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0"/>
  </p:notesMasterIdLst>
  <p:sldIdLst>
    <p:sldId id="267" r:id="rId5"/>
    <p:sldId id="1049" r:id="rId6"/>
    <p:sldId id="1050" r:id="rId7"/>
    <p:sldId id="1051" r:id="rId8"/>
    <p:sldId id="1052" r:id="rId9"/>
    <p:sldId id="312" r:id="rId10"/>
    <p:sldId id="1041" r:id="rId11"/>
    <p:sldId id="1042" r:id="rId12"/>
    <p:sldId id="1044" r:id="rId13"/>
    <p:sldId id="1053" r:id="rId14"/>
    <p:sldId id="1043" r:id="rId15"/>
    <p:sldId id="1030" r:id="rId16"/>
    <p:sldId id="1024" r:id="rId17"/>
    <p:sldId id="1058" r:id="rId18"/>
    <p:sldId id="1056" r:id="rId19"/>
    <p:sldId id="1057" r:id="rId20"/>
    <p:sldId id="1059" r:id="rId21"/>
    <p:sldId id="1060" r:id="rId22"/>
    <p:sldId id="1061" r:id="rId23"/>
    <p:sldId id="1062" r:id="rId24"/>
    <p:sldId id="1063" r:id="rId25"/>
    <p:sldId id="1064" r:id="rId26"/>
    <p:sldId id="1065" r:id="rId27"/>
    <p:sldId id="1066" r:id="rId28"/>
    <p:sldId id="268"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89DD8"/>
    <a:srgbClr val="FCCBA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160" autoAdjust="0"/>
    <p:restoredTop sz="73567" autoAdjust="0"/>
  </p:normalViewPr>
  <p:slideViewPr>
    <p:cSldViewPr snapToGrid="0">
      <p:cViewPr varScale="1">
        <p:scale>
          <a:sx n="61" d="100"/>
          <a:sy n="61" d="100"/>
        </p:scale>
        <p:origin x="1238" y="53"/>
      </p:cViewPr>
      <p:guideLst/>
    </p:cSldViewPr>
  </p:slideViewPr>
  <p:notesTextViewPr>
    <p:cViewPr>
      <p:scale>
        <a:sx n="3" d="2"/>
        <a:sy n="3" d="2"/>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microsoft.com/office/2016/11/relationships/changesInfo" Target="changesInfos/changesInfo1.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 Khoury, Elie Tanious" userId="45c51e12-244c-4983-8d73-a1a6fe3c8136" providerId="ADAL" clId="{D1EBEE6E-5942-413C-802B-A12036C20656}"/>
    <pc:docChg chg="undo custSel addSld delSld modSld sldOrd">
      <pc:chgData name="El Khoury, Elie Tanious" userId="45c51e12-244c-4983-8d73-a1a6fe3c8136" providerId="ADAL" clId="{D1EBEE6E-5942-413C-802B-A12036C20656}" dt="2024-06-26T02:13:42.481" v="3829" actId="1076"/>
      <pc:docMkLst>
        <pc:docMk/>
      </pc:docMkLst>
      <pc:sldChg chg="del">
        <pc:chgData name="El Khoury, Elie Tanious" userId="45c51e12-244c-4983-8d73-a1a6fe3c8136" providerId="ADAL" clId="{D1EBEE6E-5942-413C-802B-A12036C20656}" dt="2024-06-25T19:01:04.590" v="77" actId="47"/>
        <pc:sldMkLst>
          <pc:docMk/>
          <pc:sldMk cId="352501718" sldId="256"/>
        </pc:sldMkLst>
      </pc:sldChg>
      <pc:sldChg chg="del">
        <pc:chgData name="El Khoury, Elie Tanious" userId="45c51e12-244c-4983-8d73-a1a6fe3c8136" providerId="ADAL" clId="{D1EBEE6E-5942-413C-802B-A12036C20656}" dt="2024-06-25T07:36:39.335" v="8" actId="47"/>
        <pc:sldMkLst>
          <pc:docMk/>
          <pc:sldMk cId="2124904868" sldId="257"/>
        </pc:sldMkLst>
      </pc:sldChg>
      <pc:sldChg chg="delSp modSp del mod">
        <pc:chgData name="El Khoury, Elie Tanious" userId="45c51e12-244c-4983-8d73-a1a6fe3c8136" providerId="ADAL" clId="{D1EBEE6E-5942-413C-802B-A12036C20656}" dt="2024-06-25T19:01:23.058" v="78" actId="47"/>
        <pc:sldMkLst>
          <pc:docMk/>
          <pc:sldMk cId="1001670454" sldId="258"/>
        </pc:sldMkLst>
        <pc:spChg chg="mod">
          <ac:chgData name="El Khoury, Elie Tanious" userId="45c51e12-244c-4983-8d73-a1a6fe3c8136" providerId="ADAL" clId="{D1EBEE6E-5942-413C-802B-A12036C20656}" dt="2024-06-25T19:00:51.298" v="75" actId="20577"/>
          <ac:spMkLst>
            <pc:docMk/>
            <pc:sldMk cId="1001670454" sldId="258"/>
            <ac:spMk id="11" creationId="{9CD92780-84F4-2F8E-3123-909DD15B53B5}"/>
          </ac:spMkLst>
        </pc:spChg>
        <pc:picChg chg="del">
          <ac:chgData name="El Khoury, Elie Tanious" userId="45c51e12-244c-4983-8d73-a1a6fe3c8136" providerId="ADAL" clId="{D1EBEE6E-5942-413C-802B-A12036C20656}" dt="2024-06-25T07:24:32.352" v="0" actId="478"/>
          <ac:picMkLst>
            <pc:docMk/>
            <pc:sldMk cId="1001670454" sldId="258"/>
            <ac:picMk id="2050" creationId="{0EDD57FE-262A-8098-01F2-F9DDC24D79AB}"/>
          </ac:picMkLst>
        </pc:picChg>
        <pc:picChg chg="del">
          <ac:chgData name="El Khoury, Elie Tanious" userId="45c51e12-244c-4983-8d73-a1a6fe3c8136" providerId="ADAL" clId="{D1EBEE6E-5942-413C-802B-A12036C20656}" dt="2024-06-25T07:24:33.913" v="1" actId="478"/>
          <ac:picMkLst>
            <pc:docMk/>
            <pc:sldMk cId="1001670454" sldId="258"/>
            <ac:picMk id="2052" creationId="{E4AC8120-43DB-353D-6ED4-9438DA9F44A4}"/>
          </ac:picMkLst>
        </pc:picChg>
        <pc:picChg chg="del">
          <ac:chgData name="El Khoury, Elie Tanious" userId="45c51e12-244c-4983-8d73-a1a6fe3c8136" providerId="ADAL" clId="{D1EBEE6E-5942-413C-802B-A12036C20656}" dt="2024-06-25T07:24:35.652" v="2" actId="478"/>
          <ac:picMkLst>
            <pc:docMk/>
            <pc:sldMk cId="1001670454" sldId="258"/>
            <ac:picMk id="2056" creationId="{7B3EB8A2-E858-81C1-E6DC-FC19A2CDDD5C}"/>
          </ac:picMkLst>
        </pc:picChg>
      </pc:sldChg>
      <pc:sldChg chg="del">
        <pc:chgData name="El Khoury, Elie Tanious" userId="45c51e12-244c-4983-8d73-a1a6fe3c8136" providerId="ADAL" clId="{D1EBEE6E-5942-413C-802B-A12036C20656}" dt="2024-06-25T19:01:02.585" v="76" actId="47"/>
        <pc:sldMkLst>
          <pc:docMk/>
          <pc:sldMk cId="1485429532" sldId="270"/>
        </pc:sldMkLst>
      </pc:sldChg>
      <pc:sldChg chg="del">
        <pc:chgData name="El Khoury, Elie Tanious" userId="45c51e12-244c-4983-8d73-a1a6fe3c8136" providerId="ADAL" clId="{D1EBEE6E-5942-413C-802B-A12036C20656}" dt="2024-06-25T20:13:08.797" v="1887" actId="47"/>
        <pc:sldMkLst>
          <pc:docMk/>
          <pc:sldMk cId="4102356465" sldId="285"/>
        </pc:sldMkLst>
      </pc:sldChg>
      <pc:sldChg chg="addSp delSp modSp mod">
        <pc:chgData name="El Khoury, Elie Tanious" userId="45c51e12-244c-4983-8d73-a1a6fe3c8136" providerId="ADAL" clId="{D1EBEE6E-5942-413C-802B-A12036C20656}" dt="2024-06-26T02:10:25.490" v="3691" actId="1076"/>
        <pc:sldMkLst>
          <pc:docMk/>
          <pc:sldMk cId="3606885774" sldId="312"/>
        </pc:sldMkLst>
        <pc:spChg chg="mod">
          <ac:chgData name="El Khoury, Elie Tanious" userId="45c51e12-244c-4983-8d73-a1a6fe3c8136" providerId="ADAL" clId="{D1EBEE6E-5942-413C-802B-A12036C20656}" dt="2024-06-26T02:10:05.129" v="3684" actId="6549"/>
          <ac:spMkLst>
            <pc:docMk/>
            <pc:sldMk cId="3606885774" sldId="312"/>
            <ac:spMk id="2" creationId="{00000000-0000-0000-0000-000000000000}"/>
          </ac:spMkLst>
        </pc:spChg>
        <pc:spChg chg="del mod">
          <ac:chgData name="El Khoury, Elie Tanious" userId="45c51e12-244c-4983-8d73-a1a6fe3c8136" providerId="ADAL" clId="{D1EBEE6E-5942-413C-802B-A12036C20656}" dt="2024-06-25T07:36:58.969" v="19" actId="478"/>
          <ac:spMkLst>
            <pc:docMk/>
            <pc:sldMk cId="3606885774" sldId="312"/>
            <ac:spMk id="3" creationId="{00000000-0000-0000-0000-000000000000}"/>
          </ac:spMkLst>
        </pc:spChg>
        <pc:spChg chg="mod">
          <ac:chgData name="El Khoury, Elie Tanious" userId="45c51e12-244c-4983-8d73-a1a6fe3c8136" providerId="ADAL" clId="{D1EBEE6E-5942-413C-802B-A12036C20656}" dt="2024-06-25T19:04:59.525" v="116" actId="20577"/>
          <ac:spMkLst>
            <pc:docMk/>
            <pc:sldMk cId="3606885774" sldId="312"/>
            <ac:spMk id="4" creationId="{47B6CA34-C07A-FC2D-5A26-449C6EDBAA7F}"/>
          </ac:spMkLst>
        </pc:spChg>
        <pc:spChg chg="add mod">
          <ac:chgData name="El Khoury, Elie Tanious" userId="45c51e12-244c-4983-8d73-a1a6fe3c8136" providerId="ADAL" clId="{D1EBEE6E-5942-413C-802B-A12036C20656}" dt="2024-06-26T02:10:25.490" v="3691" actId="1076"/>
          <ac:spMkLst>
            <pc:docMk/>
            <pc:sldMk cId="3606885774" sldId="312"/>
            <ac:spMk id="7" creationId="{4F2FDE14-8E3D-6E2A-646E-404F1FAD07ED}"/>
          </ac:spMkLst>
        </pc:spChg>
      </pc:sldChg>
      <pc:sldChg chg="del">
        <pc:chgData name="El Khoury, Elie Tanious" userId="45c51e12-244c-4983-8d73-a1a6fe3c8136" providerId="ADAL" clId="{D1EBEE6E-5942-413C-802B-A12036C20656}" dt="2024-06-25T07:36:46.958" v="14" actId="47"/>
        <pc:sldMkLst>
          <pc:docMk/>
          <pc:sldMk cId="257778023" sldId="345"/>
        </pc:sldMkLst>
      </pc:sldChg>
      <pc:sldChg chg="del">
        <pc:chgData name="El Khoury, Elie Tanious" userId="45c51e12-244c-4983-8d73-a1a6fe3c8136" providerId="ADAL" clId="{D1EBEE6E-5942-413C-802B-A12036C20656}" dt="2024-06-25T07:36:43.888" v="12" actId="47"/>
        <pc:sldMkLst>
          <pc:docMk/>
          <pc:sldMk cId="797558696" sldId="1010"/>
        </pc:sldMkLst>
      </pc:sldChg>
      <pc:sldChg chg="del">
        <pc:chgData name="El Khoury, Elie Tanious" userId="45c51e12-244c-4983-8d73-a1a6fe3c8136" providerId="ADAL" clId="{D1EBEE6E-5942-413C-802B-A12036C20656}" dt="2024-06-25T20:13:06.839" v="1885" actId="47"/>
        <pc:sldMkLst>
          <pc:docMk/>
          <pc:sldMk cId="2726178876" sldId="1011"/>
        </pc:sldMkLst>
      </pc:sldChg>
      <pc:sldChg chg="del">
        <pc:chgData name="El Khoury, Elie Tanious" userId="45c51e12-244c-4983-8d73-a1a6fe3c8136" providerId="ADAL" clId="{D1EBEE6E-5942-413C-802B-A12036C20656}" dt="2024-06-25T07:36:40.708" v="9" actId="47"/>
        <pc:sldMkLst>
          <pc:docMk/>
          <pc:sldMk cId="1497128230" sldId="1021"/>
        </pc:sldMkLst>
      </pc:sldChg>
      <pc:sldChg chg="del">
        <pc:chgData name="El Khoury, Elie Tanious" userId="45c51e12-244c-4983-8d73-a1a6fe3c8136" providerId="ADAL" clId="{D1EBEE6E-5942-413C-802B-A12036C20656}" dt="2024-06-25T20:13:11.078" v="1890" actId="47"/>
        <pc:sldMkLst>
          <pc:docMk/>
          <pc:sldMk cId="312479961" sldId="1023"/>
        </pc:sldMkLst>
      </pc:sldChg>
      <pc:sldChg chg="addSp delSp modSp mod">
        <pc:chgData name="El Khoury, Elie Tanious" userId="45c51e12-244c-4983-8d73-a1a6fe3c8136" providerId="ADAL" clId="{D1EBEE6E-5942-413C-802B-A12036C20656}" dt="2024-06-26T00:05:19.013" v="3617" actId="113"/>
        <pc:sldMkLst>
          <pc:docMk/>
          <pc:sldMk cId="809513906" sldId="1024"/>
        </pc:sldMkLst>
        <pc:spChg chg="add mod">
          <ac:chgData name="El Khoury, Elie Tanious" userId="45c51e12-244c-4983-8d73-a1a6fe3c8136" providerId="ADAL" clId="{D1EBEE6E-5942-413C-802B-A12036C20656}" dt="2024-06-25T23:16:32.006" v="2423" actId="1076"/>
          <ac:spMkLst>
            <pc:docMk/>
            <pc:sldMk cId="809513906" sldId="1024"/>
            <ac:spMk id="2" creationId="{062964EA-F041-BB86-9FBE-D6B01FED1FE8}"/>
          </ac:spMkLst>
        </pc:spChg>
        <pc:spChg chg="mod">
          <ac:chgData name="El Khoury, Elie Tanious" userId="45c51e12-244c-4983-8d73-a1a6fe3c8136" providerId="ADAL" clId="{D1EBEE6E-5942-413C-802B-A12036C20656}" dt="2024-06-26T00:05:19.013" v="3617" actId="113"/>
          <ac:spMkLst>
            <pc:docMk/>
            <pc:sldMk cId="809513906" sldId="1024"/>
            <ac:spMk id="3" creationId="{10F6EB60-A20F-B0B9-F32A-D3CE341B1672}"/>
          </ac:spMkLst>
        </pc:spChg>
        <pc:spChg chg="add del mod">
          <ac:chgData name="El Khoury, Elie Tanious" userId="45c51e12-244c-4983-8d73-a1a6fe3c8136" providerId="ADAL" clId="{D1EBEE6E-5942-413C-802B-A12036C20656}" dt="2024-06-25T23:04:00.827" v="1895" actId="478"/>
          <ac:spMkLst>
            <pc:docMk/>
            <pc:sldMk cId="809513906" sldId="1024"/>
            <ac:spMk id="4" creationId="{16BC1BFF-3C98-A17D-1A22-142B84F8FB63}"/>
          </ac:spMkLst>
        </pc:spChg>
        <pc:spChg chg="add del mod">
          <ac:chgData name="El Khoury, Elie Tanious" userId="45c51e12-244c-4983-8d73-a1a6fe3c8136" providerId="ADAL" clId="{D1EBEE6E-5942-413C-802B-A12036C20656}" dt="2024-06-25T23:04:00.827" v="1895" actId="478"/>
          <ac:spMkLst>
            <pc:docMk/>
            <pc:sldMk cId="809513906" sldId="1024"/>
            <ac:spMk id="5" creationId="{2281702E-FBFE-F455-2AB1-80279B85CD07}"/>
          </ac:spMkLst>
        </pc:spChg>
        <pc:spChg chg="add del mod">
          <ac:chgData name="El Khoury, Elie Tanious" userId="45c51e12-244c-4983-8d73-a1a6fe3c8136" providerId="ADAL" clId="{D1EBEE6E-5942-413C-802B-A12036C20656}" dt="2024-06-25T23:04:00.827" v="1895" actId="478"/>
          <ac:spMkLst>
            <pc:docMk/>
            <pc:sldMk cId="809513906" sldId="1024"/>
            <ac:spMk id="6" creationId="{40EEB4AF-2867-D030-6B74-41D7950FFBDB}"/>
          </ac:spMkLst>
        </pc:spChg>
        <pc:spChg chg="add del mod">
          <ac:chgData name="El Khoury, Elie Tanious" userId="45c51e12-244c-4983-8d73-a1a6fe3c8136" providerId="ADAL" clId="{D1EBEE6E-5942-413C-802B-A12036C20656}" dt="2024-06-25T23:04:00.827" v="1895" actId="478"/>
          <ac:spMkLst>
            <pc:docMk/>
            <pc:sldMk cId="809513906" sldId="1024"/>
            <ac:spMk id="7" creationId="{9BE0C1CC-4AE9-7370-7E77-CD8A0B325682}"/>
          </ac:spMkLst>
        </pc:spChg>
        <pc:spChg chg="add del mod">
          <ac:chgData name="El Khoury, Elie Tanious" userId="45c51e12-244c-4983-8d73-a1a6fe3c8136" providerId="ADAL" clId="{D1EBEE6E-5942-413C-802B-A12036C20656}" dt="2024-06-25T23:04:00.827" v="1895" actId="478"/>
          <ac:spMkLst>
            <pc:docMk/>
            <pc:sldMk cId="809513906" sldId="1024"/>
            <ac:spMk id="8" creationId="{DBB1BA2B-0497-A477-198E-ECECD22E002A}"/>
          </ac:spMkLst>
        </pc:spChg>
        <pc:spChg chg="add mod">
          <ac:chgData name="El Khoury, Elie Tanious" userId="45c51e12-244c-4983-8d73-a1a6fe3c8136" providerId="ADAL" clId="{D1EBEE6E-5942-413C-802B-A12036C20656}" dt="2024-06-25T23:37:01.589" v="2913" actId="20577"/>
          <ac:spMkLst>
            <pc:docMk/>
            <pc:sldMk cId="809513906" sldId="1024"/>
            <ac:spMk id="9" creationId="{0CE95638-7C9D-EAC4-15AE-099AD9BD0BB6}"/>
          </ac:spMkLst>
        </pc:spChg>
        <pc:spChg chg="add del mod">
          <ac:chgData name="El Khoury, Elie Tanious" userId="45c51e12-244c-4983-8d73-a1a6fe3c8136" providerId="ADAL" clId="{D1EBEE6E-5942-413C-802B-A12036C20656}" dt="2024-06-25T23:16:26.530" v="2421" actId="478"/>
          <ac:spMkLst>
            <pc:docMk/>
            <pc:sldMk cId="809513906" sldId="1024"/>
            <ac:spMk id="11" creationId="{F828D4DF-A0C5-F9A2-B386-4A31BD45086E}"/>
          </ac:spMkLst>
        </pc:spChg>
        <pc:picChg chg="del">
          <ac:chgData name="El Khoury, Elie Tanious" userId="45c51e12-244c-4983-8d73-a1a6fe3c8136" providerId="ADAL" clId="{D1EBEE6E-5942-413C-802B-A12036C20656}" dt="2024-06-25T20:08:05.526" v="1713" actId="478"/>
          <ac:picMkLst>
            <pc:docMk/>
            <pc:sldMk cId="809513906" sldId="1024"/>
            <ac:picMk id="10" creationId="{BA902BED-03FC-A34F-FBFF-D5BDCB777401}"/>
          </ac:picMkLst>
        </pc:picChg>
        <pc:cxnChg chg="add del mod">
          <ac:chgData name="El Khoury, Elie Tanious" userId="45c51e12-244c-4983-8d73-a1a6fe3c8136" providerId="ADAL" clId="{D1EBEE6E-5942-413C-802B-A12036C20656}" dt="2024-06-25T23:16:17.843" v="2420" actId="478"/>
          <ac:cxnSpMkLst>
            <pc:docMk/>
            <pc:sldMk cId="809513906" sldId="1024"/>
            <ac:cxnSpMk id="13" creationId="{238D4FCC-3D9E-DB58-B992-33CB76DF5546}"/>
          </ac:cxnSpMkLst>
        </pc:cxnChg>
        <pc:cxnChg chg="add del mod">
          <ac:chgData name="El Khoury, Elie Tanious" userId="45c51e12-244c-4983-8d73-a1a6fe3c8136" providerId="ADAL" clId="{D1EBEE6E-5942-413C-802B-A12036C20656}" dt="2024-06-25T23:16:16.381" v="2418" actId="478"/>
          <ac:cxnSpMkLst>
            <pc:docMk/>
            <pc:sldMk cId="809513906" sldId="1024"/>
            <ac:cxnSpMk id="14" creationId="{F0DC9482-B66F-1ABA-D71A-E343A5E02B01}"/>
          </ac:cxnSpMkLst>
        </pc:cxnChg>
      </pc:sldChg>
      <pc:sldChg chg="del">
        <pc:chgData name="El Khoury, Elie Tanious" userId="45c51e12-244c-4983-8d73-a1a6fe3c8136" providerId="ADAL" clId="{D1EBEE6E-5942-413C-802B-A12036C20656}" dt="2024-06-25T20:13:09.431" v="1888" actId="47"/>
        <pc:sldMkLst>
          <pc:docMk/>
          <pc:sldMk cId="1542354975" sldId="1025"/>
        </pc:sldMkLst>
      </pc:sldChg>
      <pc:sldChg chg="del">
        <pc:chgData name="El Khoury, Elie Tanious" userId="45c51e12-244c-4983-8d73-a1a6fe3c8136" providerId="ADAL" clId="{D1EBEE6E-5942-413C-802B-A12036C20656}" dt="2024-06-25T20:13:10.068" v="1889" actId="47"/>
        <pc:sldMkLst>
          <pc:docMk/>
          <pc:sldMk cId="1175163768" sldId="1026"/>
        </pc:sldMkLst>
      </pc:sldChg>
      <pc:sldChg chg="del">
        <pc:chgData name="El Khoury, Elie Tanious" userId="45c51e12-244c-4983-8d73-a1a6fe3c8136" providerId="ADAL" clId="{D1EBEE6E-5942-413C-802B-A12036C20656}" dt="2024-06-25T19:59:19.752" v="1336" actId="47"/>
        <pc:sldMkLst>
          <pc:docMk/>
          <pc:sldMk cId="2804072180" sldId="1029"/>
        </pc:sldMkLst>
      </pc:sldChg>
      <pc:sldChg chg="addSp delSp modSp mod">
        <pc:chgData name="El Khoury, Elie Tanious" userId="45c51e12-244c-4983-8d73-a1a6fe3c8136" providerId="ADAL" clId="{D1EBEE6E-5942-413C-802B-A12036C20656}" dt="2024-06-25T20:00:50.211" v="1440" actId="20577"/>
        <pc:sldMkLst>
          <pc:docMk/>
          <pc:sldMk cId="3043306424" sldId="1030"/>
        </pc:sldMkLst>
        <pc:spChg chg="mod">
          <ac:chgData name="El Khoury, Elie Tanious" userId="45c51e12-244c-4983-8d73-a1a6fe3c8136" providerId="ADAL" clId="{D1EBEE6E-5942-413C-802B-A12036C20656}" dt="2024-06-25T20:00:50.211" v="1440" actId="20577"/>
          <ac:spMkLst>
            <pc:docMk/>
            <pc:sldMk cId="3043306424" sldId="1030"/>
            <ac:spMk id="2" creationId="{BF563185-F623-2958-D1F6-0501FAADD46D}"/>
          </ac:spMkLst>
        </pc:spChg>
        <pc:graphicFrameChg chg="add mod">
          <ac:chgData name="El Khoury, Elie Tanious" userId="45c51e12-244c-4983-8d73-a1a6fe3c8136" providerId="ADAL" clId="{D1EBEE6E-5942-413C-802B-A12036C20656}" dt="2024-06-25T19:59:39.177" v="1341"/>
          <ac:graphicFrameMkLst>
            <pc:docMk/>
            <pc:sldMk cId="3043306424" sldId="1030"/>
            <ac:graphicFrameMk id="3" creationId="{9E04C414-F15F-A824-F8B8-8B4FB07D1D55}"/>
          </ac:graphicFrameMkLst>
        </pc:graphicFrameChg>
        <pc:graphicFrameChg chg="del">
          <ac:chgData name="El Khoury, Elie Tanious" userId="45c51e12-244c-4983-8d73-a1a6fe3c8136" providerId="ADAL" clId="{D1EBEE6E-5942-413C-802B-A12036C20656}" dt="2024-06-25T19:59:25.983" v="1339" actId="478"/>
          <ac:graphicFrameMkLst>
            <pc:docMk/>
            <pc:sldMk cId="3043306424" sldId="1030"/>
            <ac:graphicFrameMk id="4" creationId="{9D68B3C5-13EA-05BE-A96E-043284B0D902}"/>
          </ac:graphicFrameMkLst>
        </pc:graphicFrameChg>
        <pc:graphicFrameChg chg="del">
          <ac:chgData name="El Khoury, Elie Tanious" userId="45c51e12-244c-4983-8d73-a1a6fe3c8136" providerId="ADAL" clId="{D1EBEE6E-5942-413C-802B-A12036C20656}" dt="2024-06-25T19:59:27.707" v="1340" actId="478"/>
          <ac:graphicFrameMkLst>
            <pc:docMk/>
            <pc:sldMk cId="3043306424" sldId="1030"/>
            <ac:graphicFrameMk id="5" creationId="{2A1EAFCC-A360-5844-4407-C11386470A3B}"/>
          </ac:graphicFrameMkLst>
        </pc:graphicFrameChg>
        <pc:graphicFrameChg chg="add mod">
          <ac:chgData name="El Khoury, Elie Tanious" userId="45c51e12-244c-4983-8d73-a1a6fe3c8136" providerId="ADAL" clId="{D1EBEE6E-5942-413C-802B-A12036C20656}" dt="2024-06-25T19:59:46.108" v="1344"/>
          <ac:graphicFrameMkLst>
            <pc:docMk/>
            <pc:sldMk cId="3043306424" sldId="1030"/>
            <ac:graphicFrameMk id="6" creationId="{0D21C5F0-B369-F473-BAF9-A47A41546AC5}"/>
          </ac:graphicFrameMkLst>
        </pc:graphicFrameChg>
        <pc:graphicFrameChg chg="add mod">
          <ac:chgData name="El Khoury, Elie Tanious" userId="45c51e12-244c-4983-8d73-a1a6fe3c8136" providerId="ADAL" clId="{D1EBEE6E-5942-413C-802B-A12036C20656}" dt="2024-06-25T19:59:53.415" v="1346"/>
          <ac:graphicFrameMkLst>
            <pc:docMk/>
            <pc:sldMk cId="3043306424" sldId="1030"/>
            <ac:graphicFrameMk id="7" creationId="{35675165-8C1E-A6CE-09A4-09CE6D294502}"/>
          </ac:graphicFrameMkLst>
        </pc:graphicFrameChg>
        <pc:graphicFrameChg chg="add mod modGraphic">
          <ac:chgData name="El Khoury, Elie Tanious" userId="45c51e12-244c-4983-8d73-a1a6fe3c8136" providerId="ADAL" clId="{D1EBEE6E-5942-413C-802B-A12036C20656}" dt="2024-06-25T20:00:10.219" v="1356" actId="255"/>
          <ac:graphicFrameMkLst>
            <pc:docMk/>
            <pc:sldMk cId="3043306424" sldId="1030"/>
            <ac:graphicFrameMk id="8" creationId="{5BF8E4F9-8FEB-373B-6A3E-F661F168856F}"/>
          </ac:graphicFrameMkLst>
        </pc:graphicFrameChg>
      </pc:sldChg>
      <pc:sldChg chg="del">
        <pc:chgData name="El Khoury, Elie Tanious" userId="45c51e12-244c-4983-8d73-a1a6fe3c8136" providerId="ADAL" clId="{D1EBEE6E-5942-413C-802B-A12036C20656}" dt="2024-06-25T07:36:48.098" v="15" actId="47"/>
        <pc:sldMkLst>
          <pc:docMk/>
          <pc:sldMk cId="2920687272" sldId="1031"/>
        </pc:sldMkLst>
      </pc:sldChg>
      <pc:sldChg chg="del">
        <pc:chgData name="El Khoury, Elie Tanious" userId="45c51e12-244c-4983-8d73-a1a6fe3c8136" providerId="ADAL" clId="{D1EBEE6E-5942-413C-802B-A12036C20656}" dt="2024-06-25T07:36:42.815" v="11" actId="47"/>
        <pc:sldMkLst>
          <pc:docMk/>
          <pc:sldMk cId="1897310864" sldId="1032"/>
        </pc:sldMkLst>
      </pc:sldChg>
      <pc:sldChg chg="del">
        <pc:chgData name="El Khoury, Elie Tanious" userId="45c51e12-244c-4983-8d73-a1a6fe3c8136" providerId="ADAL" clId="{D1EBEE6E-5942-413C-802B-A12036C20656}" dt="2024-06-25T07:36:42.208" v="10" actId="47"/>
        <pc:sldMkLst>
          <pc:docMk/>
          <pc:sldMk cId="3224414844" sldId="1033"/>
        </pc:sldMkLst>
      </pc:sldChg>
      <pc:sldChg chg="del">
        <pc:chgData name="El Khoury, Elie Tanious" userId="45c51e12-244c-4983-8d73-a1a6fe3c8136" providerId="ADAL" clId="{D1EBEE6E-5942-413C-802B-A12036C20656}" dt="2024-06-25T19:59:20.815" v="1337" actId="47"/>
        <pc:sldMkLst>
          <pc:docMk/>
          <pc:sldMk cId="4142569857" sldId="1034"/>
        </pc:sldMkLst>
      </pc:sldChg>
      <pc:sldChg chg="del">
        <pc:chgData name="El Khoury, Elie Tanious" userId="45c51e12-244c-4983-8d73-a1a6fe3c8136" providerId="ADAL" clId="{D1EBEE6E-5942-413C-802B-A12036C20656}" dt="2024-06-25T20:13:11.704" v="1891" actId="47"/>
        <pc:sldMkLst>
          <pc:docMk/>
          <pc:sldMk cId="3539953142" sldId="1035"/>
        </pc:sldMkLst>
      </pc:sldChg>
      <pc:sldChg chg="del">
        <pc:chgData name="El Khoury, Elie Tanious" userId="45c51e12-244c-4983-8d73-a1a6fe3c8136" providerId="ADAL" clId="{D1EBEE6E-5942-413C-802B-A12036C20656}" dt="2024-06-25T07:36:48.778" v="16" actId="47"/>
        <pc:sldMkLst>
          <pc:docMk/>
          <pc:sldMk cId="997616391" sldId="1037"/>
        </pc:sldMkLst>
      </pc:sldChg>
      <pc:sldChg chg="del">
        <pc:chgData name="El Khoury, Elie Tanious" userId="45c51e12-244c-4983-8d73-a1a6fe3c8136" providerId="ADAL" clId="{D1EBEE6E-5942-413C-802B-A12036C20656}" dt="2024-06-25T07:36:49.523" v="17" actId="47"/>
        <pc:sldMkLst>
          <pc:docMk/>
          <pc:sldMk cId="1588134748" sldId="1040"/>
        </pc:sldMkLst>
      </pc:sldChg>
      <pc:sldChg chg="addSp delSp modSp mod">
        <pc:chgData name="El Khoury, Elie Tanious" userId="45c51e12-244c-4983-8d73-a1a6fe3c8136" providerId="ADAL" clId="{D1EBEE6E-5942-413C-802B-A12036C20656}" dt="2024-06-26T00:13:18.848" v="3674" actId="20577"/>
        <pc:sldMkLst>
          <pc:docMk/>
          <pc:sldMk cId="1169955732" sldId="1041"/>
        </pc:sldMkLst>
        <pc:spChg chg="del mod">
          <ac:chgData name="El Khoury, Elie Tanious" userId="45c51e12-244c-4983-8d73-a1a6fe3c8136" providerId="ADAL" clId="{D1EBEE6E-5942-413C-802B-A12036C20656}" dt="2024-06-25T19:16:23.140" v="638" actId="478"/>
          <ac:spMkLst>
            <pc:docMk/>
            <pc:sldMk cId="1169955732" sldId="1041"/>
            <ac:spMk id="3" creationId="{00000000-0000-0000-0000-000000000000}"/>
          </ac:spMkLst>
        </pc:spChg>
        <pc:spChg chg="mod">
          <ac:chgData name="El Khoury, Elie Tanious" userId="45c51e12-244c-4983-8d73-a1a6fe3c8136" providerId="ADAL" clId="{D1EBEE6E-5942-413C-802B-A12036C20656}" dt="2024-06-25T23:06:39.747" v="2039" actId="20577"/>
          <ac:spMkLst>
            <pc:docMk/>
            <pc:sldMk cId="1169955732" sldId="1041"/>
            <ac:spMk id="4" creationId="{47B6CA34-C07A-FC2D-5A26-449C6EDBAA7F}"/>
          </ac:spMkLst>
        </pc:spChg>
        <pc:spChg chg="add del mod">
          <ac:chgData name="El Khoury, Elie Tanious" userId="45c51e12-244c-4983-8d73-a1a6fe3c8136" providerId="ADAL" clId="{D1EBEE6E-5942-413C-802B-A12036C20656}" dt="2024-06-25T19:16:45.403" v="677" actId="478"/>
          <ac:spMkLst>
            <pc:docMk/>
            <pc:sldMk cId="1169955732" sldId="1041"/>
            <ac:spMk id="8" creationId="{3E0C7825-43C8-0909-C8D4-690D81AB7798}"/>
          </ac:spMkLst>
        </pc:spChg>
        <pc:spChg chg="add mod">
          <ac:chgData name="El Khoury, Elie Tanious" userId="45c51e12-244c-4983-8d73-a1a6fe3c8136" providerId="ADAL" clId="{D1EBEE6E-5942-413C-802B-A12036C20656}" dt="2024-06-26T00:13:18.848" v="3674" actId="20577"/>
          <ac:spMkLst>
            <pc:docMk/>
            <pc:sldMk cId="1169955732" sldId="1041"/>
            <ac:spMk id="15" creationId="{43E133C2-03A4-3B2D-7DF4-24673D506D66}"/>
          </ac:spMkLst>
        </pc:spChg>
        <pc:spChg chg="add mod">
          <ac:chgData name="El Khoury, Elie Tanious" userId="45c51e12-244c-4983-8d73-a1a6fe3c8136" providerId="ADAL" clId="{D1EBEE6E-5942-413C-802B-A12036C20656}" dt="2024-06-26T00:12:43.214" v="3659" actId="948"/>
          <ac:spMkLst>
            <pc:docMk/>
            <pc:sldMk cId="1169955732" sldId="1041"/>
            <ac:spMk id="16" creationId="{A60DB658-FDB9-7847-48B9-D15590320DA0}"/>
          </ac:spMkLst>
        </pc:spChg>
        <pc:spChg chg="add mod">
          <ac:chgData name="El Khoury, Elie Tanious" userId="45c51e12-244c-4983-8d73-a1a6fe3c8136" providerId="ADAL" clId="{D1EBEE6E-5942-413C-802B-A12036C20656}" dt="2024-06-26T00:12:43.214" v="3659" actId="948"/>
          <ac:spMkLst>
            <pc:docMk/>
            <pc:sldMk cId="1169955732" sldId="1041"/>
            <ac:spMk id="17" creationId="{373986D6-FAC6-8870-A9AF-59BAE02653AA}"/>
          </ac:spMkLst>
        </pc:spChg>
        <pc:spChg chg="add mod">
          <ac:chgData name="El Khoury, Elie Tanious" userId="45c51e12-244c-4983-8d73-a1a6fe3c8136" providerId="ADAL" clId="{D1EBEE6E-5942-413C-802B-A12036C20656}" dt="2024-06-26T00:12:43.214" v="3659" actId="948"/>
          <ac:spMkLst>
            <pc:docMk/>
            <pc:sldMk cId="1169955732" sldId="1041"/>
            <ac:spMk id="18" creationId="{6DD94880-3DE4-C395-B162-2A360CDDCD3E}"/>
          </ac:spMkLst>
        </pc:spChg>
        <pc:spChg chg="add mod">
          <ac:chgData name="El Khoury, Elie Tanious" userId="45c51e12-244c-4983-8d73-a1a6fe3c8136" providerId="ADAL" clId="{D1EBEE6E-5942-413C-802B-A12036C20656}" dt="2024-06-26T00:12:43.214" v="3659" actId="948"/>
          <ac:spMkLst>
            <pc:docMk/>
            <pc:sldMk cId="1169955732" sldId="1041"/>
            <ac:spMk id="19" creationId="{39ED6140-77F5-F211-50E6-1338968CC2DA}"/>
          </ac:spMkLst>
        </pc:spChg>
        <pc:spChg chg="add mod">
          <ac:chgData name="El Khoury, Elie Tanious" userId="45c51e12-244c-4983-8d73-a1a6fe3c8136" providerId="ADAL" clId="{D1EBEE6E-5942-413C-802B-A12036C20656}" dt="2024-06-26T00:12:43.214" v="3659" actId="948"/>
          <ac:spMkLst>
            <pc:docMk/>
            <pc:sldMk cId="1169955732" sldId="1041"/>
            <ac:spMk id="20" creationId="{79CEEB6E-0B01-C3AC-288A-55737F4771CC}"/>
          </ac:spMkLst>
        </pc:spChg>
        <pc:spChg chg="add mod">
          <ac:chgData name="El Khoury, Elie Tanious" userId="45c51e12-244c-4983-8d73-a1a6fe3c8136" providerId="ADAL" clId="{D1EBEE6E-5942-413C-802B-A12036C20656}" dt="2024-06-26T00:12:43.214" v="3659" actId="948"/>
          <ac:spMkLst>
            <pc:docMk/>
            <pc:sldMk cId="1169955732" sldId="1041"/>
            <ac:spMk id="21" creationId="{3B075F09-7EE2-8FDE-27FD-836520339032}"/>
          </ac:spMkLst>
        </pc:spChg>
        <pc:spChg chg="add mod">
          <ac:chgData name="El Khoury, Elie Tanious" userId="45c51e12-244c-4983-8d73-a1a6fe3c8136" providerId="ADAL" clId="{D1EBEE6E-5942-413C-802B-A12036C20656}" dt="2024-06-26T00:12:43.214" v="3659" actId="948"/>
          <ac:spMkLst>
            <pc:docMk/>
            <pc:sldMk cId="1169955732" sldId="1041"/>
            <ac:spMk id="24" creationId="{3DB80C11-58A9-5134-2EDA-6D570117E124}"/>
          </ac:spMkLst>
        </pc:spChg>
        <pc:spChg chg="add mod">
          <ac:chgData name="El Khoury, Elie Tanious" userId="45c51e12-244c-4983-8d73-a1a6fe3c8136" providerId="ADAL" clId="{D1EBEE6E-5942-413C-802B-A12036C20656}" dt="2024-06-26T00:12:43.214" v="3659" actId="948"/>
          <ac:spMkLst>
            <pc:docMk/>
            <pc:sldMk cId="1169955732" sldId="1041"/>
            <ac:spMk id="25" creationId="{83466821-C290-C61A-BEE9-932C0277D91F}"/>
          </ac:spMkLst>
        </pc:spChg>
        <pc:spChg chg="add mod">
          <ac:chgData name="El Khoury, Elie Tanious" userId="45c51e12-244c-4983-8d73-a1a6fe3c8136" providerId="ADAL" clId="{D1EBEE6E-5942-413C-802B-A12036C20656}" dt="2024-06-26T00:12:43.214" v="3659" actId="948"/>
          <ac:spMkLst>
            <pc:docMk/>
            <pc:sldMk cId="1169955732" sldId="1041"/>
            <ac:spMk id="26" creationId="{6E0FD9E6-B03E-9A62-8AF7-BAEA13F26D65}"/>
          </ac:spMkLst>
        </pc:spChg>
        <pc:spChg chg="add mod">
          <ac:chgData name="El Khoury, Elie Tanious" userId="45c51e12-244c-4983-8d73-a1a6fe3c8136" providerId="ADAL" clId="{D1EBEE6E-5942-413C-802B-A12036C20656}" dt="2024-06-26T00:12:43.214" v="3659" actId="948"/>
          <ac:spMkLst>
            <pc:docMk/>
            <pc:sldMk cId="1169955732" sldId="1041"/>
            <ac:spMk id="27" creationId="{641CEA0E-3840-9623-7831-59954CF18D60}"/>
          </ac:spMkLst>
        </pc:spChg>
        <pc:spChg chg="add mod">
          <ac:chgData name="El Khoury, Elie Tanious" userId="45c51e12-244c-4983-8d73-a1a6fe3c8136" providerId="ADAL" clId="{D1EBEE6E-5942-413C-802B-A12036C20656}" dt="2024-06-26T00:12:43.214" v="3659" actId="948"/>
          <ac:spMkLst>
            <pc:docMk/>
            <pc:sldMk cId="1169955732" sldId="1041"/>
            <ac:spMk id="28" creationId="{987644A4-4B4D-1D79-1A63-56001E1C2594}"/>
          </ac:spMkLst>
        </pc:spChg>
        <pc:spChg chg="add mod">
          <ac:chgData name="El Khoury, Elie Tanious" userId="45c51e12-244c-4983-8d73-a1a6fe3c8136" providerId="ADAL" clId="{D1EBEE6E-5942-413C-802B-A12036C20656}" dt="2024-06-26T00:12:43.214" v="3659" actId="948"/>
          <ac:spMkLst>
            <pc:docMk/>
            <pc:sldMk cId="1169955732" sldId="1041"/>
            <ac:spMk id="29" creationId="{F01175F7-3552-B16F-6A1D-59AB38389C01}"/>
          </ac:spMkLst>
        </pc:spChg>
        <pc:spChg chg="add mod">
          <ac:chgData name="El Khoury, Elie Tanious" userId="45c51e12-244c-4983-8d73-a1a6fe3c8136" providerId="ADAL" clId="{D1EBEE6E-5942-413C-802B-A12036C20656}" dt="2024-06-26T00:12:43.214" v="3659" actId="948"/>
          <ac:spMkLst>
            <pc:docMk/>
            <pc:sldMk cId="1169955732" sldId="1041"/>
            <ac:spMk id="30" creationId="{0C656EDF-C974-AF6C-8944-7D455263887C}"/>
          </ac:spMkLst>
        </pc:spChg>
        <pc:spChg chg="add mod">
          <ac:chgData name="El Khoury, Elie Tanious" userId="45c51e12-244c-4983-8d73-a1a6fe3c8136" providerId="ADAL" clId="{D1EBEE6E-5942-413C-802B-A12036C20656}" dt="2024-06-26T00:12:52.780" v="3660" actId="1076"/>
          <ac:spMkLst>
            <pc:docMk/>
            <pc:sldMk cId="1169955732" sldId="1041"/>
            <ac:spMk id="32" creationId="{875146D1-EEBE-E2A1-106A-807426B051E1}"/>
          </ac:spMkLst>
        </pc:spChg>
        <pc:grpChg chg="add mod">
          <ac:chgData name="El Khoury, Elie Tanious" userId="45c51e12-244c-4983-8d73-a1a6fe3c8136" providerId="ADAL" clId="{D1EBEE6E-5942-413C-802B-A12036C20656}" dt="2024-06-25T19:19:22.227" v="699" actId="14100"/>
          <ac:grpSpMkLst>
            <pc:docMk/>
            <pc:sldMk cId="1169955732" sldId="1041"/>
            <ac:grpSpMk id="9" creationId="{C9139C54-DECB-3470-6148-D373030A81B5}"/>
          </ac:grpSpMkLst>
        </pc:grpChg>
        <pc:grpChg chg="add mod">
          <ac:chgData name="El Khoury, Elie Tanious" userId="45c51e12-244c-4983-8d73-a1a6fe3c8136" providerId="ADAL" clId="{D1EBEE6E-5942-413C-802B-A12036C20656}" dt="2024-06-25T19:19:15.428" v="697"/>
          <ac:grpSpMkLst>
            <pc:docMk/>
            <pc:sldMk cId="1169955732" sldId="1041"/>
            <ac:grpSpMk id="12" creationId="{0FA069E6-16A0-79EB-76E6-03BF90BE564C}"/>
          </ac:grpSpMkLst>
        </pc:grpChg>
        <pc:grpChg chg="add mod">
          <ac:chgData name="El Khoury, Elie Tanious" userId="45c51e12-244c-4983-8d73-a1a6fe3c8136" providerId="ADAL" clId="{D1EBEE6E-5942-413C-802B-A12036C20656}" dt="2024-06-25T19:19:15.428" v="697"/>
          <ac:grpSpMkLst>
            <pc:docMk/>
            <pc:sldMk cId="1169955732" sldId="1041"/>
            <ac:grpSpMk id="13" creationId="{5A097E18-9EE6-05AB-CF6F-0F44D2989DC7}"/>
          </ac:grpSpMkLst>
        </pc:grpChg>
        <pc:grpChg chg="add mod">
          <ac:chgData name="El Khoury, Elie Tanious" userId="45c51e12-244c-4983-8d73-a1a6fe3c8136" providerId="ADAL" clId="{D1EBEE6E-5942-413C-802B-A12036C20656}" dt="2024-06-25T19:19:15.428" v="697"/>
          <ac:grpSpMkLst>
            <pc:docMk/>
            <pc:sldMk cId="1169955732" sldId="1041"/>
            <ac:grpSpMk id="14" creationId="{8E7E9953-FE8B-E709-02EF-EAD91B7AAD11}"/>
          </ac:grpSpMkLst>
        </pc:grpChg>
        <pc:grpChg chg="add mod">
          <ac:chgData name="El Khoury, Elie Tanious" userId="45c51e12-244c-4983-8d73-a1a6fe3c8136" providerId="ADAL" clId="{D1EBEE6E-5942-413C-802B-A12036C20656}" dt="2024-06-25T19:19:15.428" v="697"/>
          <ac:grpSpMkLst>
            <pc:docMk/>
            <pc:sldMk cId="1169955732" sldId="1041"/>
            <ac:grpSpMk id="23" creationId="{CA1B5867-46BF-3499-A788-9D76B07CC1C3}"/>
          </ac:grpSpMkLst>
        </pc:grpChg>
        <pc:cxnChg chg="add mod">
          <ac:chgData name="El Khoury, Elie Tanious" userId="45c51e12-244c-4983-8d73-a1a6fe3c8136" providerId="ADAL" clId="{D1EBEE6E-5942-413C-802B-A12036C20656}" dt="2024-06-25T19:19:15.428" v="697"/>
          <ac:cxnSpMkLst>
            <pc:docMk/>
            <pc:sldMk cId="1169955732" sldId="1041"/>
            <ac:cxnSpMk id="10" creationId="{5CFEF70C-73AF-9850-25FF-2F3730456905}"/>
          </ac:cxnSpMkLst>
        </pc:cxnChg>
        <pc:cxnChg chg="add mod">
          <ac:chgData name="El Khoury, Elie Tanious" userId="45c51e12-244c-4983-8d73-a1a6fe3c8136" providerId="ADAL" clId="{D1EBEE6E-5942-413C-802B-A12036C20656}" dt="2024-06-25T19:19:15.428" v="697"/>
          <ac:cxnSpMkLst>
            <pc:docMk/>
            <pc:sldMk cId="1169955732" sldId="1041"/>
            <ac:cxnSpMk id="11" creationId="{A3CC1E21-5239-7384-E589-CE0381C25680}"/>
          </ac:cxnSpMkLst>
        </pc:cxnChg>
        <pc:cxnChg chg="add mod">
          <ac:chgData name="El Khoury, Elie Tanious" userId="45c51e12-244c-4983-8d73-a1a6fe3c8136" providerId="ADAL" clId="{D1EBEE6E-5942-413C-802B-A12036C20656}" dt="2024-06-25T19:19:15.428" v="697"/>
          <ac:cxnSpMkLst>
            <pc:docMk/>
            <pc:sldMk cId="1169955732" sldId="1041"/>
            <ac:cxnSpMk id="22" creationId="{D318D8BC-C0C3-C0F4-97E7-15F5FEED0E29}"/>
          </ac:cxnSpMkLst>
        </pc:cxnChg>
        <pc:cxnChg chg="add mod">
          <ac:chgData name="El Khoury, Elie Tanious" userId="45c51e12-244c-4983-8d73-a1a6fe3c8136" providerId="ADAL" clId="{D1EBEE6E-5942-413C-802B-A12036C20656}" dt="2024-06-26T00:12:55.094" v="3661" actId="1076"/>
          <ac:cxnSpMkLst>
            <pc:docMk/>
            <pc:sldMk cId="1169955732" sldId="1041"/>
            <ac:cxnSpMk id="31" creationId="{AFED8B25-6E81-B659-BBEE-75BF47B14C7A}"/>
          </ac:cxnSpMkLst>
        </pc:cxnChg>
        <pc:cxnChg chg="add mod">
          <ac:chgData name="El Khoury, Elie Tanious" userId="45c51e12-244c-4983-8d73-a1a6fe3c8136" providerId="ADAL" clId="{D1EBEE6E-5942-413C-802B-A12036C20656}" dt="2024-06-25T19:19:15.428" v="697"/>
          <ac:cxnSpMkLst>
            <pc:docMk/>
            <pc:sldMk cId="1169955732" sldId="1041"/>
            <ac:cxnSpMk id="33" creationId="{15158896-3BB4-0301-D89C-468BF63AF7EB}"/>
          </ac:cxnSpMkLst>
        </pc:cxnChg>
        <pc:cxnChg chg="add mod">
          <ac:chgData name="El Khoury, Elie Tanious" userId="45c51e12-244c-4983-8d73-a1a6fe3c8136" providerId="ADAL" clId="{D1EBEE6E-5942-413C-802B-A12036C20656}" dt="2024-06-25T19:19:15.428" v="697"/>
          <ac:cxnSpMkLst>
            <pc:docMk/>
            <pc:sldMk cId="1169955732" sldId="1041"/>
            <ac:cxnSpMk id="34" creationId="{711D0339-8C3C-0F87-4C7B-B0D74714D12B}"/>
          </ac:cxnSpMkLst>
        </pc:cxnChg>
        <pc:cxnChg chg="add mod">
          <ac:chgData name="El Khoury, Elie Tanious" userId="45c51e12-244c-4983-8d73-a1a6fe3c8136" providerId="ADAL" clId="{D1EBEE6E-5942-413C-802B-A12036C20656}" dt="2024-06-25T19:19:15.428" v="697"/>
          <ac:cxnSpMkLst>
            <pc:docMk/>
            <pc:sldMk cId="1169955732" sldId="1041"/>
            <ac:cxnSpMk id="35" creationId="{FDACEFE2-148F-2571-7E7B-7006C607EFE4}"/>
          </ac:cxnSpMkLst>
        </pc:cxnChg>
        <pc:cxnChg chg="add mod">
          <ac:chgData name="El Khoury, Elie Tanious" userId="45c51e12-244c-4983-8d73-a1a6fe3c8136" providerId="ADAL" clId="{D1EBEE6E-5942-413C-802B-A12036C20656}" dt="2024-06-25T19:19:15.428" v="697"/>
          <ac:cxnSpMkLst>
            <pc:docMk/>
            <pc:sldMk cId="1169955732" sldId="1041"/>
            <ac:cxnSpMk id="36" creationId="{A09F09D6-5FC1-390C-AF27-C8A8BA071300}"/>
          </ac:cxnSpMkLst>
        </pc:cxnChg>
        <pc:cxnChg chg="add mod">
          <ac:chgData name="El Khoury, Elie Tanious" userId="45c51e12-244c-4983-8d73-a1a6fe3c8136" providerId="ADAL" clId="{D1EBEE6E-5942-413C-802B-A12036C20656}" dt="2024-06-25T19:19:15.428" v="697"/>
          <ac:cxnSpMkLst>
            <pc:docMk/>
            <pc:sldMk cId="1169955732" sldId="1041"/>
            <ac:cxnSpMk id="37" creationId="{8AA05B00-CE40-342E-3B75-99B786EDE887}"/>
          </ac:cxnSpMkLst>
        </pc:cxnChg>
        <pc:cxnChg chg="add mod">
          <ac:chgData name="El Khoury, Elie Tanious" userId="45c51e12-244c-4983-8d73-a1a6fe3c8136" providerId="ADAL" clId="{D1EBEE6E-5942-413C-802B-A12036C20656}" dt="2024-06-25T19:19:15.428" v="697"/>
          <ac:cxnSpMkLst>
            <pc:docMk/>
            <pc:sldMk cId="1169955732" sldId="1041"/>
            <ac:cxnSpMk id="38" creationId="{593D60A9-1425-AE08-7779-009299727933}"/>
          </ac:cxnSpMkLst>
        </pc:cxnChg>
        <pc:cxnChg chg="add mod">
          <ac:chgData name="El Khoury, Elie Tanious" userId="45c51e12-244c-4983-8d73-a1a6fe3c8136" providerId="ADAL" clId="{D1EBEE6E-5942-413C-802B-A12036C20656}" dt="2024-06-25T19:19:15.428" v="697"/>
          <ac:cxnSpMkLst>
            <pc:docMk/>
            <pc:sldMk cId="1169955732" sldId="1041"/>
            <ac:cxnSpMk id="39" creationId="{F6E36469-EFD7-775D-4FA1-42676421220E}"/>
          </ac:cxnSpMkLst>
        </pc:cxnChg>
        <pc:cxnChg chg="add mod">
          <ac:chgData name="El Khoury, Elie Tanious" userId="45c51e12-244c-4983-8d73-a1a6fe3c8136" providerId="ADAL" clId="{D1EBEE6E-5942-413C-802B-A12036C20656}" dt="2024-06-25T19:19:15.428" v="697"/>
          <ac:cxnSpMkLst>
            <pc:docMk/>
            <pc:sldMk cId="1169955732" sldId="1041"/>
            <ac:cxnSpMk id="40" creationId="{007E1A2B-5FB4-5AD2-6D0E-DA74E46C643C}"/>
          </ac:cxnSpMkLst>
        </pc:cxnChg>
      </pc:sldChg>
      <pc:sldChg chg="addSp delSp modSp mod ord">
        <pc:chgData name="El Khoury, Elie Tanious" userId="45c51e12-244c-4983-8d73-a1a6fe3c8136" providerId="ADAL" clId="{D1EBEE6E-5942-413C-802B-A12036C20656}" dt="2024-06-26T02:13:42.481" v="3829" actId="1076"/>
        <pc:sldMkLst>
          <pc:docMk/>
          <pc:sldMk cId="933652371" sldId="1042"/>
        </pc:sldMkLst>
        <pc:spChg chg="mod">
          <ac:chgData name="El Khoury, Elie Tanious" userId="45c51e12-244c-4983-8d73-a1a6fe3c8136" providerId="ADAL" clId="{D1EBEE6E-5942-413C-802B-A12036C20656}" dt="2024-06-26T02:13:40.091" v="3828" actId="1076"/>
          <ac:spMkLst>
            <pc:docMk/>
            <pc:sldMk cId="933652371" sldId="1042"/>
            <ac:spMk id="3" creationId="{00000000-0000-0000-0000-000000000000}"/>
          </ac:spMkLst>
        </pc:spChg>
        <pc:spChg chg="mod">
          <ac:chgData name="El Khoury, Elie Tanious" userId="45c51e12-244c-4983-8d73-a1a6fe3c8136" providerId="ADAL" clId="{D1EBEE6E-5942-413C-802B-A12036C20656}" dt="2024-06-25T19:44:47.941" v="870" actId="403"/>
          <ac:spMkLst>
            <pc:docMk/>
            <pc:sldMk cId="933652371" sldId="1042"/>
            <ac:spMk id="4" creationId="{47B6CA34-C07A-FC2D-5A26-449C6EDBAA7F}"/>
          </ac:spMkLst>
        </pc:spChg>
        <pc:spChg chg="add del mod">
          <ac:chgData name="El Khoury, Elie Tanious" userId="45c51e12-244c-4983-8d73-a1a6fe3c8136" providerId="ADAL" clId="{D1EBEE6E-5942-413C-802B-A12036C20656}" dt="2024-06-26T02:11:13.352" v="3707" actId="478"/>
          <ac:spMkLst>
            <pc:docMk/>
            <pc:sldMk cId="933652371" sldId="1042"/>
            <ac:spMk id="7" creationId="{E15D6D47-0A2D-53FE-3C7A-DF448C639599}"/>
          </ac:spMkLst>
        </pc:spChg>
        <pc:spChg chg="add mod">
          <ac:chgData name="El Khoury, Elie Tanious" userId="45c51e12-244c-4983-8d73-a1a6fe3c8136" providerId="ADAL" clId="{D1EBEE6E-5942-413C-802B-A12036C20656}" dt="2024-06-26T02:13:42.481" v="3829" actId="1076"/>
          <ac:spMkLst>
            <pc:docMk/>
            <pc:sldMk cId="933652371" sldId="1042"/>
            <ac:spMk id="8" creationId="{F4686D4E-340E-B116-CA00-153821AB9B50}"/>
          </ac:spMkLst>
        </pc:spChg>
      </pc:sldChg>
      <pc:sldChg chg="modSp mod">
        <pc:chgData name="El Khoury, Elie Tanious" userId="45c51e12-244c-4983-8d73-a1a6fe3c8136" providerId="ADAL" clId="{D1EBEE6E-5942-413C-802B-A12036C20656}" dt="2024-06-25T23:47:49.616" v="3135" actId="20577"/>
        <pc:sldMkLst>
          <pc:docMk/>
          <pc:sldMk cId="1951947223" sldId="1043"/>
        </pc:sldMkLst>
        <pc:spChg chg="mod">
          <ac:chgData name="El Khoury, Elie Tanious" userId="45c51e12-244c-4983-8d73-a1a6fe3c8136" providerId="ADAL" clId="{D1EBEE6E-5942-413C-802B-A12036C20656}" dt="2024-06-25T23:47:49.616" v="3135" actId="20577"/>
          <ac:spMkLst>
            <pc:docMk/>
            <pc:sldMk cId="1951947223" sldId="1043"/>
            <ac:spMk id="3" creationId="{00000000-0000-0000-0000-000000000000}"/>
          </ac:spMkLst>
        </pc:spChg>
        <pc:spChg chg="mod">
          <ac:chgData name="El Khoury, Elie Tanious" userId="45c51e12-244c-4983-8d73-a1a6fe3c8136" providerId="ADAL" clId="{D1EBEE6E-5942-413C-802B-A12036C20656}" dt="2024-06-25T19:58:10.765" v="1323" actId="1076"/>
          <ac:spMkLst>
            <pc:docMk/>
            <pc:sldMk cId="1951947223" sldId="1043"/>
            <ac:spMk id="4" creationId="{47B6CA34-C07A-FC2D-5A26-449C6EDBAA7F}"/>
          </ac:spMkLst>
        </pc:spChg>
      </pc:sldChg>
      <pc:sldChg chg="modSp mod">
        <pc:chgData name="El Khoury, Elie Tanious" userId="45c51e12-244c-4983-8d73-a1a6fe3c8136" providerId="ADAL" clId="{D1EBEE6E-5942-413C-802B-A12036C20656}" dt="2024-06-25T20:04:24.398" v="1676" actId="20577"/>
        <pc:sldMkLst>
          <pc:docMk/>
          <pc:sldMk cId="15408881" sldId="1044"/>
        </pc:sldMkLst>
        <pc:spChg chg="mod">
          <ac:chgData name="El Khoury, Elie Tanious" userId="45c51e12-244c-4983-8d73-a1a6fe3c8136" providerId="ADAL" clId="{D1EBEE6E-5942-413C-802B-A12036C20656}" dt="2024-06-25T20:04:24.398" v="1676" actId="20577"/>
          <ac:spMkLst>
            <pc:docMk/>
            <pc:sldMk cId="15408881" sldId="1044"/>
            <ac:spMk id="2" creationId="{00000000-0000-0000-0000-000000000000}"/>
          </ac:spMkLst>
        </pc:spChg>
        <pc:spChg chg="mod">
          <ac:chgData name="El Khoury, Elie Tanious" userId="45c51e12-244c-4983-8d73-a1a6fe3c8136" providerId="ADAL" clId="{D1EBEE6E-5942-413C-802B-A12036C20656}" dt="2024-06-25T20:01:00.661" v="1441" actId="1076"/>
          <ac:spMkLst>
            <pc:docMk/>
            <pc:sldMk cId="15408881" sldId="1044"/>
            <ac:spMk id="3" creationId="{00000000-0000-0000-0000-000000000000}"/>
          </ac:spMkLst>
        </pc:spChg>
        <pc:spChg chg="mod">
          <ac:chgData name="El Khoury, Elie Tanious" userId="45c51e12-244c-4983-8d73-a1a6fe3c8136" providerId="ADAL" clId="{D1EBEE6E-5942-413C-802B-A12036C20656}" dt="2024-06-25T20:01:45.528" v="1529" actId="1076"/>
          <ac:spMkLst>
            <pc:docMk/>
            <pc:sldMk cId="15408881" sldId="1044"/>
            <ac:spMk id="4" creationId="{47B6CA34-C07A-FC2D-5A26-449C6EDBAA7F}"/>
          </ac:spMkLst>
        </pc:spChg>
      </pc:sldChg>
      <pc:sldChg chg="del">
        <pc:chgData name="El Khoury, Elie Tanious" userId="45c51e12-244c-4983-8d73-a1a6fe3c8136" providerId="ADAL" clId="{D1EBEE6E-5942-413C-802B-A12036C20656}" dt="2024-06-25T20:13:12.236" v="1892" actId="47"/>
        <pc:sldMkLst>
          <pc:docMk/>
          <pc:sldMk cId="173956258" sldId="1045"/>
        </pc:sldMkLst>
      </pc:sldChg>
      <pc:sldChg chg="del">
        <pc:chgData name="El Khoury, Elie Tanious" userId="45c51e12-244c-4983-8d73-a1a6fe3c8136" providerId="ADAL" clId="{D1EBEE6E-5942-413C-802B-A12036C20656}" dt="2024-06-25T19:59:22.186" v="1338" actId="47"/>
        <pc:sldMkLst>
          <pc:docMk/>
          <pc:sldMk cId="2368118307" sldId="1046"/>
        </pc:sldMkLst>
      </pc:sldChg>
      <pc:sldChg chg="del">
        <pc:chgData name="El Khoury, Elie Tanious" userId="45c51e12-244c-4983-8d73-a1a6fe3c8136" providerId="ADAL" clId="{D1EBEE6E-5942-413C-802B-A12036C20656}" dt="2024-06-25T20:13:07.923" v="1886" actId="47"/>
        <pc:sldMkLst>
          <pc:docMk/>
          <pc:sldMk cId="2969735605" sldId="1047"/>
        </pc:sldMkLst>
      </pc:sldChg>
      <pc:sldChg chg="del">
        <pc:chgData name="El Khoury, Elie Tanious" userId="45c51e12-244c-4983-8d73-a1a6fe3c8136" providerId="ADAL" clId="{D1EBEE6E-5942-413C-802B-A12036C20656}" dt="2024-06-25T07:36:45.362" v="13" actId="47"/>
        <pc:sldMkLst>
          <pc:docMk/>
          <pc:sldMk cId="3305283163" sldId="1048"/>
        </pc:sldMkLst>
      </pc:sldChg>
      <pc:sldChg chg="modSp add mod setBg">
        <pc:chgData name="El Khoury, Elie Tanious" userId="45c51e12-244c-4983-8d73-a1a6fe3c8136" providerId="ADAL" clId="{D1EBEE6E-5942-413C-802B-A12036C20656}" dt="2024-06-25T19:01:33.496" v="79" actId="6549"/>
        <pc:sldMkLst>
          <pc:docMk/>
          <pc:sldMk cId="1729585943" sldId="1049"/>
        </pc:sldMkLst>
        <pc:spChg chg="mod">
          <ac:chgData name="El Khoury, Elie Tanious" userId="45c51e12-244c-4983-8d73-a1a6fe3c8136" providerId="ADAL" clId="{D1EBEE6E-5942-413C-802B-A12036C20656}" dt="2024-06-25T19:01:33.496" v="79" actId="6549"/>
          <ac:spMkLst>
            <pc:docMk/>
            <pc:sldMk cId="1729585943" sldId="1049"/>
            <ac:spMk id="3" creationId="{10F6EB60-A20F-B0B9-F32A-D3CE341B1672}"/>
          </ac:spMkLst>
        </pc:spChg>
      </pc:sldChg>
      <pc:sldChg chg="add">
        <pc:chgData name="El Khoury, Elie Tanious" userId="45c51e12-244c-4983-8d73-a1a6fe3c8136" providerId="ADAL" clId="{D1EBEE6E-5942-413C-802B-A12036C20656}" dt="2024-06-25T07:35:50.523" v="4"/>
        <pc:sldMkLst>
          <pc:docMk/>
          <pc:sldMk cId="2505216561" sldId="1050"/>
        </pc:sldMkLst>
      </pc:sldChg>
      <pc:sldChg chg="modSp add mod">
        <pc:chgData name="El Khoury, Elie Tanious" userId="45c51e12-244c-4983-8d73-a1a6fe3c8136" providerId="ADAL" clId="{D1EBEE6E-5942-413C-802B-A12036C20656}" dt="2024-06-25T19:02:05.827" v="97"/>
        <pc:sldMkLst>
          <pc:docMk/>
          <pc:sldMk cId="2480190155" sldId="1051"/>
        </pc:sldMkLst>
        <pc:spChg chg="mod">
          <ac:chgData name="El Khoury, Elie Tanious" userId="45c51e12-244c-4983-8d73-a1a6fe3c8136" providerId="ADAL" clId="{D1EBEE6E-5942-413C-802B-A12036C20656}" dt="2024-06-25T19:02:05.827" v="97"/>
          <ac:spMkLst>
            <pc:docMk/>
            <pc:sldMk cId="2480190155" sldId="1051"/>
            <ac:spMk id="6" creationId="{43CBE197-7F01-BF10-E6CC-F2D8213903A6}"/>
          </ac:spMkLst>
        </pc:spChg>
      </pc:sldChg>
      <pc:sldChg chg="modSp add mod">
        <pc:chgData name="El Khoury, Elie Tanious" userId="45c51e12-244c-4983-8d73-a1a6fe3c8136" providerId="ADAL" clId="{D1EBEE6E-5942-413C-802B-A12036C20656}" dt="2024-06-26T02:09:27.342" v="3676" actId="113"/>
        <pc:sldMkLst>
          <pc:docMk/>
          <pc:sldMk cId="2381605533" sldId="1052"/>
        </pc:sldMkLst>
        <pc:spChg chg="mod">
          <ac:chgData name="El Khoury, Elie Tanious" userId="45c51e12-244c-4983-8d73-a1a6fe3c8136" providerId="ADAL" clId="{D1EBEE6E-5942-413C-802B-A12036C20656}" dt="2024-06-25T19:04:28.352" v="98" actId="6549"/>
          <ac:spMkLst>
            <pc:docMk/>
            <pc:sldMk cId="2381605533" sldId="1052"/>
            <ac:spMk id="2" creationId="{A9BAB9E1-1EE1-C9E2-B915-A16D9290D9B7}"/>
          </ac:spMkLst>
        </pc:spChg>
        <pc:spChg chg="mod">
          <ac:chgData name="El Khoury, Elie Tanious" userId="45c51e12-244c-4983-8d73-a1a6fe3c8136" providerId="ADAL" clId="{D1EBEE6E-5942-413C-802B-A12036C20656}" dt="2024-06-26T02:09:27.342" v="3676" actId="113"/>
          <ac:spMkLst>
            <pc:docMk/>
            <pc:sldMk cId="2381605533" sldId="1052"/>
            <ac:spMk id="3" creationId="{140C2C26-28A4-25EB-E5EF-3CD23EFC0507}"/>
          </ac:spMkLst>
        </pc:spChg>
      </pc:sldChg>
      <pc:sldChg chg="modSp add mod">
        <pc:chgData name="El Khoury, Elie Tanious" userId="45c51e12-244c-4983-8d73-a1a6fe3c8136" providerId="ADAL" clId="{D1EBEE6E-5942-413C-802B-A12036C20656}" dt="2024-06-25T19:56:12.286" v="1263" actId="1076"/>
        <pc:sldMkLst>
          <pc:docMk/>
          <pc:sldMk cId="71174529" sldId="1053"/>
        </pc:sldMkLst>
        <pc:spChg chg="mod">
          <ac:chgData name="El Khoury, Elie Tanious" userId="45c51e12-244c-4983-8d73-a1a6fe3c8136" providerId="ADAL" clId="{D1EBEE6E-5942-413C-802B-A12036C20656}" dt="2024-06-25T19:56:12.286" v="1263" actId="1076"/>
          <ac:spMkLst>
            <pc:docMk/>
            <pc:sldMk cId="71174529" sldId="1053"/>
            <ac:spMk id="3" creationId="{00000000-0000-0000-0000-000000000000}"/>
          </ac:spMkLst>
        </pc:spChg>
        <pc:spChg chg="mod">
          <ac:chgData name="El Khoury, Elie Tanious" userId="45c51e12-244c-4983-8d73-a1a6fe3c8136" providerId="ADAL" clId="{D1EBEE6E-5942-413C-802B-A12036C20656}" dt="2024-06-25T19:48:29.821" v="911" actId="6549"/>
          <ac:spMkLst>
            <pc:docMk/>
            <pc:sldMk cId="71174529" sldId="1053"/>
            <ac:spMk id="4" creationId="{47B6CA34-C07A-FC2D-5A26-449C6EDBAA7F}"/>
          </ac:spMkLst>
        </pc:spChg>
      </pc:sldChg>
      <pc:sldChg chg="add del">
        <pc:chgData name="El Khoury, Elie Tanious" userId="45c51e12-244c-4983-8d73-a1a6fe3c8136" providerId="ADAL" clId="{D1EBEE6E-5942-413C-802B-A12036C20656}" dt="2024-06-25T23:16:37.071" v="2424" actId="47"/>
        <pc:sldMkLst>
          <pc:docMk/>
          <pc:sldMk cId="1538583661" sldId="1054"/>
        </pc:sldMkLst>
      </pc:sldChg>
      <pc:sldChg chg="addSp delSp modSp new del mod">
        <pc:chgData name="El Khoury, Elie Tanious" userId="45c51e12-244c-4983-8d73-a1a6fe3c8136" providerId="ADAL" clId="{D1EBEE6E-5942-413C-802B-A12036C20656}" dt="2024-06-25T23:42:33.614" v="2962" actId="47"/>
        <pc:sldMkLst>
          <pc:docMk/>
          <pc:sldMk cId="791918874" sldId="1055"/>
        </pc:sldMkLst>
        <pc:spChg chg="del">
          <ac:chgData name="El Khoury, Elie Tanious" userId="45c51e12-244c-4983-8d73-a1a6fe3c8136" providerId="ADAL" clId="{D1EBEE6E-5942-413C-802B-A12036C20656}" dt="2024-06-25T23:16:42.683" v="2425" actId="478"/>
          <ac:spMkLst>
            <pc:docMk/>
            <pc:sldMk cId="791918874" sldId="1055"/>
            <ac:spMk id="2" creationId="{4CCBB545-935C-CED9-B77F-F5DE2908AB66}"/>
          </ac:spMkLst>
        </pc:spChg>
        <pc:spChg chg="del">
          <ac:chgData name="El Khoury, Elie Tanious" userId="45c51e12-244c-4983-8d73-a1a6fe3c8136" providerId="ADAL" clId="{D1EBEE6E-5942-413C-802B-A12036C20656}" dt="2024-06-25T23:16:43.536" v="2426" actId="478"/>
          <ac:spMkLst>
            <pc:docMk/>
            <pc:sldMk cId="791918874" sldId="1055"/>
            <ac:spMk id="3" creationId="{95A556C3-2E7E-CEDD-7E4B-2B34A008844D}"/>
          </ac:spMkLst>
        </pc:spChg>
        <pc:spChg chg="add del mod">
          <ac:chgData name="El Khoury, Elie Tanious" userId="45c51e12-244c-4983-8d73-a1a6fe3c8136" providerId="ADAL" clId="{D1EBEE6E-5942-413C-802B-A12036C20656}" dt="2024-06-25T23:17:02.012" v="2429" actId="478"/>
          <ac:spMkLst>
            <pc:docMk/>
            <pc:sldMk cId="791918874" sldId="1055"/>
            <ac:spMk id="4" creationId="{CAE7D54E-1232-55EB-69C7-D093454EDD35}"/>
          </ac:spMkLst>
        </pc:spChg>
        <pc:spChg chg="add del mod">
          <ac:chgData name="El Khoury, Elie Tanious" userId="45c51e12-244c-4983-8d73-a1a6fe3c8136" providerId="ADAL" clId="{D1EBEE6E-5942-413C-802B-A12036C20656}" dt="2024-06-25T23:17:12.066" v="2432" actId="478"/>
          <ac:spMkLst>
            <pc:docMk/>
            <pc:sldMk cId="791918874" sldId="1055"/>
            <ac:spMk id="5" creationId="{FB997056-756A-C7B2-F52C-B5EEA7A304FD}"/>
          </ac:spMkLst>
        </pc:spChg>
        <pc:spChg chg="add mod">
          <ac:chgData name="El Khoury, Elie Tanious" userId="45c51e12-244c-4983-8d73-a1a6fe3c8136" providerId="ADAL" clId="{D1EBEE6E-5942-413C-802B-A12036C20656}" dt="2024-06-25T23:31:33.976" v="2671" actId="113"/>
          <ac:spMkLst>
            <pc:docMk/>
            <pc:sldMk cId="791918874" sldId="1055"/>
            <ac:spMk id="6" creationId="{C391AAB1-C269-529B-3E8B-3F784010E742}"/>
          </ac:spMkLst>
        </pc:spChg>
        <pc:spChg chg="add del mod">
          <ac:chgData name="El Khoury, Elie Tanious" userId="45c51e12-244c-4983-8d73-a1a6fe3c8136" providerId="ADAL" clId="{D1EBEE6E-5942-413C-802B-A12036C20656}" dt="2024-06-25T23:18:49.718" v="2457" actId="478"/>
          <ac:spMkLst>
            <pc:docMk/>
            <pc:sldMk cId="791918874" sldId="1055"/>
            <ac:spMk id="7" creationId="{284B6B12-4224-2791-DD91-DC2B0F85B162}"/>
          </ac:spMkLst>
        </pc:spChg>
        <pc:spChg chg="add del mod">
          <ac:chgData name="El Khoury, Elie Tanious" userId="45c51e12-244c-4983-8d73-a1a6fe3c8136" providerId="ADAL" clId="{D1EBEE6E-5942-413C-802B-A12036C20656}" dt="2024-06-25T23:29:07.324" v="2641" actId="108"/>
          <ac:spMkLst>
            <pc:docMk/>
            <pc:sldMk cId="791918874" sldId="1055"/>
            <ac:spMk id="8" creationId="{D78A1A49-192E-D422-C1CA-46A5B0D06BE0}"/>
          </ac:spMkLst>
        </pc:spChg>
        <pc:spChg chg="add mod">
          <ac:chgData name="El Khoury, Elie Tanious" userId="45c51e12-244c-4983-8d73-a1a6fe3c8136" providerId="ADAL" clId="{D1EBEE6E-5942-413C-802B-A12036C20656}" dt="2024-06-25T23:30:01.343" v="2650" actId="1076"/>
          <ac:spMkLst>
            <pc:docMk/>
            <pc:sldMk cId="791918874" sldId="1055"/>
            <ac:spMk id="9" creationId="{B64A3E1F-7EC2-B828-3265-4804FC3B9E2C}"/>
          </ac:spMkLst>
        </pc:spChg>
        <pc:spChg chg="add mod">
          <ac:chgData name="El Khoury, Elie Tanious" userId="45c51e12-244c-4983-8d73-a1a6fe3c8136" providerId="ADAL" clId="{D1EBEE6E-5942-413C-802B-A12036C20656}" dt="2024-06-25T23:28:35.608" v="2632" actId="108"/>
          <ac:spMkLst>
            <pc:docMk/>
            <pc:sldMk cId="791918874" sldId="1055"/>
            <ac:spMk id="10" creationId="{FF625377-FFC2-26F7-04B4-4A4812769E07}"/>
          </ac:spMkLst>
        </pc:spChg>
        <pc:spChg chg="add mod">
          <ac:chgData name="El Khoury, Elie Tanious" userId="45c51e12-244c-4983-8d73-a1a6fe3c8136" providerId="ADAL" clId="{D1EBEE6E-5942-413C-802B-A12036C20656}" dt="2024-06-25T23:29:08.810" v="2642" actId="108"/>
          <ac:spMkLst>
            <pc:docMk/>
            <pc:sldMk cId="791918874" sldId="1055"/>
            <ac:spMk id="11" creationId="{CDD3729C-5F07-291F-A1FF-46B7C872D87C}"/>
          </ac:spMkLst>
        </pc:spChg>
        <pc:spChg chg="add mod">
          <ac:chgData name="El Khoury, Elie Tanious" userId="45c51e12-244c-4983-8d73-a1a6fe3c8136" providerId="ADAL" clId="{D1EBEE6E-5942-413C-802B-A12036C20656}" dt="2024-06-25T23:29:05.541" v="2639" actId="108"/>
          <ac:spMkLst>
            <pc:docMk/>
            <pc:sldMk cId="791918874" sldId="1055"/>
            <ac:spMk id="12" creationId="{F8F4EBFD-C418-8425-15CB-2EDFCAECC464}"/>
          </ac:spMkLst>
        </pc:spChg>
        <pc:spChg chg="add mod">
          <ac:chgData name="El Khoury, Elie Tanious" userId="45c51e12-244c-4983-8d73-a1a6fe3c8136" providerId="ADAL" clId="{D1EBEE6E-5942-413C-802B-A12036C20656}" dt="2024-06-25T23:29:12.178" v="2645" actId="108"/>
          <ac:spMkLst>
            <pc:docMk/>
            <pc:sldMk cId="791918874" sldId="1055"/>
            <ac:spMk id="13" creationId="{F56D962F-5A07-AE68-AB14-3C23103F9574}"/>
          </ac:spMkLst>
        </pc:spChg>
        <pc:spChg chg="add mod">
          <ac:chgData name="El Khoury, Elie Tanious" userId="45c51e12-244c-4983-8d73-a1a6fe3c8136" providerId="ADAL" clId="{D1EBEE6E-5942-413C-802B-A12036C20656}" dt="2024-06-25T23:29:01.907" v="2637" actId="208"/>
          <ac:spMkLst>
            <pc:docMk/>
            <pc:sldMk cId="791918874" sldId="1055"/>
            <ac:spMk id="14" creationId="{7688C7C0-E0D9-09E3-81D4-2BC3BDCF1F52}"/>
          </ac:spMkLst>
        </pc:spChg>
        <pc:spChg chg="add del">
          <ac:chgData name="El Khoury, Elie Tanious" userId="45c51e12-244c-4983-8d73-a1a6fe3c8136" providerId="ADAL" clId="{D1EBEE6E-5942-413C-802B-A12036C20656}" dt="2024-06-25T23:23:52.813" v="2576" actId="478"/>
          <ac:spMkLst>
            <pc:docMk/>
            <pc:sldMk cId="791918874" sldId="1055"/>
            <ac:spMk id="20" creationId="{17E25F35-DA26-3C4C-048D-1B98357A9E42}"/>
          </ac:spMkLst>
        </pc:spChg>
        <pc:spChg chg="add del mod">
          <ac:chgData name="El Khoury, Elie Tanious" userId="45c51e12-244c-4983-8d73-a1a6fe3c8136" providerId="ADAL" clId="{D1EBEE6E-5942-413C-802B-A12036C20656}" dt="2024-06-25T23:24:09.330" v="2582" actId="11529"/>
          <ac:spMkLst>
            <pc:docMk/>
            <pc:sldMk cId="791918874" sldId="1055"/>
            <ac:spMk id="21" creationId="{5B2F28AA-1A0D-C0BA-8EC2-5114591BF929}"/>
          </ac:spMkLst>
        </pc:spChg>
        <pc:spChg chg="add del">
          <ac:chgData name="El Khoury, Elie Tanious" userId="45c51e12-244c-4983-8d73-a1a6fe3c8136" providerId="ADAL" clId="{D1EBEE6E-5942-413C-802B-A12036C20656}" dt="2024-06-25T23:25:04.902" v="2587" actId="478"/>
          <ac:spMkLst>
            <pc:docMk/>
            <pc:sldMk cId="791918874" sldId="1055"/>
            <ac:spMk id="25" creationId="{FC063D6E-EF48-EC99-3758-3674532948E0}"/>
          </ac:spMkLst>
        </pc:spChg>
        <pc:spChg chg="add mod">
          <ac:chgData name="El Khoury, Elie Tanious" userId="45c51e12-244c-4983-8d73-a1a6fe3c8136" providerId="ADAL" clId="{D1EBEE6E-5942-413C-802B-A12036C20656}" dt="2024-06-25T23:31:37.386" v="2672" actId="14100"/>
          <ac:spMkLst>
            <pc:docMk/>
            <pc:sldMk cId="791918874" sldId="1055"/>
            <ac:spMk id="55" creationId="{71CC2373-BF6E-1080-9155-3BE6BEA7B7D3}"/>
          </ac:spMkLst>
        </pc:spChg>
        <pc:cxnChg chg="add del mod">
          <ac:chgData name="El Khoury, Elie Tanious" userId="45c51e12-244c-4983-8d73-a1a6fe3c8136" providerId="ADAL" clId="{D1EBEE6E-5942-413C-802B-A12036C20656}" dt="2024-06-25T23:23:30.874" v="2572" actId="478"/>
          <ac:cxnSpMkLst>
            <pc:docMk/>
            <pc:sldMk cId="791918874" sldId="1055"/>
            <ac:cxnSpMk id="16" creationId="{B9225D1F-7BC7-E51F-5B17-A13BD3245D49}"/>
          </ac:cxnSpMkLst>
        </pc:cxnChg>
        <pc:cxnChg chg="add del mod">
          <ac:chgData name="El Khoury, Elie Tanious" userId="45c51e12-244c-4983-8d73-a1a6fe3c8136" providerId="ADAL" clId="{D1EBEE6E-5942-413C-802B-A12036C20656}" dt="2024-06-25T23:23:31.657" v="2573" actId="478"/>
          <ac:cxnSpMkLst>
            <pc:docMk/>
            <pc:sldMk cId="791918874" sldId="1055"/>
            <ac:cxnSpMk id="17" creationId="{73779D74-4FD4-C595-C6EC-9E782CE01E61}"/>
          </ac:cxnSpMkLst>
        </pc:cxnChg>
        <pc:cxnChg chg="add del mod">
          <ac:chgData name="El Khoury, Elie Tanious" userId="45c51e12-244c-4983-8d73-a1a6fe3c8136" providerId="ADAL" clId="{D1EBEE6E-5942-413C-802B-A12036C20656}" dt="2024-06-25T23:23:29.812" v="2571" actId="478"/>
          <ac:cxnSpMkLst>
            <pc:docMk/>
            <pc:sldMk cId="791918874" sldId="1055"/>
            <ac:cxnSpMk id="18" creationId="{AA1A61E5-DC13-8664-7BCE-258039135F5B}"/>
          </ac:cxnSpMkLst>
        </pc:cxnChg>
        <pc:cxnChg chg="add del mod">
          <ac:chgData name="El Khoury, Elie Tanious" userId="45c51e12-244c-4983-8d73-a1a6fe3c8136" providerId="ADAL" clId="{D1EBEE6E-5942-413C-802B-A12036C20656}" dt="2024-06-25T23:23:32.265" v="2574" actId="478"/>
          <ac:cxnSpMkLst>
            <pc:docMk/>
            <pc:sldMk cId="791918874" sldId="1055"/>
            <ac:cxnSpMk id="19" creationId="{889DC9D6-C4C1-AD76-CF63-48A90A518955}"/>
          </ac:cxnSpMkLst>
        </pc:cxnChg>
        <pc:cxnChg chg="add del mod">
          <ac:chgData name="El Khoury, Elie Tanious" userId="45c51e12-244c-4983-8d73-a1a6fe3c8136" providerId="ADAL" clId="{D1EBEE6E-5942-413C-802B-A12036C20656}" dt="2024-06-25T23:24:31.822" v="2585" actId="478"/>
          <ac:cxnSpMkLst>
            <pc:docMk/>
            <pc:sldMk cId="791918874" sldId="1055"/>
            <ac:cxnSpMk id="23" creationId="{A67BC498-00F2-3DC7-6C7B-7F414719281D}"/>
          </ac:cxnSpMkLst>
        </pc:cxnChg>
        <pc:cxnChg chg="add del">
          <ac:chgData name="El Khoury, Elie Tanious" userId="45c51e12-244c-4983-8d73-a1a6fe3c8136" providerId="ADAL" clId="{D1EBEE6E-5942-413C-802B-A12036C20656}" dt="2024-06-25T23:25:39.456" v="2589" actId="478"/>
          <ac:cxnSpMkLst>
            <pc:docMk/>
            <pc:sldMk cId="791918874" sldId="1055"/>
            <ac:cxnSpMk id="27" creationId="{A929010A-1091-46E8-DB6F-FC2919FD38BC}"/>
          </ac:cxnSpMkLst>
        </pc:cxnChg>
        <pc:cxnChg chg="add mod">
          <ac:chgData name="El Khoury, Elie Tanious" userId="45c51e12-244c-4983-8d73-a1a6fe3c8136" providerId="ADAL" clId="{D1EBEE6E-5942-413C-802B-A12036C20656}" dt="2024-06-25T23:28:20.972" v="2626" actId="108"/>
          <ac:cxnSpMkLst>
            <pc:docMk/>
            <pc:sldMk cId="791918874" sldId="1055"/>
            <ac:cxnSpMk id="29" creationId="{6799F8ED-1984-86D3-F1D6-6F386547E096}"/>
          </ac:cxnSpMkLst>
        </pc:cxnChg>
        <pc:cxnChg chg="add mod">
          <ac:chgData name="El Khoury, Elie Tanious" userId="45c51e12-244c-4983-8d73-a1a6fe3c8136" providerId="ADAL" clId="{D1EBEE6E-5942-413C-802B-A12036C20656}" dt="2024-06-25T23:28:21.916" v="2627" actId="108"/>
          <ac:cxnSpMkLst>
            <pc:docMk/>
            <pc:sldMk cId="791918874" sldId="1055"/>
            <ac:cxnSpMk id="30" creationId="{9CC4E504-7F1B-EE30-FC69-7061610F8C6F}"/>
          </ac:cxnSpMkLst>
        </pc:cxnChg>
        <pc:cxnChg chg="add mod">
          <ac:chgData name="El Khoury, Elie Tanious" userId="45c51e12-244c-4983-8d73-a1a6fe3c8136" providerId="ADAL" clId="{D1EBEE6E-5942-413C-802B-A12036C20656}" dt="2024-06-25T23:28:24.345" v="2629" actId="108"/>
          <ac:cxnSpMkLst>
            <pc:docMk/>
            <pc:sldMk cId="791918874" sldId="1055"/>
            <ac:cxnSpMk id="32" creationId="{A9B8FEF5-D516-196D-F152-985FA97C9E5E}"/>
          </ac:cxnSpMkLst>
        </pc:cxnChg>
        <pc:cxnChg chg="add mod">
          <ac:chgData name="El Khoury, Elie Tanious" userId="45c51e12-244c-4983-8d73-a1a6fe3c8136" providerId="ADAL" clId="{D1EBEE6E-5942-413C-802B-A12036C20656}" dt="2024-06-25T23:28:25.665" v="2630" actId="108"/>
          <ac:cxnSpMkLst>
            <pc:docMk/>
            <pc:sldMk cId="791918874" sldId="1055"/>
            <ac:cxnSpMk id="34" creationId="{E95BE616-B8B6-C6C4-D6BB-BF508CDAB40F}"/>
          </ac:cxnSpMkLst>
        </pc:cxnChg>
        <pc:cxnChg chg="add mod">
          <ac:chgData name="El Khoury, Elie Tanious" userId="45c51e12-244c-4983-8d73-a1a6fe3c8136" providerId="ADAL" clId="{D1EBEE6E-5942-413C-802B-A12036C20656}" dt="2024-06-25T23:28:23.561" v="2628" actId="108"/>
          <ac:cxnSpMkLst>
            <pc:docMk/>
            <pc:sldMk cId="791918874" sldId="1055"/>
            <ac:cxnSpMk id="37" creationId="{BF5EF42A-95C8-5A5D-AFDA-2E62B4EF0A7F}"/>
          </ac:cxnSpMkLst>
        </pc:cxnChg>
        <pc:cxnChg chg="add mod">
          <ac:chgData name="El Khoury, Elie Tanious" userId="45c51e12-244c-4983-8d73-a1a6fe3c8136" providerId="ADAL" clId="{D1EBEE6E-5942-413C-802B-A12036C20656}" dt="2024-06-25T23:28:15.308" v="2623" actId="108"/>
          <ac:cxnSpMkLst>
            <pc:docMk/>
            <pc:sldMk cId="791918874" sldId="1055"/>
            <ac:cxnSpMk id="39" creationId="{022CC68B-737C-B1E0-0D6D-9B3A639BD857}"/>
          </ac:cxnSpMkLst>
        </pc:cxnChg>
        <pc:cxnChg chg="add mod">
          <ac:chgData name="El Khoury, Elie Tanious" userId="45c51e12-244c-4983-8d73-a1a6fe3c8136" providerId="ADAL" clId="{D1EBEE6E-5942-413C-802B-A12036C20656}" dt="2024-06-25T23:28:20.381" v="2625" actId="108"/>
          <ac:cxnSpMkLst>
            <pc:docMk/>
            <pc:sldMk cId="791918874" sldId="1055"/>
            <ac:cxnSpMk id="42" creationId="{0AAEA813-A200-C860-B79D-55A910C82C4C}"/>
          </ac:cxnSpMkLst>
        </pc:cxnChg>
        <pc:cxnChg chg="add mod">
          <ac:chgData name="El Khoury, Elie Tanious" userId="45c51e12-244c-4983-8d73-a1a6fe3c8136" providerId="ADAL" clId="{D1EBEE6E-5942-413C-802B-A12036C20656}" dt="2024-06-25T23:28:09.726" v="2622" actId="1582"/>
          <ac:cxnSpMkLst>
            <pc:docMk/>
            <pc:sldMk cId="791918874" sldId="1055"/>
            <ac:cxnSpMk id="46" creationId="{7ED52A24-E3C0-D335-791C-AB727DFEEFE0}"/>
          </ac:cxnSpMkLst>
        </pc:cxnChg>
        <pc:cxnChg chg="add mod">
          <ac:chgData name="El Khoury, Elie Tanious" userId="45c51e12-244c-4983-8d73-a1a6fe3c8136" providerId="ADAL" clId="{D1EBEE6E-5942-413C-802B-A12036C20656}" dt="2024-06-25T23:30:45.748" v="2657" actId="14100"/>
          <ac:cxnSpMkLst>
            <pc:docMk/>
            <pc:sldMk cId="791918874" sldId="1055"/>
            <ac:cxnSpMk id="50" creationId="{7B2B912D-C1A0-C3DE-C222-BF04CBCC30D8}"/>
          </ac:cxnSpMkLst>
        </pc:cxnChg>
        <pc:cxnChg chg="add mod">
          <ac:chgData name="El Khoury, Elie Tanious" userId="45c51e12-244c-4983-8d73-a1a6fe3c8136" providerId="ADAL" clId="{D1EBEE6E-5942-413C-802B-A12036C20656}" dt="2024-06-25T23:30:33.454" v="2655" actId="1076"/>
          <ac:cxnSpMkLst>
            <pc:docMk/>
            <pc:sldMk cId="791918874" sldId="1055"/>
            <ac:cxnSpMk id="51" creationId="{7C1663AA-9A7A-DECE-7B75-399031A9F764}"/>
          </ac:cxnSpMkLst>
        </pc:cxnChg>
      </pc:sldChg>
      <pc:sldChg chg="modSp add mod">
        <pc:chgData name="El Khoury, Elie Tanious" userId="45c51e12-244c-4983-8d73-a1a6fe3c8136" providerId="ADAL" clId="{D1EBEE6E-5942-413C-802B-A12036C20656}" dt="2024-06-26T00:05:29.147" v="3619"/>
        <pc:sldMkLst>
          <pc:docMk/>
          <pc:sldMk cId="911295027" sldId="1056"/>
        </pc:sldMkLst>
        <pc:spChg chg="mod">
          <ac:chgData name="El Khoury, Elie Tanious" userId="45c51e12-244c-4983-8d73-a1a6fe3c8136" providerId="ADAL" clId="{D1EBEE6E-5942-413C-802B-A12036C20656}" dt="2024-06-26T00:05:29.147" v="3619"/>
          <ac:spMkLst>
            <pc:docMk/>
            <pc:sldMk cId="911295027" sldId="1056"/>
            <ac:spMk id="3" creationId="{10F6EB60-A20F-B0B9-F32A-D3CE341B1672}"/>
          </ac:spMkLst>
        </pc:spChg>
        <pc:spChg chg="mod">
          <ac:chgData name="El Khoury, Elie Tanious" userId="45c51e12-244c-4983-8d73-a1a6fe3c8136" providerId="ADAL" clId="{D1EBEE6E-5942-413C-802B-A12036C20656}" dt="2024-06-25T23:58:48.391" v="3474" actId="6549"/>
          <ac:spMkLst>
            <pc:docMk/>
            <pc:sldMk cId="911295027" sldId="1056"/>
            <ac:spMk id="9" creationId="{0CE95638-7C9D-EAC4-15AE-099AD9BD0BB6}"/>
          </ac:spMkLst>
        </pc:spChg>
      </pc:sldChg>
      <pc:sldChg chg="addSp delSp modSp add mod">
        <pc:chgData name="El Khoury, Elie Tanious" userId="45c51e12-244c-4983-8d73-a1a6fe3c8136" providerId="ADAL" clId="{D1EBEE6E-5942-413C-802B-A12036C20656}" dt="2024-06-26T00:07:19.278" v="3649" actId="14100"/>
        <pc:sldMkLst>
          <pc:docMk/>
          <pc:sldMk cId="3913229355" sldId="1057"/>
        </pc:sldMkLst>
        <pc:spChg chg="add mod">
          <ac:chgData name="El Khoury, Elie Tanious" userId="45c51e12-244c-4983-8d73-a1a6fe3c8136" providerId="ADAL" clId="{D1EBEE6E-5942-413C-802B-A12036C20656}" dt="2024-06-25T23:39:31.953" v="2935" actId="14100"/>
          <ac:spMkLst>
            <pc:docMk/>
            <pc:sldMk cId="3913229355" sldId="1057"/>
            <ac:spMk id="2" creationId="{96948057-FF39-4B13-CE65-EE7440D0B55D}"/>
          </ac:spMkLst>
        </pc:spChg>
        <pc:spChg chg="mod">
          <ac:chgData name="El Khoury, Elie Tanious" userId="45c51e12-244c-4983-8d73-a1a6fe3c8136" providerId="ADAL" clId="{D1EBEE6E-5942-413C-802B-A12036C20656}" dt="2024-06-26T00:04:04.882" v="3593" actId="404"/>
          <ac:spMkLst>
            <pc:docMk/>
            <pc:sldMk cId="3913229355" sldId="1057"/>
            <ac:spMk id="6" creationId="{C391AAB1-C269-529B-3E8B-3F784010E742}"/>
          </ac:spMkLst>
        </pc:spChg>
        <pc:spChg chg="mod">
          <ac:chgData name="El Khoury, Elie Tanious" userId="45c51e12-244c-4983-8d73-a1a6fe3c8136" providerId="ADAL" clId="{D1EBEE6E-5942-413C-802B-A12036C20656}" dt="2024-06-25T23:43:03.503" v="2970" actId="113"/>
          <ac:spMkLst>
            <pc:docMk/>
            <pc:sldMk cId="3913229355" sldId="1057"/>
            <ac:spMk id="10" creationId="{FF625377-FFC2-26F7-04B4-4A4812769E07}"/>
          </ac:spMkLst>
        </pc:spChg>
        <pc:spChg chg="del">
          <ac:chgData name="El Khoury, Elie Tanious" userId="45c51e12-244c-4983-8d73-a1a6fe3c8136" providerId="ADAL" clId="{D1EBEE6E-5942-413C-802B-A12036C20656}" dt="2024-06-25T23:43:38.781" v="2975" actId="478"/>
          <ac:spMkLst>
            <pc:docMk/>
            <pc:sldMk cId="3913229355" sldId="1057"/>
            <ac:spMk id="55" creationId="{71CC2373-BF6E-1080-9155-3BE6BEA7B7D3}"/>
          </ac:spMkLst>
        </pc:spChg>
        <pc:cxnChg chg="add mod">
          <ac:chgData name="El Khoury, Elie Tanious" userId="45c51e12-244c-4983-8d73-a1a6fe3c8136" providerId="ADAL" clId="{D1EBEE6E-5942-413C-802B-A12036C20656}" dt="2024-06-25T23:42:02.857" v="2961" actId="108"/>
          <ac:cxnSpMkLst>
            <pc:docMk/>
            <pc:sldMk cId="3913229355" sldId="1057"/>
            <ac:cxnSpMk id="5" creationId="{5EE13CD5-227B-D557-119A-2BC449862E55}"/>
          </ac:cxnSpMkLst>
        </pc:cxnChg>
        <pc:cxnChg chg="add mod">
          <ac:chgData name="El Khoury, Elie Tanious" userId="45c51e12-244c-4983-8d73-a1a6fe3c8136" providerId="ADAL" clId="{D1EBEE6E-5942-413C-802B-A12036C20656}" dt="2024-06-25T23:40:45.027" v="2947" actId="14100"/>
          <ac:cxnSpMkLst>
            <pc:docMk/>
            <pc:sldMk cId="3913229355" sldId="1057"/>
            <ac:cxnSpMk id="16" creationId="{5AAEB1CC-AF35-17BE-965C-1B7A3E826A74}"/>
          </ac:cxnSpMkLst>
        </pc:cxnChg>
        <pc:cxnChg chg="add mod">
          <ac:chgData name="El Khoury, Elie Tanious" userId="45c51e12-244c-4983-8d73-a1a6fe3c8136" providerId="ADAL" clId="{D1EBEE6E-5942-413C-802B-A12036C20656}" dt="2024-06-25T23:40:58.583" v="2950" actId="14100"/>
          <ac:cxnSpMkLst>
            <pc:docMk/>
            <pc:sldMk cId="3913229355" sldId="1057"/>
            <ac:cxnSpMk id="19" creationId="{346C2191-FE3C-F4DD-F5B5-E6EE8CCD8FAA}"/>
          </ac:cxnSpMkLst>
        </pc:cxnChg>
        <pc:cxnChg chg="add mod">
          <ac:chgData name="El Khoury, Elie Tanious" userId="45c51e12-244c-4983-8d73-a1a6fe3c8136" providerId="ADAL" clId="{D1EBEE6E-5942-413C-802B-A12036C20656}" dt="2024-06-25T23:41:10.712" v="2952" actId="1076"/>
          <ac:cxnSpMkLst>
            <pc:docMk/>
            <pc:sldMk cId="3913229355" sldId="1057"/>
            <ac:cxnSpMk id="21" creationId="{03D3413B-6E7A-4382-B660-4F5800DE92BF}"/>
          </ac:cxnSpMkLst>
        </pc:cxnChg>
        <pc:cxnChg chg="mod">
          <ac:chgData name="El Khoury, Elie Tanious" userId="45c51e12-244c-4983-8d73-a1a6fe3c8136" providerId="ADAL" clId="{D1EBEE6E-5942-413C-802B-A12036C20656}" dt="2024-06-25T23:39:48.421" v="2937" actId="14100"/>
          <ac:cxnSpMkLst>
            <pc:docMk/>
            <pc:sldMk cId="3913229355" sldId="1057"/>
            <ac:cxnSpMk id="29" creationId="{6799F8ED-1984-86D3-F1D6-6F386547E096}"/>
          </ac:cxnSpMkLst>
        </pc:cxnChg>
        <pc:cxnChg chg="mod">
          <ac:chgData name="El Khoury, Elie Tanious" userId="45c51e12-244c-4983-8d73-a1a6fe3c8136" providerId="ADAL" clId="{D1EBEE6E-5942-413C-802B-A12036C20656}" dt="2024-06-25T23:43:21.779" v="2973" actId="1076"/>
          <ac:cxnSpMkLst>
            <pc:docMk/>
            <pc:sldMk cId="3913229355" sldId="1057"/>
            <ac:cxnSpMk id="32" creationId="{A9B8FEF5-D516-196D-F152-985FA97C9E5E}"/>
          </ac:cxnSpMkLst>
        </pc:cxnChg>
        <pc:cxnChg chg="mod">
          <ac:chgData name="El Khoury, Elie Tanious" userId="45c51e12-244c-4983-8d73-a1a6fe3c8136" providerId="ADAL" clId="{D1EBEE6E-5942-413C-802B-A12036C20656}" dt="2024-06-25T23:43:11.323" v="2972" actId="1076"/>
          <ac:cxnSpMkLst>
            <pc:docMk/>
            <pc:sldMk cId="3913229355" sldId="1057"/>
            <ac:cxnSpMk id="37" creationId="{BF5EF42A-95C8-5A5D-AFDA-2E62B4EF0A7F}"/>
          </ac:cxnSpMkLst>
        </pc:cxnChg>
        <pc:cxnChg chg="mod">
          <ac:chgData name="El Khoury, Elie Tanious" userId="45c51e12-244c-4983-8d73-a1a6fe3c8136" providerId="ADAL" clId="{D1EBEE6E-5942-413C-802B-A12036C20656}" dt="2024-06-25T23:39:51.012" v="2938" actId="14100"/>
          <ac:cxnSpMkLst>
            <pc:docMk/>
            <pc:sldMk cId="3913229355" sldId="1057"/>
            <ac:cxnSpMk id="46" creationId="{7ED52A24-E3C0-D335-791C-AB727DFEEFE0}"/>
          </ac:cxnSpMkLst>
        </pc:cxnChg>
        <pc:cxnChg chg="mod">
          <ac:chgData name="El Khoury, Elie Tanious" userId="45c51e12-244c-4983-8d73-a1a6fe3c8136" providerId="ADAL" clId="{D1EBEE6E-5942-413C-802B-A12036C20656}" dt="2024-06-26T00:07:19.278" v="3649" actId="14100"/>
          <ac:cxnSpMkLst>
            <pc:docMk/>
            <pc:sldMk cId="3913229355" sldId="1057"/>
            <ac:cxnSpMk id="50" creationId="{7B2B912D-C1A0-C3DE-C222-BF04CBCC30D8}"/>
          </ac:cxnSpMkLst>
        </pc:cxnChg>
        <pc:cxnChg chg="mod ord">
          <ac:chgData name="El Khoury, Elie Tanious" userId="45c51e12-244c-4983-8d73-a1a6fe3c8136" providerId="ADAL" clId="{D1EBEE6E-5942-413C-802B-A12036C20656}" dt="2024-06-25T23:43:33.364" v="2974" actId="166"/>
          <ac:cxnSpMkLst>
            <pc:docMk/>
            <pc:sldMk cId="3913229355" sldId="1057"/>
            <ac:cxnSpMk id="51" creationId="{7C1663AA-9A7A-DECE-7B75-399031A9F764}"/>
          </ac:cxnSpMkLst>
        </pc:cxnChg>
      </pc:sldChg>
      <pc:sldChg chg="modSp add mod">
        <pc:chgData name="El Khoury, Elie Tanious" userId="45c51e12-244c-4983-8d73-a1a6fe3c8136" providerId="ADAL" clId="{D1EBEE6E-5942-413C-802B-A12036C20656}" dt="2024-06-26T00:08:12.128" v="3656" actId="108"/>
        <pc:sldMkLst>
          <pc:docMk/>
          <pc:sldMk cId="2480655052" sldId="1058"/>
        </pc:sldMkLst>
        <pc:spChg chg="mod">
          <ac:chgData name="El Khoury, Elie Tanious" userId="45c51e12-244c-4983-8d73-a1a6fe3c8136" providerId="ADAL" clId="{D1EBEE6E-5942-413C-802B-A12036C20656}" dt="2024-06-26T00:07:39.712" v="3653" actId="14100"/>
          <ac:spMkLst>
            <pc:docMk/>
            <pc:sldMk cId="2480655052" sldId="1058"/>
            <ac:spMk id="55" creationId="{71CC2373-BF6E-1080-9155-3BE6BEA7B7D3}"/>
          </ac:spMkLst>
        </pc:spChg>
        <pc:cxnChg chg="mod">
          <ac:chgData name="El Khoury, Elie Tanious" userId="45c51e12-244c-4983-8d73-a1a6fe3c8136" providerId="ADAL" clId="{D1EBEE6E-5942-413C-802B-A12036C20656}" dt="2024-06-26T00:08:01.097" v="3654" actId="108"/>
          <ac:cxnSpMkLst>
            <pc:docMk/>
            <pc:sldMk cId="2480655052" sldId="1058"/>
            <ac:cxnSpMk id="16" creationId="{5AAEB1CC-AF35-17BE-965C-1B7A3E826A74}"/>
          </ac:cxnSpMkLst>
        </pc:cxnChg>
        <pc:cxnChg chg="mod">
          <ac:chgData name="El Khoury, Elie Tanious" userId="45c51e12-244c-4983-8d73-a1a6fe3c8136" providerId="ADAL" clId="{D1EBEE6E-5942-413C-802B-A12036C20656}" dt="2024-06-26T00:08:12.128" v="3656" actId="108"/>
          <ac:cxnSpMkLst>
            <pc:docMk/>
            <pc:sldMk cId="2480655052" sldId="1058"/>
            <ac:cxnSpMk id="19" creationId="{346C2191-FE3C-F4DD-F5B5-E6EE8CCD8FAA}"/>
          </ac:cxnSpMkLst>
        </pc:cxnChg>
        <pc:cxnChg chg="mod">
          <ac:chgData name="El Khoury, Elie Tanious" userId="45c51e12-244c-4983-8d73-a1a6fe3c8136" providerId="ADAL" clId="{D1EBEE6E-5942-413C-802B-A12036C20656}" dt="2024-06-26T00:07:37.011" v="3652" actId="14100"/>
          <ac:cxnSpMkLst>
            <pc:docMk/>
            <pc:sldMk cId="2480655052" sldId="1058"/>
            <ac:cxnSpMk id="50" creationId="{7B2B912D-C1A0-C3DE-C222-BF04CBCC30D8}"/>
          </ac:cxnSpMkLst>
        </pc:cxnChg>
      </pc:sldChg>
      <pc:sldChg chg="modSp add mod">
        <pc:chgData name="El Khoury, Elie Tanious" userId="45c51e12-244c-4983-8d73-a1a6fe3c8136" providerId="ADAL" clId="{D1EBEE6E-5942-413C-802B-A12036C20656}" dt="2024-06-26T00:05:40.569" v="3631" actId="20577"/>
        <pc:sldMkLst>
          <pc:docMk/>
          <pc:sldMk cId="3370842004" sldId="1059"/>
        </pc:sldMkLst>
        <pc:spChg chg="mod">
          <ac:chgData name="El Khoury, Elie Tanious" userId="45c51e12-244c-4983-8d73-a1a6fe3c8136" providerId="ADAL" clId="{D1EBEE6E-5942-413C-802B-A12036C20656}" dt="2024-06-26T00:05:40.569" v="3631" actId="20577"/>
          <ac:spMkLst>
            <pc:docMk/>
            <pc:sldMk cId="3370842004" sldId="1059"/>
            <ac:spMk id="3" creationId="{10F6EB60-A20F-B0B9-F32A-D3CE341B1672}"/>
          </ac:spMkLst>
        </pc:spChg>
        <pc:spChg chg="mod">
          <ac:chgData name="El Khoury, Elie Tanious" userId="45c51e12-244c-4983-8d73-a1a6fe3c8136" providerId="ADAL" clId="{D1EBEE6E-5942-413C-802B-A12036C20656}" dt="2024-06-25T23:58:35.201" v="3473" actId="20577"/>
          <ac:spMkLst>
            <pc:docMk/>
            <pc:sldMk cId="3370842004" sldId="1059"/>
            <ac:spMk id="9" creationId="{0CE95638-7C9D-EAC4-15AE-099AD9BD0BB6}"/>
          </ac:spMkLst>
        </pc:spChg>
      </pc:sldChg>
      <pc:sldChg chg="modSp add mod">
        <pc:chgData name="El Khoury, Elie Tanious" userId="45c51e12-244c-4983-8d73-a1a6fe3c8136" providerId="ADAL" clId="{D1EBEE6E-5942-413C-802B-A12036C20656}" dt="2024-06-26T00:07:12.506" v="3647" actId="14100"/>
        <pc:sldMkLst>
          <pc:docMk/>
          <pc:sldMk cId="4282288936" sldId="1060"/>
        </pc:sldMkLst>
        <pc:spChg chg="mod">
          <ac:chgData name="El Khoury, Elie Tanious" userId="45c51e12-244c-4983-8d73-a1a6fe3c8136" providerId="ADAL" clId="{D1EBEE6E-5942-413C-802B-A12036C20656}" dt="2024-06-26T00:03:46.835" v="3591" actId="404"/>
          <ac:spMkLst>
            <pc:docMk/>
            <pc:sldMk cId="4282288936" sldId="1060"/>
            <ac:spMk id="6" creationId="{C391AAB1-C269-529B-3E8B-3F784010E742}"/>
          </ac:spMkLst>
        </pc:spChg>
        <pc:cxnChg chg="mod">
          <ac:chgData name="El Khoury, Elie Tanious" userId="45c51e12-244c-4983-8d73-a1a6fe3c8136" providerId="ADAL" clId="{D1EBEE6E-5942-413C-802B-A12036C20656}" dt="2024-06-26T00:07:12.506" v="3647" actId="14100"/>
          <ac:cxnSpMkLst>
            <pc:docMk/>
            <pc:sldMk cId="4282288936" sldId="1060"/>
            <ac:cxnSpMk id="50" creationId="{7B2B912D-C1A0-C3DE-C222-BF04CBCC30D8}"/>
          </ac:cxnSpMkLst>
        </pc:cxnChg>
      </pc:sldChg>
      <pc:sldChg chg="modSp add mod">
        <pc:chgData name="El Khoury, Elie Tanious" userId="45c51e12-244c-4983-8d73-a1a6fe3c8136" providerId="ADAL" clId="{D1EBEE6E-5942-413C-802B-A12036C20656}" dt="2024-06-26T00:05:49.712" v="3633"/>
        <pc:sldMkLst>
          <pc:docMk/>
          <pc:sldMk cId="2996728943" sldId="1061"/>
        </pc:sldMkLst>
        <pc:spChg chg="mod">
          <ac:chgData name="El Khoury, Elie Tanious" userId="45c51e12-244c-4983-8d73-a1a6fe3c8136" providerId="ADAL" clId="{D1EBEE6E-5942-413C-802B-A12036C20656}" dt="2024-06-26T00:05:49.712" v="3633"/>
          <ac:spMkLst>
            <pc:docMk/>
            <pc:sldMk cId="2996728943" sldId="1061"/>
            <ac:spMk id="3" creationId="{10F6EB60-A20F-B0B9-F32A-D3CE341B1672}"/>
          </ac:spMkLst>
        </pc:spChg>
        <pc:spChg chg="mod">
          <ac:chgData name="El Khoury, Elie Tanious" userId="45c51e12-244c-4983-8d73-a1a6fe3c8136" providerId="ADAL" clId="{D1EBEE6E-5942-413C-802B-A12036C20656}" dt="2024-06-26T00:03:23.813" v="3589" actId="20577"/>
          <ac:spMkLst>
            <pc:docMk/>
            <pc:sldMk cId="2996728943" sldId="1061"/>
            <ac:spMk id="9" creationId="{0CE95638-7C9D-EAC4-15AE-099AD9BD0BB6}"/>
          </ac:spMkLst>
        </pc:spChg>
      </pc:sldChg>
      <pc:sldChg chg="add del">
        <pc:chgData name="El Khoury, Elie Tanious" userId="45c51e12-244c-4983-8d73-a1a6fe3c8136" providerId="ADAL" clId="{D1EBEE6E-5942-413C-802B-A12036C20656}" dt="2024-06-25T23:53:21.395" v="3343" actId="47"/>
        <pc:sldMkLst>
          <pc:docMk/>
          <pc:sldMk cId="1788065720" sldId="1062"/>
        </pc:sldMkLst>
      </pc:sldChg>
      <pc:sldChg chg="modSp add mod">
        <pc:chgData name="El Khoury, Elie Tanious" userId="45c51e12-244c-4983-8d73-a1a6fe3c8136" providerId="ADAL" clId="{D1EBEE6E-5942-413C-802B-A12036C20656}" dt="2024-06-26T00:07:04.789" v="3645" actId="14100"/>
        <pc:sldMkLst>
          <pc:docMk/>
          <pc:sldMk cId="3601314687" sldId="1062"/>
        </pc:sldMkLst>
        <pc:spChg chg="mod">
          <ac:chgData name="El Khoury, Elie Tanious" userId="45c51e12-244c-4983-8d73-a1a6fe3c8136" providerId="ADAL" clId="{D1EBEE6E-5942-413C-802B-A12036C20656}" dt="2024-06-25T23:53:56.990" v="3365" actId="20577"/>
          <ac:spMkLst>
            <pc:docMk/>
            <pc:sldMk cId="3601314687" sldId="1062"/>
            <ac:spMk id="55" creationId="{71CC2373-BF6E-1080-9155-3BE6BEA7B7D3}"/>
          </ac:spMkLst>
        </pc:spChg>
        <pc:cxnChg chg="mod ord">
          <ac:chgData name="El Khoury, Elie Tanious" userId="45c51e12-244c-4983-8d73-a1a6fe3c8136" providerId="ADAL" clId="{D1EBEE6E-5942-413C-802B-A12036C20656}" dt="2024-06-26T00:07:04.789" v="3645" actId="14100"/>
          <ac:cxnSpMkLst>
            <pc:docMk/>
            <pc:sldMk cId="3601314687" sldId="1062"/>
            <ac:cxnSpMk id="50" creationId="{7B2B912D-C1A0-C3DE-C222-BF04CBCC30D8}"/>
          </ac:cxnSpMkLst>
        </pc:cxnChg>
        <pc:cxnChg chg="ord">
          <ac:chgData name="El Khoury, Elie Tanious" userId="45c51e12-244c-4983-8d73-a1a6fe3c8136" providerId="ADAL" clId="{D1EBEE6E-5942-413C-802B-A12036C20656}" dt="2024-06-25T23:57:56.817" v="3447" actId="166"/>
          <ac:cxnSpMkLst>
            <pc:docMk/>
            <pc:sldMk cId="3601314687" sldId="1062"/>
            <ac:cxnSpMk id="51" creationId="{7C1663AA-9A7A-DECE-7B75-399031A9F764}"/>
          </ac:cxnSpMkLst>
        </pc:cxnChg>
      </pc:sldChg>
      <pc:sldChg chg="modSp add mod">
        <pc:chgData name="El Khoury, Elie Tanious" userId="45c51e12-244c-4983-8d73-a1a6fe3c8136" providerId="ADAL" clId="{D1EBEE6E-5942-413C-802B-A12036C20656}" dt="2024-06-26T00:05:54.797" v="3635"/>
        <pc:sldMkLst>
          <pc:docMk/>
          <pc:sldMk cId="3194760640" sldId="1063"/>
        </pc:sldMkLst>
        <pc:spChg chg="mod">
          <ac:chgData name="El Khoury, Elie Tanious" userId="45c51e12-244c-4983-8d73-a1a6fe3c8136" providerId="ADAL" clId="{D1EBEE6E-5942-413C-802B-A12036C20656}" dt="2024-06-26T00:05:54.797" v="3635"/>
          <ac:spMkLst>
            <pc:docMk/>
            <pc:sldMk cId="3194760640" sldId="1063"/>
            <ac:spMk id="3" creationId="{10F6EB60-A20F-B0B9-F32A-D3CE341B1672}"/>
          </ac:spMkLst>
        </pc:spChg>
        <pc:spChg chg="mod">
          <ac:chgData name="El Khoury, Elie Tanious" userId="45c51e12-244c-4983-8d73-a1a6fe3c8136" providerId="ADAL" clId="{D1EBEE6E-5942-413C-802B-A12036C20656}" dt="2024-06-25T23:56:50.425" v="3441" actId="313"/>
          <ac:spMkLst>
            <pc:docMk/>
            <pc:sldMk cId="3194760640" sldId="1063"/>
            <ac:spMk id="9" creationId="{0CE95638-7C9D-EAC4-15AE-099AD9BD0BB6}"/>
          </ac:spMkLst>
        </pc:spChg>
      </pc:sldChg>
      <pc:sldChg chg="delSp modSp add mod">
        <pc:chgData name="El Khoury, Elie Tanious" userId="45c51e12-244c-4983-8d73-a1a6fe3c8136" providerId="ADAL" clId="{D1EBEE6E-5942-413C-802B-A12036C20656}" dt="2024-06-26T00:06:39.979" v="3641" actId="14100"/>
        <pc:sldMkLst>
          <pc:docMk/>
          <pc:sldMk cId="64073586" sldId="1064"/>
        </pc:sldMkLst>
        <pc:spChg chg="del">
          <ac:chgData name="El Khoury, Elie Tanious" userId="45c51e12-244c-4983-8d73-a1a6fe3c8136" providerId="ADAL" clId="{D1EBEE6E-5942-413C-802B-A12036C20656}" dt="2024-06-25T23:56:58.543" v="3442" actId="478"/>
          <ac:spMkLst>
            <pc:docMk/>
            <pc:sldMk cId="64073586" sldId="1064"/>
            <ac:spMk id="55" creationId="{71CC2373-BF6E-1080-9155-3BE6BEA7B7D3}"/>
          </ac:spMkLst>
        </pc:spChg>
        <pc:cxnChg chg="mod">
          <ac:chgData name="El Khoury, Elie Tanious" userId="45c51e12-244c-4983-8d73-a1a6fe3c8136" providerId="ADAL" clId="{D1EBEE6E-5942-413C-802B-A12036C20656}" dt="2024-06-26T00:06:39.979" v="3641" actId="14100"/>
          <ac:cxnSpMkLst>
            <pc:docMk/>
            <pc:sldMk cId="64073586" sldId="1064"/>
            <ac:cxnSpMk id="50" creationId="{7B2B912D-C1A0-C3DE-C222-BF04CBCC30D8}"/>
          </ac:cxnSpMkLst>
        </pc:cxnChg>
      </pc:sldChg>
      <pc:sldChg chg="modSp add mod">
        <pc:chgData name="El Khoury, Elie Tanious" userId="45c51e12-244c-4983-8d73-a1a6fe3c8136" providerId="ADAL" clId="{D1EBEE6E-5942-413C-802B-A12036C20656}" dt="2024-06-26T00:06:06.623" v="3638" actId="313"/>
        <pc:sldMkLst>
          <pc:docMk/>
          <pc:sldMk cId="2001503552" sldId="1065"/>
        </pc:sldMkLst>
        <pc:spChg chg="mod">
          <ac:chgData name="El Khoury, Elie Tanious" userId="45c51e12-244c-4983-8d73-a1a6fe3c8136" providerId="ADAL" clId="{D1EBEE6E-5942-413C-802B-A12036C20656}" dt="2024-06-26T00:06:06.623" v="3638" actId="313"/>
          <ac:spMkLst>
            <pc:docMk/>
            <pc:sldMk cId="2001503552" sldId="1065"/>
            <ac:spMk id="3" creationId="{10F6EB60-A20F-B0B9-F32A-D3CE341B1672}"/>
          </ac:spMkLst>
        </pc:spChg>
        <pc:spChg chg="mod">
          <ac:chgData name="El Khoury, Elie Tanious" userId="45c51e12-244c-4983-8d73-a1a6fe3c8136" providerId="ADAL" clId="{D1EBEE6E-5942-413C-802B-A12036C20656}" dt="2024-06-26T00:02:18.200" v="3560" actId="20577"/>
          <ac:spMkLst>
            <pc:docMk/>
            <pc:sldMk cId="2001503552" sldId="1065"/>
            <ac:spMk id="9" creationId="{0CE95638-7C9D-EAC4-15AE-099AD9BD0BB6}"/>
          </ac:spMkLst>
        </pc:spChg>
      </pc:sldChg>
      <pc:sldChg chg="modSp add mod">
        <pc:chgData name="El Khoury, Elie Tanious" userId="45c51e12-244c-4983-8d73-a1a6fe3c8136" providerId="ADAL" clId="{D1EBEE6E-5942-413C-802B-A12036C20656}" dt="2024-06-26T00:06:54.607" v="3643" actId="14100"/>
        <pc:sldMkLst>
          <pc:docMk/>
          <pc:sldMk cId="1054750947" sldId="1066"/>
        </pc:sldMkLst>
        <pc:spChg chg="mod">
          <ac:chgData name="El Khoury, Elie Tanious" userId="45c51e12-244c-4983-8d73-a1a6fe3c8136" providerId="ADAL" clId="{D1EBEE6E-5942-413C-802B-A12036C20656}" dt="2024-06-26T00:02:29.666" v="3561" actId="207"/>
          <ac:spMkLst>
            <pc:docMk/>
            <pc:sldMk cId="1054750947" sldId="1066"/>
            <ac:spMk id="10" creationId="{FF625377-FFC2-26F7-04B4-4A4812769E07}"/>
          </ac:spMkLst>
        </pc:spChg>
        <pc:cxnChg chg="mod">
          <ac:chgData name="El Khoury, Elie Tanious" userId="45c51e12-244c-4983-8d73-a1a6fe3c8136" providerId="ADAL" clId="{D1EBEE6E-5942-413C-802B-A12036C20656}" dt="2024-06-26T00:06:54.607" v="3643" actId="14100"/>
          <ac:cxnSpMkLst>
            <pc:docMk/>
            <pc:sldMk cId="1054750947" sldId="1066"/>
            <ac:cxnSpMk id="50" creationId="{7B2B912D-C1A0-C3DE-C222-BF04CBCC30D8}"/>
          </ac:cxnSpMkLst>
        </pc:cxnChg>
      </pc:sldChg>
      <pc:sldMasterChg chg="delSldLayout">
        <pc:chgData name="El Khoury, Elie Tanious" userId="45c51e12-244c-4983-8d73-a1a6fe3c8136" providerId="ADAL" clId="{D1EBEE6E-5942-413C-802B-A12036C20656}" dt="2024-06-25T07:36:43.888" v="12" actId="47"/>
        <pc:sldMasterMkLst>
          <pc:docMk/>
          <pc:sldMasterMk cId="2675302569" sldId="2147483648"/>
        </pc:sldMasterMkLst>
        <pc:sldLayoutChg chg="del">
          <pc:chgData name="El Khoury, Elie Tanious" userId="45c51e12-244c-4983-8d73-a1a6fe3c8136" providerId="ADAL" clId="{D1EBEE6E-5942-413C-802B-A12036C20656}" dt="2024-06-25T07:36:43.888" v="12" actId="47"/>
          <pc:sldLayoutMkLst>
            <pc:docMk/>
            <pc:sldMasterMk cId="2675302569" sldId="2147483648"/>
            <pc:sldLayoutMk cId="138721206" sldId="2147483668"/>
          </pc:sldLayoutMkLst>
        </pc:sldLayoutChg>
      </pc:sldMasterChg>
    </pc:docChg>
  </pc:docChgLst>
  <pc:docChgLst>
    <pc:chgData name="El Khoury, Elie Tanious" userId="45c51e12-244c-4983-8d73-a1a6fe3c8136" providerId="ADAL" clId="{DB9B6F00-F8B8-4C41-A975-ACA669E5C833}"/>
    <pc:docChg chg="undo redo custSel addSld delSld modSld sldOrd">
      <pc:chgData name="El Khoury, Elie Tanious" userId="45c51e12-244c-4983-8d73-a1a6fe3c8136" providerId="ADAL" clId="{DB9B6F00-F8B8-4C41-A975-ACA669E5C833}" dt="2024-06-24T22:44:11.316" v="6073"/>
      <pc:docMkLst>
        <pc:docMk/>
      </pc:docMkLst>
      <pc:sldChg chg="addSp modSp mod">
        <pc:chgData name="El Khoury, Elie Tanious" userId="45c51e12-244c-4983-8d73-a1a6fe3c8136" providerId="ADAL" clId="{DB9B6F00-F8B8-4C41-A975-ACA669E5C833}" dt="2024-06-24T21:41:23.899" v="5672" actId="20577"/>
        <pc:sldMkLst>
          <pc:docMk/>
          <pc:sldMk cId="352501718" sldId="256"/>
        </pc:sldMkLst>
        <pc:spChg chg="add mod">
          <ac:chgData name="El Khoury, Elie Tanious" userId="45c51e12-244c-4983-8d73-a1a6fe3c8136" providerId="ADAL" clId="{DB9B6F00-F8B8-4C41-A975-ACA669E5C833}" dt="2024-06-22T19:57:10.570" v="330" actId="1076"/>
          <ac:spMkLst>
            <pc:docMk/>
            <pc:sldMk cId="352501718" sldId="256"/>
            <ac:spMk id="2" creationId="{2811FBA0-6E73-A353-C70F-4C13D6E18388}"/>
          </ac:spMkLst>
        </pc:spChg>
        <pc:spChg chg="add mod">
          <ac:chgData name="El Khoury, Elie Tanious" userId="45c51e12-244c-4983-8d73-a1a6fe3c8136" providerId="ADAL" clId="{DB9B6F00-F8B8-4C41-A975-ACA669E5C833}" dt="2024-06-24T21:41:23.899" v="5672" actId="20577"/>
          <ac:spMkLst>
            <pc:docMk/>
            <pc:sldMk cId="352501718" sldId="256"/>
            <ac:spMk id="3" creationId="{E3B83413-474B-DA80-AB1C-54032EA6D5F7}"/>
          </ac:spMkLst>
        </pc:spChg>
        <pc:spChg chg="mod">
          <ac:chgData name="El Khoury, Elie Tanious" userId="45c51e12-244c-4983-8d73-a1a6fe3c8136" providerId="ADAL" clId="{DB9B6F00-F8B8-4C41-A975-ACA669E5C833}" dt="2024-06-23T01:06:39.676" v="2437" actId="1076"/>
          <ac:spMkLst>
            <pc:docMk/>
            <pc:sldMk cId="352501718" sldId="256"/>
            <ac:spMk id="4" creationId="{10BB76D0-DD8D-E46F-A1C9-12ED7D7E4611}"/>
          </ac:spMkLst>
        </pc:spChg>
        <pc:spChg chg="mod">
          <ac:chgData name="El Khoury, Elie Tanious" userId="45c51e12-244c-4983-8d73-a1a6fe3c8136" providerId="ADAL" clId="{DB9B6F00-F8B8-4C41-A975-ACA669E5C833}" dt="2024-06-23T01:06:37.030" v="2436" actId="1076"/>
          <ac:spMkLst>
            <pc:docMk/>
            <pc:sldMk cId="352501718" sldId="256"/>
            <ac:spMk id="5" creationId="{6921848F-D161-0F5E-C6FC-AB944AB6B715}"/>
          </ac:spMkLst>
        </pc:spChg>
      </pc:sldChg>
      <pc:sldChg chg="addSp delSp modSp mod ord modNotesTx">
        <pc:chgData name="El Khoury, Elie Tanious" userId="45c51e12-244c-4983-8d73-a1a6fe3c8136" providerId="ADAL" clId="{DB9B6F00-F8B8-4C41-A975-ACA669E5C833}" dt="2024-06-24T22:30:49.250" v="5875" actId="6549"/>
        <pc:sldMkLst>
          <pc:docMk/>
          <pc:sldMk cId="2124904868" sldId="257"/>
        </pc:sldMkLst>
        <pc:spChg chg="add del mod">
          <ac:chgData name="El Khoury, Elie Tanious" userId="45c51e12-244c-4983-8d73-a1a6fe3c8136" providerId="ADAL" clId="{DB9B6F00-F8B8-4C41-A975-ACA669E5C833}" dt="2024-06-22T19:59:20.433" v="438"/>
          <ac:spMkLst>
            <pc:docMk/>
            <pc:sldMk cId="2124904868" sldId="257"/>
            <ac:spMk id="5" creationId="{0745B8C5-C0D7-0B49-8020-B20CCE2A0E2A}"/>
          </ac:spMkLst>
        </pc:spChg>
        <pc:spChg chg="add del mod">
          <ac:chgData name="El Khoury, Elie Tanious" userId="45c51e12-244c-4983-8d73-a1a6fe3c8136" providerId="ADAL" clId="{DB9B6F00-F8B8-4C41-A975-ACA669E5C833}" dt="2024-06-22T19:59:24.294" v="440" actId="478"/>
          <ac:spMkLst>
            <pc:docMk/>
            <pc:sldMk cId="2124904868" sldId="257"/>
            <ac:spMk id="8" creationId="{834237DA-CAEF-8CB7-4140-E0C2D03D7C15}"/>
          </ac:spMkLst>
        </pc:spChg>
        <pc:spChg chg="del">
          <ac:chgData name="El Khoury, Elie Tanious" userId="45c51e12-244c-4983-8d73-a1a6fe3c8136" providerId="ADAL" clId="{DB9B6F00-F8B8-4C41-A975-ACA669E5C833}" dt="2024-06-22T20:08:05.462" v="478" actId="478"/>
          <ac:spMkLst>
            <pc:docMk/>
            <pc:sldMk cId="2124904868" sldId="257"/>
            <ac:spMk id="9" creationId="{C5A7A705-D2E3-40DA-3400-3FD31858AEB9}"/>
          </ac:spMkLst>
        </pc:spChg>
        <pc:spChg chg="del">
          <ac:chgData name="El Khoury, Elie Tanious" userId="45c51e12-244c-4983-8d73-a1a6fe3c8136" providerId="ADAL" clId="{DB9B6F00-F8B8-4C41-A975-ACA669E5C833}" dt="2024-06-22T20:08:06.360" v="479" actId="478"/>
          <ac:spMkLst>
            <pc:docMk/>
            <pc:sldMk cId="2124904868" sldId="257"/>
            <ac:spMk id="10" creationId="{A90C77CE-BF9B-9A40-81FE-34B48AC2657F}"/>
          </ac:spMkLst>
        </pc:spChg>
        <pc:spChg chg="del">
          <ac:chgData name="El Khoury, Elie Tanious" userId="45c51e12-244c-4983-8d73-a1a6fe3c8136" providerId="ADAL" clId="{DB9B6F00-F8B8-4C41-A975-ACA669E5C833}" dt="2024-06-22T20:08:07.010" v="480" actId="478"/>
          <ac:spMkLst>
            <pc:docMk/>
            <pc:sldMk cId="2124904868" sldId="257"/>
            <ac:spMk id="11" creationId="{EE13FE66-8ACF-7C7E-057F-26B30D66C4D8}"/>
          </ac:spMkLst>
        </pc:spChg>
        <pc:spChg chg="del">
          <ac:chgData name="El Khoury, Elie Tanious" userId="45c51e12-244c-4983-8d73-a1a6fe3c8136" providerId="ADAL" clId="{DB9B6F00-F8B8-4C41-A975-ACA669E5C833}" dt="2024-06-22T20:08:19.858" v="489" actId="478"/>
          <ac:spMkLst>
            <pc:docMk/>
            <pc:sldMk cId="2124904868" sldId="257"/>
            <ac:spMk id="12" creationId="{00000000-0000-0000-0000-000000000000}"/>
          </ac:spMkLst>
        </pc:spChg>
        <pc:spChg chg="del">
          <ac:chgData name="El Khoury, Elie Tanious" userId="45c51e12-244c-4983-8d73-a1a6fe3c8136" providerId="ADAL" clId="{DB9B6F00-F8B8-4C41-A975-ACA669E5C833}" dt="2024-06-22T20:08:17.569" v="487" actId="478"/>
          <ac:spMkLst>
            <pc:docMk/>
            <pc:sldMk cId="2124904868" sldId="257"/>
            <ac:spMk id="13" creationId="{00000000-0000-0000-0000-000000000000}"/>
          </ac:spMkLst>
        </pc:spChg>
        <pc:spChg chg="del">
          <ac:chgData name="El Khoury, Elie Tanious" userId="45c51e12-244c-4983-8d73-a1a6fe3c8136" providerId="ADAL" clId="{DB9B6F00-F8B8-4C41-A975-ACA669E5C833}" dt="2024-06-22T19:59:04.867" v="435"/>
          <ac:spMkLst>
            <pc:docMk/>
            <pc:sldMk cId="2124904868" sldId="257"/>
            <ac:spMk id="14" creationId="{CE0909F3-42A4-38D9-FC62-D707477A7402}"/>
          </ac:spMkLst>
        </pc:spChg>
        <pc:spChg chg="del">
          <ac:chgData name="El Khoury, Elie Tanious" userId="45c51e12-244c-4983-8d73-a1a6fe3c8136" providerId="ADAL" clId="{DB9B6F00-F8B8-4C41-A975-ACA669E5C833}" dt="2024-06-22T19:59:46.038" v="445" actId="478"/>
          <ac:spMkLst>
            <pc:docMk/>
            <pc:sldMk cId="2124904868" sldId="257"/>
            <ac:spMk id="15" creationId="{FB9A6459-603D-50F1-02D4-D27C815A9ABE}"/>
          </ac:spMkLst>
        </pc:spChg>
        <pc:spChg chg="del">
          <ac:chgData name="El Khoury, Elie Tanious" userId="45c51e12-244c-4983-8d73-a1a6fe3c8136" providerId="ADAL" clId="{DB9B6F00-F8B8-4C41-A975-ACA669E5C833}" dt="2024-06-22T19:59:10.734" v="436"/>
          <ac:spMkLst>
            <pc:docMk/>
            <pc:sldMk cId="2124904868" sldId="257"/>
            <ac:spMk id="16" creationId="{F0E71728-8AD7-AB5E-A439-E2138A11A325}"/>
          </ac:spMkLst>
        </pc:spChg>
        <pc:spChg chg="del">
          <ac:chgData name="El Khoury, Elie Tanious" userId="45c51e12-244c-4983-8d73-a1a6fe3c8136" providerId="ADAL" clId="{DB9B6F00-F8B8-4C41-A975-ACA669E5C833}" dt="2024-06-22T20:08:19.183" v="488" actId="478"/>
          <ac:spMkLst>
            <pc:docMk/>
            <pc:sldMk cId="2124904868" sldId="257"/>
            <ac:spMk id="17" creationId="{00000000-0000-0000-0000-000000000000}"/>
          </ac:spMkLst>
        </pc:spChg>
        <pc:spChg chg="del">
          <ac:chgData name="El Khoury, Elie Tanious" userId="45c51e12-244c-4983-8d73-a1a6fe3c8136" providerId="ADAL" clId="{DB9B6F00-F8B8-4C41-A975-ACA669E5C833}" dt="2024-06-22T20:08:15.110" v="486" actId="478"/>
          <ac:spMkLst>
            <pc:docMk/>
            <pc:sldMk cId="2124904868" sldId="257"/>
            <ac:spMk id="18" creationId="{00000000-0000-0000-0000-000000000000}"/>
          </ac:spMkLst>
        </pc:spChg>
        <pc:spChg chg="del">
          <ac:chgData name="El Khoury, Elie Tanious" userId="45c51e12-244c-4983-8d73-a1a6fe3c8136" providerId="ADAL" clId="{DB9B6F00-F8B8-4C41-A975-ACA669E5C833}" dt="2024-06-22T20:08:11.241" v="484" actId="478"/>
          <ac:spMkLst>
            <pc:docMk/>
            <pc:sldMk cId="2124904868" sldId="257"/>
            <ac:spMk id="19" creationId="{00000000-0000-0000-0000-000000000000}"/>
          </ac:spMkLst>
        </pc:spChg>
        <pc:spChg chg="del">
          <ac:chgData name="El Khoury, Elie Tanious" userId="45c51e12-244c-4983-8d73-a1a6fe3c8136" providerId="ADAL" clId="{DB9B6F00-F8B8-4C41-A975-ACA669E5C833}" dt="2024-06-22T20:08:08.024" v="481" actId="478"/>
          <ac:spMkLst>
            <pc:docMk/>
            <pc:sldMk cId="2124904868" sldId="257"/>
            <ac:spMk id="20" creationId="{00000000-0000-0000-0000-000000000000}"/>
          </ac:spMkLst>
        </pc:spChg>
        <pc:spChg chg="del mod">
          <ac:chgData name="El Khoury, Elie Tanious" userId="45c51e12-244c-4983-8d73-a1a6fe3c8136" providerId="ADAL" clId="{DB9B6F00-F8B8-4C41-A975-ACA669E5C833}" dt="2024-06-22T20:08:10.587" v="483" actId="478"/>
          <ac:spMkLst>
            <pc:docMk/>
            <pc:sldMk cId="2124904868" sldId="257"/>
            <ac:spMk id="21" creationId="{00000000-0000-0000-0000-000000000000}"/>
          </ac:spMkLst>
        </pc:spChg>
        <pc:spChg chg="del">
          <ac:chgData name="El Khoury, Elie Tanious" userId="45c51e12-244c-4983-8d73-a1a6fe3c8136" providerId="ADAL" clId="{DB9B6F00-F8B8-4C41-A975-ACA669E5C833}" dt="2024-06-22T20:08:13.377" v="485" actId="478"/>
          <ac:spMkLst>
            <pc:docMk/>
            <pc:sldMk cId="2124904868" sldId="257"/>
            <ac:spMk id="22" creationId="{00000000-0000-0000-0000-000000000000}"/>
          </ac:spMkLst>
        </pc:spChg>
        <pc:spChg chg="del">
          <ac:chgData name="El Khoury, Elie Tanious" userId="45c51e12-244c-4983-8d73-a1a6fe3c8136" providerId="ADAL" clId="{DB9B6F00-F8B8-4C41-A975-ACA669E5C833}" dt="2024-06-22T19:59:46.704" v="446" actId="478"/>
          <ac:spMkLst>
            <pc:docMk/>
            <pc:sldMk cId="2124904868" sldId="257"/>
            <ac:spMk id="23" creationId="{971DF41C-A7C3-00FA-55B2-3442022B2C99}"/>
          </ac:spMkLst>
        </pc:spChg>
        <pc:spChg chg="add del mod">
          <ac:chgData name="El Khoury, Elie Tanious" userId="45c51e12-244c-4983-8d73-a1a6fe3c8136" providerId="ADAL" clId="{DB9B6F00-F8B8-4C41-A975-ACA669E5C833}" dt="2024-06-22T20:06:16.971" v="464" actId="478"/>
          <ac:spMkLst>
            <pc:docMk/>
            <pc:sldMk cId="2124904868" sldId="257"/>
            <ac:spMk id="28" creationId="{49D59208-D0C9-42E0-E429-2D7796529A7B}"/>
          </ac:spMkLst>
        </pc:spChg>
        <pc:spChg chg="add mod">
          <ac:chgData name="El Khoury, Elie Tanious" userId="45c51e12-244c-4983-8d73-a1a6fe3c8136" providerId="ADAL" clId="{DB9B6F00-F8B8-4C41-A975-ACA669E5C833}" dt="2024-06-24T21:44:05.356" v="5673" actId="1076"/>
          <ac:spMkLst>
            <pc:docMk/>
            <pc:sldMk cId="2124904868" sldId="257"/>
            <ac:spMk id="30" creationId="{16400547-D67B-A428-61CC-3AE5E2B6D1B9}"/>
          </ac:spMkLst>
        </pc:spChg>
        <pc:spChg chg="add del mod">
          <ac:chgData name="El Khoury, Elie Tanious" userId="45c51e12-244c-4983-8d73-a1a6fe3c8136" providerId="ADAL" clId="{DB9B6F00-F8B8-4C41-A975-ACA669E5C833}" dt="2024-06-24T20:25:17.942" v="4105" actId="21"/>
          <ac:spMkLst>
            <pc:docMk/>
            <pc:sldMk cId="2124904868" sldId="257"/>
            <ac:spMk id="1024" creationId="{A9D14931-7B7C-9D70-FBAE-FAF217B4FDD9}"/>
          </ac:spMkLst>
        </pc:spChg>
        <pc:spChg chg="add del mod">
          <ac:chgData name="El Khoury, Elie Tanious" userId="45c51e12-244c-4983-8d73-a1a6fe3c8136" providerId="ADAL" clId="{DB9B6F00-F8B8-4C41-A975-ACA669E5C833}" dt="2024-06-24T20:25:17.942" v="4105" actId="21"/>
          <ac:spMkLst>
            <pc:docMk/>
            <pc:sldMk cId="2124904868" sldId="257"/>
            <ac:spMk id="1025" creationId="{990A357F-BBC0-CAE6-F319-8410E0D44138}"/>
          </ac:spMkLst>
        </pc:spChg>
        <pc:spChg chg="add mod">
          <ac:chgData name="El Khoury, Elie Tanious" userId="45c51e12-244c-4983-8d73-a1a6fe3c8136" providerId="ADAL" clId="{DB9B6F00-F8B8-4C41-A975-ACA669E5C833}" dt="2024-06-22T20:43:57.834" v="1300" actId="207"/>
          <ac:spMkLst>
            <pc:docMk/>
            <pc:sldMk cId="2124904868" sldId="257"/>
            <ac:spMk id="1027" creationId="{0BFE619E-2B93-D70C-296C-11A0331FC681}"/>
          </ac:spMkLst>
        </pc:spChg>
        <pc:picChg chg="add del mod">
          <ac:chgData name="El Khoury, Elie Tanious" userId="45c51e12-244c-4983-8d73-a1a6fe3c8136" providerId="ADAL" clId="{DB9B6F00-F8B8-4C41-A975-ACA669E5C833}" dt="2024-06-22T20:06:15.374" v="463" actId="478"/>
          <ac:picMkLst>
            <pc:docMk/>
            <pc:sldMk cId="2124904868" sldId="257"/>
            <ac:picMk id="2" creationId="{EEAC0161-0C6D-B54F-A556-F0153437724F}"/>
          </ac:picMkLst>
        </pc:picChg>
        <pc:picChg chg="add del mod">
          <ac:chgData name="El Khoury, Elie Tanious" userId="45c51e12-244c-4983-8d73-a1a6fe3c8136" providerId="ADAL" clId="{DB9B6F00-F8B8-4C41-A975-ACA669E5C833}" dt="2024-06-22T19:59:16.755" v="437" actId="21"/>
          <ac:picMkLst>
            <pc:docMk/>
            <pc:sldMk cId="2124904868" sldId="257"/>
            <ac:picMk id="3" creationId="{A4F3AF04-247C-ECA5-0EA5-BF30691AB718}"/>
          </ac:picMkLst>
        </pc:picChg>
        <pc:picChg chg="add del mod">
          <ac:chgData name="El Khoury, Elie Tanious" userId="45c51e12-244c-4983-8d73-a1a6fe3c8136" providerId="ADAL" clId="{DB9B6F00-F8B8-4C41-A975-ACA669E5C833}" dt="2024-06-22T19:59:22.969" v="439" actId="478"/>
          <ac:picMkLst>
            <pc:docMk/>
            <pc:sldMk cId="2124904868" sldId="257"/>
            <ac:picMk id="6" creationId="{A4F3AF04-247C-ECA5-0EA5-BF30691AB718}"/>
          </ac:picMkLst>
        </pc:picChg>
        <pc:picChg chg="add mod">
          <ac:chgData name="El Khoury, Elie Tanious" userId="45c51e12-244c-4983-8d73-a1a6fe3c8136" providerId="ADAL" clId="{DB9B6F00-F8B8-4C41-A975-ACA669E5C833}" dt="2024-06-22T19:59:25.631" v="441"/>
          <ac:picMkLst>
            <pc:docMk/>
            <pc:sldMk cId="2124904868" sldId="257"/>
            <ac:picMk id="24" creationId="{34D9E782-4B4D-F38B-D2AE-0E7C242A7E59}"/>
          </ac:picMkLst>
        </pc:picChg>
        <pc:picChg chg="add del mod">
          <ac:chgData name="El Khoury, Elie Tanious" userId="45c51e12-244c-4983-8d73-a1a6fe3c8136" providerId="ADAL" clId="{DB9B6F00-F8B8-4C41-A975-ACA669E5C833}" dt="2024-06-22T20:06:18.786" v="465" actId="478"/>
          <ac:picMkLst>
            <pc:docMk/>
            <pc:sldMk cId="2124904868" sldId="257"/>
            <ac:picMk id="25" creationId="{B4E9E2F4-1D23-A081-262A-D0CA06705220}"/>
          </ac:picMkLst>
        </pc:picChg>
        <pc:picChg chg="add mod">
          <ac:chgData name="El Khoury, Elie Tanious" userId="45c51e12-244c-4983-8d73-a1a6fe3c8136" providerId="ADAL" clId="{DB9B6F00-F8B8-4C41-A975-ACA669E5C833}" dt="2024-06-22T20:43:03.930" v="1237" actId="1076"/>
          <ac:picMkLst>
            <pc:docMk/>
            <pc:sldMk cId="2124904868" sldId="257"/>
            <ac:picMk id="26" creationId="{D3F05808-2B4B-76C4-CA31-AA1308F2A7D8}"/>
          </ac:picMkLst>
        </pc:picChg>
        <pc:picChg chg="add mod">
          <ac:chgData name="El Khoury, Elie Tanious" userId="45c51e12-244c-4983-8d73-a1a6fe3c8136" providerId="ADAL" clId="{DB9B6F00-F8B8-4C41-A975-ACA669E5C833}" dt="2024-06-22T20:45:27.910" v="1329" actId="1076"/>
          <ac:picMkLst>
            <pc:docMk/>
            <pc:sldMk cId="2124904868" sldId="257"/>
            <ac:picMk id="1026" creationId="{371042B0-5826-24F3-5CB2-A643E0C6F685}"/>
          </ac:picMkLst>
        </pc:picChg>
        <pc:picChg chg="add del mod">
          <ac:chgData name="El Khoury, Elie Tanious" userId="45c51e12-244c-4983-8d73-a1a6fe3c8136" providerId="ADAL" clId="{DB9B6F00-F8B8-4C41-A975-ACA669E5C833}" dt="2024-06-22T20:11:28.991" v="512" actId="478"/>
          <ac:picMkLst>
            <pc:docMk/>
            <pc:sldMk cId="2124904868" sldId="257"/>
            <ac:picMk id="1028" creationId="{F0897B7B-E06D-F3E2-895A-550497FC3E76}"/>
          </ac:picMkLst>
        </pc:picChg>
        <pc:picChg chg="add mod">
          <ac:chgData name="El Khoury, Elie Tanious" userId="45c51e12-244c-4983-8d73-a1a6fe3c8136" providerId="ADAL" clId="{DB9B6F00-F8B8-4C41-A975-ACA669E5C833}" dt="2024-06-22T20:45:30.230" v="1330" actId="14100"/>
          <ac:picMkLst>
            <pc:docMk/>
            <pc:sldMk cId="2124904868" sldId="257"/>
            <ac:picMk id="1030" creationId="{4100889F-1E36-DD31-4F2C-39BD3D3B1F13}"/>
          </ac:picMkLst>
        </pc:picChg>
        <pc:picChg chg="add mod">
          <ac:chgData name="El Khoury, Elie Tanious" userId="45c51e12-244c-4983-8d73-a1a6fe3c8136" providerId="ADAL" clId="{DB9B6F00-F8B8-4C41-A975-ACA669E5C833}" dt="2024-06-24T21:51:11.639" v="5715" actId="14100"/>
          <ac:picMkLst>
            <pc:docMk/>
            <pc:sldMk cId="2124904868" sldId="257"/>
            <ac:picMk id="1032" creationId="{DDD6C452-8926-6B26-9C30-65C8517EE969}"/>
          </ac:picMkLst>
        </pc:picChg>
        <pc:picChg chg="add mod">
          <ac:chgData name="El Khoury, Elie Tanious" userId="45c51e12-244c-4983-8d73-a1a6fe3c8136" providerId="ADAL" clId="{DB9B6F00-F8B8-4C41-A975-ACA669E5C833}" dt="2024-06-24T21:51:07.049" v="5714" actId="14100"/>
          <ac:picMkLst>
            <pc:docMk/>
            <pc:sldMk cId="2124904868" sldId="257"/>
            <ac:picMk id="1034" creationId="{E2F3983C-BBCF-0716-6537-807EBEF8903B}"/>
          </ac:picMkLst>
        </pc:picChg>
      </pc:sldChg>
      <pc:sldChg chg="addSp delSp modSp mod modClrScheme chgLayout">
        <pc:chgData name="El Khoury, Elie Tanious" userId="45c51e12-244c-4983-8d73-a1a6fe3c8136" providerId="ADAL" clId="{DB9B6F00-F8B8-4C41-A975-ACA669E5C833}" dt="2024-06-24T21:49:45.216" v="5712"/>
        <pc:sldMkLst>
          <pc:docMk/>
          <pc:sldMk cId="1001670454" sldId="258"/>
        </pc:sldMkLst>
        <pc:spChg chg="del">
          <ac:chgData name="El Khoury, Elie Tanious" userId="45c51e12-244c-4983-8d73-a1a6fe3c8136" providerId="ADAL" clId="{DB9B6F00-F8B8-4C41-A975-ACA669E5C833}" dt="2024-06-22T19:43:11.245" v="299" actId="478"/>
          <ac:spMkLst>
            <pc:docMk/>
            <pc:sldMk cId="1001670454" sldId="258"/>
            <ac:spMk id="2" creationId="{CEF7FDBE-EFC7-7B16-7D70-06658FE70781}"/>
          </ac:spMkLst>
        </pc:spChg>
        <pc:spChg chg="add del mod ord">
          <ac:chgData name="El Khoury, Elie Tanious" userId="45c51e12-244c-4983-8d73-a1a6fe3c8136" providerId="ADAL" clId="{DB9B6F00-F8B8-4C41-A975-ACA669E5C833}" dt="2024-06-24T20:20:04.975" v="4091" actId="478"/>
          <ac:spMkLst>
            <pc:docMk/>
            <pc:sldMk cId="1001670454" sldId="258"/>
            <ac:spMk id="2" creationId="{D4FD2408-6E0B-18C5-0418-83D83F2DA543}"/>
          </ac:spMkLst>
        </pc:spChg>
        <pc:spChg chg="del">
          <ac:chgData name="El Khoury, Elie Tanious" userId="45c51e12-244c-4983-8d73-a1a6fe3c8136" providerId="ADAL" clId="{DB9B6F00-F8B8-4C41-A975-ACA669E5C833}" dt="2024-06-22T19:43:13.895" v="300" actId="478"/>
          <ac:spMkLst>
            <pc:docMk/>
            <pc:sldMk cId="1001670454" sldId="258"/>
            <ac:spMk id="3" creationId="{05549637-AB90-C81B-470B-74D546048E45}"/>
          </ac:spMkLst>
        </pc:spChg>
        <pc:spChg chg="add del mod ord">
          <ac:chgData name="El Khoury, Elie Tanious" userId="45c51e12-244c-4983-8d73-a1a6fe3c8136" providerId="ADAL" clId="{DB9B6F00-F8B8-4C41-A975-ACA669E5C833}" dt="2024-06-24T20:20:08.969" v="4092" actId="478"/>
          <ac:spMkLst>
            <pc:docMk/>
            <pc:sldMk cId="1001670454" sldId="258"/>
            <ac:spMk id="3" creationId="{1A403A7E-E228-2BD1-EE35-47DE1A6EA949}"/>
          </ac:spMkLst>
        </pc:spChg>
        <pc:spChg chg="add del mod">
          <ac:chgData name="El Khoury, Elie Tanious" userId="45c51e12-244c-4983-8d73-a1a6fe3c8136" providerId="ADAL" clId="{DB9B6F00-F8B8-4C41-A975-ACA669E5C833}" dt="2024-06-22T20:17:31.066" v="752" actId="478"/>
          <ac:spMkLst>
            <pc:docMk/>
            <pc:sldMk cId="1001670454" sldId="258"/>
            <ac:spMk id="4" creationId="{CAF10386-40F0-2D34-2A9C-0E29DBC87EF5}"/>
          </ac:spMkLst>
        </pc:spChg>
        <pc:spChg chg="del mod ord">
          <ac:chgData name="El Khoury, Elie Tanious" userId="45c51e12-244c-4983-8d73-a1a6fe3c8136" providerId="ADAL" clId="{DB9B6F00-F8B8-4C41-A975-ACA669E5C833}" dt="2024-06-24T20:20:00.526" v="4089" actId="700"/>
          <ac:spMkLst>
            <pc:docMk/>
            <pc:sldMk cId="1001670454" sldId="258"/>
            <ac:spMk id="5" creationId="{B56A18CC-C674-A8E6-4B51-D29731E90994}"/>
          </ac:spMkLst>
        </pc:spChg>
        <pc:spChg chg="add del mod">
          <ac:chgData name="El Khoury, Elie Tanious" userId="45c51e12-244c-4983-8d73-a1a6fe3c8136" providerId="ADAL" clId="{DB9B6F00-F8B8-4C41-A975-ACA669E5C833}" dt="2024-06-22T20:17:23.887" v="750" actId="478"/>
          <ac:spMkLst>
            <pc:docMk/>
            <pc:sldMk cId="1001670454" sldId="258"/>
            <ac:spMk id="7" creationId="{DA5CCD74-7576-1970-2843-EED6E459F25B}"/>
          </ac:spMkLst>
        </pc:spChg>
        <pc:spChg chg="add del mod">
          <ac:chgData name="El Khoury, Elie Tanious" userId="45c51e12-244c-4983-8d73-a1a6fe3c8136" providerId="ADAL" clId="{DB9B6F00-F8B8-4C41-A975-ACA669E5C833}" dt="2024-06-22T20:17:32.977" v="753" actId="478"/>
          <ac:spMkLst>
            <pc:docMk/>
            <pc:sldMk cId="1001670454" sldId="258"/>
            <ac:spMk id="9" creationId="{1F1C2BA4-6601-56A9-379A-A48CD765F539}"/>
          </ac:spMkLst>
        </pc:spChg>
        <pc:spChg chg="add mod">
          <ac:chgData name="El Khoury, Elie Tanious" userId="45c51e12-244c-4983-8d73-a1a6fe3c8136" providerId="ADAL" clId="{DB9B6F00-F8B8-4C41-A975-ACA669E5C833}" dt="2024-06-24T21:49:45.216" v="5712"/>
          <ac:spMkLst>
            <pc:docMk/>
            <pc:sldMk cId="1001670454" sldId="258"/>
            <ac:spMk id="11" creationId="{9CD92780-84F4-2F8E-3123-909DD15B53B5}"/>
          </ac:spMkLst>
        </pc:spChg>
        <pc:picChg chg="add mod">
          <ac:chgData name="El Khoury, Elie Tanious" userId="45c51e12-244c-4983-8d73-a1a6fe3c8136" providerId="ADAL" clId="{DB9B6F00-F8B8-4C41-A975-ACA669E5C833}" dt="2024-06-24T20:20:47.015" v="4103" actId="14100"/>
          <ac:picMkLst>
            <pc:docMk/>
            <pc:sldMk cId="1001670454" sldId="258"/>
            <ac:picMk id="2050" creationId="{0EDD57FE-262A-8098-01F2-F9DDC24D79AB}"/>
          </ac:picMkLst>
        </pc:picChg>
        <pc:picChg chg="add mod">
          <ac:chgData name="El Khoury, Elie Tanious" userId="45c51e12-244c-4983-8d73-a1a6fe3c8136" providerId="ADAL" clId="{DB9B6F00-F8B8-4C41-A975-ACA669E5C833}" dt="2024-06-24T20:20:43.144" v="4102" actId="1076"/>
          <ac:picMkLst>
            <pc:docMk/>
            <pc:sldMk cId="1001670454" sldId="258"/>
            <ac:picMk id="2052" creationId="{E4AC8120-43DB-353D-6ED4-9438DA9F44A4}"/>
          </ac:picMkLst>
        </pc:picChg>
        <pc:picChg chg="add del mod">
          <ac:chgData name="El Khoury, Elie Tanious" userId="45c51e12-244c-4983-8d73-a1a6fe3c8136" providerId="ADAL" clId="{DB9B6F00-F8B8-4C41-A975-ACA669E5C833}" dt="2024-06-22T20:18:50.261" v="774" actId="478"/>
          <ac:picMkLst>
            <pc:docMk/>
            <pc:sldMk cId="1001670454" sldId="258"/>
            <ac:picMk id="2054" creationId="{A71DBC12-0004-9305-30CE-5211477E5E70}"/>
          </ac:picMkLst>
        </pc:picChg>
        <pc:picChg chg="add mod">
          <ac:chgData name="El Khoury, Elie Tanious" userId="45c51e12-244c-4983-8d73-a1a6fe3c8136" providerId="ADAL" clId="{DB9B6F00-F8B8-4C41-A975-ACA669E5C833}" dt="2024-06-24T20:20:41.037" v="4101" actId="1076"/>
          <ac:picMkLst>
            <pc:docMk/>
            <pc:sldMk cId="1001670454" sldId="258"/>
            <ac:picMk id="2056" creationId="{7B3EB8A2-E858-81C1-E6DC-FC19A2CDDD5C}"/>
          </ac:picMkLst>
        </pc:picChg>
      </pc:sldChg>
      <pc:sldChg chg="addSp delSp modSp del modAnim">
        <pc:chgData name="El Khoury, Elie Tanious" userId="45c51e12-244c-4983-8d73-a1a6fe3c8136" providerId="ADAL" clId="{DB9B6F00-F8B8-4C41-A975-ACA669E5C833}" dt="2024-06-23T01:14:17.050" v="2463" actId="47"/>
        <pc:sldMkLst>
          <pc:docMk/>
          <pc:sldMk cId="4233798959" sldId="259"/>
        </pc:sldMkLst>
        <pc:spChg chg="mod">
          <ac:chgData name="El Khoury, Elie Tanious" userId="45c51e12-244c-4983-8d73-a1a6fe3c8136" providerId="ADAL" clId="{DB9B6F00-F8B8-4C41-A975-ACA669E5C833}" dt="2024-06-22T19:52:42.207" v="309" actId="1076"/>
          <ac:spMkLst>
            <pc:docMk/>
            <pc:sldMk cId="4233798959" sldId="259"/>
            <ac:spMk id="11" creationId="{0A30B1EE-8FDB-A520-7C4D-88287C2DE67F}"/>
          </ac:spMkLst>
        </pc:spChg>
        <pc:grpChg chg="add del mod">
          <ac:chgData name="El Khoury, Elie Tanious" userId="45c51e12-244c-4983-8d73-a1a6fe3c8136" providerId="ADAL" clId="{DB9B6F00-F8B8-4C41-A975-ACA669E5C833}" dt="2024-06-22T19:53:44.323" v="321" actId="478"/>
          <ac:grpSpMkLst>
            <pc:docMk/>
            <pc:sldMk cId="4233798959" sldId="259"/>
            <ac:grpSpMk id="7" creationId="{4486B723-0ACB-E9BD-E6D7-F9CB1AFA4901}"/>
          </ac:grpSpMkLst>
        </pc:grpChg>
        <pc:grpChg chg="mod">
          <ac:chgData name="El Khoury, Elie Tanious" userId="45c51e12-244c-4983-8d73-a1a6fe3c8136" providerId="ADAL" clId="{DB9B6F00-F8B8-4C41-A975-ACA669E5C833}" dt="2024-06-22T19:52:42.207" v="309" actId="1076"/>
          <ac:grpSpMkLst>
            <pc:docMk/>
            <pc:sldMk cId="4233798959" sldId="259"/>
            <ac:grpSpMk id="8" creationId="{37B42404-92EC-5186-5849-C3349D580680}"/>
          </ac:grpSpMkLst>
        </pc:grpChg>
        <pc:grpChg chg="mod">
          <ac:chgData name="El Khoury, Elie Tanious" userId="45c51e12-244c-4983-8d73-a1a6fe3c8136" providerId="ADAL" clId="{DB9B6F00-F8B8-4C41-A975-ACA669E5C833}" dt="2024-06-22T19:52:42.207" v="309" actId="1076"/>
          <ac:grpSpMkLst>
            <pc:docMk/>
            <pc:sldMk cId="4233798959" sldId="259"/>
            <ac:grpSpMk id="10" creationId="{7E8CC380-6100-7052-C21F-DE7CC6FB7D44}"/>
          </ac:grpSpMkLst>
        </pc:grpChg>
        <pc:picChg chg="mod">
          <ac:chgData name="El Khoury, Elie Tanious" userId="45c51e12-244c-4983-8d73-a1a6fe3c8136" providerId="ADAL" clId="{DB9B6F00-F8B8-4C41-A975-ACA669E5C833}" dt="2024-06-22T19:52:42.207" v="309" actId="1076"/>
          <ac:picMkLst>
            <pc:docMk/>
            <pc:sldMk cId="4233798959" sldId="259"/>
            <ac:picMk id="9" creationId="{EC4F718C-D011-4647-5418-19E6689CF917}"/>
          </ac:picMkLst>
        </pc:picChg>
        <pc:picChg chg="mod">
          <ac:chgData name="El Khoury, Elie Tanious" userId="45c51e12-244c-4983-8d73-a1a6fe3c8136" providerId="ADAL" clId="{DB9B6F00-F8B8-4C41-A975-ACA669E5C833}" dt="2024-06-22T19:52:42.207" v="309" actId="1076"/>
          <ac:picMkLst>
            <pc:docMk/>
            <pc:sldMk cId="4233798959" sldId="259"/>
            <ac:picMk id="12" creationId="{BBD2CE0B-D4A1-64CE-E655-90159A3AA6BE}"/>
          </ac:picMkLst>
        </pc:picChg>
        <pc:picChg chg="mod">
          <ac:chgData name="El Khoury, Elie Tanious" userId="45c51e12-244c-4983-8d73-a1a6fe3c8136" providerId="ADAL" clId="{DB9B6F00-F8B8-4C41-A975-ACA669E5C833}" dt="2024-06-22T19:52:42.207" v="309" actId="1076"/>
          <ac:picMkLst>
            <pc:docMk/>
            <pc:sldMk cId="4233798959" sldId="259"/>
            <ac:picMk id="13" creationId="{54FED800-BB40-12FD-5056-9A99B6AEF0F0}"/>
          </ac:picMkLst>
        </pc:picChg>
      </pc:sldChg>
      <pc:sldChg chg="del">
        <pc:chgData name="El Khoury, Elie Tanious" userId="45c51e12-244c-4983-8d73-a1a6fe3c8136" providerId="ADAL" clId="{DB9B6F00-F8B8-4C41-A975-ACA669E5C833}" dt="2024-06-23T23:02:26.065" v="3681" actId="47"/>
        <pc:sldMkLst>
          <pc:docMk/>
          <pc:sldMk cId="3010723245" sldId="260"/>
        </pc:sldMkLst>
      </pc:sldChg>
      <pc:sldChg chg="del">
        <pc:chgData name="El Khoury, Elie Tanious" userId="45c51e12-244c-4983-8d73-a1a6fe3c8136" providerId="ADAL" clId="{DB9B6F00-F8B8-4C41-A975-ACA669E5C833}" dt="2024-06-23T23:02:26.065" v="3681" actId="47"/>
        <pc:sldMkLst>
          <pc:docMk/>
          <pc:sldMk cId="3945282842" sldId="261"/>
        </pc:sldMkLst>
      </pc:sldChg>
      <pc:sldChg chg="del">
        <pc:chgData name="El Khoury, Elie Tanious" userId="45c51e12-244c-4983-8d73-a1a6fe3c8136" providerId="ADAL" clId="{DB9B6F00-F8B8-4C41-A975-ACA669E5C833}" dt="2024-06-23T23:02:26.065" v="3681" actId="47"/>
        <pc:sldMkLst>
          <pc:docMk/>
          <pc:sldMk cId="2408732462" sldId="262"/>
        </pc:sldMkLst>
      </pc:sldChg>
      <pc:sldChg chg="del">
        <pc:chgData name="El Khoury, Elie Tanious" userId="45c51e12-244c-4983-8d73-a1a6fe3c8136" providerId="ADAL" clId="{DB9B6F00-F8B8-4C41-A975-ACA669E5C833}" dt="2024-06-23T23:02:26.065" v="3681" actId="47"/>
        <pc:sldMkLst>
          <pc:docMk/>
          <pc:sldMk cId="3102968661" sldId="263"/>
        </pc:sldMkLst>
      </pc:sldChg>
      <pc:sldChg chg="del">
        <pc:chgData name="El Khoury, Elie Tanious" userId="45c51e12-244c-4983-8d73-a1a6fe3c8136" providerId="ADAL" clId="{DB9B6F00-F8B8-4C41-A975-ACA669E5C833}" dt="2024-06-23T23:02:26.065" v="3681" actId="47"/>
        <pc:sldMkLst>
          <pc:docMk/>
          <pc:sldMk cId="2028988409" sldId="264"/>
        </pc:sldMkLst>
      </pc:sldChg>
      <pc:sldChg chg="del">
        <pc:chgData name="El Khoury, Elie Tanious" userId="45c51e12-244c-4983-8d73-a1a6fe3c8136" providerId="ADAL" clId="{DB9B6F00-F8B8-4C41-A975-ACA669E5C833}" dt="2024-06-23T23:02:26.065" v="3681" actId="47"/>
        <pc:sldMkLst>
          <pc:docMk/>
          <pc:sldMk cId="1958314254" sldId="265"/>
        </pc:sldMkLst>
      </pc:sldChg>
      <pc:sldChg chg="del">
        <pc:chgData name="El Khoury, Elie Tanious" userId="45c51e12-244c-4983-8d73-a1a6fe3c8136" providerId="ADAL" clId="{DB9B6F00-F8B8-4C41-A975-ACA669E5C833}" dt="2024-06-23T23:02:26.065" v="3681" actId="47"/>
        <pc:sldMkLst>
          <pc:docMk/>
          <pc:sldMk cId="1800910994" sldId="266"/>
        </pc:sldMkLst>
      </pc:sldChg>
      <pc:sldChg chg="del">
        <pc:chgData name="El Khoury, Elie Tanious" userId="45c51e12-244c-4983-8d73-a1a6fe3c8136" providerId="ADAL" clId="{DB9B6F00-F8B8-4C41-A975-ACA669E5C833}" dt="2024-06-23T23:02:26.065" v="3681" actId="47"/>
        <pc:sldMkLst>
          <pc:docMk/>
          <pc:sldMk cId="10364938" sldId="269"/>
        </pc:sldMkLst>
      </pc:sldChg>
      <pc:sldChg chg="delSp modSp mod">
        <pc:chgData name="El Khoury, Elie Tanious" userId="45c51e12-244c-4983-8d73-a1a6fe3c8136" providerId="ADAL" clId="{DB9B6F00-F8B8-4C41-A975-ACA669E5C833}" dt="2024-06-24T21:40:29.371" v="5662" actId="20577"/>
        <pc:sldMkLst>
          <pc:docMk/>
          <pc:sldMk cId="1485429532" sldId="270"/>
        </pc:sldMkLst>
        <pc:spChg chg="del">
          <ac:chgData name="El Khoury, Elie Tanious" userId="45c51e12-244c-4983-8d73-a1a6fe3c8136" providerId="ADAL" clId="{DB9B6F00-F8B8-4C41-A975-ACA669E5C833}" dt="2024-06-24T21:39:48.582" v="5616" actId="478"/>
          <ac:spMkLst>
            <pc:docMk/>
            <pc:sldMk cId="1485429532" sldId="270"/>
            <ac:spMk id="46" creationId="{4B269486-8F4F-ACBD-0F11-ED40904DBE79}"/>
          </ac:spMkLst>
        </pc:spChg>
        <pc:spChg chg="mod">
          <ac:chgData name="El Khoury, Elie Tanious" userId="45c51e12-244c-4983-8d73-a1a6fe3c8136" providerId="ADAL" clId="{DB9B6F00-F8B8-4C41-A975-ACA669E5C833}" dt="2024-06-24T21:39:16.855" v="5549" actId="20577"/>
          <ac:spMkLst>
            <pc:docMk/>
            <pc:sldMk cId="1485429532" sldId="270"/>
            <ac:spMk id="53" creationId="{EACF213A-2883-C9FF-E055-CA2694511E43}"/>
          </ac:spMkLst>
        </pc:spChg>
        <pc:spChg chg="mod">
          <ac:chgData name="El Khoury, Elie Tanious" userId="45c51e12-244c-4983-8d73-a1a6fe3c8136" providerId="ADAL" clId="{DB9B6F00-F8B8-4C41-A975-ACA669E5C833}" dt="2024-06-24T21:39:53.230" v="5628" actId="20577"/>
          <ac:spMkLst>
            <pc:docMk/>
            <pc:sldMk cId="1485429532" sldId="270"/>
            <ac:spMk id="54" creationId="{CF2CBDA2-2BED-7F74-81D1-324F1C4CB497}"/>
          </ac:spMkLst>
        </pc:spChg>
        <pc:spChg chg="mod">
          <ac:chgData name="El Khoury, Elie Tanious" userId="45c51e12-244c-4983-8d73-a1a6fe3c8136" providerId="ADAL" clId="{DB9B6F00-F8B8-4C41-A975-ACA669E5C833}" dt="2024-06-24T21:40:04.284" v="5632" actId="20577"/>
          <ac:spMkLst>
            <pc:docMk/>
            <pc:sldMk cId="1485429532" sldId="270"/>
            <ac:spMk id="55" creationId="{2F997E41-2CC5-DC82-D078-C212922E1AE8}"/>
          </ac:spMkLst>
        </pc:spChg>
        <pc:spChg chg="mod">
          <ac:chgData name="El Khoury, Elie Tanious" userId="45c51e12-244c-4983-8d73-a1a6fe3c8136" providerId="ADAL" clId="{DB9B6F00-F8B8-4C41-A975-ACA669E5C833}" dt="2024-06-24T21:40:11.057" v="5645" actId="20577"/>
          <ac:spMkLst>
            <pc:docMk/>
            <pc:sldMk cId="1485429532" sldId="270"/>
            <ac:spMk id="56" creationId="{C9E331C8-208D-63CF-3F67-25FDEB726DF0}"/>
          </ac:spMkLst>
        </pc:spChg>
        <pc:spChg chg="mod">
          <ac:chgData name="El Khoury, Elie Tanious" userId="45c51e12-244c-4983-8d73-a1a6fe3c8136" providerId="ADAL" clId="{DB9B6F00-F8B8-4C41-A975-ACA669E5C833}" dt="2024-06-24T21:40:24.240" v="5655" actId="20577"/>
          <ac:spMkLst>
            <pc:docMk/>
            <pc:sldMk cId="1485429532" sldId="270"/>
            <ac:spMk id="57" creationId="{CE83B829-3D35-21F5-06D2-A6A46B4E3B37}"/>
          </ac:spMkLst>
        </pc:spChg>
        <pc:spChg chg="mod">
          <ac:chgData name="El Khoury, Elie Tanious" userId="45c51e12-244c-4983-8d73-a1a6fe3c8136" providerId="ADAL" clId="{DB9B6F00-F8B8-4C41-A975-ACA669E5C833}" dt="2024-06-24T21:40:29.371" v="5662" actId="20577"/>
          <ac:spMkLst>
            <pc:docMk/>
            <pc:sldMk cId="1485429532" sldId="270"/>
            <ac:spMk id="58" creationId="{E4A535AA-F1B8-DA51-672D-3679C88D2700}"/>
          </ac:spMkLst>
        </pc:spChg>
      </pc:sldChg>
      <pc:sldChg chg="del">
        <pc:chgData name="El Khoury, Elie Tanious" userId="45c51e12-244c-4983-8d73-a1a6fe3c8136" providerId="ADAL" clId="{DB9B6F00-F8B8-4C41-A975-ACA669E5C833}" dt="2024-06-23T23:02:26.065" v="3681" actId="47"/>
        <pc:sldMkLst>
          <pc:docMk/>
          <pc:sldMk cId="1970871863" sldId="271"/>
        </pc:sldMkLst>
      </pc:sldChg>
      <pc:sldChg chg="del">
        <pc:chgData name="El Khoury, Elie Tanious" userId="45c51e12-244c-4983-8d73-a1a6fe3c8136" providerId="ADAL" clId="{DB9B6F00-F8B8-4C41-A975-ACA669E5C833}" dt="2024-06-23T23:02:26.065" v="3681" actId="47"/>
        <pc:sldMkLst>
          <pc:docMk/>
          <pc:sldMk cId="3729981034" sldId="272"/>
        </pc:sldMkLst>
      </pc:sldChg>
      <pc:sldChg chg="del">
        <pc:chgData name="El Khoury, Elie Tanious" userId="45c51e12-244c-4983-8d73-a1a6fe3c8136" providerId="ADAL" clId="{DB9B6F00-F8B8-4C41-A975-ACA669E5C833}" dt="2024-06-23T23:02:26.065" v="3681" actId="47"/>
        <pc:sldMkLst>
          <pc:docMk/>
          <pc:sldMk cId="1738341198" sldId="273"/>
        </pc:sldMkLst>
      </pc:sldChg>
      <pc:sldChg chg="del">
        <pc:chgData name="El Khoury, Elie Tanious" userId="45c51e12-244c-4983-8d73-a1a6fe3c8136" providerId="ADAL" clId="{DB9B6F00-F8B8-4C41-A975-ACA669E5C833}" dt="2024-06-23T23:02:26.065" v="3681" actId="47"/>
        <pc:sldMkLst>
          <pc:docMk/>
          <pc:sldMk cId="3172523398" sldId="274"/>
        </pc:sldMkLst>
      </pc:sldChg>
      <pc:sldChg chg="del">
        <pc:chgData name="El Khoury, Elie Tanious" userId="45c51e12-244c-4983-8d73-a1a6fe3c8136" providerId="ADAL" clId="{DB9B6F00-F8B8-4C41-A975-ACA669E5C833}" dt="2024-06-23T23:02:26.065" v="3681" actId="47"/>
        <pc:sldMkLst>
          <pc:docMk/>
          <pc:sldMk cId="975925001" sldId="275"/>
        </pc:sldMkLst>
      </pc:sldChg>
      <pc:sldChg chg="del">
        <pc:chgData name="El Khoury, Elie Tanious" userId="45c51e12-244c-4983-8d73-a1a6fe3c8136" providerId="ADAL" clId="{DB9B6F00-F8B8-4C41-A975-ACA669E5C833}" dt="2024-06-23T23:02:26.065" v="3681" actId="47"/>
        <pc:sldMkLst>
          <pc:docMk/>
          <pc:sldMk cId="3888729292" sldId="276"/>
        </pc:sldMkLst>
      </pc:sldChg>
      <pc:sldChg chg="del">
        <pc:chgData name="El Khoury, Elie Tanious" userId="45c51e12-244c-4983-8d73-a1a6fe3c8136" providerId="ADAL" clId="{DB9B6F00-F8B8-4C41-A975-ACA669E5C833}" dt="2024-06-23T23:02:26.065" v="3681" actId="47"/>
        <pc:sldMkLst>
          <pc:docMk/>
          <pc:sldMk cId="744250076" sldId="277"/>
        </pc:sldMkLst>
      </pc:sldChg>
      <pc:sldChg chg="del">
        <pc:chgData name="El Khoury, Elie Tanious" userId="45c51e12-244c-4983-8d73-a1a6fe3c8136" providerId="ADAL" clId="{DB9B6F00-F8B8-4C41-A975-ACA669E5C833}" dt="2024-06-23T23:02:26.065" v="3681" actId="47"/>
        <pc:sldMkLst>
          <pc:docMk/>
          <pc:sldMk cId="4278384616" sldId="278"/>
        </pc:sldMkLst>
      </pc:sldChg>
      <pc:sldChg chg="del">
        <pc:chgData name="El Khoury, Elie Tanious" userId="45c51e12-244c-4983-8d73-a1a6fe3c8136" providerId="ADAL" clId="{DB9B6F00-F8B8-4C41-A975-ACA669E5C833}" dt="2024-06-23T23:02:26.065" v="3681" actId="47"/>
        <pc:sldMkLst>
          <pc:docMk/>
          <pc:sldMk cId="1558391195" sldId="279"/>
        </pc:sldMkLst>
      </pc:sldChg>
      <pc:sldChg chg="modSp del mod">
        <pc:chgData name="El Khoury, Elie Tanious" userId="45c51e12-244c-4983-8d73-a1a6fe3c8136" providerId="ADAL" clId="{DB9B6F00-F8B8-4C41-A975-ACA669E5C833}" dt="2024-06-23T23:02:26.065" v="3681" actId="47"/>
        <pc:sldMkLst>
          <pc:docMk/>
          <pc:sldMk cId="3489431084" sldId="280"/>
        </pc:sldMkLst>
        <pc:spChg chg="mod">
          <ac:chgData name="El Khoury, Elie Tanious" userId="45c51e12-244c-4983-8d73-a1a6fe3c8136" providerId="ADAL" clId="{DB9B6F00-F8B8-4C41-A975-ACA669E5C833}" dt="2024-06-22T19:51:28.083" v="307" actId="20577"/>
          <ac:spMkLst>
            <pc:docMk/>
            <pc:sldMk cId="3489431084" sldId="280"/>
            <ac:spMk id="5" creationId="{54B8CACF-757D-584A-D37C-67C28DF1A025}"/>
          </ac:spMkLst>
        </pc:spChg>
        <pc:spChg chg="mod">
          <ac:chgData name="El Khoury, Elie Tanious" userId="45c51e12-244c-4983-8d73-a1a6fe3c8136" providerId="ADAL" clId="{DB9B6F00-F8B8-4C41-A975-ACA669E5C833}" dt="2024-06-22T19:50:27.927" v="301"/>
          <ac:spMkLst>
            <pc:docMk/>
            <pc:sldMk cId="3489431084" sldId="280"/>
            <ac:spMk id="7" creationId="{38C687F5-957C-B0D3-E614-8462185500FB}"/>
          </ac:spMkLst>
        </pc:spChg>
      </pc:sldChg>
      <pc:sldChg chg="addSp delSp modSp new del mod modClrScheme modAnim chgLayout">
        <pc:chgData name="El Khoury, Elie Tanious" userId="45c51e12-244c-4983-8d73-a1a6fe3c8136" providerId="ADAL" clId="{DB9B6F00-F8B8-4C41-A975-ACA669E5C833}" dt="2024-06-23T23:02:26.065" v="3681" actId="47"/>
        <pc:sldMkLst>
          <pc:docMk/>
          <pc:sldMk cId="413584795" sldId="281"/>
        </pc:sldMkLst>
        <pc:spChg chg="del mod ord">
          <ac:chgData name="El Khoury, Elie Tanious" userId="45c51e12-244c-4983-8d73-a1a6fe3c8136" providerId="ADAL" clId="{DB9B6F00-F8B8-4C41-A975-ACA669E5C833}" dt="2024-06-22T19:53:10.080" v="311" actId="700"/>
          <ac:spMkLst>
            <pc:docMk/>
            <pc:sldMk cId="413584795" sldId="281"/>
            <ac:spMk id="2" creationId="{38E843A6-E501-AB45-FFCB-25D58B9B72E4}"/>
          </ac:spMkLst>
        </pc:spChg>
        <pc:spChg chg="del mod ord">
          <ac:chgData name="El Khoury, Elie Tanious" userId="45c51e12-244c-4983-8d73-a1a6fe3c8136" providerId="ADAL" clId="{DB9B6F00-F8B8-4C41-A975-ACA669E5C833}" dt="2024-06-22T19:53:10.080" v="311" actId="700"/>
          <ac:spMkLst>
            <pc:docMk/>
            <pc:sldMk cId="413584795" sldId="281"/>
            <ac:spMk id="3" creationId="{6274A323-FC53-6BDA-6A35-4A04F9682DD8}"/>
          </ac:spMkLst>
        </pc:spChg>
        <pc:spChg chg="del">
          <ac:chgData name="El Khoury, Elie Tanious" userId="45c51e12-244c-4983-8d73-a1a6fe3c8136" providerId="ADAL" clId="{DB9B6F00-F8B8-4C41-A975-ACA669E5C833}" dt="2024-06-22T19:53:10.080" v="311" actId="700"/>
          <ac:spMkLst>
            <pc:docMk/>
            <pc:sldMk cId="413584795" sldId="281"/>
            <ac:spMk id="4" creationId="{298C3CEA-9D8F-49C7-E1F5-D2F7856B7FBF}"/>
          </ac:spMkLst>
        </pc:spChg>
        <pc:spChg chg="add del mod ord">
          <ac:chgData name="El Khoury, Elie Tanious" userId="45c51e12-244c-4983-8d73-a1a6fe3c8136" providerId="ADAL" clId="{DB9B6F00-F8B8-4C41-A975-ACA669E5C833}" dt="2024-06-22T19:53:14.782" v="313" actId="478"/>
          <ac:spMkLst>
            <pc:docMk/>
            <pc:sldMk cId="413584795" sldId="281"/>
            <ac:spMk id="5" creationId="{5962F325-963B-D8A9-4EB0-1E427B3C7616}"/>
          </ac:spMkLst>
        </pc:spChg>
        <pc:spChg chg="add del mod ord">
          <ac:chgData name="El Khoury, Elie Tanious" userId="45c51e12-244c-4983-8d73-a1a6fe3c8136" providerId="ADAL" clId="{DB9B6F00-F8B8-4C41-A975-ACA669E5C833}" dt="2024-06-22T19:53:16.148" v="314" actId="478"/>
          <ac:spMkLst>
            <pc:docMk/>
            <pc:sldMk cId="413584795" sldId="281"/>
            <ac:spMk id="6" creationId="{B108DFC3-3469-428E-3C5F-1613AC3F167E}"/>
          </ac:spMkLst>
        </pc:spChg>
        <pc:spChg chg="mod">
          <ac:chgData name="El Khoury, Elie Tanious" userId="45c51e12-244c-4983-8d73-a1a6fe3c8136" providerId="ADAL" clId="{DB9B6F00-F8B8-4C41-A975-ACA669E5C833}" dt="2024-06-22T19:53:38.832" v="320" actId="20577"/>
          <ac:spMkLst>
            <pc:docMk/>
            <pc:sldMk cId="413584795" sldId="281"/>
            <ac:spMk id="11" creationId="{2908BF26-B723-44B4-5FC6-BA9FFFA8D1AB}"/>
          </ac:spMkLst>
        </pc:spChg>
        <pc:grpChg chg="add del mod">
          <ac:chgData name="El Khoury, Elie Tanious" userId="45c51e12-244c-4983-8d73-a1a6fe3c8136" providerId="ADAL" clId="{DB9B6F00-F8B8-4C41-A975-ACA669E5C833}" dt="2024-06-22T19:53:59.351" v="322" actId="478"/>
          <ac:grpSpMkLst>
            <pc:docMk/>
            <pc:sldMk cId="413584795" sldId="281"/>
            <ac:grpSpMk id="7" creationId="{7B27E115-E866-3FF6-267A-68EE2F26B0BE}"/>
          </ac:grpSpMkLst>
        </pc:grpChg>
        <pc:grpChg chg="mod">
          <ac:chgData name="El Khoury, Elie Tanious" userId="45c51e12-244c-4983-8d73-a1a6fe3c8136" providerId="ADAL" clId="{DB9B6F00-F8B8-4C41-A975-ACA669E5C833}" dt="2024-06-22T19:53:27.939" v="317" actId="14100"/>
          <ac:grpSpMkLst>
            <pc:docMk/>
            <pc:sldMk cId="413584795" sldId="281"/>
            <ac:grpSpMk id="8" creationId="{EB0AE0E7-52E0-4167-62BE-536049DC1996}"/>
          </ac:grpSpMkLst>
        </pc:grpChg>
        <pc:grpChg chg="mod">
          <ac:chgData name="El Khoury, Elie Tanious" userId="45c51e12-244c-4983-8d73-a1a6fe3c8136" providerId="ADAL" clId="{DB9B6F00-F8B8-4C41-A975-ACA669E5C833}" dt="2024-06-22T19:53:27.939" v="317" actId="14100"/>
          <ac:grpSpMkLst>
            <pc:docMk/>
            <pc:sldMk cId="413584795" sldId="281"/>
            <ac:grpSpMk id="10" creationId="{7265CB41-8D28-1EC3-53EF-B122A56C8841}"/>
          </ac:grpSpMkLst>
        </pc:grpChg>
        <pc:picChg chg="mod">
          <ac:chgData name="El Khoury, Elie Tanious" userId="45c51e12-244c-4983-8d73-a1a6fe3c8136" providerId="ADAL" clId="{DB9B6F00-F8B8-4C41-A975-ACA669E5C833}" dt="2024-06-22T19:53:27.939" v="317" actId="14100"/>
          <ac:picMkLst>
            <pc:docMk/>
            <pc:sldMk cId="413584795" sldId="281"/>
            <ac:picMk id="9" creationId="{B2DE2E4D-9ECA-8D3C-859A-978A3F2D3221}"/>
          </ac:picMkLst>
        </pc:picChg>
        <pc:picChg chg="mod">
          <ac:chgData name="El Khoury, Elie Tanious" userId="45c51e12-244c-4983-8d73-a1a6fe3c8136" providerId="ADAL" clId="{DB9B6F00-F8B8-4C41-A975-ACA669E5C833}" dt="2024-06-22T19:53:27.939" v="317" actId="14100"/>
          <ac:picMkLst>
            <pc:docMk/>
            <pc:sldMk cId="413584795" sldId="281"/>
            <ac:picMk id="12" creationId="{962DF9E3-E8EA-63E9-1E7E-CBB9C7A42A0E}"/>
          </ac:picMkLst>
        </pc:picChg>
        <pc:picChg chg="mod">
          <ac:chgData name="El Khoury, Elie Tanious" userId="45c51e12-244c-4983-8d73-a1a6fe3c8136" providerId="ADAL" clId="{DB9B6F00-F8B8-4C41-A975-ACA669E5C833}" dt="2024-06-22T19:53:27.939" v="317" actId="14100"/>
          <ac:picMkLst>
            <pc:docMk/>
            <pc:sldMk cId="413584795" sldId="281"/>
            <ac:picMk id="13" creationId="{689DFFCE-E190-05F0-4A72-555445397BC8}"/>
          </ac:picMkLst>
        </pc:picChg>
      </pc:sldChg>
      <pc:sldChg chg="add del">
        <pc:chgData name="El Khoury, Elie Tanious" userId="45c51e12-244c-4983-8d73-a1a6fe3c8136" providerId="ADAL" clId="{DB9B6F00-F8B8-4C41-A975-ACA669E5C833}" dt="2024-06-23T23:02:26.065" v="3681" actId="47"/>
        <pc:sldMkLst>
          <pc:docMk/>
          <pc:sldMk cId="3756706114" sldId="283"/>
        </pc:sldMkLst>
      </pc:sldChg>
      <pc:sldChg chg="addSp delSp modSp add mod ord modClrScheme chgLayout modNotesTx">
        <pc:chgData name="El Khoury, Elie Tanious" userId="45c51e12-244c-4983-8d73-a1a6fe3c8136" providerId="ADAL" clId="{DB9B6F00-F8B8-4C41-A975-ACA669E5C833}" dt="2024-06-24T22:31:43.561" v="5883" actId="6549"/>
        <pc:sldMkLst>
          <pc:docMk/>
          <pc:sldMk cId="4102356465" sldId="285"/>
        </pc:sldMkLst>
        <pc:spChg chg="mod">
          <ac:chgData name="El Khoury, Elie Tanious" userId="45c51e12-244c-4983-8d73-a1a6fe3c8136" providerId="ADAL" clId="{DB9B6F00-F8B8-4C41-A975-ACA669E5C833}" dt="2024-06-24T21:36:10.234" v="5439" actId="1076"/>
          <ac:spMkLst>
            <pc:docMk/>
            <pc:sldMk cId="4102356465" sldId="285"/>
            <ac:spMk id="2" creationId="{BD5B8637-B62D-9F24-56D0-C054BA9B955F}"/>
          </ac:spMkLst>
        </pc:spChg>
        <pc:spChg chg="mod">
          <ac:chgData name="El Khoury, Elie Tanious" userId="45c51e12-244c-4983-8d73-a1a6fe3c8136" providerId="ADAL" clId="{DB9B6F00-F8B8-4C41-A975-ACA669E5C833}" dt="2024-06-24T21:32:30.578" v="5350" actId="20577"/>
          <ac:spMkLst>
            <pc:docMk/>
            <pc:sldMk cId="4102356465" sldId="285"/>
            <ac:spMk id="3" creationId="{10F6EB60-A20F-B0B9-F32A-D3CE341B1672}"/>
          </ac:spMkLst>
        </pc:spChg>
        <pc:spChg chg="add del mod">
          <ac:chgData name="El Khoury, Elie Tanious" userId="45c51e12-244c-4983-8d73-a1a6fe3c8136" providerId="ADAL" clId="{DB9B6F00-F8B8-4C41-A975-ACA669E5C833}" dt="2024-06-24T21:09:28.464" v="5133" actId="21"/>
          <ac:spMkLst>
            <pc:docMk/>
            <pc:sldMk cId="4102356465" sldId="285"/>
            <ac:spMk id="4" creationId="{DB83C432-2843-EF07-D53C-F7CDCEDAF65F}"/>
          </ac:spMkLst>
        </pc:spChg>
        <pc:spChg chg="add del mod">
          <ac:chgData name="El Khoury, Elie Tanious" userId="45c51e12-244c-4983-8d73-a1a6fe3c8136" providerId="ADAL" clId="{DB9B6F00-F8B8-4C41-A975-ACA669E5C833}" dt="2024-06-23T23:23:58.942" v="4066" actId="478"/>
          <ac:spMkLst>
            <pc:docMk/>
            <pc:sldMk cId="4102356465" sldId="285"/>
            <ac:spMk id="5" creationId="{F3FE4800-FDDE-2B35-684E-4D9637F41BE8}"/>
          </ac:spMkLst>
        </pc:spChg>
        <pc:spChg chg="add del mod">
          <ac:chgData name="El Khoury, Elie Tanious" userId="45c51e12-244c-4983-8d73-a1a6fe3c8136" providerId="ADAL" clId="{DB9B6F00-F8B8-4C41-A975-ACA669E5C833}" dt="2024-06-23T23:24:02.810" v="4069" actId="478"/>
          <ac:spMkLst>
            <pc:docMk/>
            <pc:sldMk cId="4102356465" sldId="285"/>
            <ac:spMk id="7" creationId="{EC8DABA2-FF4E-5DB9-B17F-60C098F124AF}"/>
          </ac:spMkLst>
        </pc:spChg>
        <pc:spChg chg="add del mod">
          <ac:chgData name="El Khoury, Elie Tanious" userId="45c51e12-244c-4983-8d73-a1a6fe3c8136" providerId="ADAL" clId="{DB9B6F00-F8B8-4C41-A975-ACA669E5C833}" dt="2024-06-24T21:09:28.464" v="5133" actId="21"/>
          <ac:spMkLst>
            <pc:docMk/>
            <pc:sldMk cId="4102356465" sldId="285"/>
            <ac:spMk id="8" creationId="{F8C46CE1-2509-A49D-6C1D-B71C1077F613}"/>
          </ac:spMkLst>
        </pc:spChg>
        <pc:spChg chg="del mod ord">
          <ac:chgData name="El Khoury, Elie Tanious" userId="45c51e12-244c-4983-8d73-a1a6fe3c8136" providerId="ADAL" clId="{DB9B6F00-F8B8-4C41-A975-ACA669E5C833}" dt="2024-06-23T23:23:56.513" v="4065" actId="478"/>
          <ac:spMkLst>
            <pc:docMk/>
            <pc:sldMk cId="4102356465" sldId="285"/>
            <ac:spMk id="18" creationId="{00000000-0000-0000-0000-000000000000}"/>
          </ac:spMkLst>
        </pc:spChg>
        <pc:spChg chg="del mod ord">
          <ac:chgData name="El Khoury, Elie Tanious" userId="45c51e12-244c-4983-8d73-a1a6fe3c8136" providerId="ADAL" clId="{DB9B6F00-F8B8-4C41-A975-ACA669E5C833}" dt="2024-06-23T23:24:00.783" v="4067" actId="478"/>
          <ac:spMkLst>
            <pc:docMk/>
            <pc:sldMk cId="4102356465" sldId="285"/>
            <ac:spMk id="21" creationId="{00000000-0000-0000-0000-000000000000}"/>
          </ac:spMkLst>
        </pc:spChg>
        <pc:spChg chg="add mod">
          <ac:chgData name="El Khoury, Elie Tanious" userId="45c51e12-244c-4983-8d73-a1a6fe3c8136" providerId="ADAL" clId="{DB9B6F00-F8B8-4C41-A975-ACA669E5C833}" dt="2024-06-24T20:26:03.704" v="4106"/>
          <ac:spMkLst>
            <pc:docMk/>
            <pc:sldMk cId="4102356465" sldId="285"/>
            <ac:spMk id="1024" creationId="{A9D14931-7B7C-9D70-FBAE-FAF217B4FDD9}"/>
          </ac:spMkLst>
        </pc:spChg>
        <pc:spChg chg="add mod">
          <ac:chgData name="El Khoury, Elie Tanious" userId="45c51e12-244c-4983-8d73-a1a6fe3c8136" providerId="ADAL" clId="{DB9B6F00-F8B8-4C41-A975-ACA669E5C833}" dt="2024-06-24T20:26:25.853" v="4112" actId="1076"/>
          <ac:spMkLst>
            <pc:docMk/>
            <pc:sldMk cId="4102356465" sldId="285"/>
            <ac:spMk id="1025" creationId="{990A357F-BBC0-CAE6-F319-8410E0D44138}"/>
          </ac:spMkLst>
        </pc:spChg>
        <pc:picChg chg="add del mod">
          <ac:chgData name="El Khoury, Elie Tanious" userId="45c51e12-244c-4983-8d73-a1a6fe3c8136" providerId="ADAL" clId="{DB9B6F00-F8B8-4C41-A975-ACA669E5C833}" dt="2024-06-24T21:09:28.464" v="5133" actId="21"/>
          <ac:picMkLst>
            <pc:docMk/>
            <pc:sldMk cId="4102356465" sldId="285"/>
            <ac:picMk id="5" creationId="{EC539DB0-E98D-FC01-01AF-B49061F8E20E}"/>
          </ac:picMkLst>
        </pc:picChg>
        <pc:picChg chg="add del mod">
          <ac:chgData name="El Khoury, Elie Tanious" userId="45c51e12-244c-4983-8d73-a1a6fe3c8136" providerId="ADAL" clId="{DB9B6F00-F8B8-4C41-A975-ACA669E5C833}" dt="2024-06-24T21:09:28.464" v="5133" actId="21"/>
          <ac:picMkLst>
            <pc:docMk/>
            <pc:sldMk cId="4102356465" sldId="285"/>
            <ac:picMk id="6" creationId="{AAD8A4C5-D67E-987B-7BD7-484F76DBE2E7}"/>
          </ac:picMkLst>
        </pc:picChg>
        <pc:picChg chg="add del mod">
          <ac:chgData name="El Khoury, Elie Tanious" userId="45c51e12-244c-4983-8d73-a1a6fe3c8136" providerId="ADAL" clId="{DB9B6F00-F8B8-4C41-A975-ACA669E5C833}" dt="2024-06-23T23:30:31.333" v="4081" actId="478"/>
          <ac:picMkLst>
            <pc:docMk/>
            <pc:sldMk cId="4102356465" sldId="285"/>
            <ac:picMk id="9" creationId="{CDEB11D9-AB5B-58A3-61A9-29753DBBC3D2}"/>
          </ac:picMkLst>
        </pc:picChg>
        <pc:picChg chg="add mod">
          <ac:chgData name="El Khoury, Elie Tanious" userId="45c51e12-244c-4983-8d73-a1a6fe3c8136" providerId="ADAL" clId="{DB9B6F00-F8B8-4C41-A975-ACA669E5C833}" dt="2024-06-24T21:33:12.020" v="5390" actId="1076"/>
          <ac:picMkLst>
            <pc:docMk/>
            <pc:sldMk cId="4102356465" sldId="285"/>
            <ac:picMk id="10" creationId="{07216C0A-7EB0-4D7E-8FE1-72E1548475C6}"/>
          </ac:picMkLst>
        </pc:picChg>
        <pc:cxnChg chg="add del mod">
          <ac:chgData name="El Khoury, Elie Tanious" userId="45c51e12-244c-4983-8d73-a1a6fe3c8136" providerId="ADAL" clId="{DB9B6F00-F8B8-4C41-A975-ACA669E5C833}" dt="2024-06-24T21:09:28.464" v="5133" actId="21"/>
          <ac:cxnSpMkLst>
            <pc:docMk/>
            <pc:sldMk cId="4102356465" sldId="285"/>
            <ac:cxnSpMk id="7" creationId="{7C11BD23-78C1-C92D-82FC-BB92756A5688}"/>
          </ac:cxnSpMkLst>
        </pc:cxnChg>
      </pc:sldChg>
      <pc:sldChg chg="add del">
        <pc:chgData name="El Khoury, Elie Tanious" userId="45c51e12-244c-4983-8d73-a1a6fe3c8136" providerId="ADAL" clId="{DB9B6F00-F8B8-4C41-A975-ACA669E5C833}" dt="2024-06-23T01:03:11.175" v="2431" actId="47"/>
        <pc:sldMkLst>
          <pc:docMk/>
          <pc:sldMk cId="116439206" sldId="310"/>
        </pc:sldMkLst>
      </pc:sldChg>
      <pc:sldChg chg="add del">
        <pc:chgData name="El Khoury, Elie Tanious" userId="45c51e12-244c-4983-8d73-a1a6fe3c8136" providerId="ADAL" clId="{DB9B6F00-F8B8-4C41-A975-ACA669E5C833}" dt="2024-06-24T21:06:05.362" v="5118" actId="47"/>
        <pc:sldMkLst>
          <pc:docMk/>
          <pc:sldMk cId="780514515" sldId="311"/>
        </pc:sldMkLst>
      </pc:sldChg>
      <pc:sldChg chg="addSp modSp add mod ord">
        <pc:chgData name="El Khoury, Elie Tanious" userId="45c51e12-244c-4983-8d73-a1a6fe3c8136" providerId="ADAL" clId="{DB9B6F00-F8B8-4C41-A975-ACA669E5C833}" dt="2024-06-23T06:12:01.868" v="3216" actId="20577"/>
        <pc:sldMkLst>
          <pc:docMk/>
          <pc:sldMk cId="3606885774" sldId="312"/>
        </pc:sldMkLst>
        <pc:spChg chg="mod">
          <ac:chgData name="El Khoury, Elie Tanious" userId="45c51e12-244c-4983-8d73-a1a6fe3c8136" providerId="ADAL" clId="{DB9B6F00-F8B8-4C41-A975-ACA669E5C833}" dt="2024-06-23T06:03:28.851" v="3140" actId="21"/>
          <ac:spMkLst>
            <pc:docMk/>
            <pc:sldMk cId="3606885774" sldId="312"/>
            <ac:spMk id="2" creationId="{00000000-0000-0000-0000-000000000000}"/>
          </ac:spMkLst>
        </pc:spChg>
        <pc:spChg chg="mod">
          <ac:chgData name="El Khoury, Elie Tanious" userId="45c51e12-244c-4983-8d73-a1a6fe3c8136" providerId="ADAL" clId="{DB9B6F00-F8B8-4C41-A975-ACA669E5C833}" dt="2024-06-23T06:11:44.611" v="3210" actId="1076"/>
          <ac:spMkLst>
            <pc:docMk/>
            <pc:sldMk cId="3606885774" sldId="312"/>
            <ac:spMk id="3" creationId="{00000000-0000-0000-0000-000000000000}"/>
          </ac:spMkLst>
        </pc:spChg>
        <pc:spChg chg="add mod">
          <ac:chgData name="El Khoury, Elie Tanious" userId="45c51e12-244c-4983-8d73-a1a6fe3c8136" providerId="ADAL" clId="{DB9B6F00-F8B8-4C41-A975-ACA669E5C833}" dt="2024-06-23T06:12:01.868" v="3216" actId="20577"/>
          <ac:spMkLst>
            <pc:docMk/>
            <pc:sldMk cId="3606885774" sldId="312"/>
            <ac:spMk id="4" creationId="{47B6CA34-C07A-FC2D-5A26-449C6EDBAA7F}"/>
          </ac:spMkLst>
        </pc:spChg>
      </pc:sldChg>
      <pc:sldChg chg="add del">
        <pc:chgData name="El Khoury, Elie Tanious" userId="45c51e12-244c-4983-8d73-a1a6fe3c8136" providerId="ADAL" clId="{DB9B6F00-F8B8-4C41-A975-ACA669E5C833}" dt="2024-06-24T21:06:04.169" v="5117" actId="47"/>
        <pc:sldMkLst>
          <pc:docMk/>
          <pc:sldMk cId="2115164828" sldId="313"/>
        </pc:sldMkLst>
      </pc:sldChg>
      <pc:sldChg chg="delSp modSp add del mod">
        <pc:chgData name="El Khoury, Elie Tanious" userId="45c51e12-244c-4983-8d73-a1a6fe3c8136" providerId="ADAL" clId="{DB9B6F00-F8B8-4C41-A975-ACA669E5C833}" dt="2024-06-24T21:10:29.015" v="5198" actId="47"/>
        <pc:sldMkLst>
          <pc:docMk/>
          <pc:sldMk cId="734169428" sldId="314"/>
        </pc:sldMkLst>
        <pc:spChg chg="del">
          <ac:chgData name="El Khoury, Elie Tanious" userId="45c51e12-244c-4983-8d73-a1a6fe3c8136" providerId="ADAL" clId="{DB9B6F00-F8B8-4C41-A975-ACA669E5C833}" dt="2024-06-24T20:53:54.427" v="4883" actId="478"/>
          <ac:spMkLst>
            <pc:docMk/>
            <pc:sldMk cId="734169428" sldId="314"/>
            <ac:spMk id="5" creationId="{00000000-0000-0000-0000-000000000000}"/>
          </ac:spMkLst>
        </pc:spChg>
        <pc:spChg chg="mod">
          <ac:chgData name="El Khoury, Elie Tanious" userId="45c51e12-244c-4983-8d73-a1a6fe3c8136" providerId="ADAL" clId="{DB9B6F00-F8B8-4C41-A975-ACA669E5C833}" dt="2024-06-24T20:54:05.272" v="4884" actId="21"/>
          <ac:spMkLst>
            <pc:docMk/>
            <pc:sldMk cId="734169428" sldId="314"/>
            <ac:spMk id="9" creationId="{00000000-0000-0000-0000-000000000000}"/>
          </ac:spMkLst>
        </pc:spChg>
        <pc:spChg chg="del mod">
          <ac:chgData name="El Khoury, Elie Tanious" userId="45c51e12-244c-4983-8d73-a1a6fe3c8136" providerId="ADAL" clId="{DB9B6F00-F8B8-4C41-A975-ACA669E5C833}" dt="2024-06-24T21:06:21.319" v="5121" actId="478"/>
          <ac:spMkLst>
            <pc:docMk/>
            <pc:sldMk cId="734169428" sldId="314"/>
            <ac:spMk id="10" creationId="{00000000-0000-0000-0000-000000000000}"/>
          </ac:spMkLst>
        </pc:spChg>
        <pc:spChg chg="mod">
          <ac:chgData name="El Khoury, Elie Tanious" userId="45c51e12-244c-4983-8d73-a1a6fe3c8136" providerId="ADAL" clId="{DB9B6F00-F8B8-4C41-A975-ACA669E5C833}" dt="2024-06-24T21:06:16.481" v="5120" actId="207"/>
          <ac:spMkLst>
            <pc:docMk/>
            <pc:sldMk cId="734169428" sldId="314"/>
            <ac:spMk id="11" creationId="{00000000-0000-0000-0000-000000000000}"/>
          </ac:spMkLst>
        </pc:spChg>
      </pc:sldChg>
      <pc:sldChg chg="add del">
        <pc:chgData name="El Khoury, Elie Tanious" userId="45c51e12-244c-4983-8d73-a1a6fe3c8136" providerId="ADAL" clId="{DB9B6F00-F8B8-4C41-A975-ACA669E5C833}" dt="2024-06-24T21:06:02.674" v="5116" actId="47"/>
        <pc:sldMkLst>
          <pc:docMk/>
          <pc:sldMk cId="2796581525" sldId="315"/>
        </pc:sldMkLst>
      </pc:sldChg>
      <pc:sldChg chg="addSp delSp modSp add del mod">
        <pc:chgData name="El Khoury, Elie Tanious" userId="45c51e12-244c-4983-8d73-a1a6fe3c8136" providerId="ADAL" clId="{DB9B6F00-F8B8-4C41-A975-ACA669E5C833}" dt="2024-06-24T21:05:33.117" v="5114" actId="47"/>
        <pc:sldMkLst>
          <pc:docMk/>
          <pc:sldMk cId="2370754637" sldId="337"/>
        </pc:sldMkLst>
        <pc:spChg chg="del">
          <ac:chgData name="El Khoury, Elie Tanious" userId="45c51e12-244c-4983-8d73-a1a6fe3c8136" providerId="ADAL" clId="{DB9B6F00-F8B8-4C41-A975-ACA669E5C833}" dt="2024-06-24T21:04:36.738" v="5106" actId="478"/>
          <ac:spMkLst>
            <pc:docMk/>
            <pc:sldMk cId="2370754637" sldId="337"/>
            <ac:spMk id="2" creationId="{00000000-0000-0000-0000-000000000000}"/>
          </ac:spMkLst>
        </pc:spChg>
        <pc:spChg chg="add del mod">
          <ac:chgData name="El Khoury, Elie Tanious" userId="45c51e12-244c-4983-8d73-a1a6fe3c8136" providerId="ADAL" clId="{DB9B6F00-F8B8-4C41-A975-ACA669E5C833}" dt="2024-06-24T21:04:39.911" v="5107" actId="478"/>
          <ac:spMkLst>
            <pc:docMk/>
            <pc:sldMk cId="2370754637" sldId="337"/>
            <ac:spMk id="16" creationId="{80DCD309-9124-6E6C-AC8C-8DAA7D4E0728}"/>
          </ac:spMkLst>
        </pc:spChg>
      </pc:sldChg>
      <pc:sldChg chg="addSp delSp modSp add mod modNotesTx">
        <pc:chgData name="El Khoury, Elie Tanious" userId="45c51e12-244c-4983-8d73-a1a6fe3c8136" providerId="ADAL" clId="{DB9B6F00-F8B8-4C41-A975-ACA669E5C833}" dt="2024-06-24T22:30:58.431" v="5876" actId="6549"/>
        <pc:sldMkLst>
          <pc:docMk/>
          <pc:sldMk cId="257778023" sldId="345"/>
        </pc:sldMkLst>
        <pc:spChg chg="mod">
          <ac:chgData name="El Khoury, Elie Tanious" userId="45c51e12-244c-4983-8d73-a1a6fe3c8136" providerId="ADAL" clId="{DB9B6F00-F8B8-4C41-A975-ACA669E5C833}" dt="2024-06-24T21:37:45.667" v="5444" actId="6549"/>
          <ac:spMkLst>
            <pc:docMk/>
            <pc:sldMk cId="257778023" sldId="345"/>
            <ac:spMk id="4" creationId="{00000000-0000-0000-0000-000000000000}"/>
          </ac:spMkLst>
        </pc:spChg>
        <pc:spChg chg="mod">
          <ac:chgData name="El Khoury, Elie Tanious" userId="45c51e12-244c-4983-8d73-a1a6fe3c8136" providerId="ADAL" clId="{DB9B6F00-F8B8-4C41-A975-ACA669E5C833}" dt="2024-06-23T01:40:47.320" v="2907"/>
          <ac:spMkLst>
            <pc:docMk/>
            <pc:sldMk cId="257778023" sldId="345"/>
            <ac:spMk id="5" creationId="{00000000-0000-0000-0000-000000000000}"/>
          </ac:spMkLst>
        </pc:spChg>
        <pc:spChg chg="add del mod">
          <ac:chgData name="El Khoury, Elie Tanious" userId="45c51e12-244c-4983-8d73-a1a6fe3c8136" providerId="ADAL" clId="{DB9B6F00-F8B8-4C41-A975-ACA669E5C833}" dt="2024-06-22T21:07:11.757" v="1520" actId="478"/>
          <ac:spMkLst>
            <pc:docMk/>
            <pc:sldMk cId="257778023" sldId="345"/>
            <ac:spMk id="7" creationId="{16A43561-7466-21EB-8D5E-D989D2F86937}"/>
          </ac:spMkLst>
        </pc:spChg>
        <pc:spChg chg="add del">
          <ac:chgData name="El Khoury, Elie Tanious" userId="45c51e12-244c-4983-8d73-a1a6fe3c8136" providerId="ADAL" clId="{DB9B6F00-F8B8-4C41-A975-ACA669E5C833}" dt="2024-06-22T21:06:58.936" v="1517" actId="22"/>
          <ac:spMkLst>
            <pc:docMk/>
            <pc:sldMk cId="257778023" sldId="345"/>
            <ac:spMk id="10" creationId="{6B14530C-61F3-2260-ABEB-76EEEE8E635E}"/>
          </ac:spMkLst>
        </pc:spChg>
        <pc:spChg chg="add mod">
          <ac:chgData name="El Khoury, Elie Tanious" userId="45c51e12-244c-4983-8d73-a1a6fe3c8136" providerId="ADAL" clId="{DB9B6F00-F8B8-4C41-A975-ACA669E5C833}" dt="2024-06-23T01:40:02.356" v="2900" actId="1076"/>
          <ac:spMkLst>
            <pc:docMk/>
            <pc:sldMk cId="257778023" sldId="345"/>
            <ac:spMk id="11" creationId="{4CC1F7BB-0044-1C4A-DA99-E48F5CA74BFA}"/>
          </ac:spMkLst>
        </pc:spChg>
        <pc:spChg chg="add mod">
          <ac:chgData name="El Khoury, Elie Tanious" userId="45c51e12-244c-4983-8d73-a1a6fe3c8136" providerId="ADAL" clId="{DB9B6F00-F8B8-4C41-A975-ACA669E5C833}" dt="2024-06-23T23:15:52.996" v="4004" actId="948"/>
          <ac:spMkLst>
            <pc:docMk/>
            <pc:sldMk cId="257778023" sldId="345"/>
            <ac:spMk id="14" creationId="{48705900-75DA-0C9D-6619-677CB2DC4715}"/>
          </ac:spMkLst>
        </pc:spChg>
        <pc:picChg chg="del">
          <ac:chgData name="El Khoury, Elie Tanious" userId="45c51e12-244c-4983-8d73-a1a6fe3c8136" providerId="ADAL" clId="{DB9B6F00-F8B8-4C41-A975-ACA669E5C833}" dt="2024-06-22T21:06:26.153" v="1506" actId="478"/>
          <ac:picMkLst>
            <pc:docMk/>
            <pc:sldMk cId="257778023" sldId="345"/>
            <ac:picMk id="2" creationId="{00000000-0000-0000-0000-000000000000}"/>
          </ac:picMkLst>
        </pc:picChg>
        <pc:picChg chg="add mod">
          <ac:chgData name="El Khoury, Elie Tanious" userId="45c51e12-244c-4983-8d73-a1a6fe3c8136" providerId="ADAL" clId="{DB9B6F00-F8B8-4C41-A975-ACA669E5C833}" dt="2024-06-23T05:43:57.408" v="2975" actId="1076"/>
          <ac:picMkLst>
            <pc:docMk/>
            <pc:sldMk cId="257778023" sldId="345"/>
            <ac:picMk id="8" creationId="{E9F5688F-F6B9-7E67-0529-946A4ADE8C32}"/>
          </ac:picMkLst>
        </pc:picChg>
        <pc:picChg chg="add mod">
          <ac:chgData name="El Khoury, Elie Tanious" userId="45c51e12-244c-4983-8d73-a1a6fe3c8136" providerId="ADAL" clId="{DB9B6F00-F8B8-4C41-A975-ACA669E5C833}" dt="2024-06-23T23:15:18.848" v="3999" actId="1440"/>
          <ac:picMkLst>
            <pc:docMk/>
            <pc:sldMk cId="257778023" sldId="345"/>
            <ac:picMk id="12" creationId="{2C87E92A-CEA0-865D-0A04-1ECFAAB7BD34}"/>
          </ac:picMkLst>
        </pc:picChg>
        <pc:picChg chg="add mod">
          <ac:chgData name="El Khoury, Elie Tanious" userId="45c51e12-244c-4983-8d73-a1a6fe3c8136" providerId="ADAL" clId="{DB9B6F00-F8B8-4C41-A975-ACA669E5C833}" dt="2024-06-23T23:15:18.848" v="3999" actId="1440"/>
          <ac:picMkLst>
            <pc:docMk/>
            <pc:sldMk cId="257778023" sldId="345"/>
            <ac:picMk id="13" creationId="{BF1274B7-8F16-E538-CA8E-925BE5BEE054}"/>
          </ac:picMkLst>
        </pc:picChg>
      </pc:sldChg>
      <pc:sldChg chg="addSp delSp modSp add mod">
        <pc:chgData name="El Khoury, Elie Tanious" userId="45c51e12-244c-4983-8d73-a1a6fe3c8136" providerId="ADAL" clId="{DB9B6F00-F8B8-4C41-A975-ACA669E5C833}" dt="2024-06-24T21:45:26.633" v="5675" actId="478"/>
        <pc:sldMkLst>
          <pc:docMk/>
          <pc:sldMk cId="797558696" sldId="1010"/>
        </pc:sldMkLst>
        <pc:spChg chg="add mod">
          <ac:chgData name="El Khoury, Elie Tanious" userId="45c51e12-244c-4983-8d73-a1a6fe3c8136" providerId="ADAL" clId="{DB9B6F00-F8B8-4C41-A975-ACA669E5C833}" dt="2024-06-22T20:24:05.437" v="811" actId="208"/>
          <ac:spMkLst>
            <pc:docMk/>
            <pc:sldMk cId="797558696" sldId="1010"/>
            <ac:spMk id="4" creationId="{A000CC0D-4C03-D308-ED8D-5F27F8D0BB75}"/>
          </ac:spMkLst>
        </pc:spChg>
        <pc:spChg chg="del">
          <ac:chgData name="El Khoury, Elie Tanious" userId="45c51e12-244c-4983-8d73-a1a6fe3c8136" providerId="ADAL" clId="{DB9B6F00-F8B8-4C41-A975-ACA669E5C833}" dt="2024-06-24T21:45:16.645" v="5674" actId="478"/>
          <ac:spMkLst>
            <pc:docMk/>
            <pc:sldMk cId="797558696" sldId="1010"/>
            <ac:spMk id="7" creationId="{74D48243-0252-526F-78B6-7CE0CF8E0E0E}"/>
          </ac:spMkLst>
        </pc:spChg>
        <pc:spChg chg="del">
          <ac:chgData name="El Khoury, Elie Tanious" userId="45c51e12-244c-4983-8d73-a1a6fe3c8136" providerId="ADAL" clId="{DB9B6F00-F8B8-4C41-A975-ACA669E5C833}" dt="2024-06-24T21:45:26.633" v="5675" actId="478"/>
          <ac:spMkLst>
            <pc:docMk/>
            <pc:sldMk cId="797558696" sldId="1010"/>
            <ac:spMk id="11" creationId="{3CAD8A3C-AC3F-833C-6258-EF57C731BDC3}"/>
          </ac:spMkLst>
        </pc:spChg>
        <pc:graphicFrameChg chg="mod">
          <ac:chgData name="El Khoury, Elie Tanious" userId="45c51e12-244c-4983-8d73-a1a6fe3c8136" providerId="ADAL" clId="{DB9B6F00-F8B8-4C41-A975-ACA669E5C833}" dt="2024-06-22T20:22:43.503" v="802"/>
          <ac:graphicFrameMkLst>
            <pc:docMk/>
            <pc:sldMk cId="797558696" sldId="1010"/>
            <ac:graphicFrameMk id="3" creationId="{389AD136-023A-3F16-8891-43343E9D29AD}"/>
          </ac:graphicFrameMkLst>
        </pc:graphicFrameChg>
      </pc:sldChg>
      <pc:sldChg chg="addSp delSp modSp add mod modClrScheme chgLayout">
        <pc:chgData name="El Khoury, Elie Tanious" userId="45c51e12-244c-4983-8d73-a1a6fe3c8136" providerId="ADAL" clId="{DB9B6F00-F8B8-4C41-A975-ACA669E5C833}" dt="2024-06-23T23:23:43.569" v="4062" actId="1076"/>
        <pc:sldMkLst>
          <pc:docMk/>
          <pc:sldMk cId="2726178876" sldId="1011"/>
        </pc:sldMkLst>
        <pc:spChg chg="add del mod ord">
          <ac:chgData name="El Khoury, Elie Tanious" userId="45c51e12-244c-4983-8d73-a1a6fe3c8136" providerId="ADAL" clId="{DB9B6F00-F8B8-4C41-A975-ACA669E5C833}" dt="2024-06-23T23:20:48.337" v="4021" actId="700"/>
          <ac:spMkLst>
            <pc:docMk/>
            <pc:sldMk cId="2726178876" sldId="1011"/>
            <ac:spMk id="2" creationId="{35FC94B2-47FD-2A5C-BD07-FE4D93BF22C1}"/>
          </ac:spMkLst>
        </pc:spChg>
        <pc:spChg chg="mod">
          <ac:chgData name="El Khoury, Elie Tanious" userId="45c51e12-244c-4983-8d73-a1a6fe3c8136" providerId="ADAL" clId="{DB9B6F00-F8B8-4C41-A975-ACA669E5C833}" dt="2024-06-23T23:23:24.311" v="4058" actId="20577"/>
          <ac:spMkLst>
            <pc:docMk/>
            <pc:sldMk cId="2726178876" sldId="1011"/>
            <ac:spMk id="3" creationId="{10F6EB60-A20F-B0B9-F32A-D3CE341B1672}"/>
          </ac:spMkLst>
        </pc:spChg>
        <pc:spChg chg="add del mod">
          <ac:chgData name="El Khoury, Elie Tanious" userId="45c51e12-244c-4983-8d73-a1a6fe3c8136" providerId="ADAL" clId="{DB9B6F00-F8B8-4C41-A975-ACA669E5C833}" dt="2024-06-23T23:21:00.893" v="4027" actId="478"/>
          <ac:spMkLst>
            <pc:docMk/>
            <pc:sldMk cId="2726178876" sldId="1011"/>
            <ac:spMk id="5" creationId="{D56F01CA-D13D-7B65-B948-68EEF35AEEED}"/>
          </ac:spMkLst>
        </pc:spChg>
        <pc:spChg chg="add del mod">
          <ac:chgData name="El Khoury, Elie Tanious" userId="45c51e12-244c-4983-8d73-a1a6fe3c8136" providerId="ADAL" clId="{DB9B6F00-F8B8-4C41-A975-ACA669E5C833}" dt="2024-06-23T23:21:02.110" v="4028" actId="478"/>
          <ac:spMkLst>
            <pc:docMk/>
            <pc:sldMk cId="2726178876" sldId="1011"/>
            <ac:spMk id="7" creationId="{391DED4A-6FE1-E482-0932-36AA871B47DD}"/>
          </ac:spMkLst>
        </pc:spChg>
        <pc:spChg chg="del mod ord">
          <ac:chgData name="El Khoury, Elie Tanious" userId="45c51e12-244c-4983-8d73-a1a6fe3c8136" providerId="ADAL" clId="{DB9B6F00-F8B8-4C41-A975-ACA669E5C833}" dt="2024-06-23T23:20:56.465" v="4024" actId="478"/>
          <ac:spMkLst>
            <pc:docMk/>
            <pc:sldMk cId="2726178876" sldId="1011"/>
            <ac:spMk id="18" creationId="{00000000-0000-0000-0000-000000000000}"/>
          </ac:spMkLst>
        </pc:spChg>
        <pc:spChg chg="del mod ord">
          <ac:chgData name="El Khoury, Elie Tanious" userId="45c51e12-244c-4983-8d73-a1a6fe3c8136" providerId="ADAL" clId="{DB9B6F00-F8B8-4C41-A975-ACA669E5C833}" dt="2024-06-23T23:20:58.763" v="4025" actId="478"/>
          <ac:spMkLst>
            <pc:docMk/>
            <pc:sldMk cId="2726178876" sldId="1011"/>
            <ac:spMk id="21" creationId="{00000000-0000-0000-0000-000000000000}"/>
          </ac:spMkLst>
        </pc:spChg>
        <pc:picChg chg="add del mod">
          <ac:chgData name="El Khoury, Elie Tanious" userId="45c51e12-244c-4983-8d73-a1a6fe3c8136" providerId="ADAL" clId="{DB9B6F00-F8B8-4C41-A975-ACA669E5C833}" dt="2024-06-23T23:21:31.987" v="4033" actId="478"/>
          <ac:picMkLst>
            <pc:docMk/>
            <pc:sldMk cId="2726178876" sldId="1011"/>
            <ac:picMk id="9" creationId="{7AC39BD8-DC58-C497-034D-03A64961DC48}"/>
          </ac:picMkLst>
        </pc:picChg>
        <pc:picChg chg="add del mod">
          <ac:chgData name="El Khoury, Elie Tanious" userId="45c51e12-244c-4983-8d73-a1a6fe3c8136" providerId="ADAL" clId="{DB9B6F00-F8B8-4C41-A975-ACA669E5C833}" dt="2024-06-23T23:22:35.195" v="4044" actId="478"/>
          <ac:picMkLst>
            <pc:docMk/>
            <pc:sldMk cId="2726178876" sldId="1011"/>
            <ac:picMk id="11" creationId="{63F491BC-1F61-AB4D-A883-3E5FBAB32A39}"/>
          </ac:picMkLst>
        </pc:picChg>
        <pc:picChg chg="add mod">
          <ac:chgData name="El Khoury, Elie Tanious" userId="45c51e12-244c-4983-8d73-a1a6fe3c8136" providerId="ADAL" clId="{DB9B6F00-F8B8-4C41-A975-ACA669E5C833}" dt="2024-06-23T23:23:43.569" v="4062" actId="1076"/>
          <ac:picMkLst>
            <pc:docMk/>
            <pc:sldMk cId="2726178876" sldId="1011"/>
            <ac:picMk id="13" creationId="{53FDECF2-1F27-4DAD-E3E8-DF86A7E792DE}"/>
          </ac:picMkLst>
        </pc:picChg>
      </pc:sldChg>
      <pc:sldChg chg="add del">
        <pc:chgData name="El Khoury, Elie Tanious" userId="45c51e12-244c-4983-8d73-a1a6fe3c8136" providerId="ADAL" clId="{DB9B6F00-F8B8-4C41-A975-ACA669E5C833}" dt="2024-06-23T23:02:26.065" v="3681" actId="47"/>
        <pc:sldMkLst>
          <pc:docMk/>
          <pc:sldMk cId="2950650810" sldId="1012"/>
        </pc:sldMkLst>
      </pc:sldChg>
      <pc:sldChg chg="add del">
        <pc:chgData name="El Khoury, Elie Tanious" userId="45c51e12-244c-4983-8d73-a1a6fe3c8136" providerId="ADAL" clId="{DB9B6F00-F8B8-4C41-A975-ACA669E5C833}" dt="2024-06-23T23:02:26.065" v="3681" actId="47"/>
        <pc:sldMkLst>
          <pc:docMk/>
          <pc:sldMk cId="2560476940" sldId="1014"/>
        </pc:sldMkLst>
      </pc:sldChg>
      <pc:sldChg chg="add del">
        <pc:chgData name="El Khoury, Elie Tanious" userId="45c51e12-244c-4983-8d73-a1a6fe3c8136" providerId="ADAL" clId="{DB9B6F00-F8B8-4C41-A975-ACA669E5C833}" dt="2024-06-23T01:14:11.703" v="2461" actId="47"/>
        <pc:sldMkLst>
          <pc:docMk/>
          <pc:sldMk cId="3291900879" sldId="1016"/>
        </pc:sldMkLst>
      </pc:sldChg>
      <pc:sldChg chg="add del">
        <pc:chgData name="El Khoury, Elie Tanious" userId="45c51e12-244c-4983-8d73-a1a6fe3c8136" providerId="ADAL" clId="{DB9B6F00-F8B8-4C41-A975-ACA669E5C833}" dt="2024-06-23T23:02:26.065" v="3681" actId="47"/>
        <pc:sldMkLst>
          <pc:docMk/>
          <pc:sldMk cId="1353067462" sldId="1018"/>
        </pc:sldMkLst>
      </pc:sldChg>
      <pc:sldChg chg="add del">
        <pc:chgData name="El Khoury, Elie Tanious" userId="45c51e12-244c-4983-8d73-a1a6fe3c8136" providerId="ADAL" clId="{DB9B6F00-F8B8-4C41-A975-ACA669E5C833}" dt="2024-06-23T23:02:26.065" v="3681" actId="47"/>
        <pc:sldMkLst>
          <pc:docMk/>
          <pc:sldMk cId="2411804111" sldId="1019"/>
        </pc:sldMkLst>
      </pc:sldChg>
      <pc:sldChg chg="delSp add ord setBg delDesignElem">
        <pc:chgData name="El Khoury, Elie Tanious" userId="45c51e12-244c-4983-8d73-a1a6fe3c8136" providerId="ADAL" clId="{DB9B6F00-F8B8-4C41-A975-ACA669E5C833}" dt="2024-06-23T00:58:34.902" v="2365"/>
        <pc:sldMkLst>
          <pc:docMk/>
          <pc:sldMk cId="1497128230" sldId="1021"/>
        </pc:sldMkLst>
        <pc:spChg chg="del">
          <ac:chgData name="El Khoury, Elie Tanious" userId="45c51e12-244c-4983-8d73-a1a6fe3c8136" providerId="ADAL" clId="{DB9B6F00-F8B8-4C41-A975-ACA669E5C833}" dt="2024-06-22T20:16:18.929" v="743"/>
          <ac:spMkLst>
            <pc:docMk/>
            <pc:sldMk cId="1497128230" sldId="1021"/>
            <ac:spMk id="57" creationId="{D009D6D5-DAC2-4A8B-A17A-E206B9012D09}"/>
          </ac:spMkLst>
        </pc:spChg>
      </pc:sldChg>
      <pc:sldChg chg="addSp delSp modSp new del mod ord modClrScheme chgLayout">
        <pc:chgData name="El Khoury, Elie Tanious" userId="45c51e12-244c-4983-8d73-a1a6fe3c8136" providerId="ADAL" clId="{DB9B6F00-F8B8-4C41-A975-ACA669E5C833}" dt="2024-06-23T01:14:15.332" v="2462" actId="47"/>
        <pc:sldMkLst>
          <pc:docMk/>
          <pc:sldMk cId="3060722539" sldId="1022"/>
        </pc:sldMkLst>
        <pc:spChg chg="del">
          <ac:chgData name="El Khoury, Elie Tanious" userId="45c51e12-244c-4983-8d73-a1a6fe3c8136" providerId="ADAL" clId="{DB9B6F00-F8B8-4C41-A975-ACA669E5C833}" dt="2024-06-22T20:25:20.796" v="813" actId="700"/>
          <ac:spMkLst>
            <pc:docMk/>
            <pc:sldMk cId="3060722539" sldId="1022"/>
            <ac:spMk id="2" creationId="{AED8C8C3-F4D2-5460-49A6-1B8E7D6EF095}"/>
          </ac:spMkLst>
        </pc:spChg>
        <pc:spChg chg="del mod ord">
          <ac:chgData name="El Khoury, Elie Tanious" userId="45c51e12-244c-4983-8d73-a1a6fe3c8136" providerId="ADAL" clId="{DB9B6F00-F8B8-4C41-A975-ACA669E5C833}" dt="2024-06-22T20:25:20.796" v="813" actId="700"/>
          <ac:spMkLst>
            <pc:docMk/>
            <pc:sldMk cId="3060722539" sldId="1022"/>
            <ac:spMk id="3" creationId="{9AC98429-EF6D-897B-A524-3C4C20967F52}"/>
          </ac:spMkLst>
        </pc:spChg>
        <pc:spChg chg="del mod ord">
          <ac:chgData name="El Khoury, Elie Tanious" userId="45c51e12-244c-4983-8d73-a1a6fe3c8136" providerId="ADAL" clId="{DB9B6F00-F8B8-4C41-A975-ACA669E5C833}" dt="2024-06-22T20:25:20.796" v="813" actId="700"/>
          <ac:spMkLst>
            <pc:docMk/>
            <pc:sldMk cId="3060722539" sldId="1022"/>
            <ac:spMk id="4" creationId="{7EA7FF76-F825-9D00-740B-D5AAC4BCDAF9}"/>
          </ac:spMkLst>
        </pc:spChg>
        <pc:spChg chg="del mod ord">
          <ac:chgData name="El Khoury, Elie Tanious" userId="45c51e12-244c-4983-8d73-a1a6fe3c8136" providerId="ADAL" clId="{DB9B6F00-F8B8-4C41-A975-ACA669E5C833}" dt="2024-06-22T20:25:20.796" v="813" actId="700"/>
          <ac:spMkLst>
            <pc:docMk/>
            <pc:sldMk cId="3060722539" sldId="1022"/>
            <ac:spMk id="5" creationId="{DD521D56-B32E-7E88-7478-1ABC2E18AC79}"/>
          </ac:spMkLst>
        </pc:spChg>
        <pc:spChg chg="add del mod ord">
          <ac:chgData name="El Khoury, Elie Tanious" userId="45c51e12-244c-4983-8d73-a1a6fe3c8136" providerId="ADAL" clId="{DB9B6F00-F8B8-4C41-A975-ACA669E5C833}" dt="2024-06-22T20:41:59.761" v="1218" actId="21"/>
          <ac:spMkLst>
            <pc:docMk/>
            <pc:sldMk cId="3060722539" sldId="1022"/>
            <ac:spMk id="6" creationId="{0BFE619E-2B93-D70C-296C-11A0331FC681}"/>
          </ac:spMkLst>
        </pc:spChg>
        <pc:spChg chg="add del mod ord">
          <ac:chgData name="El Khoury, Elie Tanious" userId="45c51e12-244c-4983-8d73-a1a6fe3c8136" providerId="ADAL" clId="{DB9B6F00-F8B8-4C41-A975-ACA669E5C833}" dt="2024-06-22T20:25:33.078" v="829" actId="478"/>
          <ac:spMkLst>
            <pc:docMk/>
            <pc:sldMk cId="3060722539" sldId="1022"/>
            <ac:spMk id="7" creationId="{B8EC4E84-9295-E391-8070-2DFAD2F765DF}"/>
          </ac:spMkLst>
        </pc:spChg>
        <pc:spChg chg="add del mod ord">
          <ac:chgData name="El Khoury, Elie Tanious" userId="45c51e12-244c-4983-8d73-a1a6fe3c8136" providerId="ADAL" clId="{DB9B6F00-F8B8-4C41-A975-ACA669E5C833}" dt="2024-06-22T20:34:07.968" v="1109" actId="478"/>
          <ac:spMkLst>
            <pc:docMk/>
            <pc:sldMk cId="3060722539" sldId="1022"/>
            <ac:spMk id="8" creationId="{A9EEC959-8ED9-3F65-4106-C8E18DA1E2A8}"/>
          </ac:spMkLst>
        </pc:spChg>
        <pc:spChg chg="add mod">
          <ac:chgData name="El Khoury, Elie Tanious" userId="45c51e12-244c-4983-8d73-a1a6fe3c8136" providerId="ADAL" clId="{DB9B6F00-F8B8-4C41-A975-ACA669E5C833}" dt="2024-06-22T20:46:31.932" v="1378" actId="20577"/>
          <ac:spMkLst>
            <pc:docMk/>
            <pc:sldMk cId="3060722539" sldId="1022"/>
            <ac:spMk id="13" creationId="{E78C9417-63F1-A611-3525-D8DB615F354A}"/>
          </ac:spMkLst>
        </pc:spChg>
        <pc:graphicFrameChg chg="add mod modGraphic">
          <ac:chgData name="El Khoury, Elie Tanious" userId="45c51e12-244c-4983-8d73-a1a6fe3c8136" providerId="ADAL" clId="{DB9B6F00-F8B8-4C41-A975-ACA669E5C833}" dt="2024-06-22T20:49:11.731" v="1391" actId="16803"/>
          <ac:graphicFrameMkLst>
            <pc:docMk/>
            <pc:sldMk cId="3060722539" sldId="1022"/>
            <ac:graphicFrameMk id="11" creationId="{4289107A-089B-8FB1-4194-EC2BF205B7EA}"/>
          </ac:graphicFrameMkLst>
        </pc:graphicFrameChg>
      </pc:sldChg>
      <pc:sldChg chg="addSp delSp modSp add mod ord">
        <pc:chgData name="El Khoury, Elie Tanious" userId="45c51e12-244c-4983-8d73-a1a6fe3c8136" providerId="ADAL" clId="{DB9B6F00-F8B8-4C41-A975-ACA669E5C833}" dt="2024-06-24T22:44:11.316" v="6073"/>
        <pc:sldMkLst>
          <pc:docMk/>
          <pc:sldMk cId="312479961" sldId="1023"/>
        </pc:sldMkLst>
        <pc:spChg chg="mod">
          <ac:chgData name="El Khoury, Elie Tanious" userId="45c51e12-244c-4983-8d73-a1a6fe3c8136" providerId="ADAL" clId="{DB9B6F00-F8B8-4C41-A975-ACA669E5C833}" dt="2024-06-23T01:12:25.458" v="2450" actId="1076"/>
          <ac:spMkLst>
            <pc:docMk/>
            <pc:sldMk cId="312479961" sldId="1023"/>
            <ac:spMk id="13" creationId="{E78C9417-63F1-A611-3525-D8DB615F354A}"/>
          </ac:spMkLst>
        </pc:spChg>
        <pc:graphicFrameChg chg="mod modGraphic">
          <ac:chgData name="El Khoury, Elie Tanious" userId="45c51e12-244c-4983-8d73-a1a6fe3c8136" providerId="ADAL" clId="{DB9B6F00-F8B8-4C41-A975-ACA669E5C833}" dt="2024-06-24T22:44:11.316" v="6073"/>
          <ac:graphicFrameMkLst>
            <pc:docMk/>
            <pc:sldMk cId="312479961" sldId="1023"/>
            <ac:graphicFrameMk id="11" creationId="{4289107A-089B-8FB1-4194-EC2BF205B7EA}"/>
          </ac:graphicFrameMkLst>
        </pc:graphicFrameChg>
        <pc:picChg chg="add del">
          <ac:chgData name="El Khoury, Elie Tanious" userId="45c51e12-244c-4983-8d73-a1a6fe3c8136" providerId="ADAL" clId="{DB9B6F00-F8B8-4C41-A975-ACA669E5C833}" dt="2024-06-24T21:48:33.471" v="5701" actId="478"/>
          <ac:picMkLst>
            <pc:docMk/>
            <pc:sldMk cId="312479961" sldId="1023"/>
            <ac:picMk id="1026" creationId="{F50FF9D0-9A42-43E3-6790-F7E493F19947}"/>
          </ac:picMkLst>
        </pc:picChg>
        <pc:picChg chg="add del mod">
          <ac:chgData name="El Khoury, Elie Tanious" userId="45c51e12-244c-4983-8d73-a1a6fe3c8136" providerId="ADAL" clId="{DB9B6F00-F8B8-4C41-A975-ACA669E5C833}" dt="2024-06-24T22:15:12.963" v="5867" actId="21"/>
          <ac:picMkLst>
            <pc:docMk/>
            <pc:sldMk cId="312479961" sldId="1023"/>
            <ac:picMk id="1028" creationId="{1C9BFAE4-1A71-4170-72AC-CD864D498EA1}"/>
          </ac:picMkLst>
        </pc:picChg>
      </pc:sldChg>
      <pc:sldChg chg="addSp delSp modSp add mod modClrScheme chgLayout">
        <pc:chgData name="El Khoury, Elie Tanious" userId="45c51e12-244c-4983-8d73-a1a6fe3c8136" providerId="ADAL" clId="{DB9B6F00-F8B8-4C41-A975-ACA669E5C833}" dt="2024-06-24T22:08:43.001" v="5753" actId="20577"/>
        <pc:sldMkLst>
          <pc:docMk/>
          <pc:sldMk cId="809513906" sldId="1024"/>
        </pc:sldMkLst>
        <pc:spChg chg="mod">
          <ac:chgData name="El Khoury, Elie Tanious" userId="45c51e12-244c-4983-8d73-a1a6fe3c8136" providerId="ADAL" clId="{DB9B6F00-F8B8-4C41-A975-ACA669E5C833}" dt="2024-06-24T22:08:43.001" v="5753" actId="20577"/>
          <ac:spMkLst>
            <pc:docMk/>
            <pc:sldMk cId="809513906" sldId="1024"/>
            <ac:spMk id="3" creationId="{10F6EB60-A20F-B0B9-F32A-D3CE341B1672}"/>
          </ac:spMkLst>
        </pc:spChg>
        <pc:spChg chg="add del mod">
          <ac:chgData name="El Khoury, Elie Tanious" userId="45c51e12-244c-4983-8d73-a1a6fe3c8136" providerId="ADAL" clId="{DB9B6F00-F8B8-4C41-A975-ACA669E5C833}" dt="2024-06-23T23:18:46.142" v="4008" actId="478"/>
          <ac:spMkLst>
            <pc:docMk/>
            <pc:sldMk cId="809513906" sldId="1024"/>
            <ac:spMk id="4" creationId="{23181B0F-806E-FBA6-D082-7EF4B7DB7FAE}"/>
          </ac:spMkLst>
        </pc:spChg>
        <pc:spChg chg="add del mod">
          <ac:chgData name="El Khoury, Elie Tanious" userId="45c51e12-244c-4983-8d73-a1a6fe3c8136" providerId="ADAL" clId="{DB9B6F00-F8B8-4C41-A975-ACA669E5C833}" dt="2024-06-23T23:18:46.976" v="4009" actId="478"/>
          <ac:spMkLst>
            <pc:docMk/>
            <pc:sldMk cId="809513906" sldId="1024"/>
            <ac:spMk id="6" creationId="{7A179A9F-2E3F-AB18-0D6A-DB44E6F18052}"/>
          </ac:spMkLst>
        </pc:spChg>
        <pc:spChg chg="del mod ord">
          <ac:chgData name="El Khoury, Elie Tanious" userId="45c51e12-244c-4983-8d73-a1a6fe3c8136" providerId="ADAL" clId="{DB9B6F00-F8B8-4C41-A975-ACA669E5C833}" dt="2024-06-23T23:18:42.734" v="4006" actId="478"/>
          <ac:spMkLst>
            <pc:docMk/>
            <pc:sldMk cId="809513906" sldId="1024"/>
            <ac:spMk id="18" creationId="{00000000-0000-0000-0000-000000000000}"/>
          </ac:spMkLst>
        </pc:spChg>
        <pc:spChg chg="del mod ord">
          <ac:chgData name="El Khoury, Elie Tanious" userId="45c51e12-244c-4983-8d73-a1a6fe3c8136" providerId="ADAL" clId="{DB9B6F00-F8B8-4C41-A975-ACA669E5C833}" dt="2024-06-23T23:18:44.365" v="4007" actId="478"/>
          <ac:spMkLst>
            <pc:docMk/>
            <pc:sldMk cId="809513906" sldId="1024"/>
            <ac:spMk id="21" creationId="{00000000-0000-0000-0000-000000000000}"/>
          </ac:spMkLst>
        </pc:spChg>
        <pc:picChg chg="add del mod">
          <ac:chgData name="El Khoury, Elie Tanious" userId="45c51e12-244c-4983-8d73-a1a6fe3c8136" providerId="ADAL" clId="{DB9B6F00-F8B8-4C41-A975-ACA669E5C833}" dt="2024-06-23T23:19:43.385" v="4012" actId="478"/>
          <ac:picMkLst>
            <pc:docMk/>
            <pc:sldMk cId="809513906" sldId="1024"/>
            <ac:picMk id="8" creationId="{0E77A5B8-6909-827F-F4AD-B4AFBF7114A3}"/>
          </ac:picMkLst>
        </pc:picChg>
        <pc:picChg chg="add mod">
          <ac:chgData name="El Khoury, Elie Tanious" userId="45c51e12-244c-4983-8d73-a1a6fe3c8136" providerId="ADAL" clId="{DB9B6F00-F8B8-4C41-A975-ACA669E5C833}" dt="2024-06-23T23:20:22.237" v="4018" actId="1076"/>
          <ac:picMkLst>
            <pc:docMk/>
            <pc:sldMk cId="809513906" sldId="1024"/>
            <ac:picMk id="10" creationId="{BA902BED-03FC-A34F-FBFF-D5BDCB777401}"/>
          </ac:picMkLst>
        </pc:picChg>
      </pc:sldChg>
      <pc:sldChg chg="addSp delSp modSp add mod ord modClrScheme chgLayout">
        <pc:chgData name="El Khoury, Elie Tanious" userId="45c51e12-244c-4983-8d73-a1a6fe3c8136" providerId="ADAL" clId="{DB9B6F00-F8B8-4C41-A975-ACA669E5C833}" dt="2024-06-24T22:39:55.492" v="5962" actId="20577"/>
        <pc:sldMkLst>
          <pc:docMk/>
          <pc:sldMk cId="1542354975" sldId="1025"/>
        </pc:sldMkLst>
        <pc:spChg chg="mod">
          <ac:chgData name="El Khoury, Elie Tanious" userId="45c51e12-244c-4983-8d73-a1a6fe3c8136" providerId="ADAL" clId="{DB9B6F00-F8B8-4C41-A975-ACA669E5C833}" dt="2024-06-23T23:11:33.876" v="3957" actId="20577"/>
          <ac:spMkLst>
            <pc:docMk/>
            <pc:sldMk cId="1542354975" sldId="1025"/>
            <ac:spMk id="3" creationId="{10F6EB60-A20F-B0B9-F32A-D3CE341B1672}"/>
          </ac:spMkLst>
        </pc:spChg>
        <pc:spChg chg="add del mod">
          <ac:chgData name="El Khoury, Elie Tanious" userId="45c51e12-244c-4983-8d73-a1a6fe3c8136" providerId="ADAL" clId="{DB9B6F00-F8B8-4C41-A975-ACA669E5C833}" dt="2024-06-23T23:05:20.554" v="3706" actId="478"/>
          <ac:spMkLst>
            <pc:docMk/>
            <pc:sldMk cId="1542354975" sldId="1025"/>
            <ac:spMk id="4" creationId="{FC5CAFEE-F7F2-83C7-1C66-7BA41F0C3F40}"/>
          </ac:spMkLst>
        </pc:spChg>
        <pc:spChg chg="add del mod">
          <ac:chgData name="El Khoury, Elie Tanious" userId="45c51e12-244c-4983-8d73-a1a6fe3c8136" providerId="ADAL" clId="{DB9B6F00-F8B8-4C41-A975-ACA669E5C833}" dt="2024-06-23T23:05:25.574" v="3709" actId="478"/>
          <ac:spMkLst>
            <pc:docMk/>
            <pc:sldMk cId="1542354975" sldId="1025"/>
            <ac:spMk id="6" creationId="{227448E7-8A24-2181-AA55-AEAF54F21026}"/>
          </ac:spMkLst>
        </pc:spChg>
        <pc:spChg chg="add del mod">
          <ac:chgData name="El Khoury, Elie Tanious" userId="45c51e12-244c-4983-8d73-a1a6fe3c8136" providerId="ADAL" clId="{DB9B6F00-F8B8-4C41-A975-ACA669E5C833}" dt="2024-06-23T23:06:42.704" v="3725" actId="478"/>
          <ac:spMkLst>
            <pc:docMk/>
            <pc:sldMk cId="1542354975" sldId="1025"/>
            <ac:spMk id="10" creationId="{B14B42BD-A1E7-8E53-9F7F-BC4E8E7620B3}"/>
          </ac:spMkLst>
        </pc:spChg>
        <pc:spChg chg="add mod">
          <ac:chgData name="El Khoury, Elie Tanious" userId="45c51e12-244c-4983-8d73-a1a6fe3c8136" providerId="ADAL" clId="{DB9B6F00-F8B8-4C41-A975-ACA669E5C833}" dt="2024-06-24T22:39:55.492" v="5962" actId="20577"/>
          <ac:spMkLst>
            <pc:docMk/>
            <pc:sldMk cId="1542354975" sldId="1025"/>
            <ac:spMk id="12" creationId="{C605AC4D-7499-87EA-FB87-E9C14EB48028}"/>
          </ac:spMkLst>
        </pc:spChg>
        <pc:spChg chg="del mod ord">
          <ac:chgData name="El Khoury, Elie Tanious" userId="45c51e12-244c-4983-8d73-a1a6fe3c8136" providerId="ADAL" clId="{DB9B6F00-F8B8-4C41-A975-ACA669E5C833}" dt="2024-06-23T23:05:18.108" v="3705" actId="478"/>
          <ac:spMkLst>
            <pc:docMk/>
            <pc:sldMk cId="1542354975" sldId="1025"/>
            <ac:spMk id="18" creationId="{00000000-0000-0000-0000-000000000000}"/>
          </ac:spMkLst>
        </pc:spChg>
        <pc:spChg chg="del mod ord">
          <ac:chgData name="El Khoury, Elie Tanious" userId="45c51e12-244c-4983-8d73-a1a6fe3c8136" providerId="ADAL" clId="{DB9B6F00-F8B8-4C41-A975-ACA669E5C833}" dt="2024-06-23T23:05:23.393" v="3707" actId="478"/>
          <ac:spMkLst>
            <pc:docMk/>
            <pc:sldMk cId="1542354975" sldId="1025"/>
            <ac:spMk id="21" creationId="{00000000-0000-0000-0000-000000000000}"/>
          </ac:spMkLst>
        </pc:spChg>
        <pc:picChg chg="add mod">
          <ac:chgData name="El Khoury, Elie Tanious" userId="45c51e12-244c-4983-8d73-a1a6fe3c8136" providerId="ADAL" clId="{DB9B6F00-F8B8-4C41-A975-ACA669E5C833}" dt="2024-06-23T23:05:55.004" v="3717" actId="1076"/>
          <ac:picMkLst>
            <pc:docMk/>
            <pc:sldMk cId="1542354975" sldId="1025"/>
            <ac:picMk id="8" creationId="{F3A55573-FDF1-2AE7-C099-7B221C4A1BE2}"/>
          </ac:picMkLst>
        </pc:picChg>
        <pc:picChg chg="add del mod">
          <ac:chgData name="El Khoury, Elie Tanious" userId="45c51e12-244c-4983-8d73-a1a6fe3c8136" providerId="ADAL" clId="{DB9B6F00-F8B8-4C41-A975-ACA669E5C833}" dt="2024-06-23T23:08:06.267" v="3741" actId="478"/>
          <ac:picMkLst>
            <pc:docMk/>
            <pc:sldMk cId="1542354975" sldId="1025"/>
            <ac:picMk id="13" creationId="{D063C353-B910-6626-0839-4CFBC0D31603}"/>
          </ac:picMkLst>
        </pc:picChg>
        <pc:picChg chg="add del mod">
          <ac:chgData name="El Khoury, Elie Tanious" userId="45c51e12-244c-4983-8d73-a1a6fe3c8136" providerId="ADAL" clId="{DB9B6F00-F8B8-4C41-A975-ACA669E5C833}" dt="2024-06-23T23:07:42.417" v="3734" actId="478"/>
          <ac:picMkLst>
            <pc:docMk/>
            <pc:sldMk cId="1542354975" sldId="1025"/>
            <ac:picMk id="3074" creationId="{D6DB4943-80F4-F737-B369-86FD1C5FB470}"/>
          </ac:picMkLst>
        </pc:picChg>
        <pc:picChg chg="add">
          <ac:chgData name="El Khoury, Elie Tanious" userId="45c51e12-244c-4983-8d73-a1a6fe3c8136" providerId="ADAL" clId="{DB9B6F00-F8B8-4C41-A975-ACA669E5C833}" dt="2024-06-23T23:07:45.718" v="3735"/>
          <ac:picMkLst>
            <pc:docMk/>
            <pc:sldMk cId="1542354975" sldId="1025"/>
            <ac:picMk id="3076" creationId="{2242FC8F-F7F1-BEB6-649F-1AEA81CE6E8E}"/>
          </ac:picMkLst>
        </pc:picChg>
      </pc:sldChg>
      <pc:sldChg chg="addSp delSp modSp add mod ord setBg modClrScheme chgLayout">
        <pc:chgData name="El Khoury, Elie Tanious" userId="45c51e12-244c-4983-8d73-a1a6fe3c8136" providerId="ADAL" clId="{DB9B6F00-F8B8-4C41-A975-ACA669E5C833}" dt="2024-06-24T22:43:44.981" v="6063" actId="1076"/>
        <pc:sldMkLst>
          <pc:docMk/>
          <pc:sldMk cId="1175163768" sldId="1026"/>
        </pc:sldMkLst>
        <pc:spChg chg="add mod">
          <ac:chgData name="El Khoury, Elie Tanious" userId="45c51e12-244c-4983-8d73-a1a6fe3c8136" providerId="ADAL" clId="{DB9B6F00-F8B8-4C41-A975-ACA669E5C833}" dt="2024-06-24T22:43:44.981" v="6063" actId="1076"/>
          <ac:spMkLst>
            <pc:docMk/>
            <pc:sldMk cId="1175163768" sldId="1026"/>
            <ac:spMk id="2" creationId="{9454DE3D-A955-805D-0CC2-4982B5C97F6C}"/>
          </ac:spMkLst>
        </pc:spChg>
        <pc:spChg chg="mod">
          <ac:chgData name="El Khoury, Elie Tanious" userId="45c51e12-244c-4983-8d73-a1a6fe3c8136" providerId="ADAL" clId="{DB9B6F00-F8B8-4C41-A975-ACA669E5C833}" dt="2024-06-24T22:40:15.280" v="5976" actId="404"/>
          <ac:spMkLst>
            <pc:docMk/>
            <pc:sldMk cId="1175163768" sldId="1026"/>
            <ac:spMk id="3" creationId="{10F6EB60-A20F-B0B9-F32A-D3CE341B1672}"/>
          </ac:spMkLst>
        </pc:spChg>
        <pc:spChg chg="add mod">
          <ac:chgData name="El Khoury, Elie Tanious" userId="45c51e12-244c-4983-8d73-a1a6fe3c8136" providerId="ADAL" clId="{DB9B6F00-F8B8-4C41-A975-ACA669E5C833}" dt="2024-06-24T22:43:42.623" v="6062" actId="1076"/>
          <ac:spMkLst>
            <pc:docMk/>
            <pc:sldMk cId="1175163768" sldId="1026"/>
            <ac:spMk id="4" creationId="{28CDD6FB-36DB-66C6-994B-C672A3CBA050}"/>
          </ac:spMkLst>
        </pc:spChg>
        <pc:spChg chg="add del mod">
          <ac:chgData name="El Khoury, Elie Tanious" userId="45c51e12-244c-4983-8d73-a1a6fe3c8136" providerId="ADAL" clId="{DB9B6F00-F8B8-4C41-A975-ACA669E5C833}" dt="2024-06-23T23:03:03.955" v="3688" actId="478"/>
          <ac:spMkLst>
            <pc:docMk/>
            <pc:sldMk cId="1175163768" sldId="1026"/>
            <ac:spMk id="4" creationId="{DD048465-090C-F7F4-C4E0-27F6BF17CF2C}"/>
          </ac:spMkLst>
        </pc:spChg>
        <pc:spChg chg="add mod">
          <ac:chgData name="El Khoury, Elie Tanious" userId="45c51e12-244c-4983-8d73-a1a6fe3c8136" providerId="ADAL" clId="{DB9B6F00-F8B8-4C41-A975-ACA669E5C833}" dt="2024-06-24T22:14:29.662" v="5866" actId="20577"/>
          <ac:spMkLst>
            <pc:docMk/>
            <pc:sldMk cId="1175163768" sldId="1026"/>
            <ac:spMk id="5" creationId="{DB83C432-2843-EF07-D53C-F7CDCEDAF65F}"/>
          </ac:spMkLst>
        </pc:spChg>
        <pc:spChg chg="add del mod">
          <ac:chgData name="El Khoury, Elie Tanious" userId="45c51e12-244c-4983-8d73-a1a6fe3c8136" providerId="ADAL" clId="{DB9B6F00-F8B8-4C41-A975-ACA669E5C833}" dt="2024-06-23T23:03:04.835" v="3689" actId="478"/>
          <ac:spMkLst>
            <pc:docMk/>
            <pc:sldMk cId="1175163768" sldId="1026"/>
            <ac:spMk id="6" creationId="{9E841337-F218-F019-35BD-201E5CD5C72C}"/>
          </ac:spMkLst>
        </pc:spChg>
        <pc:spChg chg="add mod">
          <ac:chgData name="El Khoury, Elie Tanious" userId="45c51e12-244c-4983-8d73-a1a6fe3c8136" providerId="ADAL" clId="{DB9B6F00-F8B8-4C41-A975-ACA669E5C833}" dt="2024-06-24T22:12:18.565" v="5779" actId="1076"/>
          <ac:spMkLst>
            <pc:docMk/>
            <pc:sldMk cId="1175163768" sldId="1026"/>
            <ac:spMk id="9" creationId="{F8C46CE1-2509-A49D-6C1D-B71C1077F613}"/>
          </ac:spMkLst>
        </pc:spChg>
        <pc:spChg chg="del mod ord">
          <ac:chgData name="El Khoury, Elie Tanious" userId="45c51e12-244c-4983-8d73-a1a6fe3c8136" providerId="ADAL" clId="{DB9B6F00-F8B8-4C41-A975-ACA669E5C833}" dt="2024-06-23T23:03:00.255" v="3684" actId="478"/>
          <ac:spMkLst>
            <pc:docMk/>
            <pc:sldMk cId="1175163768" sldId="1026"/>
            <ac:spMk id="18" creationId="{00000000-0000-0000-0000-000000000000}"/>
          </ac:spMkLst>
        </pc:spChg>
        <pc:spChg chg="del mod ord">
          <ac:chgData name="El Khoury, Elie Tanious" userId="45c51e12-244c-4983-8d73-a1a6fe3c8136" providerId="ADAL" clId="{DB9B6F00-F8B8-4C41-A975-ACA669E5C833}" dt="2024-06-23T23:03:02.226" v="3686" actId="478"/>
          <ac:spMkLst>
            <pc:docMk/>
            <pc:sldMk cId="1175163768" sldId="1026"/>
            <ac:spMk id="21" creationId="{00000000-0000-0000-0000-000000000000}"/>
          </ac:spMkLst>
        </pc:spChg>
        <pc:picChg chg="add mod">
          <ac:chgData name="El Khoury, Elie Tanious" userId="45c51e12-244c-4983-8d73-a1a6fe3c8136" providerId="ADAL" clId="{DB9B6F00-F8B8-4C41-A975-ACA669E5C833}" dt="2024-06-24T22:13:02.359" v="5807" actId="1076"/>
          <ac:picMkLst>
            <pc:docMk/>
            <pc:sldMk cId="1175163768" sldId="1026"/>
            <ac:picMk id="6" creationId="{EC539DB0-E98D-FC01-01AF-B49061F8E20E}"/>
          </ac:picMkLst>
        </pc:picChg>
        <pc:picChg chg="add mod">
          <ac:chgData name="El Khoury, Elie Tanious" userId="45c51e12-244c-4983-8d73-a1a6fe3c8136" providerId="ADAL" clId="{DB9B6F00-F8B8-4C41-A975-ACA669E5C833}" dt="2024-06-24T22:13:04.148" v="5808" actId="1076"/>
          <ac:picMkLst>
            <pc:docMk/>
            <pc:sldMk cId="1175163768" sldId="1026"/>
            <ac:picMk id="7" creationId="{AAD8A4C5-D67E-987B-7BD7-484F76DBE2E7}"/>
          </ac:picMkLst>
        </pc:picChg>
        <pc:cxnChg chg="add mod">
          <ac:chgData name="El Khoury, Elie Tanious" userId="45c51e12-244c-4983-8d73-a1a6fe3c8136" providerId="ADAL" clId="{DB9B6F00-F8B8-4C41-A975-ACA669E5C833}" dt="2024-06-24T22:12:38.900" v="5782" actId="14100"/>
          <ac:cxnSpMkLst>
            <pc:docMk/>
            <pc:sldMk cId="1175163768" sldId="1026"/>
            <ac:cxnSpMk id="8" creationId="{7C11BD23-78C1-C92D-82FC-BB92756A5688}"/>
          </ac:cxnSpMkLst>
        </pc:cxnChg>
      </pc:sldChg>
      <pc:sldChg chg="add del">
        <pc:chgData name="El Khoury, Elie Tanious" userId="45c51e12-244c-4983-8d73-a1a6fe3c8136" providerId="ADAL" clId="{DB9B6F00-F8B8-4C41-A975-ACA669E5C833}" dt="2024-06-23T23:02:26.065" v="3681" actId="47"/>
        <pc:sldMkLst>
          <pc:docMk/>
          <pc:sldMk cId="3802046113" sldId="1027"/>
        </pc:sldMkLst>
      </pc:sldChg>
      <pc:sldChg chg="add del">
        <pc:chgData name="El Khoury, Elie Tanious" userId="45c51e12-244c-4983-8d73-a1a6fe3c8136" providerId="ADAL" clId="{DB9B6F00-F8B8-4C41-A975-ACA669E5C833}" dt="2024-06-23T23:02:26.065" v="3681" actId="47"/>
        <pc:sldMkLst>
          <pc:docMk/>
          <pc:sldMk cId="3730919557" sldId="1028"/>
        </pc:sldMkLst>
      </pc:sldChg>
      <pc:sldChg chg="delSp modSp add mod ord modNotesTx">
        <pc:chgData name="El Khoury, Elie Tanious" userId="45c51e12-244c-4983-8d73-a1a6fe3c8136" providerId="ADAL" clId="{DB9B6F00-F8B8-4C41-A975-ACA669E5C833}" dt="2024-06-24T22:31:22.435" v="5882" actId="6549"/>
        <pc:sldMkLst>
          <pc:docMk/>
          <pc:sldMk cId="2804072180" sldId="1029"/>
        </pc:sldMkLst>
        <pc:spChg chg="del">
          <ac:chgData name="El Khoury, Elie Tanious" userId="45c51e12-244c-4983-8d73-a1a6fe3c8136" providerId="ADAL" clId="{DB9B6F00-F8B8-4C41-A975-ACA669E5C833}" dt="2024-06-24T21:06:36.118" v="5123" actId="478"/>
          <ac:spMkLst>
            <pc:docMk/>
            <pc:sldMk cId="2804072180" sldId="1029"/>
            <ac:spMk id="3" creationId="{AF9EEAFF-A167-65C3-07C8-A0B118B219A3}"/>
          </ac:spMkLst>
        </pc:spChg>
        <pc:spChg chg="mod">
          <ac:chgData name="El Khoury, Elie Tanious" userId="45c51e12-244c-4983-8d73-a1a6fe3c8136" providerId="ADAL" clId="{DB9B6F00-F8B8-4C41-A975-ACA669E5C833}" dt="2024-06-24T21:06:58.840" v="5130" actId="207"/>
          <ac:spMkLst>
            <pc:docMk/>
            <pc:sldMk cId="2804072180" sldId="1029"/>
            <ac:spMk id="6" creationId="{00000000-0000-0000-0000-000000000000}"/>
          </ac:spMkLst>
        </pc:spChg>
        <pc:picChg chg="mod">
          <ac:chgData name="El Khoury, Elie Tanious" userId="45c51e12-244c-4983-8d73-a1a6fe3c8136" providerId="ADAL" clId="{DB9B6F00-F8B8-4C41-A975-ACA669E5C833}" dt="2024-06-24T21:06:53.590" v="5129" actId="14100"/>
          <ac:picMkLst>
            <pc:docMk/>
            <pc:sldMk cId="2804072180" sldId="1029"/>
            <ac:picMk id="2" creationId="{84BA67AE-1C87-D7A9-CB2A-1631A0381BD3}"/>
          </ac:picMkLst>
        </pc:picChg>
        <pc:picChg chg="del">
          <ac:chgData name="El Khoury, Elie Tanious" userId="45c51e12-244c-4983-8d73-a1a6fe3c8136" providerId="ADAL" clId="{DB9B6F00-F8B8-4C41-A975-ACA669E5C833}" dt="2024-06-24T21:06:31.443" v="5122" actId="478"/>
          <ac:picMkLst>
            <pc:docMk/>
            <pc:sldMk cId="2804072180" sldId="1029"/>
            <ac:picMk id="7" creationId="{29527A9C-FBCA-4C26-0BC7-8B5624BC9BCA}"/>
          </ac:picMkLst>
        </pc:picChg>
      </pc:sldChg>
      <pc:sldChg chg="addSp delSp modSp new mod ord">
        <pc:chgData name="El Khoury, Elie Tanious" userId="45c51e12-244c-4983-8d73-a1a6fe3c8136" providerId="ADAL" clId="{DB9B6F00-F8B8-4C41-A975-ACA669E5C833}" dt="2024-06-23T00:50:30.241" v="2147"/>
        <pc:sldMkLst>
          <pc:docMk/>
          <pc:sldMk cId="3043306424" sldId="1030"/>
        </pc:sldMkLst>
        <pc:spChg chg="mod">
          <ac:chgData name="El Khoury, Elie Tanious" userId="45c51e12-244c-4983-8d73-a1a6fe3c8136" providerId="ADAL" clId="{DB9B6F00-F8B8-4C41-A975-ACA669E5C833}" dt="2024-06-22T21:50:17.300" v="1623" actId="122"/>
          <ac:spMkLst>
            <pc:docMk/>
            <pc:sldMk cId="3043306424" sldId="1030"/>
            <ac:spMk id="2" creationId="{BF563185-F623-2958-D1F6-0501FAADD46D}"/>
          </ac:spMkLst>
        </pc:spChg>
        <pc:spChg chg="del">
          <ac:chgData name="El Khoury, Elie Tanious" userId="45c51e12-244c-4983-8d73-a1a6fe3c8136" providerId="ADAL" clId="{DB9B6F00-F8B8-4C41-A975-ACA669E5C833}" dt="2024-06-22T21:49:09.514" v="1529" actId="478"/>
          <ac:spMkLst>
            <pc:docMk/>
            <pc:sldMk cId="3043306424" sldId="1030"/>
            <ac:spMk id="3" creationId="{5D915BD1-B4CC-36B7-22E7-CA0B1E3B20DE}"/>
          </ac:spMkLst>
        </pc:spChg>
        <pc:graphicFrameChg chg="add mod">
          <ac:chgData name="El Khoury, Elie Tanious" userId="45c51e12-244c-4983-8d73-a1a6fe3c8136" providerId="ADAL" clId="{DB9B6F00-F8B8-4C41-A975-ACA669E5C833}" dt="2024-06-22T21:50:58.986" v="1642" actId="14100"/>
          <ac:graphicFrameMkLst>
            <pc:docMk/>
            <pc:sldMk cId="3043306424" sldId="1030"/>
            <ac:graphicFrameMk id="4" creationId="{9D68B3C5-13EA-05BE-A96E-043284B0D902}"/>
          </ac:graphicFrameMkLst>
        </pc:graphicFrameChg>
        <pc:graphicFrameChg chg="add mod">
          <ac:chgData name="El Khoury, Elie Tanious" userId="45c51e12-244c-4983-8d73-a1a6fe3c8136" providerId="ADAL" clId="{DB9B6F00-F8B8-4C41-A975-ACA669E5C833}" dt="2024-06-22T21:51:05.573" v="1648" actId="403"/>
          <ac:graphicFrameMkLst>
            <pc:docMk/>
            <pc:sldMk cId="3043306424" sldId="1030"/>
            <ac:graphicFrameMk id="5" creationId="{2A1EAFCC-A360-5844-4407-C11386470A3B}"/>
          </ac:graphicFrameMkLst>
        </pc:graphicFrameChg>
      </pc:sldChg>
      <pc:sldChg chg="addSp delSp modSp new mod modNotesTx">
        <pc:chgData name="El Khoury, Elie Tanious" userId="45c51e12-244c-4983-8d73-a1a6fe3c8136" providerId="ADAL" clId="{DB9B6F00-F8B8-4C41-A975-ACA669E5C833}" dt="2024-06-24T22:31:02.303" v="5877" actId="6549"/>
        <pc:sldMkLst>
          <pc:docMk/>
          <pc:sldMk cId="2920687272" sldId="1031"/>
        </pc:sldMkLst>
        <pc:spChg chg="del">
          <ac:chgData name="El Khoury, Elie Tanious" userId="45c51e12-244c-4983-8d73-a1a6fe3c8136" providerId="ADAL" clId="{DB9B6F00-F8B8-4C41-A975-ACA669E5C833}" dt="2024-06-22T23:38:39.567" v="1651" actId="478"/>
          <ac:spMkLst>
            <pc:docMk/>
            <pc:sldMk cId="2920687272" sldId="1031"/>
            <ac:spMk id="2" creationId="{4F8531B9-C9A4-EA01-431A-5798286883FD}"/>
          </ac:spMkLst>
        </pc:spChg>
        <pc:spChg chg="mod">
          <ac:chgData name="El Khoury, Elie Tanious" userId="45c51e12-244c-4983-8d73-a1a6fe3c8136" providerId="ADAL" clId="{DB9B6F00-F8B8-4C41-A975-ACA669E5C833}" dt="2024-06-22T23:43:24.557" v="1745" actId="1076"/>
          <ac:spMkLst>
            <pc:docMk/>
            <pc:sldMk cId="2920687272" sldId="1031"/>
            <ac:spMk id="3" creationId="{14E93EDD-3F2E-8DC3-0BDE-B02286DD35B1}"/>
          </ac:spMkLst>
        </pc:spChg>
        <pc:picChg chg="add mod">
          <ac:chgData name="El Khoury, Elie Tanious" userId="45c51e12-244c-4983-8d73-a1a6fe3c8136" providerId="ADAL" clId="{DB9B6F00-F8B8-4C41-A975-ACA669E5C833}" dt="2024-06-22T23:43:39.841" v="1747" actId="14100"/>
          <ac:picMkLst>
            <pc:docMk/>
            <pc:sldMk cId="2920687272" sldId="1031"/>
            <ac:picMk id="4" creationId="{2767044E-B44A-F15D-A951-5AFA2E3395B4}"/>
          </ac:picMkLst>
        </pc:picChg>
      </pc:sldChg>
      <pc:sldChg chg="addSp delSp modSp new mod ord">
        <pc:chgData name="El Khoury, Elie Tanious" userId="45c51e12-244c-4983-8d73-a1a6fe3c8136" providerId="ADAL" clId="{DB9B6F00-F8B8-4C41-A975-ACA669E5C833}" dt="2024-06-24T21:54:19.874" v="5736" actId="14100"/>
        <pc:sldMkLst>
          <pc:docMk/>
          <pc:sldMk cId="1897310864" sldId="1032"/>
        </pc:sldMkLst>
        <pc:spChg chg="mod">
          <ac:chgData name="El Khoury, Elie Tanious" userId="45c51e12-244c-4983-8d73-a1a6fe3c8136" providerId="ADAL" clId="{DB9B6F00-F8B8-4C41-A975-ACA669E5C833}" dt="2024-06-24T21:54:19.874" v="5736" actId="14100"/>
          <ac:spMkLst>
            <pc:docMk/>
            <pc:sldMk cId="1897310864" sldId="1032"/>
            <ac:spMk id="2" creationId="{64568CB9-DF50-DAAF-5ED4-7135C860C8B1}"/>
          </ac:spMkLst>
        </pc:spChg>
        <pc:spChg chg="mod">
          <ac:chgData name="El Khoury, Elie Tanious" userId="45c51e12-244c-4983-8d73-a1a6fe3c8136" providerId="ADAL" clId="{DB9B6F00-F8B8-4C41-A975-ACA669E5C833}" dt="2024-06-24T21:54:10.628" v="5734" actId="1076"/>
          <ac:spMkLst>
            <pc:docMk/>
            <pc:sldMk cId="1897310864" sldId="1032"/>
            <ac:spMk id="3" creationId="{A1F505B0-0652-ADB2-9CE6-3B27F507360F}"/>
          </ac:spMkLst>
        </pc:spChg>
        <pc:spChg chg="add mod">
          <ac:chgData name="El Khoury, Elie Tanious" userId="45c51e12-244c-4983-8d73-a1a6fe3c8136" providerId="ADAL" clId="{DB9B6F00-F8B8-4C41-A975-ACA669E5C833}" dt="2024-06-24T21:53:39.721" v="5724" actId="1076"/>
          <ac:spMkLst>
            <pc:docMk/>
            <pc:sldMk cId="1897310864" sldId="1032"/>
            <ac:spMk id="5" creationId="{190AD475-0CC8-2FE9-87ED-DF609BD547D9}"/>
          </ac:spMkLst>
        </pc:spChg>
        <pc:spChg chg="add del mod">
          <ac:chgData name="El Khoury, Elie Tanious" userId="45c51e12-244c-4983-8d73-a1a6fe3c8136" providerId="ADAL" clId="{DB9B6F00-F8B8-4C41-A975-ACA669E5C833}" dt="2024-06-22T23:52:34.970" v="1823" actId="22"/>
          <ac:spMkLst>
            <pc:docMk/>
            <pc:sldMk cId="1897310864" sldId="1032"/>
            <ac:spMk id="7" creationId="{6E1C6AAB-8EDA-2F09-C745-7D6730FA472B}"/>
          </ac:spMkLst>
        </pc:spChg>
        <pc:spChg chg="add mod">
          <ac:chgData name="El Khoury, Elie Tanious" userId="45c51e12-244c-4983-8d73-a1a6fe3c8136" providerId="ADAL" clId="{DB9B6F00-F8B8-4C41-A975-ACA669E5C833}" dt="2024-06-24T21:53:55.225" v="5728" actId="14100"/>
          <ac:spMkLst>
            <pc:docMk/>
            <pc:sldMk cId="1897310864" sldId="1032"/>
            <ac:spMk id="9" creationId="{EA6932EE-C926-DBD2-3237-9C717589EE15}"/>
          </ac:spMkLst>
        </pc:spChg>
        <pc:picChg chg="add mod">
          <ac:chgData name="El Khoury, Elie Tanious" userId="45c51e12-244c-4983-8d73-a1a6fe3c8136" providerId="ADAL" clId="{DB9B6F00-F8B8-4C41-A975-ACA669E5C833}" dt="2024-06-23T23:13:58.232" v="3981" actId="14100"/>
          <ac:picMkLst>
            <pc:docMk/>
            <pc:sldMk cId="1897310864" sldId="1032"/>
            <ac:picMk id="11" creationId="{B9667220-D839-A6EC-CFEA-60CA772A8D46}"/>
          </ac:picMkLst>
        </pc:picChg>
      </pc:sldChg>
      <pc:sldChg chg="addSp modSp add mod ord">
        <pc:chgData name="El Khoury, Elie Tanious" userId="45c51e12-244c-4983-8d73-a1a6fe3c8136" providerId="ADAL" clId="{DB9B6F00-F8B8-4C41-A975-ACA669E5C833}" dt="2024-06-24T21:53:14.197" v="5719" actId="14100"/>
        <pc:sldMkLst>
          <pc:docMk/>
          <pc:sldMk cId="3224414844" sldId="1033"/>
        </pc:sldMkLst>
        <pc:spChg chg="mod">
          <ac:chgData name="El Khoury, Elie Tanious" userId="45c51e12-244c-4983-8d73-a1a6fe3c8136" providerId="ADAL" clId="{DB9B6F00-F8B8-4C41-A975-ACA669E5C833}" dt="2024-06-23T05:41:16.381" v="2969" actId="1076"/>
          <ac:spMkLst>
            <pc:docMk/>
            <pc:sldMk cId="3224414844" sldId="1033"/>
            <ac:spMk id="2" creationId="{64568CB9-DF50-DAAF-5ED4-7135C860C8B1}"/>
          </ac:spMkLst>
        </pc:spChg>
        <pc:spChg chg="mod">
          <ac:chgData name="El Khoury, Elie Tanious" userId="45c51e12-244c-4983-8d73-a1a6fe3c8136" providerId="ADAL" clId="{DB9B6F00-F8B8-4C41-A975-ACA669E5C833}" dt="2024-06-23T05:41:09.125" v="2967" actId="14100"/>
          <ac:spMkLst>
            <pc:docMk/>
            <pc:sldMk cId="3224414844" sldId="1033"/>
            <ac:spMk id="3" creationId="{A1F505B0-0652-ADB2-9CE6-3B27F507360F}"/>
          </ac:spMkLst>
        </pc:spChg>
        <pc:spChg chg="mod">
          <ac:chgData name="El Khoury, Elie Tanious" userId="45c51e12-244c-4983-8d73-a1a6fe3c8136" providerId="ADAL" clId="{DB9B6F00-F8B8-4C41-A975-ACA669E5C833}" dt="2024-06-23T05:40:55.020" v="2964" actId="14100"/>
          <ac:spMkLst>
            <pc:docMk/>
            <pc:sldMk cId="3224414844" sldId="1033"/>
            <ac:spMk id="5" creationId="{190AD475-0CC8-2FE9-87ED-DF609BD547D9}"/>
          </ac:spMkLst>
        </pc:spChg>
        <pc:spChg chg="mod">
          <ac:chgData name="El Khoury, Elie Tanious" userId="45c51e12-244c-4983-8d73-a1a6fe3c8136" providerId="ADAL" clId="{DB9B6F00-F8B8-4C41-A975-ACA669E5C833}" dt="2024-06-24T21:53:14.197" v="5719" actId="14100"/>
          <ac:spMkLst>
            <pc:docMk/>
            <pc:sldMk cId="3224414844" sldId="1033"/>
            <ac:spMk id="9" creationId="{EA6932EE-C926-DBD2-3237-9C717589EE15}"/>
          </ac:spMkLst>
        </pc:spChg>
        <pc:picChg chg="add mod">
          <ac:chgData name="El Khoury, Elie Tanious" userId="45c51e12-244c-4983-8d73-a1a6fe3c8136" providerId="ADAL" clId="{DB9B6F00-F8B8-4C41-A975-ACA669E5C833}" dt="2024-06-23T05:40:44.807" v="2960" actId="14100"/>
          <ac:picMkLst>
            <pc:docMk/>
            <pc:sldMk cId="3224414844" sldId="1033"/>
            <ac:picMk id="4" creationId="{A135E59E-6927-E4F5-CEC9-2F98CCB955F3}"/>
          </ac:picMkLst>
        </pc:picChg>
      </pc:sldChg>
      <pc:sldChg chg="new del">
        <pc:chgData name="El Khoury, Elie Tanious" userId="45c51e12-244c-4983-8d73-a1a6fe3c8136" providerId="ADAL" clId="{DB9B6F00-F8B8-4C41-A975-ACA669E5C833}" dt="2024-06-23T00:43:07.373" v="1924" actId="47"/>
        <pc:sldMkLst>
          <pc:docMk/>
          <pc:sldMk cId="1960852240" sldId="1034"/>
        </pc:sldMkLst>
      </pc:sldChg>
      <pc:sldChg chg="addSp delSp modSp new mod ord modClrScheme chgLayout">
        <pc:chgData name="El Khoury, Elie Tanious" userId="45c51e12-244c-4983-8d73-a1a6fe3c8136" providerId="ADAL" clId="{DB9B6F00-F8B8-4C41-A975-ACA669E5C833}" dt="2024-06-24T21:13:04.557" v="5216" actId="20577"/>
        <pc:sldMkLst>
          <pc:docMk/>
          <pc:sldMk cId="4142569857" sldId="1034"/>
        </pc:sldMkLst>
        <pc:spChg chg="del mod ord">
          <ac:chgData name="El Khoury, Elie Tanious" userId="45c51e12-244c-4983-8d73-a1a6fe3c8136" providerId="ADAL" clId="{DB9B6F00-F8B8-4C41-A975-ACA669E5C833}" dt="2024-06-23T00:43:43.004" v="1926" actId="700"/>
          <ac:spMkLst>
            <pc:docMk/>
            <pc:sldMk cId="4142569857" sldId="1034"/>
            <ac:spMk id="2" creationId="{8D87B8B3-CAF9-90C0-D21B-85C6BD364194}"/>
          </ac:spMkLst>
        </pc:spChg>
        <pc:spChg chg="del">
          <ac:chgData name="El Khoury, Elie Tanious" userId="45c51e12-244c-4983-8d73-a1a6fe3c8136" providerId="ADAL" clId="{DB9B6F00-F8B8-4C41-A975-ACA669E5C833}" dt="2024-06-23T00:43:43.004" v="1926" actId="700"/>
          <ac:spMkLst>
            <pc:docMk/>
            <pc:sldMk cId="4142569857" sldId="1034"/>
            <ac:spMk id="3" creationId="{314422DD-CC30-3326-5616-5CAFF022DB16}"/>
          </ac:spMkLst>
        </pc:spChg>
        <pc:spChg chg="del">
          <ac:chgData name="El Khoury, Elie Tanious" userId="45c51e12-244c-4983-8d73-a1a6fe3c8136" providerId="ADAL" clId="{DB9B6F00-F8B8-4C41-A975-ACA669E5C833}" dt="2024-06-23T00:43:43.004" v="1926" actId="700"/>
          <ac:spMkLst>
            <pc:docMk/>
            <pc:sldMk cId="4142569857" sldId="1034"/>
            <ac:spMk id="4" creationId="{46B6BA97-A28C-0CD0-9694-77666B5A3D2C}"/>
          </ac:spMkLst>
        </pc:spChg>
        <pc:spChg chg="del">
          <ac:chgData name="El Khoury, Elie Tanious" userId="45c51e12-244c-4983-8d73-a1a6fe3c8136" providerId="ADAL" clId="{DB9B6F00-F8B8-4C41-A975-ACA669E5C833}" dt="2024-06-23T00:43:43.004" v="1926" actId="700"/>
          <ac:spMkLst>
            <pc:docMk/>
            <pc:sldMk cId="4142569857" sldId="1034"/>
            <ac:spMk id="5" creationId="{EC2F1E0D-0FAB-5622-701E-6BF94C85D767}"/>
          </ac:spMkLst>
        </pc:spChg>
        <pc:spChg chg="del">
          <ac:chgData name="El Khoury, Elie Tanious" userId="45c51e12-244c-4983-8d73-a1a6fe3c8136" providerId="ADAL" clId="{DB9B6F00-F8B8-4C41-A975-ACA669E5C833}" dt="2024-06-23T00:43:43.004" v="1926" actId="700"/>
          <ac:spMkLst>
            <pc:docMk/>
            <pc:sldMk cId="4142569857" sldId="1034"/>
            <ac:spMk id="6" creationId="{0B7C4002-F6D2-A3BD-D54F-37C271F6F1D3}"/>
          </ac:spMkLst>
        </pc:spChg>
        <pc:spChg chg="del mod ord">
          <ac:chgData name="El Khoury, Elie Tanious" userId="45c51e12-244c-4983-8d73-a1a6fe3c8136" providerId="ADAL" clId="{DB9B6F00-F8B8-4C41-A975-ACA669E5C833}" dt="2024-06-23T00:43:43.004" v="1926" actId="700"/>
          <ac:spMkLst>
            <pc:docMk/>
            <pc:sldMk cId="4142569857" sldId="1034"/>
            <ac:spMk id="7" creationId="{39A1D08D-E407-81DD-DD82-5D15CBFDE2E9}"/>
          </ac:spMkLst>
        </pc:spChg>
        <pc:spChg chg="del">
          <ac:chgData name="El Khoury, Elie Tanious" userId="45c51e12-244c-4983-8d73-a1a6fe3c8136" providerId="ADAL" clId="{DB9B6F00-F8B8-4C41-A975-ACA669E5C833}" dt="2024-06-23T00:43:43.004" v="1926" actId="700"/>
          <ac:spMkLst>
            <pc:docMk/>
            <pc:sldMk cId="4142569857" sldId="1034"/>
            <ac:spMk id="8" creationId="{684D8093-E534-D76B-9A67-0944F0A94C95}"/>
          </ac:spMkLst>
        </pc:spChg>
        <pc:spChg chg="add mod ord">
          <ac:chgData name="El Khoury, Elie Tanious" userId="45c51e12-244c-4983-8d73-a1a6fe3c8136" providerId="ADAL" clId="{DB9B6F00-F8B8-4C41-A975-ACA669E5C833}" dt="2024-06-24T21:13:04.557" v="5216" actId="20577"/>
          <ac:spMkLst>
            <pc:docMk/>
            <pc:sldMk cId="4142569857" sldId="1034"/>
            <ac:spMk id="9" creationId="{01499974-C88F-A7ED-C5F1-3FACA5D26603}"/>
          </ac:spMkLst>
        </pc:spChg>
        <pc:spChg chg="add del mod ord">
          <ac:chgData name="El Khoury, Elie Tanious" userId="45c51e12-244c-4983-8d73-a1a6fe3c8136" providerId="ADAL" clId="{DB9B6F00-F8B8-4C41-A975-ACA669E5C833}" dt="2024-06-23T00:44:32.656" v="2038" actId="478"/>
          <ac:spMkLst>
            <pc:docMk/>
            <pc:sldMk cId="4142569857" sldId="1034"/>
            <ac:spMk id="10" creationId="{1EA05318-1BF9-B16E-6C93-EE0B06FE36C2}"/>
          </ac:spMkLst>
        </pc:spChg>
        <pc:picChg chg="add mod">
          <ac:chgData name="El Khoury, Elie Tanious" userId="45c51e12-244c-4983-8d73-a1a6fe3c8136" providerId="ADAL" clId="{DB9B6F00-F8B8-4C41-A975-ACA669E5C833}" dt="2024-06-23T01:02:02.974" v="2424" actId="1076"/>
          <ac:picMkLst>
            <pc:docMk/>
            <pc:sldMk cId="4142569857" sldId="1034"/>
            <ac:picMk id="12" creationId="{46E3A6A3-B5F6-7483-E850-6353CE8B7EEA}"/>
          </ac:picMkLst>
        </pc:picChg>
      </pc:sldChg>
      <pc:sldChg chg="addSp delSp modSp new mod ord modNotesTx">
        <pc:chgData name="El Khoury, Elie Tanious" userId="45c51e12-244c-4983-8d73-a1a6fe3c8136" providerId="ADAL" clId="{DB9B6F00-F8B8-4C41-A975-ACA669E5C833}" dt="2024-06-24T22:15:32.740" v="5874" actId="1076"/>
        <pc:sldMkLst>
          <pc:docMk/>
          <pc:sldMk cId="3539953142" sldId="1035"/>
        </pc:sldMkLst>
        <pc:spChg chg="del">
          <ac:chgData name="El Khoury, Elie Tanious" userId="45c51e12-244c-4983-8d73-a1a6fe3c8136" providerId="ADAL" clId="{DB9B6F00-F8B8-4C41-A975-ACA669E5C833}" dt="2024-06-23T01:16:08.812" v="2470" actId="478"/>
          <ac:spMkLst>
            <pc:docMk/>
            <pc:sldMk cId="3539953142" sldId="1035"/>
            <ac:spMk id="2" creationId="{CD7F4E33-0E98-A6B2-0C7A-C55749A40BC9}"/>
          </ac:spMkLst>
        </pc:spChg>
        <pc:spChg chg="mod">
          <ac:chgData name="El Khoury, Elie Tanious" userId="45c51e12-244c-4983-8d73-a1a6fe3c8136" providerId="ADAL" clId="{DB9B6F00-F8B8-4C41-A975-ACA669E5C833}" dt="2024-06-24T22:15:23.519" v="5870" actId="1076"/>
          <ac:spMkLst>
            <pc:docMk/>
            <pc:sldMk cId="3539953142" sldId="1035"/>
            <ac:spMk id="3" creationId="{6019AFC5-D5AF-F3FF-BD8B-5E1260ADE226}"/>
          </ac:spMkLst>
        </pc:spChg>
        <pc:spChg chg="del mod">
          <ac:chgData name="El Khoury, Elie Tanious" userId="45c51e12-244c-4983-8d73-a1a6fe3c8136" providerId="ADAL" clId="{DB9B6F00-F8B8-4C41-A975-ACA669E5C833}" dt="2024-06-23T01:16:11.551" v="2471" actId="478"/>
          <ac:spMkLst>
            <pc:docMk/>
            <pc:sldMk cId="3539953142" sldId="1035"/>
            <ac:spMk id="4" creationId="{C3B9B141-9590-4751-BF2D-655EE658B8A5}"/>
          </ac:spMkLst>
        </pc:spChg>
        <pc:spChg chg="add mod">
          <ac:chgData name="El Khoury, Elie Tanious" userId="45c51e12-244c-4983-8d73-a1a6fe3c8136" providerId="ADAL" clId="{DB9B6F00-F8B8-4C41-A975-ACA669E5C833}" dt="2024-06-24T22:15:25.990" v="5871" actId="1076"/>
          <ac:spMkLst>
            <pc:docMk/>
            <pc:sldMk cId="3539953142" sldId="1035"/>
            <ac:spMk id="6" creationId="{43CBE197-7F01-BF10-E6CC-F2D8213903A6}"/>
          </ac:spMkLst>
        </pc:spChg>
        <pc:picChg chg="add mod">
          <ac:chgData name="El Khoury, Elie Tanious" userId="45c51e12-244c-4983-8d73-a1a6fe3c8136" providerId="ADAL" clId="{DB9B6F00-F8B8-4C41-A975-ACA669E5C833}" dt="2024-06-24T22:15:32.740" v="5874" actId="1076"/>
          <ac:picMkLst>
            <pc:docMk/>
            <pc:sldMk cId="3539953142" sldId="1035"/>
            <ac:picMk id="1028" creationId="{1C9BFAE4-1A71-4170-72AC-CD864D498EA1}"/>
          </ac:picMkLst>
        </pc:picChg>
      </pc:sldChg>
      <pc:sldChg chg="add del">
        <pc:chgData name="El Khoury, Elie Tanious" userId="45c51e12-244c-4983-8d73-a1a6fe3c8136" providerId="ADAL" clId="{DB9B6F00-F8B8-4C41-A975-ACA669E5C833}" dt="2024-06-23T06:07:04.268" v="3185" actId="47"/>
        <pc:sldMkLst>
          <pc:docMk/>
          <pc:sldMk cId="170485839" sldId="1036"/>
        </pc:sldMkLst>
      </pc:sldChg>
      <pc:sldChg chg="addSp delSp modSp add mod ord">
        <pc:chgData name="El Khoury, Elie Tanious" userId="45c51e12-244c-4983-8d73-a1a6fe3c8136" providerId="ADAL" clId="{DB9B6F00-F8B8-4C41-A975-ACA669E5C833}" dt="2024-06-23T06:11:56.019" v="3213" actId="20577"/>
        <pc:sldMkLst>
          <pc:docMk/>
          <pc:sldMk cId="997616391" sldId="1037"/>
        </pc:sldMkLst>
        <pc:spChg chg="add del mod">
          <ac:chgData name="El Khoury, Elie Tanious" userId="45c51e12-244c-4983-8d73-a1a6fe3c8136" providerId="ADAL" clId="{DB9B6F00-F8B8-4C41-A975-ACA669E5C833}" dt="2024-06-23T06:11:56.019" v="3213" actId="20577"/>
          <ac:spMkLst>
            <pc:docMk/>
            <pc:sldMk cId="997616391" sldId="1037"/>
            <ac:spMk id="2" creationId="{00000000-0000-0000-0000-000000000000}"/>
          </ac:spMkLst>
        </pc:spChg>
        <pc:spChg chg="mod">
          <ac:chgData name="El Khoury, Elie Tanious" userId="45c51e12-244c-4983-8d73-a1a6fe3c8136" providerId="ADAL" clId="{DB9B6F00-F8B8-4C41-A975-ACA669E5C833}" dt="2024-06-23T06:10:57.524" v="3206" actId="1076"/>
          <ac:spMkLst>
            <pc:docMk/>
            <pc:sldMk cId="997616391" sldId="1037"/>
            <ac:spMk id="3" creationId="{00000000-0000-0000-0000-000000000000}"/>
          </ac:spMkLst>
        </pc:spChg>
        <pc:spChg chg="add del mod">
          <ac:chgData name="El Khoury, Elie Tanious" userId="45c51e12-244c-4983-8d73-a1a6fe3c8136" providerId="ADAL" clId="{DB9B6F00-F8B8-4C41-A975-ACA669E5C833}" dt="2024-06-23T05:52:22.632" v="2981" actId="478"/>
          <ac:spMkLst>
            <pc:docMk/>
            <pc:sldMk cId="997616391" sldId="1037"/>
            <ac:spMk id="7" creationId="{A7FFD954-468A-F462-3296-0E1B695F7A25}"/>
          </ac:spMkLst>
        </pc:spChg>
      </pc:sldChg>
      <pc:sldChg chg="addSp delSp modSp add del mod ord">
        <pc:chgData name="El Khoury, Elie Tanious" userId="45c51e12-244c-4983-8d73-a1a6fe3c8136" providerId="ADAL" clId="{DB9B6F00-F8B8-4C41-A975-ACA669E5C833}" dt="2024-06-23T06:11:01.322" v="3207" actId="47"/>
        <pc:sldMkLst>
          <pc:docMk/>
          <pc:sldMk cId="1049029748" sldId="1038"/>
        </pc:sldMkLst>
        <pc:spChg chg="del mod">
          <ac:chgData name="El Khoury, Elie Tanious" userId="45c51e12-244c-4983-8d73-a1a6fe3c8136" providerId="ADAL" clId="{DB9B6F00-F8B8-4C41-A975-ACA669E5C833}" dt="2024-06-23T06:03:08.621" v="3135" actId="478"/>
          <ac:spMkLst>
            <pc:docMk/>
            <pc:sldMk cId="1049029748" sldId="1038"/>
            <ac:spMk id="2" creationId="{00000000-0000-0000-0000-000000000000}"/>
          </ac:spMkLst>
        </pc:spChg>
        <pc:spChg chg="mod">
          <ac:chgData name="El Khoury, Elie Tanious" userId="45c51e12-244c-4983-8d73-a1a6fe3c8136" providerId="ADAL" clId="{DB9B6F00-F8B8-4C41-A975-ACA669E5C833}" dt="2024-06-23T06:10:02.487" v="3193" actId="21"/>
          <ac:spMkLst>
            <pc:docMk/>
            <pc:sldMk cId="1049029748" sldId="1038"/>
            <ac:spMk id="3" creationId="{00000000-0000-0000-0000-000000000000}"/>
          </ac:spMkLst>
        </pc:spChg>
        <pc:spChg chg="add del mod">
          <ac:chgData name="El Khoury, Elie Tanious" userId="45c51e12-244c-4983-8d73-a1a6fe3c8136" providerId="ADAL" clId="{DB9B6F00-F8B8-4C41-A975-ACA669E5C833}" dt="2024-06-23T06:03:14.051" v="3137" actId="478"/>
          <ac:spMkLst>
            <pc:docMk/>
            <pc:sldMk cId="1049029748" sldId="1038"/>
            <ac:spMk id="7" creationId="{C1E79D7C-2F5C-98C7-3934-3FEBD0C4DAE0}"/>
          </ac:spMkLst>
        </pc:spChg>
        <pc:spChg chg="add mod">
          <ac:chgData name="El Khoury, Elie Tanious" userId="45c51e12-244c-4983-8d73-a1a6fe3c8136" providerId="ADAL" clId="{DB9B6F00-F8B8-4C41-A975-ACA669E5C833}" dt="2024-06-23T06:03:08.987" v="3136"/>
          <ac:spMkLst>
            <pc:docMk/>
            <pc:sldMk cId="1049029748" sldId="1038"/>
            <ac:spMk id="8" creationId="{9AB02F8E-7B9D-1639-87DD-4CB75B88926A}"/>
          </ac:spMkLst>
        </pc:spChg>
      </pc:sldChg>
      <pc:sldChg chg="addSp delSp modSp add del mod ord">
        <pc:chgData name="El Khoury, Elie Tanious" userId="45c51e12-244c-4983-8d73-a1a6fe3c8136" providerId="ADAL" clId="{DB9B6F00-F8B8-4C41-A975-ACA669E5C833}" dt="2024-06-24T21:38:56.018" v="5526" actId="47"/>
        <pc:sldMkLst>
          <pc:docMk/>
          <pc:sldMk cId="867542173" sldId="1039"/>
        </pc:sldMkLst>
        <pc:spChg chg="mod">
          <ac:chgData name="El Khoury, Elie Tanious" userId="45c51e12-244c-4983-8d73-a1a6fe3c8136" providerId="ADAL" clId="{DB9B6F00-F8B8-4C41-A975-ACA669E5C833}" dt="2024-06-23T06:02:50.511" v="3134" actId="255"/>
          <ac:spMkLst>
            <pc:docMk/>
            <pc:sldMk cId="867542173" sldId="1039"/>
            <ac:spMk id="2" creationId="{00000000-0000-0000-0000-000000000000}"/>
          </ac:spMkLst>
        </pc:spChg>
        <pc:spChg chg="del mod">
          <ac:chgData name="El Khoury, Elie Tanious" userId="45c51e12-244c-4983-8d73-a1a6fe3c8136" providerId="ADAL" clId="{DB9B6F00-F8B8-4C41-A975-ACA669E5C833}" dt="2024-06-23T06:02:21.736" v="3127" actId="478"/>
          <ac:spMkLst>
            <pc:docMk/>
            <pc:sldMk cId="867542173" sldId="1039"/>
            <ac:spMk id="3" creationId="{00000000-0000-0000-0000-000000000000}"/>
          </ac:spMkLst>
        </pc:spChg>
        <pc:spChg chg="add del mod">
          <ac:chgData name="El Khoury, Elie Tanious" userId="45c51e12-244c-4983-8d73-a1a6fe3c8136" providerId="ADAL" clId="{DB9B6F00-F8B8-4C41-A975-ACA669E5C833}" dt="2024-06-23T06:02:24.479" v="3128" actId="478"/>
          <ac:spMkLst>
            <pc:docMk/>
            <pc:sldMk cId="867542173" sldId="1039"/>
            <ac:spMk id="7" creationId="{624CFC9F-66EC-9C0E-5EC2-09E9867CC7C3}"/>
          </ac:spMkLst>
        </pc:spChg>
      </pc:sldChg>
      <pc:sldChg chg="modSp add mod">
        <pc:chgData name="El Khoury, Elie Tanious" userId="45c51e12-244c-4983-8d73-a1a6fe3c8136" providerId="ADAL" clId="{DB9B6F00-F8B8-4C41-A975-ACA669E5C833}" dt="2024-06-24T22:00:42.766" v="5737" actId="207"/>
        <pc:sldMkLst>
          <pc:docMk/>
          <pc:sldMk cId="1588134748" sldId="1040"/>
        </pc:sldMkLst>
        <pc:spChg chg="mod">
          <ac:chgData name="El Khoury, Elie Tanious" userId="45c51e12-244c-4983-8d73-a1a6fe3c8136" providerId="ADAL" clId="{DB9B6F00-F8B8-4C41-A975-ACA669E5C833}" dt="2024-06-23T06:12:25.667" v="3224"/>
          <ac:spMkLst>
            <pc:docMk/>
            <pc:sldMk cId="1588134748" sldId="1040"/>
            <ac:spMk id="2" creationId="{00000000-0000-0000-0000-000000000000}"/>
          </ac:spMkLst>
        </pc:spChg>
        <pc:spChg chg="mod">
          <ac:chgData name="El Khoury, Elie Tanious" userId="45c51e12-244c-4983-8d73-a1a6fe3c8136" providerId="ADAL" clId="{DB9B6F00-F8B8-4C41-A975-ACA669E5C833}" dt="2024-06-24T22:00:42.766" v="5737" actId="207"/>
          <ac:spMkLst>
            <pc:docMk/>
            <pc:sldMk cId="1588134748" sldId="1040"/>
            <ac:spMk id="3" creationId="{00000000-0000-0000-0000-000000000000}"/>
          </ac:spMkLst>
        </pc:spChg>
      </pc:sldChg>
      <pc:sldChg chg="modSp add mod modNotesTx">
        <pc:chgData name="El Khoury, Elie Tanious" userId="45c51e12-244c-4983-8d73-a1a6fe3c8136" providerId="ADAL" clId="{DB9B6F00-F8B8-4C41-A975-ACA669E5C833}" dt="2024-06-24T22:31:09.521" v="5878" actId="6549"/>
        <pc:sldMkLst>
          <pc:docMk/>
          <pc:sldMk cId="1169955732" sldId="1041"/>
        </pc:sldMkLst>
        <pc:spChg chg="mod">
          <ac:chgData name="El Khoury, Elie Tanious" userId="45c51e12-244c-4983-8d73-a1a6fe3c8136" providerId="ADAL" clId="{DB9B6F00-F8B8-4C41-A975-ACA669E5C833}" dt="2024-06-24T21:07:55.414" v="5131" actId="13900"/>
          <ac:spMkLst>
            <pc:docMk/>
            <pc:sldMk cId="1169955732" sldId="1041"/>
            <ac:spMk id="3" creationId="{00000000-0000-0000-0000-000000000000}"/>
          </ac:spMkLst>
        </pc:spChg>
        <pc:spChg chg="mod">
          <ac:chgData name="El Khoury, Elie Tanious" userId="45c51e12-244c-4983-8d73-a1a6fe3c8136" providerId="ADAL" clId="{DB9B6F00-F8B8-4C41-A975-ACA669E5C833}" dt="2024-06-23T06:35:19.412" v="3496" actId="14100"/>
          <ac:spMkLst>
            <pc:docMk/>
            <pc:sldMk cId="1169955732" sldId="1041"/>
            <ac:spMk id="4" creationId="{47B6CA34-C07A-FC2D-5A26-449C6EDBAA7F}"/>
          </ac:spMkLst>
        </pc:spChg>
      </pc:sldChg>
      <pc:sldChg chg="modSp add mod modNotesTx">
        <pc:chgData name="El Khoury, Elie Tanious" userId="45c51e12-244c-4983-8d73-a1a6fe3c8136" providerId="ADAL" clId="{DB9B6F00-F8B8-4C41-A975-ACA669E5C833}" dt="2024-06-24T22:31:15.822" v="5880" actId="6549"/>
        <pc:sldMkLst>
          <pc:docMk/>
          <pc:sldMk cId="933652371" sldId="1042"/>
        </pc:sldMkLst>
        <pc:spChg chg="mod">
          <ac:chgData name="El Khoury, Elie Tanious" userId="45c51e12-244c-4983-8d73-a1a6fe3c8136" providerId="ADAL" clId="{DB9B6F00-F8B8-4C41-A975-ACA669E5C833}" dt="2024-06-23T06:34:44.548" v="3493" actId="207"/>
          <ac:spMkLst>
            <pc:docMk/>
            <pc:sldMk cId="933652371" sldId="1042"/>
            <ac:spMk id="3" creationId="{00000000-0000-0000-0000-000000000000}"/>
          </ac:spMkLst>
        </pc:spChg>
        <pc:spChg chg="mod">
          <ac:chgData name="El Khoury, Elie Tanious" userId="45c51e12-244c-4983-8d73-a1a6fe3c8136" providerId="ADAL" clId="{DB9B6F00-F8B8-4C41-A975-ACA669E5C833}" dt="2024-06-23T06:31:14.171" v="3424" actId="14100"/>
          <ac:spMkLst>
            <pc:docMk/>
            <pc:sldMk cId="933652371" sldId="1042"/>
            <ac:spMk id="4" creationId="{47B6CA34-C07A-FC2D-5A26-449C6EDBAA7F}"/>
          </ac:spMkLst>
        </pc:spChg>
      </pc:sldChg>
      <pc:sldChg chg="modSp add mod modNotesTx">
        <pc:chgData name="El Khoury, Elie Tanious" userId="45c51e12-244c-4983-8d73-a1a6fe3c8136" providerId="ADAL" clId="{DB9B6F00-F8B8-4C41-A975-ACA669E5C833}" dt="2024-06-24T22:31:18.605" v="5881" actId="6549"/>
        <pc:sldMkLst>
          <pc:docMk/>
          <pc:sldMk cId="1951947223" sldId="1043"/>
        </pc:sldMkLst>
        <pc:spChg chg="mod">
          <ac:chgData name="El Khoury, Elie Tanious" userId="45c51e12-244c-4983-8d73-a1a6fe3c8136" providerId="ADAL" clId="{DB9B6F00-F8B8-4C41-A975-ACA669E5C833}" dt="2024-06-23T06:30:22.165" v="3419" actId="207"/>
          <ac:spMkLst>
            <pc:docMk/>
            <pc:sldMk cId="1951947223" sldId="1043"/>
            <ac:spMk id="3" creationId="{00000000-0000-0000-0000-000000000000}"/>
          </ac:spMkLst>
        </pc:spChg>
        <pc:spChg chg="mod">
          <ac:chgData name="El Khoury, Elie Tanious" userId="45c51e12-244c-4983-8d73-a1a6fe3c8136" providerId="ADAL" clId="{DB9B6F00-F8B8-4C41-A975-ACA669E5C833}" dt="2024-06-23T06:28:10.051" v="3395" actId="14100"/>
          <ac:spMkLst>
            <pc:docMk/>
            <pc:sldMk cId="1951947223" sldId="1043"/>
            <ac:spMk id="4" creationId="{47B6CA34-C07A-FC2D-5A26-449C6EDBAA7F}"/>
          </ac:spMkLst>
        </pc:spChg>
      </pc:sldChg>
      <pc:sldChg chg="modSp add mod modNotesTx">
        <pc:chgData name="El Khoury, Elie Tanious" userId="45c51e12-244c-4983-8d73-a1a6fe3c8136" providerId="ADAL" clId="{DB9B6F00-F8B8-4C41-A975-ACA669E5C833}" dt="2024-06-24T22:31:12.606" v="5879" actId="6549"/>
        <pc:sldMkLst>
          <pc:docMk/>
          <pc:sldMk cId="15408881" sldId="1044"/>
        </pc:sldMkLst>
        <pc:spChg chg="mod">
          <ac:chgData name="El Khoury, Elie Tanious" userId="45c51e12-244c-4983-8d73-a1a6fe3c8136" providerId="ADAL" clId="{DB9B6F00-F8B8-4C41-A975-ACA669E5C833}" dt="2024-06-23T06:46:10.849" v="3676" actId="207"/>
          <ac:spMkLst>
            <pc:docMk/>
            <pc:sldMk cId="15408881" sldId="1044"/>
            <ac:spMk id="3" creationId="{00000000-0000-0000-0000-000000000000}"/>
          </ac:spMkLst>
        </pc:spChg>
      </pc:sldChg>
      <pc:sldChg chg="addSp delSp modSp new mod">
        <pc:chgData name="El Khoury, Elie Tanious" userId="45c51e12-244c-4983-8d73-a1a6fe3c8136" providerId="ADAL" clId="{DB9B6F00-F8B8-4C41-A975-ACA669E5C833}" dt="2024-06-24T21:21:01.249" v="5328" actId="1076"/>
        <pc:sldMkLst>
          <pc:docMk/>
          <pc:sldMk cId="173956258" sldId="1045"/>
        </pc:sldMkLst>
        <pc:spChg chg="mod">
          <ac:chgData name="El Khoury, Elie Tanious" userId="45c51e12-244c-4983-8d73-a1a6fe3c8136" providerId="ADAL" clId="{DB9B6F00-F8B8-4C41-A975-ACA669E5C833}" dt="2024-06-24T21:20:48.038" v="5327" actId="20577"/>
          <ac:spMkLst>
            <pc:docMk/>
            <pc:sldMk cId="173956258" sldId="1045"/>
            <ac:spMk id="2" creationId="{A9BAB9E1-1EE1-C9E2-B915-A16D9290D9B7}"/>
          </ac:spMkLst>
        </pc:spChg>
        <pc:spChg chg="mod">
          <ac:chgData name="El Khoury, Elie Tanious" userId="45c51e12-244c-4983-8d73-a1a6fe3c8136" providerId="ADAL" clId="{DB9B6F00-F8B8-4C41-A975-ACA669E5C833}" dt="2024-06-24T21:21:01.249" v="5328" actId="1076"/>
          <ac:spMkLst>
            <pc:docMk/>
            <pc:sldMk cId="173956258" sldId="1045"/>
            <ac:spMk id="3" creationId="{140C2C26-28A4-25EB-E5EF-3CD23EFC0507}"/>
          </ac:spMkLst>
        </pc:spChg>
        <pc:spChg chg="add mod">
          <ac:chgData name="El Khoury, Elie Tanious" userId="45c51e12-244c-4983-8d73-a1a6fe3c8136" providerId="ADAL" clId="{DB9B6F00-F8B8-4C41-A975-ACA669E5C833}" dt="2024-06-24T20:47:21.896" v="4675" actId="1076"/>
          <ac:spMkLst>
            <pc:docMk/>
            <pc:sldMk cId="173956258" sldId="1045"/>
            <ac:spMk id="4" creationId="{CDDFD53B-FEFE-4649-F144-ED8551E84409}"/>
          </ac:spMkLst>
        </pc:spChg>
        <pc:spChg chg="add del mod">
          <ac:chgData name="El Khoury, Elie Tanious" userId="45c51e12-244c-4983-8d73-a1a6fe3c8136" providerId="ADAL" clId="{DB9B6F00-F8B8-4C41-A975-ACA669E5C833}" dt="2024-06-24T20:31:19.569" v="4361" actId="478"/>
          <ac:spMkLst>
            <pc:docMk/>
            <pc:sldMk cId="173956258" sldId="1045"/>
            <ac:spMk id="5" creationId="{3907CA46-ED1B-C60D-5A69-2D7B64A5EDC7}"/>
          </ac:spMkLst>
        </pc:spChg>
      </pc:sldChg>
      <pc:sldChg chg="new del">
        <pc:chgData name="El Khoury, Elie Tanious" userId="45c51e12-244c-4983-8d73-a1a6fe3c8136" providerId="ADAL" clId="{DB9B6F00-F8B8-4C41-A975-ACA669E5C833}" dt="2024-06-23T23:09:48.319" v="3871" actId="47"/>
        <pc:sldMkLst>
          <pc:docMk/>
          <pc:sldMk cId="1711696003" sldId="1045"/>
        </pc:sldMkLst>
      </pc:sldChg>
      <pc:sldChg chg="modSp add mod">
        <pc:chgData name="El Khoury, Elie Tanious" userId="45c51e12-244c-4983-8d73-a1a6fe3c8136" providerId="ADAL" clId="{DB9B6F00-F8B8-4C41-A975-ACA669E5C833}" dt="2024-06-24T21:13:46.587" v="5281" actId="20577"/>
        <pc:sldMkLst>
          <pc:docMk/>
          <pc:sldMk cId="2368118307" sldId="1046"/>
        </pc:sldMkLst>
        <pc:spChg chg="mod">
          <ac:chgData name="El Khoury, Elie Tanious" userId="45c51e12-244c-4983-8d73-a1a6fe3c8136" providerId="ADAL" clId="{DB9B6F00-F8B8-4C41-A975-ACA669E5C833}" dt="2024-06-24T21:13:46.587" v="5281" actId="20577"/>
          <ac:spMkLst>
            <pc:docMk/>
            <pc:sldMk cId="2368118307" sldId="1046"/>
            <ac:spMk id="2" creationId="{00000000-0000-0000-0000-000000000000}"/>
          </ac:spMkLst>
        </pc:spChg>
      </pc:sldChg>
      <pc:sldChg chg="modSp add mod ord">
        <pc:chgData name="El Khoury, Elie Tanious" userId="45c51e12-244c-4983-8d73-a1a6fe3c8136" providerId="ADAL" clId="{DB9B6F00-F8B8-4C41-A975-ACA669E5C833}" dt="2024-06-24T22:10:47.049" v="5755"/>
        <pc:sldMkLst>
          <pc:docMk/>
          <pc:sldMk cId="2969735605" sldId="1047"/>
        </pc:sldMkLst>
        <pc:spChg chg="mod">
          <ac:chgData name="El Khoury, Elie Tanious" userId="45c51e12-244c-4983-8d73-a1a6fe3c8136" providerId="ADAL" clId="{DB9B6F00-F8B8-4C41-A975-ACA669E5C833}" dt="2024-06-24T21:14:14.981" v="5313" actId="20577"/>
          <ac:spMkLst>
            <pc:docMk/>
            <pc:sldMk cId="2969735605" sldId="1047"/>
            <ac:spMk id="2" creationId="{00000000-0000-0000-0000-000000000000}"/>
          </ac:spMkLst>
        </pc:spChg>
      </pc:sldChg>
      <pc:sldChg chg="add del">
        <pc:chgData name="El Khoury, Elie Tanious" userId="45c51e12-244c-4983-8d73-a1a6fe3c8136" providerId="ADAL" clId="{DB9B6F00-F8B8-4C41-A975-ACA669E5C833}" dt="2024-06-24T21:38:01.421" v="5446"/>
        <pc:sldMkLst>
          <pc:docMk/>
          <pc:sldMk cId="774427219" sldId="1048"/>
        </pc:sldMkLst>
      </pc:sldChg>
      <pc:sldChg chg="modSp add mod ord">
        <pc:chgData name="El Khoury, Elie Tanious" userId="45c51e12-244c-4983-8d73-a1a6fe3c8136" providerId="ADAL" clId="{DB9B6F00-F8B8-4C41-A975-ACA669E5C833}" dt="2024-06-24T21:45:47.247" v="5677"/>
        <pc:sldMkLst>
          <pc:docMk/>
          <pc:sldMk cId="3305283163" sldId="1048"/>
        </pc:sldMkLst>
        <pc:spChg chg="mod">
          <ac:chgData name="El Khoury, Elie Tanious" userId="45c51e12-244c-4983-8d73-a1a6fe3c8136" providerId="ADAL" clId="{DB9B6F00-F8B8-4C41-A975-ACA669E5C833}" dt="2024-06-24T21:38:53.256" v="5525"/>
          <ac:spMkLst>
            <pc:docMk/>
            <pc:sldMk cId="3305283163" sldId="1048"/>
            <ac:spMk id="2" creationId="{00000000-0000-0000-0000-000000000000}"/>
          </ac:spMkLst>
        </pc:spChg>
      </pc:sldChg>
      <pc:sldChg chg="add del">
        <pc:chgData name="El Khoury, Elie Tanious" userId="45c51e12-244c-4983-8d73-a1a6fe3c8136" providerId="ADAL" clId="{DB9B6F00-F8B8-4C41-A975-ACA669E5C833}" dt="2024-06-24T21:53:22.902" v="5720" actId="47"/>
        <pc:sldMkLst>
          <pc:docMk/>
          <pc:sldMk cId="3982226440" sldId="1049"/>
        </pc:sldMkLst>
      </pc:sldChg>
      <pc:sldChg chg="add del">
        <pc:chgData name="El Khoury, Elie Tanious" userId="45c51e12-244c-4983-8d73-a1a6fe3c8136" providerId="ADAL" clId="{DB9B6F00-F8B8-4C41-A975-ACA669E5C833}" dt="2024-06-24T21:53:24.058" v="5721" actId="47"/>
        <pc:sldMkLst>
          <pc:docMk/>
          <pc:sldMk cId="3211718563" sldId="1050"/>
        </pc:sldMkLst>
      </pc:sldChg>
      <pc:sldMasterChg chg="delSldLayout">
        <pc:chgData name="El Khoury, Elie Tanious" userId="45c51e12-244c-4983-8d73-a1a6fe3c8136" providerId="ADAL" clId="{DB9B6F00-F8B8-4C41-A975-ACA669E5C833}" dt="2024-06-23T23:02:26.065" v="3681" actId="47"/>
        <pc:sldMasterMkLst>
          <pc:docMk/>
          <pc:sldMasterMk cId="2675302569" sldId="2147483648"/>
        </pc:sldMasterMkLst>
        <pc:sldLayoutChg chg="del">
          <pc:chgData name="El Khoury, Elie Tanious" userId="45c51e12-244c-4983-8d73-a1a6fe3c8136" providerId="ADAL" clId="{DB9B6F00-F8B8-4C41-A975-ACA669E5C833}" dt="2024-06-23T23:02:26.065" v="3681" actId="47"/>
          <pc:sldLayoutMkLst>
            <pc:docMk/>
            <pc:sldMasterMk cId="2675302569" sldId="2147483648"/>
            <pc:sldLayoutMk cId="2123378375" sldId="2147483670"/>
          </pc:sldLayoutMkLst>
        </pc:sldLayoutChg>
      </pc:sldMasterChg>
    </pc:docChg>
  </pc:docChgLst>
</pc:chgInfo>
</file>

<file path=ppt/diagrams/colors1.xml><?xml version="1.0" encoding="utf-8"?>
<dgm:colorsDef xmlns:dgm="http://schemas.openxmlformats.org/drawingml/2006/diagram" xmlns:a="http://schemas.openxmlformats.org/drawingml/2006/main" uniqueId="urn:microsoft.com/office/officeart/2005/8/colors/accent5_3">
  <dgm:title val=""/>
  <dgm:desc val=""/>
  <dgm:catLst>
    <dgm:cat type="accent5" pri="11300"/>
  </dgm:catLst>
  <dgm:styleLbl name="node0">
    <dgm:fillClrLst meth="repeat">
      <a:schemeClr val="accent5">
        <a:shade val="80000"/>
      </a:schemeClr>
    </dgm:fillClrLst>
    <dgm:linClrLst meth="repeat">
      <a:schemeClr val="lt1"/>
    </dgm:linClrLst>
    <dgm:effectClrLst/>
    <dgm:txLinClrLst/>
    <dgm:txFillClrLst/>
    <dgm:txEffectClrLst/>
  </dgm:styleLbl>
  <dgm:styleLbl name="node1">
    <dgm:fillClrLst>
      <a:schemeClr val="accent5">
        <a:shade val="80000"/>
      </a:schemeClr>
      <a:schemeClr val="accent5">
        <a:tint val="70000"/>
      </a:schemeClr>
    </dgm:fillClrLst>
    <dgm:linClrLst meth="repeat">
      <a:schemeClr val="lt1"/>
    </dgm:linClrLst>
    <dgm:effectClrLst/>
    <dgm:txLinClrLst/>
    <dgm:txFillClrLst/>
    <dgm:txEffectClrLst/>
  </dgm:styleLbl>
  <dgm:styleLbl name="alignNode1">
    <dgm:fillClrLst>
      <a:schemeClr val="accent5">
        <a:shade val="80000"/>
      </a:schemeClr>
      <a:schemeClr val="accent5">
        <a:tint val="70000"/>
      </a:schemeClr>
    </dgm:fillClrLst>
    <dgm:linClrLst>
      <a:schemeClr val="accent5">
        <a:shade val="80000"/>
      </a:schemeClr>
      <a:schemeClr val="accent5">
        <a:tint val="70000"/>
      </a:schemeClr>
    </dgm:linClrLst>
    <dgm:effectClrLst/>
    <dgm:txLinClrLst/>
    <dgm:txFillClrLst/>
    <dgm:txEffectClrLst/>
  </dgm:styleLbl>
  <dgm:styleLbl name="lnNode1">
    <dgm:fillClrLst>
      <a:schemeClr val="accent5">
        <a:shade val="80000"/>
      </a:schemeClr>
      <a:schemeClr val="accent5">
        <a:tint val="7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tint val="70000"/>
        <a:alpha val="50000"/>
      </a:schemeClr>
    </dgm:fillClrLst>
    <dgm:linClrLst meth="repeat">
      <a:schemeClr val="lt1"/>
    </dgm:linClrLst>
    <dgm:effectClrLst/>
    <dgm:txLinClrLst/>
    <dgm:txFillClrLst/>
    <dgm:txEffectClrLst/>
  </dgm:styleLbl>
  <dgm:styleLbl name="node2">
    <dgm:fillClrLst>
      <a:schemeClr val="accent5">
        <a:tint val="99000"/>
      </a:schemeClr>
    </dgm:fillClrLst>
    <dgm:linClrLst meth="repeat">
      <a:schemeClr val="lt1"/>
    </dgm:linClrLst>
    <dgm:effectClrLst/>
    <dgm:txLinClrLst/>
    <dgm:txFillClrLst/>
    <dgm:txEffectClrLst/>
  </dgm:styleLbl>
  <dgm:styleLbl name="node3">
    <dgm:fillClrLst>
      <a:schemeClr val="accent5">
        <a:tint val="80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dgm:txEffectClrLst/>
  </dgm:styleLbl>
  <dgm:styleLbl name="f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b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sibTrans1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9000"/>
      </a:schemeClr>
    </dgm:fillClrLst>
    <dgm:linClrLst meth="repeat">
      <a:schemeClr val="lt1"/>
    </dgm:linClrLst>
    <dgm:effectClrLst/>
    <dgm:txLinClrLst/>
    <dgm:txFillClrLst/>
    <dgm:txEffectClrLst/>
  </dgm:styleLbl>
  <dgm:styleLbl name="asst3">
    <dgm:fillClrLst>
      <a:schemeClr val="accent5">
        <a:tint val="80000"/>
      </a:schemeClr>
    </dgm:fillClrLst>
    <dgm:linClrLst meth="repeat">
      <a:schemeClr val="lt1"/>
    </dgm:linClrLst>
    <dgm:effectClrLst/>
    <dgm:txLinClrLst/>
    <dgm:txFillClrLst/>
    <dgm:txEffectClrLst/>
  </dgm:styleLbl>
  <dgm:styleLbl name="asst4">
    <dgm:fillClrLst>
      <a:schemeClr val="accent5">
        <a:tint val="7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lt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9000"/>
      </a:schemeClr>
    </dgm:fillClrLst>
    <dgm:linClrLst meth="repeat">
      <a:schemeClr val="accent5">
        <a:tint val="99000"/>
      </a:schemeClr>
    </dgm:linClrLst>
    <dgm:effectClrLst/>
    <dgm:txLinClrLst/>
    <dgm:txFillClrLst meth="repeat">
      <a:schemeClr val="tx1"/>
    </dgm:txFillClrLst>
    <dgm:txEffectClrLst/>
  </dgm:styleLbl>
  <dgm:styleLbl name="parChTrans1D3">
    <dgm:fillClrLst meth="repeat">
      <a:schemeClr val="accent5">
        <a:tint val="80000"/>
      </a:schemeClr>
    </dgm:fillClrLst>
    <dgm:linClrLst meth="repeat">
      <a:schemeClr val="accent5">
        <a:tint val="80000"/>
      </a:schemeClr>
    </dgm:linClrLst>
    <dgm:effectClrLst/>
    <dgm:txLinClrLst/>
    <dgm:txFillClrLst meth="repeat">
      <a:schemeClr val="tx1"/>
    </dgm:txFillClrLst>
    <dgm:txEffectClrLst/>
  </dgm:styleLbl>
  <dgm:styleLbl name="parChTrans1D4">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670D462-756F-48F5-AE26-8C228CC05CA8}" type="doc">
      <dgm:prSet loTypeId="urn:microsoft.com/office/officeart/2005/8/layout/cycle2" loCatId="cycle" qsTypeId="urn:microsoft.com/office/officeart/2005/8/quickstyle/3d1" qsCatId="3D" csTypeId="urn:microsoft.com/office/officeart/2005/8/colors/accent5_3" csCatId="accent5" phldr="1"/>
      <dgm:spPr/>
      <dgm:t>
        <a:bodyPr/>
        <a:lstStyle/>
        <a:p>
          <a:endParaRPr lang="en-CA"/>
        </a:p>
      </dgm:t>
    </dgm:pt>
    <dgm:pt modelId="{D733AC43-9DA7-4DE9-8016-74614DF753CC}">
      <dgm:prSet phldrT="[Text]" custT="1"/>
      <dgm:spPr/>
      <dgm:t>
        <a:bodyPr/>
        <a:lstStyle/>
        <a:p>
          <a:r>
            <a:rPr lang="en-US" sz="2000" b="1" dirty="0"/>
            <a:t>Respond</a:t>
          </a:r>
          <a:endParaRPr lang="en-CA" sz="2000" b="1" dirty="0"/>
        </a:p>
      </dgm:t>
    </dgm:pt>
    <dgm:pt modelId="{2E6F3E11-F98C-4D6F-84D0-ADCCCE9A2E5C}" type="parTrans" cxnId="{66E2B1CB-44B0-42BE-A994-913585EB65D7}">
      <dgm:prSet/>
      <dgm:spPr/>
      <dgm:t>
        <a:bodyPr/>
        <a:lstStyle/>
        <a:p>
          <a:endParaRPr lang="en-CA" sz="2000" b="1"/>
        </a:p>
      </dgm:t>
    </dgm:pt>
    <dgm:pt modelId="{9BE8A1C4-AA67-4A16-8BF0-51220F7F8EC0}" type="sibTrans" cxnId="{66E2B1CB-44B0-42BE-A994-913585EB65D7}">
      <dgm:prSet custT="1"/>
      <dgm:spPr/>
      <dgm:t>
        <a:bodyPr/>
        <a:lstStyle/>
        <a:p>
          <a:endParaRPr lang="en-CA" sz="1600" b="1"/>
        </a:p>
      </dgm:t>
    </dgm:pt>
    <dgm:pt modelId="{D9F5BFE2-B3D0-4657-8D25-9FBA202F593D}">
      <dgm:prSet phldrT="[Text]" custT="1"/>
      <dgm:spPr/>
      <dgm:t>
        <a:bodyPr/>
        <a:lstStyle/>
        <a:p>
          <a:r>
            <a:rPr lang="en-US" sz="2000" b="1" dirty="0"/>
            <a:t>Review</a:t>
          </a:r>
        </a:p>
        <a:p>
          <a:r>
            <a:rPr lang="en-US" sz="2000" b="1" dirty="0"/>
            <a:t>&amp; improve</a:t>
          </a:r>
          <a:endParaRPr lang="en-CA" sz="2000" b="1" dirty="0"/>
        </a:p>
      </dgm:t>
    </dgm:pt>
    <dgm:pt modelId="{D1F641B9-B79F-4315-9811-BC3CF8359B73}" type="parTrans" cxnId="{2C4D0954-BF26-47F0-BEB9-8E1BC909FA13}">
      <dgm:prSet/>
      <dgm:spPr/>
      <dgm:t>
        <a:bodyPr/>
        <a:lstStyle/>
        <a:p>
          <a:endParaRPr lang="en-CA" sz="2000" b="1"/>
        </a:p>
      </dgm:t>
    </dgm:pt>
    <dgm:pt modelId="{448BFFAF-BE16-414C-B9BE-B940649540E3}" type="sibTrans" cxnId="{2C4D0954-BF26-47F0-BEB9-8E1BC909FA13}">
      <dgm:prSet custT="1"/>
      <dgm:spPr/>
      <dgm:t>
        <a:bodyPr/>
        <a:lstStyle/>
        <a:p>
          <a:endParaRPr lang="en-CA" sz="1600" b="1"/>
        </a:p>
      </dgm:t>
    </dgm:pt>
    <dgm:pt modelId="{914ABA17-4FAF-42EE-AECC-E0A9B0486B8E}">
      <dgm:prSet phldrT="[Text]" custT="1"/>
      <dgm:spPr/>
      <dgm:t>
        <a:bodyPr/>
        <a:lstStyle/>
        <a:p>
          <a:r>
            <a:rPr lang="en-US" sz="2000" b="1"/>
            <a:t>Prepare/Plan</a:t>
          </a:r>
          <a:endParaRPr lang="en-US" sz="2000" b="1" dirty="0"/>
        </a:p>
        <a:p>
          <a:r>
            <a:rPr lang="en-US" sz="2000" b="1" dirty="0"/>
            <a:t>Be Ready</a:t>
          </a:r>
          <a:endParaRPr lang="en-CA" sz="2000" b="1" dirty="0"/>
        </a:p>
      </dgm:t>
    </dgm:pt>
    <dgm:pt modelId="{8013AC39-3EB9-4703-9323-C36519437ACF}" type="parTrans" cxnId="{99C544A9-C9C8-47FF-AAC0-C06DE9B37869}">
      <dgm:prSet/>
      <dgm:spPr/>
      <dgm:t>
        <a:bodyPr/>
        <a:lstStyle/>
        <a:p>
          <a:endParaRPr lang="en-CA" sz="2000" b="1"/>
        </a:p>
      </dgm:t>
    </dgm:pt>
    <dgm:pt modelId="{4F6D1B4A-D91F-4EAB-AA2B-D9FE0B97E434}" type="sibTrans" cxnId="{99C544A9-C9C8-47FF-AAC0-C06DE9B37869}">
      <dgm:prSet custT="1"/>
      <dgm:spPr/>
      <dgm:t>
        <a:bodyPr/>
        <a:lstStyle/>
        <a:p>
          <a:endParaRPr lang="en-CA" sz="1600" b="1"/>
        </a:p>
      </dgm:t>
    </dgm:pt>
    <dgm:pt modelId="{307282E8-D616-4FE1-9BB1-002C1D117C63}">
      <dgm:prSet phldrT="[Text]" custT="1"/>
      <dgm:spPr/>
      <dgm:t>
        <a:bodyPr/>
        <a:lstStyle/>
        <a:p>
          <a:r>
            <a:rPr lang="en-US" sz="2000" b="1" dirty="0"/>
            <a:t>Recover</a:t>
          </a:r>
          <a:endParaRPr lang="en-CA" sz="2000" b="1" dirty="0"/>
        </a:p>
      </dgm:t>
    </dgm:pt>
    <dgm:pt modelId="{40B2F981-DAC8-46BD-8826-3934FA06392F}" type="parTrans" cxnId="{E6F58101-5967-41C7-BD4A-00674F1D0683}">
      <dgm:prSet/>
      <dgm:spPr/>
      <dgm:t>
        <a:bodyPr/>
        <a:lstStyle/>
        <a:p>
          <a:endParaRPr lang="en-CA" sz="2000" b="1"/>
        </a:p>
      </dgm:t>
    </dgm:pt>
    <dgm:pt modelId="{AC17BD53-4453-4E93-8EF7-FB1BFC02CD4D}" type="sibTrans" cxnId="{E6F58101-5967-41C7-BD4A-00674F1D0683}">
      <dgm:prSet custT="1"/>
      <dgm:spPr/>
      <dgm:t>
        <a:bodyPr/>
        <a:lstStyle/>
        <a:p>
          <a:endParaRPr lang="en-CA" sz="1600" b="1"/>
        </a:p>
      </dgm:t>
    </dgm:pt>
    <dgm:pt modelId="{8B64C4CD-F56A-462C-AC34-58614958E5A6}" type="pres">
      <dgm:prSet presAssocID="{2670D462-756F-48F5-AE26-8C228CC05CA8}" presName="cycle" presStyleCnt="0">
        <dgm:presLayoutVars>
          <dgm:dir/>
          <dgm:resizeHandles val="exact"/>
        </dgm:presLayoutVars>
      </dgm:prSet>
      <dgm:spPr/>
    </dgm:pt>
    <dgm:pt modelId="{7F601D69-2108-4431-9329-CE5F0C35FB71}" type="pres">
      <dgm:prSet presAssocID="{914ABA17-4FAF-42EE-AECC-E0A9B0486B8E}" presName="node" presStyleLbl="node1" presStyleIdx="0" presStyleCnt="4" custScaleX="116045">
        <dgm:presLayoutVars>
          <dgm:bulletEnabled val="1"/>
        </dgm:presLayoutVars>
      </dgm:prSet>
      <dgm:spPr/>
    </dgm:pt>
    <dgm:pt modelId="{F8AE920A-C390-4C70-B9AB-6D59C2333C0B}" type="pres">
      <dgm:prSet presAssocID="{4F6D1B4A-D91F-4EAB-AA2B-D9FE0B97E434}" presName="sibTrans" presStyleLbl="sibTrans2D1" presStyleIdx="0" presStyleCnt="4" custScaleX="189413" custScaleY="67627"/>
      <dgm:spPr/>
    </dgm:pt>
    <dgm:pt modelId="{47653D53-D98A-4C05-9E78-C156F9EEA08E}" type="pres">
      <dgm:prSet presAssocID="{4F6D1B4A-D91F-4EAB-AA2B-D9FE0B97E434}" presName="connectorText" presStyleLbl="sibTrans2D1" presStyleIdx="0" presStyleCnt="4"/>
      <dgm:spPr/>
    </dgm:pt>
    <dgm:pt modelId="{74095E40-4425-4781-AFB0-E9E534CFF4DD}" type="pres">
      <dgm:prSet presAssocID="{D733AC43-9DA7-4DE9-8016-74614DF753CC}" presName="node" presStyleLbl="node1" presStyleIdx="1" presStyleCnt="4">
        <dgm:presLayoutVars>
          <dgm:bulletEnabled val="1"/>
        </dgm:presLayoutVars>
      </dgm:prSet>
      <dgm:spPr/>
    </dgm:pt>
    <dgm:pt modelId="{06CEA7D2-EDC2-48A7-A6B9-292B15AD0AF2}" type="pres">
      <dgm:prSet presAssocID="{9BE8A1C4-AA67-4A16-8BF0-51220F7F8EC0}" presName="sibTrans" presStyleLbl="sibTrans2D1" presStyleIdx="1" presStyleCnt="4" custScaleX="203604" custScaleY="70375"/>
      <dgm:spPr/>
    </dgm:pt>
    <dgm:pt modelId="{EFE0C79F-A63F-48D5-912D-5CC0CF73AB21}" type="pres">
      <dgm:prSet presAssocID="{9BE8A1C4-AA67-4A16-8BF0-51220F7F8EC0}" presName="connectorText" presStyleLbl="sibTrans2D1" presStyleIdx="1" presStyleCnt="4"/>
      <dgm:spPr/>
    </dgm:pt>
    <dgm:pt modelId="{90EAF1AA-DC0A-4844-9D4E-0AD49E94B357}" type="pres">
      <dgm:prSet presAssocID="{307282E8-D616-4FE1-9BB1-002C1D117C63}" presName="node" presStyleLbl="node1" presStyleIdx="2" presStyleCnt="4">
        <dgm:presLayoutVars>
          <dgm:bulletEnabled val="1"/>
        </dgm:presLayoutVars>
      </dgm:prSet>
      <dgm:spPr/>
    </dgm:pt>
    <dgm:pt modelId="{B7DB04B7-C581-4F9B-9C3A-56A7DFF28668}" type="pres">
      <dgm:prSet presAssocID="{AC17BD53-4453-4E93-8EF7-FB1BFC02CD4D}" presName="sibTrans" presStyleLbl="sibTrans2D1" presStyleIdx="2" presStyleCnt="4" custScaleX="190586" custScaleY="62607"/>
      <dgm:spPr/>
    </dgm:pt>
    <dgm:pt modelId="{BF1FA9B6-0098-41D5-8D5A-902A315CD868}" type="pres">
      <dgm:prSet presAssocID="{AC17BD53-4453-4E93-8EF7-FB1BFC02CD4D}" presName="connectorText" presStyleLbl="sibTrans2D1" presStyleIdx="2" presStyleCnt="4"/>
      <dgm:spPr/>
    </dgm:pt>
    <dgm:pt modelId="{D9936B46-C9A9-4080-8981-C0B727EFDF76}" type="pres">
      <dgm:prSet presAssocID="{D9F5BFE2-B3D0-4657-8D25-9FBA202F593D}" presName="node" presStyleLbl="node1" presStyleIdx="3" presStyleCnt="4">
        <dgm:presLayoutVars>
          <dgm:bulletEnabled val="1"/>
        </dgm:presLayoutVars>
      </dgm:prSet>
      <dgm:spPr/>
    </dgm:pt>
    <dgm:pt modelId="{EED1501A-7FA9-4241-BA5C-C8160BD8A8B7}" type="pres">
      <dgm:prSet presAssocID="{448BFFAF-BE16-414C-B9BE-B940649540E3}" presName="sibTrans" presStyleLbl="sibTrans2D1" presStyleIdx="3" presStyleCnt="4" custScaleX="186368" custScaleY="69480"/>
      <dgm:spPr/>
    </dgm:pt>
    <dgm:pt modelId="{7506C5E4-1835-4354-8A45-68F396BA2BDD}" type="pres">
      <dgm:prSet presAssocID="{448BFFAF-BE16-414C-B9BE-B940649540E3}" presName="connectorText" presStyleLbl="sibTrans2D1" presStyleIdx="3" presStyleCnt="4"/>
      <dgm:spPr/>
    </dgm:pt>
  </dgm:ptLst>
  <dgm:cxnLst>
    <dgm:cxn modelId="{E6F58101-5967-41C7-BD4A-00674F1D0683}" srcId="{2670D462-756F-48F5-AE26-8C228CC05CA8}" destId="{307282E8-D616-4FE1-9BB1-002C1D117C63}" srcOrd="2" destOrd="0" parTransId="{40B2F981-DAC8-46BD-8826-3934FA06392F}" sibTransId="{AC17BD53-4453-4E93-8EF7-FB1BFC02CD4D}"/>
    <dgm:cxn modelId="{B2F37E10-56A4-446A-A4D0-F94831042339}" type="presOf" srcId="{4F6D1B4A-D91F-4EAB-AA2B-D9FE0B97E434}" destId="{47653D53-D98A-4C05-9E78-C156F9EEA08E}" srcOrd="1" destOrd="0" presId="urn:microsoft.com/office/officeart/2005/8/layout/cycle2"/>
    <dgm:cxn modelId="{043ACF2A-DF6A-4537-949E-BDBD30457F0D}" type="presOf" srcId="{914ABA17-4FAF-42EE-AECC-E0A9B0486B8E}" destId="{7F601D69-2108-4431-9329-CE5F0C35FB71}" srcOrd="0" destOrd="0" presId="urn:microsoft.com/office/officeart/2005/8/layout/cycle2"/>
    <dgm:cxn modelId="{2849A343-F30C-45E7-B9D6-B4F3604E7EA2}" type="presOf" srcId="{9BE8A1C4-AA67-4A16-8BF0-51220F7F8EC0}" destId="{06CEA7D2-EDC2-48A7-A6B9-292B15AD0AF2}" srcOrd="0" destOrd="0" presId="urn:microsoft.com/office/officeart/2005/8/layout/cycle2"/>
    <dgm:cxn modelId="{4DA67E44-CFEF-4AA0-A2C3-842A88E8E516}" type="presOf" srcId="{448BFFAF-BE16-414C-B9BE-B940649540E3}" destId="{7506C5E4-1835-4354-8A45-68F396BA2BDD}" srcOrd="1" destOrd="0" presId="urn:microsoft.com/office/officeart/2005/8/layout/cycle2"/>
    <dgm:cxn modelId="{78A97845-E4F1-4393-BA46-3A39808E3162}" type="presOf" srcId="{307282E8-D616-4FE1-9BB1-002C1D117C63}" destId="{90EAF1AA-DC0A-4844-9D4E-0AD49E94B357}" srcOrd="0" destOrd="0" presId="urn:microsoft.com/office/officeart/2005/8/layout/cycle2"/>
    <dgm:cxn modelId="{8AAADF4A-D032-4C2B-BF1F-9EBA34636A7E}" type="presOf" srcId="{D733AC43-9DA7-4DE9-8016-74614DF753CC}" destId="{74095E40-4425-4781-AFB0-E9E534CFF4DD}" srcOrd="0" destOrd="0" presId="urn:microsoft.com/office/officeart/2005/8/layout/cycle2"/>
    <dgm:cxn modelId="{2C4D0954-BF26-47F0-BEB9-8E1BC909FA13}" srcId="{2670D462-756F-48F5-AE26-8C228CC05CA8}" destId="{D9F5BFE2-B3D0-4657-8D25-9FBA202F593D}" srcOrd="3" destOrd="0" parTransId="{D1F641B9-B79F-4315-9811-BC3CF8359B73}" sibTransId="{448BFFAF-BE16-414C-B9BE-B940649540E3}"/>
    <dgm:cxn modelId="{5201C954-2BE9-4B51-A79D-9793D7AE7882}" type="presOf" srcId="{4F6D1B4A-D91F-4EAB-AA2B-D9FE0B97E434}" destId="{F8AE920A-C390-4C70-B9AB-6D59C2333C0B}" srcOrd="0" destOrd="0" presId="urn:microsoft.com/office/officeart/2005/8/layout/cycle2"/>
    <dgm:cxn modelId="{8035C55A-E0A0-4B52-A199-6685C11F8A56}" type="presOf" srcId="{AC17BD53-4453-4E93-8EF7-FB1BFC02CD4D}" destId="{B7DB04B7-C581-4F9B-9C3A-56A7DFF28668}" srcOrd="0" destOrd="0" presId="urn:microsoft.com/office/officeart/2005/8/layout/cycle2"/>
    <dgm:cxn modelId="{DBEFBD7F-0D6B-4A29-9B02-1FDE275F844E}" type="presOf" srcId="{AC17BD53-4453-4E93-8EF7-FB1BFC02CD4D}" destId="{BF1FA9B6-0098-41D5-8D5A-902A315CD868}" srcOrd="1" destOrd="0" presId="urn:microsoft.com/office/officeart/2005/8/layout/cycle2"/>
    <dgm:cxn modelId="{99C544A9-C9C8-47FF-AAC0-C06DE9B37869}" srcId="{2670D462-756F-48F5-AE26-8C228CC05CA8}" destId="{914ABA17-4FAF-42EE-AECC-E0A9B0486B8E}" srcOrd="0" destOrd="0" parTransId="{8013AC39-3EB9-4703-9323-C36519437ACF}" sibTransId="{4F6D1B4A-D91F-4EAB-AA2B-D9FE0B97E434}"/>
    <dgm:cxn modelId="{5B9272B8-52F5-46BB-8E26-8C567204E3C8}" type="presOf" srcId="{448BFFAF-BE16-414C-B9BE-B940649540E3}" destId="{EED1501A-7FA9-4241-BA5C-C8160BD8A8B7}" srcOrd="0" destOrd="0" presId="urn:microsoft.com/office/officeart/2005/8/layout/cycle2"/>
    <dgm:cxn modelId="{491BD6C9-093C-41A9-B13F-1E9A37F2AE35}" type="presOf" srcId="{9BE8A1C4-AA67-4A16-8BF0-51220F7F8EC0}" destId="{EFE0C79F-A63F-48D5-912D-5CC0CF73AB21}" srcOrd="1" destOrd="0" presId="urn:microsoft.com/office/officeart/2005/8/layout/cycle2"/>
    <dgm:cxn modelId="{66E2B1CB-44B0-42BE-A994-913585EB65D7}" srcId="{2670D462-756F-48F5-AE26-8C228CC05CA8}" destId="{D733AC43-9DA7-4DE9-8016-74614DF753CC}" srcOrd="1" destOrd="0" parTransId="{2E6F3E11-F98C-4D6F-84D0-ADCCCE9A2E5C}" sibTransId="{9BE8A1C4-AA67-4A16-8BF0-51220F7F8EC0}"/>
    <dgm:cxn modelId="{034C30DA-65E4-4C74-BD9D-77921D07A3C6}" type="presOf" srcId="{D9F5BFE2-B3D0-4657-8D25-9FBA202F593D}" destId="{D9936B46-C9A9-4080-8981-C0B727EFDF76}" srcOrd="0" destOrd="0" presId="urn:microsoft.com/office/officeart/2005/8/layout/cycle2"/>
    <dgm:cxn modelId="{05E75CE1-71B7-43EA-835C-D4B2A751B581}" type="presOf" srcId="{2670D462-756F-48F5-AE26-8C228CC05CA8}" destId="{8B64C4CD-F56A-462C-AC34-58614958E5A6}" srcOrd="0" destOrd="0" presId="urn:microsoft.com/office/officeart/2005/8/layout/cycle2"/>
    <dgm:cxn modelId="{BAC649CB-F371-4225-93F1-C4887AD45361}" type="presParOf" srcId="{8B64C4CD-F56A-462C-AC34-58614958E5A6}" destId="{7F601D69-2108-4431-9329-CE5F0C35FB71}" srcOrd="0" destOrd="0" presId="urn:microsoft.com/office/officeart/2005/8/layout/cycle2"/>
    <dgm:cxn modelId="{F7933D98-2E48-49C1-BC8B-32B7115A738D}" type="presParOf" srcId="{8B64C4CD-F56A-462C-AC34-58614958E5A6}" destId="{F8AE920A-C390-4C70-B9AB-6D59C2333C0B}" srcOrd="1" destOrd="0" presId="urn:microsoft.com/office/officeart/2005/8/layout/cycle2"/>
    <dgm:cxn modelId="{87C4D9F1-894E-4FC5-A3F9-4D7E170DEC2B}" type="presParOf" srcId="{F8AE920A-C390-4C70-B9AB-6D59C2333C0B}" destId="{47653D53-D98A-4C05-9E78-C156F9EEA08E}" srcOrd="0" destOrd="0" presId="urn:microsoft.com/office/officeart/2005/8/layout/cycle2"/>
    <dgm:cxn modelId="{7912107E-F25B-4055-954A-2939F8F19B50}" type="presParOf" srcId="{8B64C4CD-F56A-462C-AC34-58614958E5A6}" destId="{74095E40-4425-4781-AFB0-E9E534CFF4DD}" srcOrd="2" destOrd="0" presId="urn:microsoft.com/office/officeart/2005/8/layout/cycle2"/>
    <dgm:cxn modelId="{6679DD40-CEE8-482B-9F8A-FA5D6BEB4818}" type="presParOf" srcId="{8B64C4CD-F56A-462C-AC34-58614958E5A6}" destId="{06CEA7D2-EDC2-48A7-A6B9-292B15AD0AF2}" srcOrd="3" destOrd="0" presId="urn:microsoft.com/office/officeart/2005/8/layout/cycle2"/>
    <dgm:cxn modelId="{C962C989-C27A-411F-8B68-74192E9DA082}" type="presParOf" srcId="{06CEA7D2-EDC2-48A7-A6B9-292B15AD0AF2}" destId="{EFE0C79F-A63F-48D5-912D-5CC0CF73AB21}" srcOrd="0" destOrd="0" presId="urn:microsoft.com/office/officeart/2005/8/layout/cycle2"/>
    <dgm:cxn modelId="{49A5F5B0-D5D9-471D-AED9-E65229E0A442}" type="presParOf" srcId="{8B64C4CD-F56A-462C-AC34-58614958E5A6}" destId="{90EAF1AA-DC0A-4844-9D4E-0AD49E94B357}" srcOrd="4" destOrd="0" presId="urn:microsoft.com/office/officeart/2005/8/layout/cycle2"/>
    <dgm:cxn modelId="{F0907C51-DE7A-4AFA-AA16-756C0FBE74F4}" type="presParOf" srcId="{8B64C4CD-F56A-462C-AC34-58614958E5A6}" destId="{B7DB04B7-C581-4F9B-9C3A-56A7DFF28668}" srcOrd="5" destOrd="0" presId="urn:microsoft.com/office/officeart/2005/8/layout/cycle2"/>
    <dgm:cxn modelId="{5BECFEC3-9DF3-444A-A6B5-CB236B6462A1}" type="presParOf" srcId="{B7DB04B7-C581-4F9B-9C3A-56A7DFF28668}" destId="{BF1FA9B6-0098-41D5-8D5A-902A315CD868}" srcOrd="0" destOrd="0" presId="urn:microsoft.com/office/officeart/2005/8/layout/cycle2"/>
    <dgm:cxn modelId="{24FB60BB-CF3D-4537-861C-7D2798C4676A}" type="presParOf" srcId="{8B64C4CD-F56A-462C-AC34-58614958E5A6}" destId="{D9936B46-C9A9-4080-8981-C0B727EFDF76}" srcOrd="6" destOrd="0" presId="urn:microsoft.com/office/officeart/2005/8/layout/cycle2"/>
    <dgm:cxn modelId="{276AD8E2-3056-4E27-9855-E6BA0759D34E}" type="presParOf" srcId="{8B64C4CD-F56A-462C-AC34-58614958E5A6}" destId="{EED1501A-7FA9-4241-BA5C-C8160BD8A8B7}" srcOrd="7" destOrd="0" presId="urn:microsoft.com/office/officeart/2005/8/layout/cycle2"/>
    <dgm:cxn modelId="{86BBE3FC-BAC8-4949-AAD2-38CF3811276B}" type="presParOf" srcId="{EED1501A-7FA9-4241-BA5C-C8160BD8A8B7}" destId="{7506C5E4-1835-4354-8A45-68F396BA2BDD}" srcOrd="0" destOrd="0" presId="urn:microsoft.com/office/officeart/2005/8/layout/cycle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F601D69-2108-4431-9329-CE5F0C35FB71}">
      <dsp:nvSpPr>
        <dsp:cNvPr id="0" name=""/>
        <dsp:cNvSpPr/>
      </dsp:nvSpPr>
      <dsp:spPr>
        <a:xfrm>
          <a:off x="4295275" y="634"/>
          <a:ext cx="2117554" cy="1824769"/>
        </a:xfrm>
        <a:prstGeom prst="ellipse">
          <a:avLst/>
        </a:prstGeom>
        <a:gradFill rotWithShape="0">
          <a:gsLst>
            <a:gs pos="0">
              <a:schemeClr val="accent5">
                <a:shade val="80000"/>
                <a:hueOff val="0"/>
                <a:satOff val="0"/>
                <a:lumOff val="0"/>
                <a:alphaOff val="0"/>
                <a:satMod val="103000"/>
                <a:lumMod val="102000"/>
                <a:tint val="94000"/>
              </a:schemeClr>
            </a:gs>
            <a:gs pos="50000">
              <a:schemeClr val="accent5">
                <a:shade val="80000"/>
                <a:hueOff val="0"/>
                <a:satOff val="0"/>
                <a:lumOff val="0"/>
                <a:alphaOff val="0"/>
                <a:satMod val="110000"/>
                <a:lumMod val="100000"/>
                <a:shade val="100000"/>
              </a:schemeClr>
            </a:gs>
            <a:gs pos="100000">
              <a:schemeClr val="accent5">
                <a:shade val="80000"/>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b="1" kern="1200"/>
            <a:t>Prepare/Plan</a:t>
          </a:r>
          <a:endParaRPr lang="en-US" sz="2000" b="1" kern="1200" dirty="0"/>
        </a:p>
        <a:p>
          <a:pPr marL="0" lvl="0" indent="0" algn="ctr" defTabSz="889000">
            <a:lnSpc>
              <a:spcPct val="90000"/>
            </a:lnSpc>
            <a:spcBef>
              <a:spcPct val="0"/>
            </a:spcBef>
            <a:spcAft>
              <a:spcPct val="35000"/>
            </a:spcAft>
            <a:buNone/>
          </a:pPr>
          <a:r>
            <a:rPr lang="en-US" sz="2000" b="1" kern="1200" dirty="0"/>
            <a:t>Be Ready</a:t>
          </a:r>
          <a:endParaRPr lang="en-CA" sz="2000" b="1" kern="1200" dirty="0"/>
        </a:p>
      </dsp:txBody>
      <dsp:txXfrm>
        <a:off x="4605384" y="267865"/>
        <a:ext cx="1497336" cy="1290307"/>
      </dsp:txXfrm>
    </dsp:sp>
    <dsp:sp modelId="{F8AE920A-C390-4C70-B9AB-6D59C2333C0B}">
      <dsp:nvSpPr>
        <dsp:cNvPr id="0" name=""/>
        <dsp:cNvSpPr/>
      </dsp:nvSpPr>
      <dsp:spPr>
        <a:xfrm rot="2700000">
          <a:off x="5909819" y="1687980"/>
          <a:ext cx="854876" cy="416487"/>
        </a:xfrm>
        <a:prstGeom prst="rightArrow">
          <a:avLst>
            <a:gd name="adj1" fmla="val 60000"/>
            <a:gd name="adj2" fmla="val 50000"/>
          </a:avLst>
        </a:prstGeom>
        <a:gradFill rotWithShape="0">
          <a:gsLst>
            <a:gs pos="0">
              <a:schemeClr val="accent5">
                <a:shade val="90000"/>
                <a:hueOff val="0"/>
                <a:satOff val="0"/>
                <a:lumOff val="0"/>
                <a:alphaOff val="0"/>
                <a:satMod val="103000"/>
                <a:lumMod val="102000"/>
                <a:tint val="94000"/>
              </a:schemeClr>
            </a:gs>
            <a:gs pos="50000">
              <a:schemeClr val="accent5">
                <a:shade val="90000"/>
                <a:hueOff val="0"/>
                <a:satOff val="0"/>
                <a:lumOff val="0"/>
                <a:alphaOff val="0"/>
                <a:satMod val="110000"/>
                <a:lumMod val="100000"/>
                <a:shade val="100000"/>
              </a:schemeClr>
            </a:gs>
            <a:gs pos="100000">
              <a:schemeClr val="accent5">
                <a:shade val="90000"/>
                <a:hueOff val="0"/>
                <a:satOff val="0"/>
                <a:lumOff val="0"/>
                <a:alphaOff val="0"/>
                <a:lumMod val="99000"/>
                <a:satMod val="120000"/>
                <a:shade val="78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CA" sz="1600" b="1" kern="1200"/>
        </a:p>
      </dsp:txBody>
      <dsp:txXfrm>
        <a:off x="5928117" y="1727102"/>
        <a:ext cx="729930" cy="249893"/>
      </dsp:txXfrm>
    </dsp:sp>
    <dsp:sp modelId="{74095E40-4425-4781-AFB0-E9E534CFF4DD}">
      <dsp:nvSpPr>
        <dsp:cNvPr id="0" name=""/>
        <dsp:cNvSpPr/>
      </dsp:nvSpPr>
      <dsp:spPr>
        <a:xfrm>
          <a:off x="6380131" y="1939098"/>
          <a:ext cx="1824769" cy="1824769"/>
        </a:xfrm>
        <a:prstGeom prst="ellipse">
          <a:avLst/>
        </a:prstGeom>
        <a:gradFill rotWithShape="0">
          <a:gsLst>
            <a:gs pos="0">
              <a:schemeClr val="accent5">
                <a:shade val="80000"/>
                <a:hueOff val="-273280"/>
                <a:satOff val="-27099"/>
                <a:lumOff val="13688"/>
                <a:alphaOff val="0"/>
                <a:satMod val="103000"/>
                <a:lumMod val="102000"/>
                <a:tint val="94000"/>
              </a:schemeClr>
            </a:gs>
            <a:gs pos="50000">
              <a:schemeClr val="accent5">
                <a:shade val="80000"/>
                <a:hueOff val="-273280"/>
                <a:satOff val="-27099"/>
                <a:lumOff val="13688"/>
                <a:alphaOff val="0"/>
                <a:satMod val="110000"/>
                <a:lumMod val="100000"/>
                <a:shade val="100000"/>
              </a:schemeClr>
            </a:gs>
            <a:gs pos="100000">
              <a:schemeClr val="accent5">
                <a:shade val="80000"/>
                <a:hueOff val="-273280"/>
                <a:satOff val="-27099"/>
                <a:lumOff val="13688"/>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b="1" kern="1200" dirty="0"/>
            <a:t>Respond</a:t>
          </a:r>
          <a:endParaRPr lang="en-CA" sz="2000" b="1" kern="1200" dirty="0"/>
        </a:p>
      </dsp:txBody>
      <dsp:txXfrm>
        <a:off x="6647362" y="2206329"/>
        <a:ext cx="1290307" cy="1290307"/>
      </dsp:txXfrm>
    </dsp:sp>
    <dsp:sp modelId="{06CEA7D2-EDC2-48A7-A6B9-292B15AD0AF2}">
      <dsp:nvSpPr>
        <dsp:cNvPr id="0" name=""/>
        <dsp:cNvSpPr/>
      </dsp:nvSpPr>
      <dsp:spPr>
        <a:xfrm rot="8100000">
          <a:off x="5838437" y="3594287"/>
          <a:ext cx="989139" cy="433411"/>
        </a:xfrm>
        <a:prstGeom prst="rightArrow">
          <a:avLst>
            <a:gd name="adj1" fmla="val 60000"/>
            <a:gd name="adj2" fmla="val 50000"/>
          </a:avLst>
        </a:prstGeom>
        <a:gradFill rotWithShape="0">
          <a:gsLst>
            <a:gs pos="0">
              <a:schemeClr val="accent5">
                <a:shade val="90000"/>
                <a:hueOff val="-277102"/>
                <a:satOff val="-27099"/>
                <a:lumOff val="13242"/>
                <a:alphaOff val="0"/>
                <a:satMod val="103000"/>
                <a:lumMod val="102000"/>
                <a:tint val="94000"/>
              </a:schemeClr>
            </a:gs>
            <a:gs pos="50000">
              <a:schemeClr val="accent5">
                <a:shade val="90000"/>
                <a:hueOff val="-277102"/>
                <a:satOff val="-27099"/>
                <a:lumOff val="13242"/>
                <a:alphaOff val="0"/>
                <a:satMod val="110000"/>
                <a:lumMod val="100000"/>
                <a:shade val="100000"/>
              </a:schemeClr>
            </a:gs>
            <a:gs pos="100000">
              <a:schemeClr val="accent5">
                <a:shade val="90000"/>
                <a:hueOff val="-277102"/>
                <a:satOff val="-27099"/>
                <a:lumOff val="13242"/>
                <a:alphaOff val="0"/>
                <a:lumMod val="99000"/>
                <a:satMod val="120000"/>
                <a:shade val="78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CA" sz="1600" b="1" kern="1200"/>
        </a:p>
      </dsp:txBody>
      <dsp:txXfrm rot="10800000">
        <a:off x="5949419" y="3634999"/>
        <a:ext cx="859116" cy="260047"/>
      </dsp:txXfrm>
    </dsp:sp>
    <dsp:sp modelId="{90EAF1AA-DC0A-4844-9D4E-0AD49E94B357}">
      <dsp:nvSpPr>
        <dsp:cNvPr id="0" name=""/>
        <dsp:cNvSpPr/>
      </dsp:nvSpPr>
      <dsp:spPr>
        <a:xfrm>
          <a:off x="4441667" y="3877562"/>
          <a:ext cx="1824769" cy="1824769"/>
        </a:xfrm>
        <a:prstGeom prst="ellipse">
          <a:avLst/>
        </a:prstGeom>
        <a:gradFill rotWithShape="0">
          <a:gsLst>
            <a:gs pos="0">
              <a:schemeClr val="accent5">
                <a:shade val="80000"/>
                <a:hueOff val="-546560"/>
                <a:satOff val="-54199"/>
                <a:lumOff val="27376"/>
                <a:alphaOff val="0"/>
                <a:satMod val="103000"/>
                <a:lumMod val="102000"/>
                <a:tint val="94000"/>
              </a:schemeClr>
            </a:gs>
            <a:gs pos="50000">
              <a:schemeClr val="accent5">
                <a:shade val="80000"/>
                <a:hueOff val="-546560"/>
                <a:satOff val="-54199"/>
                <a:lumOff val="27376"/>
                <a:alphaOff val="0"/>
                <a:satMod val="110000"/>
                <a:lumMod val="100000"/>
                <a:shade val="100000"/>
              </a:schemeClr>
            </a:gs>
            <a:gs pos="100000">
              <a:schemeClr val="accent5">
                <a:shade val="80000"/>
                <a:hueOff val="-546560"/>
                <a:satOff val="-54199"/>
                <a:lumOff val="27376"/>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b="1" kern="1200" dirty="0"/>
            <a:t>Recover</a:t>
          </a:r>
          <a:endParaRPr lang="en-CA" sz="2000" b="1" kern="1200" dirty="0"/>
        </a:p>
      </dsp:txBody>
      <dsp:txXfrm>
        <a:off x="4708898" y="4144793"/>
        <a:ext cx="1290307" cy="1290307"/>
      </dsp:txXfrm>
    </dsp:sp>
    <dsp:sp modelId="{B7DB04B7-C581-4F9B-9C3A-56A7DFF28668}">
      <dsp:nvSpPr>
        <dsp:cNvPr id="0" name=""/>
        <dsp:cNvSpPr/>
      </dsp:nvSpPr>
      <dsp:spPr>
        <a:xfrm rot="13500000">
          <a:off x="3931594" y="3637652"/>
          <a:ext cx="925895" cy="385571"/>
        </a:xfrm>
        <a:prstGeom prst="rightArrow">
          <a:avLst>
            <a:gd name="adj1" fmla="val 60000"/>
            <a:gd name="adj2" fmla="val 50000"/>
          </a:avLst>
        </a:prstGeom>
        <a:gradFill rotWithShape="0">
          <a:gsLst>
            <a:gs pos="0">
              <a:schemeClr val="accent5">
                <a:shade val="90000"/>
                <a:hueOff val="-554203"/>
                <a:satOff val="-54199"/>
                <a:lumOff val="26483"/>
                <a:alphaOff val="0"/>
                <a:satMod val="103000"/>
                <a:lumMod val="102000"/>
                <a:tint val="94000"/>
              </a:schemeClr>
            </a:gs>
            <a:gs pos="50000">
              <a:schemeClr val="accent5">
                <a:shade val="90000"/>
                <a:hueOff val="-554203"/>
                <a:satOff val="-54199"/>
                <a:lumOff val="26483"/>
                <a:alphaOff val="0"/>
                <a:satMod val="110000"/>
                <a:lumMod val="100000"/>
                <a:shade val="100000"/>
              </a:schemeClr>
            </a:gs>
            <a:gs pos="100000">
              <a:schemeClr val="accent5">
                <a:shade val="90000"/>
                <a:hueOff val="-554203"/>
                <a:satOff val="-54199"/>
                <a:lumOff val="26483"/>
                <a:alphaOff val="0"/>
                <a:lumMod val="99000"/>
                <a:satMod val="120000"/>
                <a:shade val="78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CA" sz="1600" b="1" kern="1200"/>
        </a:p>
      </dsp:txBody>
      <dsp:txXfrm rot="10800000">
        <a:off x="4030325" y="3755662"/>
        <a:ext cx="810224" cy="231343"/>
      </dsp:txXfrm>
    </dsp:sp>
    <dsp:sp modelId="{D9936B46-C9A9-4080-8981-C0B727EFDF76}">
      <dsp:nvSpPr>
        <dsp:cNvPr id="0" name=""/>
        <dsp:cNvSpPr/>
      </dsp:nvSpPr>
      <dsp:spPr>
        <a:xfrm>
          <a:off x="2503203" y="1939098"/>
          <a:ext cx="1824769" cy="1824769"/>
        </a:xfrm>
        <a:prstGeom prst="ellipse">
          <a:avLst/>
        </a:prstGeom>
        <a:gradFill rotWithShape="0">
          <a:gsLst>
            <a:gs pos="0">
              <a:schemeClr val="accent5">
                <a:shade val="80000"/>
                <a:hueOff val="-819840"/>
                <a:satOff val="-81298"/>
                <a:lumOff val="41064"/>
                <a:alphaOff val="0"/>
                <a:satMod val="103000"/>
                <a:lumMod val="102000"/>
                <a:tint val="94000"/>
              </a:schemeClr>
            </a:gs>
            <a:gs pos="50000">
              <a:schemeClr val="accent5">
                <a:shade val="80000"/>
                <a:hueOff val="-819840"/>
                <a:satOff val="-81298"/>
                <a:lumOff val="41064"/>
                <a:alphaOff val="0"/>
                <a:satMod val="110000"/>
                <a:lumMod val="100000"/>
                <a:shade val="100000"/>
              </a:schemeClr>
            </a:gs>
            <a:gs pos="100000">
              <a:schemeClr val="accent5">
                <a:shade val="80000"/>
                <a:hueOff val="-819840"/>
                <a:satOff val="-81298"/>
                <a:lumOff val="41064"/>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b="1" kern="1200" dirty="0"/>
            <a:t>Review</a:t>
          </a:r>
        </a:p>
        <a:p>
          <a:pPr marL="0" lvl="0" indent="0" algn="ctr" defTabSz="889000">
            <a:lnSpc>
              <a:spcPct val="90000"/>
            </a:lnSpc>
            <a:spcBef>
              <a:spcPct val="0"/>
            </a:spcBef>
            <a:spcAft>
              <a:spcPct val="35000"/>
            </a:spcAft>
            <a:buNone/>
          </a:pPr>
          <a:r>
            <a:rPr lang="en-US" sz="2000" b="1" kern="1200" dirty="0"/>
            <a:t>&amp; improve</a:t>
          </a:r>
          <a:endParaRPr lang="en-CA" sz="2000" b="1" kern="1200" dirty="0"/>
        </a:p>
      </dsp:txBody>
      <dsp:txXfrm>
        <a:off x="2770434" y="2206329"/>
        <a:ext cx="1290307" cy="1290307"/>
      </dsp:txXfrm>
    </dsp:sp>
    <dsp:sp modelId="{EED1501A-7FA9-4241-BA5C-C8160BD8A8B7}">
      <dsp:nvSpPr>
        <dsp:cNvPr id="0" name=""/>
        <dsp:cNvSpPr/>
      </dsp:nvSpPr>
      <dsp:spPr>
        <a:xfrm rot="18900000">
          <a:off x="3932216" y="1700338"/>
          <a:ext cx="841133" cy="427899"/>
        </a:xfrm>
        <a:prstGeom prst="rightArrow">
          <a:avLst>
            <a:gd name="adj1" fmla="val 60000"/>
            <a:gd name="adj2" fmla="val 50000"/>
          </a:avLst>
        </a:prstGeom>
        <a:gradFill rotWithShape="0">
          <a:gsLst>
            <a:gs pos="0">
              <a:schemeClr val="accent5">
                <a:shade val="90000"/>
                <a:hueOff val="-831305"/>
                <a:satOff val="-81298"/>
                <a:lumOff val="39725"/>
                <a:alphaOff val="0"/>
                <a:satMod val="103000"/>
                <a:lumMod val="102000"/>
                <a:tint val="94000"/>
              </a:schemeClr>
            </a:gs>
            <a:gs pos="50000">
              <a:schemeClr val="accent5">
                <a:shade val="90000"/>
                <a:hueOff val="-831305"/>
                <a:satOff val="-81298"/>
                <a:lumOff val="39725"/>
                <a:alphaOff val="0"/>
                <a:satMod val="110000"/>
                <a:lumMod val="100000"/>
                <a:shade val="100000"/>
              </a:schemeClr>
            </a:gs>
            <a:gs pos="100000">
              <a:schemeClr val="accent5">
                <a:shade val="90000"/>
                <a:hueOff val="-831305"/>
                <a:satOff val="-81298"/>
                <a:lumOff val="39725"/>
                <a:alphaOff val="0"/>
                <a:lumMod val="99000"/>
                <a:satMod val="120000"/>
                <a:shade val="78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CA" sz="1600" b="1" kern="1200"/>
        </a:p>
      </dsp:txBody>
      <dsp:txXfrm>
        <a:off x="3951015" y="1831304"/>
        <a:ext cx="712763" cy="256739"/>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7026233-3BC3-4035-A809-2D888A07F959}" type="datetimeFigureOut">
              <a:rPr lang="en-CA" smtClean="0"/>
              <a:t>2024-06-26</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E46FCD3-59B6-41C0-9F0D-B0115E97D018}" type="slidenum">
              <a:rPr lang="en-CA" smtClean="0"/>
              <a:t>‹#›</a:t>
            </a:fld>
            <a:endParaRPr lang="en-CA"/>
          </a:p>
        </p:txBody>
      </p:sp>
    </p:spTree>
    <p:extLst>
      <p:ext uri="{BB962C8B-B14F-4D97-AF65-F5344CB8AC3E}">
        <p14:creationId xmlns:p14="http://schemas.microsoft.com/office/powerpoint/2010/main" val="36756853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F7CAEF7-BD02-4FCE-8194-3E8B60CBD616}"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128027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1E46FCD3-59B6-41C0-9F0D-B0115E97D018}" type="slidenum">
              <a:rPr lang="en-CA" smtClean="0"/>
              <a:t>13</a:t>
            </a:fld>
            <a:endParaRPr lang="en-CA"/>
          </a:p>
        </p:txBody>
      </p:sp>
    </p:spTree>
    <p:extLst>
      <p:ext uri="{BB962C8B-B14F-4D97-AF65-F5344CB8AC3E}">
        <p14:creationId xmlns:p14="http://schemas.microsoft.com/office/powerpoint/2010/main" val="35552492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1E46FCD3-59B6-41C0-9F0D-B0115E97D018}" type="slidenum">
              <a:rPr lang="en-CA" smtClean="0"/>
              <a:t>14</a:t>
            </a:fld>
            <a:endParaRPr lang="en-CA"/>
          </a:p>
        </p:txBody>
      </p:sp>
    </p:spTree>
    <p:extLst>
      <p:ext uri="{BB962C8B-B14F-4D97-AF65-F5344CB8AC3E}">
        <p14:creationId xmlns:p14="http://schemas.microsoft.com/office/powerpoint/2010/main" val="6232222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1E46FCD3-59B6-41C0-9F0D-B0115E97D018}" type="slidenum">
              <a:rPr lang="en-CA" smtClean="0"/>
              <a:t>15</a:t>
            </a:fld>
            <a:endParaRPr lang="en-CA"/>
          </a:p>
        </p:txBody>
      </p:sp>
    </p:spTree>
    <p:extLst>
      <p:ext uri="{BB962C8B-B14F-4D97-AF65-F5344CB8AC3E}">
        <p14:creationId xmlns:p14="http://schemas.microsoft.com/office/powerpoint/2010/main" val="22784711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1E46FCD3-59B6-41C0-9F0D-B0115E97D018}" type="slidenum">
              <a:rPr lang="en-CA" smtClean="0"/>
              <a:t>16</a:t>
            </a:fld>
            <a:endParaRPr lang="en-CA"/>
          </a:p>
        </p:txBody>
      </p:sp>
    </p:spTree>
    <p:extLst>
      <p:ext uri="{BB962C8B-B14F-4D97-AF65-F5344CB8AC3E}">
        <p14:creationId xmlns:p14="http://schemas.microsoft.com/office/powerpoint/2010/main" val="35685615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1E46FCD3-59B6-41C0-9F0D-B0115E97D018}" type="slidenum">
              <a:rPr lang="en-CA" smtClean="0"/>
              <a:t>17</a:t>
            </a:fld>
            <a:endParaRPr lang="en-CA"/>
          </a:p>
        </p:txBody>
      </p:sp>
    </p:spTree>
    <p:extLst>
      <p:ext uri="{BB962C8B-B14F-4D97-AF65-F5344CB8AC3E}">
        <p14:creationId xmlns:p14="http://schemas.microsoft.com/office/powerpoint/2010/main" val="23895238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1E46FCD3-59B6-41C0-9F0D-B0115E97D018}" type="slidenum">
              <a:rPr lang="en-CA" smtClean="0"/>
              <a:t>18</a:t>
            </a:fld>
            <a:endParaRPr lang="en-CA"/>
          </a:p>
        </p:txBody>
      </p:sp>
    </p:spTree>
    <p:extLst>
      <p:ext uri="{BB962C8B-B14F-4D97-AF65-F5344CB8AC3E}">
        <p14:creationId xmlns:p14="http://schemas.microsoft.com/office/powerpoint/2010/main" val="13700619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1E46FCD3-59B6-41C0-9F0D-B0115E97D018}" type="slidenum">
              <a:rPr lang="en-CA" smtClean="0"/>
              <a:t>19</a:t>
            </a:fld>
            <a:endParaRPr lang="en-CA"/>
          </a:p>
        </p:txBody>
      </p:sp>
    </p:spTree>
    <p:extLst>
      <p:ext uri="{BB962C8B-B14F-4D97-AF65-F5344CB8AC3E}">
        <p14:creationId xmlns:p14="http://schemas.microsoft.com/office/powerpoint/2010/main" val="314009204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1E46FCD3-59B6-41C0-9F0D-B0115E97D018}" type="slidenum">
              <a:rPr lang="en-CA" smtClean="0"/>
              <a:t>20</a:t>
            </a:fld>
            <a:endParaRPr lang="en-CA"/>
          </a:p>
        </p:txBody>
      </p:sp>
    </p:spTree>
    <p:extLst>
      <p:ext uri="{BB962C8B-B14F-4D97-AF65-F5344CB8AC3E}">
        <p14:creationId xmlns:p14="http://schemas.microsoft.com/office/powerpoint/2010/main" val="10767746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1E46FCD3-59B6-41C0-9F0D-B0115E97D018}" type="slidenum">
              <a:rPr lang="en-CA" smtClean="0"/>
              <a:t>21</a:t>
            </a:fld>
            <a:endParaRPr lang="en-CA"/>
          </a:p>
        </p:txBody>
      </p:sp>
    </p:spTree>
    <p:extLst>
      <p:ext uri="{BB962C8B-B14F-4D97-AF65-F5344CB8AC3E}">
        <p14:creationId xmlns:p14="http://schemas.microsoft.com/office/powerpoint/2010/main" val="223479878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1E46FCD3-59B6-41C0-9F0D-B0115E97D018}" type="slidenum">
              <a:rPr lang="en-CA" smtClean="0"/>
              <a:t>22</a:t>
            </a:fld>
            <a:endParaRPr lang="en-CA"/>
          </a:p>
        </p:txBody>
      </p:sp>
    </p:spTree>
    <p:extLst>
      <p:ext uri="{BB962C8B-B14F-4D97-AF65-F5344CB8AC3E}">
        <p14:creationId xmlns:p14="http://schemas.microsoft.com/office/powerpoint/2010/main" val="37284577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1E46FCD3-59B6-41C0-9F0D-B0115E97D018}" type="slidenum">
              <a:rPr lang="en-CA" smtClean="0"/>
              <a:t>3</a:t>
            </a:fld>
            <a:endParaRPr lang="en-CA"/>
          </a:p>
        </p:txBody>
      </p:sp>
    </p:spTree>
    <p:extLst>
      <p:ext uri="{BB962C8B-B14F-4D97-AF65-F5344CB8AC3E}">
        <p14:creationId xmlns:p14="http://schemas.microsoft.com/office/powerpoint/2010/main" val="244190503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1E46FCD3-59B6-41C0-9F0D-B0115E97D018}" type="slidenum">
              <a:rPr lang="en-CA" smtClean="0"/>
              <a:t>23</a:t>
            </a:fld>
            <a:endParaRPr lang="en-CA"/>
          </a:p>
        </p:txBody>
      </p:sp>
    </p:spTree>
    <p:extLst>
      <p:ext uri="{BB962C8B-B14F-4D97-AF65-F5344CB8AC3E}">
        <p14:creationId xmlns:p14="http://schemas.microsoft.com/office/powerpoint/2010/main" val="362618374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1E46FCD3-59B6-41C0-9F0D-B0115E97D018}" type="slidenum">
              <a:rPr lang="en-CA" smtClean="0"/>
              <a:t>24</a:t>
            </a:fld>
            <a:endParaRPr lang="en-CA"/>
          </a:p>
        </p:txBody>
      </p:sp>
    </p:spTree>
    <p:extLst>
      <p:ext uri="{BB962C8B-B14F-4D97-AF65-F5344CB8AC3E}">
        <p14:creationId xmlns:p14="http://schemas.microsoft.com/office/powerpoint/2010/main" val="220782630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1E46FCD3-59B6-41C0-9F0D-B0115E97D018}" type="slidenum">
              <a:rPr lang="en-CA" smtClean="0"/>
              <a:t>25</a:t>
            </a:fld>
            <a:endParaRPr lang="en-CA"/>
          </a:p>
        </p:txBody>
      </p:sp>
    </p:spTree>
    <p:extLst>
      <p:ext uri="{BB962C8B-B14F-4D97-AF65-F5344CB8AC3E}">
        <p14:creationId xmlns:p14="http://schemas.microsoft.com/office/powerpoint/2010/main" val="260342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ITOP</a:t>
            </a:r>
            <a:endParaRPr lang="en-CA" dirty="0"/>
          </a:p>
        </p:txBody>
      </p:sp>
      <p:sp>
        <p:nvSpPr>
          <p:cNvPr id="4" name="Slide Number Placeholder 3"/>
          <p:cNvSpPr>
            <a:spLocks noGrp="1"/>
          </p:cNvSpPr>
          <p:nvPr>
            <p:ph type="sldNum" sz="quarter" idx="5"/>
          </p:nvPr>
        </p:nvSpPr>
        <p:spPr/>
        <p:txBody>
          <a:bodyPr/>
          <a:lstStyle/>
          <a:p>
            <a:fld id="{1E46FCD3-59B6-41C0-9F0D-B0115E97D018}" type="slidenum">
              <a:rPr lang="en-CA" smtClean="0"/>
              <a:t>4</a:t>
            </a:fld>
            <a:endParaRPr lang="en-CA"/>
          </a:p>
        </p:txBody>
      </p:sp>
    </p:spTree>
    <p:extLst>
      <p:ext uri="{BB962C8B-B14F-4D97-AF65-F5344CB8AC3E}">
        <p14:creationId xmlns:p14="http://schemas.microsoft.com/office/powerpoint/2010/main" val="37846438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1E46FCD3-59B6-41C0-9F0D-B0115E97D018}" type="slidenum">
              <a:rPr lang="en-CA" smtClean="0"/>
              <a:t>5</a:t>
            </a:fld>
            <a:endParaRPr lang="en-CA"/>
          </a:p>
        </p:txBody>
      </p:sp>
    </p:spTree>
    <p:extLst>
      <p:ext uri="{BB962C8B-B14F-4D97-AF65-F5344CB8AC3E}">
        <p14:creationId xmlns:p14="http://schemas.microsoft.com/office/powerpoint/2010/main" val="19246518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1E46FCD3-59B6-41C0-9F0D-B0115E97D018}" type="slidenum">
              <a:rPr lang="en-CA" smtClean="0"/>
              <a:t>7</a:t>
            </a:fld>
            <a:endParaRPr lang="en-CA"/>
          </a:p>
        </p:txBody>
      </p:sp>
    </p:spTree>
    <p:extLst>
      <p:ext uri="{BB962C8B-B14F-4D97-AF65-F5344CB8AC3E}">
        <p14:creationId xmlns:p14="http://schemas.microsoft.com/office/powerpoint/2010/main" val="27719747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1E46FCD3-59B6-41C0-9F0D-B0115E97D018}" type="slidenum">
              <a:rPr lang="en-CA" smtClean="0"/>
              <a:t>8</a:t>
            </a:fld>
            <a:endParaRPr lang="en-CA"/>
          </a:p>
        </p:txBody>
      </p:sp>
    </p:spTree>
    <p:extLst>
      <p:ext uri="{BB962C8B-B14F-4D97-AF65-F5344CB8AC3E}">
        <p14:creationId xmlns:p14="http://schemas.microsoft.com/office/powerpoint/2010/main" val="25983750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1E46FCD3-59B6-41C0-9F0D-B0115E97D018}" type="slidenum">
              <a:rPr lang="en-CA" smtClean="0"/>
              <a:t>9</a:t>
            </a:fld>
            <a:endParaRPr lang="en-CA"/>
          </a:p>
        </p:txBody>
      </p:sp>
    </p:spTree>
    <p:extLst>
      <p:ext uri="{BB962C8B-B14F-4D97-AF65-F5344CB8AC3E}">
        <p14:creationId xmlns:p14="http://schemas.microsoft.com/office/powerpoint/2010/main" val="42425515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1E46FCD3-59B6-41C0-9F0D-B0115E97D018}" type="slidenum">
              <a:rPr lang="en-CA" smtClean="0"/>
              <a:t>10</a:t>
            </a:fld>
            <a:endParaRPr lang="en-CA"/>
          </a:p>
        </p:txBody>
      </p:sp>
    </p:spTree>
    <p:extLst>
      <p:ext uri="{BB962C8B-B14F-4D97-AF65-F5344CB8AC3E}">
        <p14:creationId xmlns:p14="http://schemas.microsoft.com/office/powerpoint/2010/main" val="14054750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1E46FCD3-59B6-41C0-9F0D-B0115E97D018}" type="slidenum">
              <a:rPr lang="en-CA" smtClean="0"/>
              <a:t>11</a:t>
            </a:fld>
            <a:endParaRPr lang="en-CA"/>
          </a:p>
        </p:txBody>
      </p:sp>
    </p:spTree>
    <p:extLst>
      <p:ext uri="{BB962C8B-B14F-4D97-AF65-F5344CB8AC3E}">
        <p14:creationId xmlns:p14="http://schemas.microsoft.com/office/powerpoint/2010/main" val="324803390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ICAO Cover">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0" y="0"/>
            <a:ext cx="12191999" cy="6858000"/>
          </a:xfrm>
          <a:prstGeom prst="rect">
            <a:avLst/>
          </a:prstGeom>
        </p:spPr>
      </p:pic>
    </p:spTree>
    <p:extLst>
      <p:ext uri="{BB962C8B-B14F-4D97-AF65-F5344CB8AC3E}">
        <p14:creationId xmlns:p14="http://schemas.microsoft.com/office/powerpoint/2010/main" val="7030907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and Image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FB73AA-2E48-91B1-CDD9-820043A00DCF}"/>
              </a:ext>
            </a:extLst>
          </p:cNvPr>
          <p:cNvSpPr>
            <a:spLocks noGrp="1"/>
          </p:cNvSpPr>
          <p:nvPr>
            <p:ph type="ctrTitle"/>
          </p:nvPr>
        </p:nvSpPr>
        <p:spPr>
          <a:xfrm>
            <a:off x="5302434" y="2194371"/>
            <a:ext cx="5554934" cy="566569"/>
          </a:xfrm>
          <a:prstGeom prst="rect">
            <a:avLst/>
          </a:prstGeom>
        </p:spPr>
        <p:txBody>
          <a:bodyPr anchor="b">
            <a:normAutofit/>
          </a:bodyPr>
          <a:lstStyle>
            <a:lvl1pPr algn="l">
              <a:defRPr sz="2800">
                <a:solidFill>
                  <a:schemeClr val="tx2"/>
                </a:solidFill>
              </a:defRPr>
            </a:lvl1pPr>
          </a:lstStyle>
          <a:p>
            <a:r>
              <a:rPr lang="en-US" dirty="0"/>
              <a:t>Click to edit Master title style</a:t>
            </a:r>
            <a:endParaRPr lang="en-CA" dirty="0"/>
          </a:p>
        </p:txBody>
      </p:sp>
      <p:sp>
        <p:nvSpPr>
          <p:cNvPr id="3" name="Line">
            <a:extLst>
              <a:ext uri="{FF2B5EF4-FFF2-40B4-BE49-F238E27FC236}">
                <a16:creationId xmlns:a16="http://schemas.microsoft.com/office/drawing/2014/main" id="{C5FF3A68-D245-19AF-3C17-E780931B9E10}"/>
              </a:ext>
            </a:extLst>
          </p:cNvPr>
          <p:cNvSpPr/>
          <p:nvPr userDrawn="1"/>
        </p:nvSpPr>
        <p:spPr>
          <a:xfrm>
            <a:off x="5302434" y="1921137"/>
            <a:ext cx="463920" cy="0"/>
          </a:xfrm>
          <a:prstGeom prst="line">
            <a:avLst/>
          </a:prstGeom>
          <a:ln w="38100">
            <a:solidFill>
              <a:schemeClr val="tx2"/>
            </a:solidFill>
            <a:miter lim="400000"/>
          </a:ln>
        </p:spPr>
        <p:txBody>
          <a:bodyPr lIns="0" tIns="0" rIns="0" bIns="0" anchor="ctr"/>
          <a:lstStyle/>
          <a:p>
            <a:pPr>
              <a:defRPr sz="3200" b="0">
                <a:solidFill>
                  <a:srgbClr val="FFFFFF"/>
                </a:solidFill>
                <a:latin typeface="+mn-lt"/>
                <a:ea typeface="+mn-ea"/>
                <a:cs typeface="+mn-cs"/>
                <a:sym typeface="Helvetica Neue Medium"/>
              </a:defRPr>
            </a:pPr>
            <a:endParaRPr/>
          </a:p>
        </p:txBody>
      </p:sp>
      <p:sp>
        <p:nvSpPr>
          <p:cNvPr id="4" name="Picture Placeholder 2">
            <a:extLst>
              <a:ext uri="{FF2B5EF4-FFF2-40B4-BE49-F238E27FC236}">
                <a16:creationId xmlns:a16="http://schemas.microsoft.com/office/drawing/2014/main" id="{3F460E2E-D447-F145-6E9A-DC0890774BB6}"/>
              </a:ext>
            </a:extLst>
          </p:cNvPr>
          <p:cNvSpPr>
            <a:spLocks noGrp="1"/>
          </p:cNvSpPr>
          <p:nvPr>
            <p:ph type="pic" idx="10"/>
          </p:nvPr>
        </p:nvSpPr>
        <p:spPr>
          <a:xfrm>
            <a:off x="1415787" y="0"/>
            <a:ext cx="3459209" cy="5257798"/>
          </a:xfrm>
          <a:prstGeom prst="rect">
            <a:avLst/>
          </a:prstGeom>
          <a:solidFill>
            <a:schemeClr val="bg1">
              <a:lumMod val="95000"/>
            </a:schemeClr>
          </a:solidFill>
        </p:spPr>
        <p:txBody>
          <a:bodyPr anchor="ctr"/>
          <a:lstStyle>
            <a:lvl1pPr marL="0" indent="0" algn="ctr">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sp>
        <p:nvSpPr>
          <p:cNvPr id="5" name="Subtitle 2">
            <a:extLst>
              <a:ext uri="{FF2B5EF4-FFF2-40B4-BE49-F238E27FC236}">
                <a16:creationId xmlns:a16="http://schemas.microsoft.com/office/drawing/2014/main" id="{AC1D5AA6-E729-6DA1-97F2-91F164A63750}"/>
              </a:ext>
            </a:extLst>
          </p:cNvPr>
          <p:cNvSpPr>
            <a:spLocks noGrp="1"/>
          </p:cNvSpPr>
          <p:nvPr>
            <p:ph type="subTitle" idx="1"/>
          </p:nvPr>
        </p:nvSpPr>
        <p:spPr>
          <a:xfrm>
            <a:off x="5302434" y="2825610"/>
            <a:ext cx="5554934" cy="353150"/>
          </a:xfrm>
          <a:prstGeom prst="rect">
            <a:avLst/>
          </a:prstGeom>
        </p:spPr>
        <p:txBody>
          <a:bodyPr>
            <a:normAutofit/>
          </a:bodyPr>
          <a:lstStyle>
            <a:lvl1pPr marL="0" indent="0" algn="l">
              <a:buNone/>
              <a:defRPr sz="20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CA" dirty="0"/>
          </a:p>
        </p:txBody>
      </p:sp>
      <p:sp>
        <p:nvSpPr>
          <p:cNvPr id="6" name="Text Placeholder 5">
            <a:extLst>
              <a:ext uri="{FF2B5EF4-FFF2-40B4-BE49-F238E27FC236}">
                <a16:creationId xmlns:a16="http://schemas.microsoft.com/office/drawing/2014/main" id="{5A80205C-B350-AB93-BB6E-42A065AC9E14}"/>
              </a:ext>
            </a:extLst>
          </p:cNvPr>
          <p:cNvSpPr>
            <a:spLocks noGrp="1"/>
          </p:cNvSpPr>
          <p:nvPr>
            <p:ph type="body" sz="quarter" idx="11"/>
          </p:nvPr>
        </p:nvSpPr>
        <p:spPr>
          <a:xfrm>
            <a:off x="5302433" y="3348263"/>
            <a:ext cx="5554933" cy="1908919"/>
          </a:xfrm>
          <a:prstGeom prst="rect">
            <a:avLst/>
          </a:prstGeom>
        </p:spPr>
        <p:txBody>
          <a:bodyPr/>
          <a:lstStyle>
            <a:lvl1pPr marL="0" indent="0">
              <a:buNone/>
              <a:defRPr sz="1800"/>
            </a:lvl1pPr>
            <a:lvl2pPr>
              <a:defRPr baseline="0">
                <a:solidFill>
                  <a:schemeClr val="bg2">
                    <a:lumMod val="50000"/>
                  </a:schemeClr>
                </a:solidFill>
              </a:defRPr>
            </a:lvl2pPr>
            <a:lvl3pPr>
              <a:defRPr>
                <a:solidFill>
                  <a:schemeClr val="bg1">
                    <a:lumMod val="50000"/>
                  </a:schemeClr>
                </a:solidFill>
              </a:defRPr>
            </a:lvl3pPr>
            <a:lvl4pPr>
              <a:defRPr sz="1600">
                <a:solidFill>
                  <a:schemeClr val="bg1">
                    <a:lumMod val="65000"/>
                  </a:schemeClr>
                </a:solidFill>
              </a:defRPr>
            </a:lvl4pPr>
            <a:lvl5pPr>
              <a:defRPr>
                <a:solidFill>
                  <a:schemeClr val="bg1">
                    <a:lumMod val="7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0213200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and Image 2">
    <p:spTree>
      <p:nvGrpSpPr>
        <p:cNvPr id="1" name=""/>
        <p:cNvGrpSpPr/>
        <p:nvPr/>
      </p:nvGrpSpPr>
      <p:grpSpPr>
        <a:xfrm>
          <a:off x="0" y="0"/>
          <a:ext cx="0" cy="0"/>
          <a:chOff x="0" y="0"/>
          <a:chExt cx="0" cy="0"/>
        </a:xfrm>
      </p:grpSpPr>
      <p:sp>
        <p:nvSpPr>
          <p:cNvPr id="2" name="Picture Placeholder 2">
            <a:extLst>
              <a:ext uri="{FF2B5EF4-FFF2-40B4-BE49-F238E27FC236}">
                <a16:creationId xmlns:a16="http://schemas.microsoft.com/office/drawing/2014/main" id="{561953E7-2513-46E8-AF76-1522EDBB06CC}"/>
              </a:ext>
            </a:extLst>
          </p:cNvPr>
          <p:cNvSpPr>
            <a:spLocks noGrp="1"/>
          </p:cNvSpPr>
          <p:nvPr>
            <p:ph type="pic" idx="10"/>
          </p:nvPr>
        </p:nvSpPr>
        <p:spPr>
          <a:xfrm>
            <a:off x="7206987" y="0"/>
            <a:ext cx="4985013" cy="6858000"/>
          </a:xfrm>
          <a:prstGeom prst="rect">
            <a:avLst/>
          </a:prstGeom>
          <a:solidFill>
            <a:schemeClr val="bg1">
              <a:lumMod val="95000"/>
            </a:schemeClr>
          </a:solidFill>
        </p:spPr>
        <p:txBody>
          <a:bodyPr anchor="ctr"/>
          <a:lstStyle>
            <a:lvl1pPr marL="0" indent="0" algn="ctr">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sp>
        <p:nvSpPr>
          <p:cNvPr id="3" name="Title 1">
            <a:extLst>
              <a:ext uri="{FF2B5EF4-FFF2-40B4-BE49-F238E27FC236}">
                <a16:creationId xmlns:a16="http://schemas.microsoft.com/office/drawing/2014/main" id="{85C57AB2-FF4A-321D-D61E-E5A07992E6AA}"/>
              </a:ext>
            </a:extLst>
          </p:cNvPr>
          <p:cNvSpPr>
            <a:spLocks noGrp="1"/>
          </p:cNvSpPr>
          <p:nvPr>
            <p:ph type="title"/>
          </p:nvPr>
        </p:nvSpPr>
        <p:spPr>
          <a:xfrm>
            <a:off x="1493114" y="893372"/>
            <a:ext cx="5005077" cy="421416"/>
          </a:xfrm>
          <a:prstGeom prst="rect">
            <a:avLst/>
          </a:prstGeom>
        </p:spPr>
        <p:txBody>
          <a:bodyPr/>
          <a:lstStyle>
            <a:lvl1pPr>
              <a:defRPr sz="2800">
                <a:solidFill>
                  <a:schemeClr val="tx2"/>
                </a:solidFill>
              </a:defRPr>
            </a:lvl1pPr>
          </a:lstStyle>
          <a:p>
            <a:endParaRPr lang="en-CA" sz="2800" dirty="0"/>
          </a:p>
        </p:txBody>
      </p:sp>
      <p:sp>
        <p:nvSpPr>
          <p:cNvPr id="4" name="Subtitle 2">
            <a:extLst>
              <a:ext uri="{FF2B5EF4-FFF2-40B4-BE49-F238E27FC236}">
                <a16:creationId xmlns:a16="http://schemas.microsoft.com/office/drawing/2014/main" id="{0878CE0E-55FF-8731-AECD-1D89217EA8B7}"/>
              </a:ext>
            </a:extLst>
          </p:cNvPr>
          <p:cNvSpPr>
            <a:spLocks noGrp="1"/>
          </p:cNvSpPr>
          <p:nvPr>
            <p:ph type="subTitle" idx="1"/>
          </p:nvPr>
        </p:nvSpPr>
        <p:spPr>
          <a:xfrm>
            <a:off x="1493114" y="1394489"/>
            <a:ext cx="5005077" cy="353150"/>
          </a:xfrm>
          <a:prstGeom prst="rect">
            <a:avLst/>
          </a:prstGeom>
        </p:spPr>
        <p:txBody>
          <a:bodyPr>
            <a:normAutofit/>
          </a:bodyPr>
          <a:lstStyle>
            <a:lvl1pPr marL="0" indent="0" algn="l">
              <a:buNone/>
              <a:defRPr sz="20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CA" dirty="0"/>
          </a:p>
        </p:txBody>
      </p:sp>
      <p:sp>
        <p:nvSpPr>
          <p:cNvPr id="9" name="Text Placeholder 5">
            <a:extLst>
              <a:ext uri="{FF2B5EF4-FFF2-40B4-BE49-F238E27FC236}">
                <a16:creationId xmlns:a16="http://schemas.microsoft.com/office/drawing/2014/main" id="{1E460654-0497-E947-2386-CF095D96580A}"/>
              </a:ext>
            </a:extLst>
          </p:cNvPr>
          <p:cNvSpPr>
            <a:spLocks noGrp="1"/>
          </p:cNvSpPr>
          <p:nvPr>
            <p:ph type="body" sz="quarter" idx="11"/>
          </p:nvPr>
        </p:nvSpPr>
        <p:spPr>
          <a:xfrm>
            <a:off x="1472022" y="1827340"/>
            <a:ext cx="5005077" cy="1869173"/>
          </a:xfrm>
          <a:prstGeom prst="rect">
            <a:avLst/>
          </a:prstGeom>
        </p:spPr>
        <p:txBody>
          <a:bodyPr/>
          <a:lstStyle>
            <a:lvl1pPr marL="0" indent="0">
              <a:buNone/>
              <a:defRPr sz="1800"/>
            </a:lvl1pPr>
            <a:lvl2pPr>
              <a:defRPr baseline="0">
                <a:solidFill>
                  <a:schemeClr val="bg2">
                    <a:lumMod val="50000"/>
                  </a:schemeClr>
                </a:solidFill>
              </a:defRPr>
            </a:lvl2pPr>
            <a:lvl3pPr>
              <a:defRPr>
                <a:solidFill>
                  <a:schemeClr val="bg1">
                    <a:lumMod val="50000"/>
                  </a:schemeClr>
                </a:solidFill>
              </a:defRPr>
            </a:lvl3pPr>
            <a:lvl4pPr>
              <a:defRPr sz="1600">
                <a:solidFill>
                  <a:schemeClr val="bg1">
                    <a:lumMod val="65000"/>
                  </a:schemeClr>
                </a:solidFill>
              </a:defRPr>
            </a:lvl4pPr>
            <a:lvl5pPr>
              <a:defRPr>
                <a:solidFill>
                  <a:schemeClr val="bg1">
                    <a:lumMod val="7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1381635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Full Image">
    <p:spTree>
      <p:nvGrpSpPr>
        <p:cNvPr id="1" name=""/>
        <p:cNvGrpSpPr/>
        <p:nvPr/>
      </p:nvGrpSpPr>
      <p:grpSpPr>
        <a:xfrm>
          <a:off x="0" y="0"/>
          <a:ext cx="0" cy="0"/>
          <a:chOff x="0" y="0"/>
          <a:chExt cx="0" cy="0"/>
        </a:xfrm>
      </p:grpSpPr>
      <p:sp>
        <p:nvSpPr>
          <p:cNvPr id="8" name="Picture Placeholder 2"/>
          <p:cNvSpPr>
            <a:spLocks noGrp="1"/>
          </p:cNvSpPr>
          <p:nvPr>
            <p:ph type="pic" idx="10"/>
          </p:nvPr>
        </p:nvSpPr>
        <p:spPr>
          <a:xfrm>
            <a:off x="1239941" y="894110"/>
            <a:ext cx="9712119" cy="5069780"/>
          </a:xfrm>
          <a:prstGeom prst="rect">
            <a:avLst/>
          </a:prstGeom>
          <a:solidFill>
            <a:schemeClr val="bg1">
              <a:lumMod val="95000"/>
            </a:schemeClr>
          </a:solidFill>
        </p:spPr>
        <p:txBody>
          <a:bodyPr anchor="ctr"/>
          <a:lstStyle>
            <a:lvl1pPr marL="0" indent="0" algn="ctr">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spTree>
    <p:extLst>
      <p:ext uri="{BB962C8B-B14F-4D97-AF65-F5344CB8AC3E}">
        <p14:creationId xmlns:p14="http://schemas.microsoft.com/office/powerpoint/2010/main" val="29444237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ullet Points">
    <p:spTree>
      <p:nvGrpSpPr>
        <p:cNvPr id="1" name=""/>
        <p:cNvGrpSpPr/>
        <p:nvPr/>
      </p:nvGrpSpPr>
      <p:grpSpPr>
        <a:xfrm>
          <a:off x="0" y="0"/>
          <a:ext cx="0" cy="0"/>
          <a:chOff x="0" y="0"/>
          <a:chExt cx="0" cy="0"/>
        </a:xfrm>
      </p:grpSpPr>
      <p:sp>
        <p:nvSpPr>
          <p:cNvPr id="2" name="Freeform 1089">
            <a:extLst>
              <a:ext uri="{FF2B5EF4-FFF2-40B4-BE49-F238E27FC236}">
                <a16:creationId xmlns:a16="http://schemas.microsoft.com/office/drawing/2014/main" id="{82B63436-EE7A-181A-39CF-908120089517}"/>
              </a:ext>
            </a:extLst>
          </p:cNvPr>
          <p:cNvSpPr>
            <a:spLocks noEditPoints="1"/>
          </p:cNvSpPr>
          <p:nvPr userDrawn="1"/>
        </p:nvSpPr>
        <p:spPr bwMode="auto">
          <a:xfrm>
            <a:off x="6588429" y="938242"/>
            <a:ext cx="546100" cy="495300"/>
          </a:xfrm>
          <a:custGeom>
            <a:avLst/>
            <a:gdLst>
              <a:gd name="T0" fmla="*/ 144 w 160"/>
              <a:gd name="T1" fmla="*/ 52 h 144"/>
              <a:gd name="T2" fmla="*/ 144 w 160"/>
              <a:gd name="T3" fmla="*/ 144 h 144"/>
              <a:gd name="T4" fmla="*/ 0 w 160"/>
              <a:gd name="T5" fmla="*/ 144 h 144"/>
              <a:gd name="T6" fmla="*/ 0 w 160"/>
              <a:gd name="T7" fmla="*/ 0 h 144"/>
              <a:gd name="T8" fmla="*/ 144 w 160"/>
              <a:gd name="T9" fmla="*/ 0 h 144"/>
              <a:gd name="T10" fmla="*/ 144 w 160"/>
              <a:gd name="T11" fmla="*/ 8 h 144"/>
              <a:gd name="T12" fmla="*/ 141 w 160"/>
              <a:gd name="T13" fmla="*/ 11 h 144"/>
              <a:gd name="T14" fmla="*/ 138 w 160"/>
              <a:gd name="T15" fmla="*/ 8 h 144"/>
              <a:gd name="T16" fmla="*/ 138 w 160"/>
              <a:gd name="T17" fmla="*/ 5 h 144"/>
              <a:gd name="T18" fmla="*/ 5 w 160"/>
              <a:gd name="T19" fmla="*/ 5 h 144"/>
              <a:gd name="T20" fmla="*/ 5 w 160"/>
              <a:gd name="T21" fmla="*/ 138 h 144"/>
              <a:gd name="T22" fmla="*/ 138 w 160"/>
              <a:gd name="T23" fmla="*/ 138 h 144"/>
              <a:gd name="T24" fmla="*/ 138 w 160"/>
              <a:gd name="T25" fmla="*/ 52 h 144"/>
              <a:gd name="T26" fmla="*/ 141 w 160"/>
              <a:gd name="T27" fmla="*/ 49 h 144"/>
              <a:gd name="T28" fmla="*/ 144 w 160"/>
              <a:gd name="T29" fmla="*/ 52 h 144"/>
              <a:gd name="T30" fmla="*/ 159 w 160"/>
              <a:gd name="T31" fmla="*/ 12 h 144"/>
              <a:gd name="T32" fmla="*/ 155 w 160"/>
              <a:gd name="T33" fmla="*/ 12 h 144"/>
              <a:gd name="T34" fmla="*/ 73 w 160"/>
              <a:gd name="T35" fmla="*/ 94 h 144"/>
              <a:gd name="T36" fmla="*/ 38 w 160"/>
              <a:gd name="T37" fmla="*/ 58 h 144"/>
              <a:gd name="T38" fmla="*/ 34 w 160"/>
              <a:gd name="T39" fmla="*/ 58 h 144"/>
              <a:gd name="T40" fmla="*/ 34 w 160"/>
              <a:gd name="T41" fmla="*/ 62 h 144"/>
              <a:gd name="T42" fmla="*/ 71 w 160"/>
              <a:gd name="T43" fmla="*/ 100 h 144"/>
              <a:gd name="T44" fmla="*/ 73 w 160"/>
              <a:gd name="T45" fmla="*/ 100 h 144"/>
              <a:gd name="T46" fmla="*/ 75 w 160"/>
              <a:gd name="T47" fmla="*/ 100 h 144"/>
              <a:gd name="T48" fmla="*/ 159 w 160"/>
              <a:gd name="T49" fmla="*/ 15 h 144"/>
              <a:gd name="T50" fmla="*/ 159 w 160"/>
              <a:gd name="T51" fmla="*/ 12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60" h="144">
                <a:moveTo>
                  <a:pt x="144" y="52"/>
                </a:moveTo>
                <a:cubicBezTo>
                  <a:pt x="144" y="144"/>
                  <a:pt x="144" y="144"/>
                  <a:pt x="144" y="144"/>
                </a:cubicBezTo>
                <a:cubicBezTo>
                  <a:pt x="0" y="144"/>
                  <a:pt x="0" y="144"/>
                  <a:pt x="0" y="144"/>
                </a:cubicBezTo>
                <a:cubicBezTo>
                  <a:pt x="0" y="0"/>
                  <a:pt x="0" y="0"/>
                  <a:pt x="0" y="0"/>
                </a:cubicBezTo>
                <a:cubicBezTo>
                  <a:pt x="144" y="0"/>
                  <a:pt x="144" y="0"/>
                  <a:pt x="144" y="0"/>
                </a:cubicBezTo>
                <a:cubicBezTo>
                  <a:pt x="144" y="8"/>
                  <a:pt x="144" y="8"/>
                  <a:pt x="144" y="8"/>
                </a:cubicBezTo>
                <a:cubicBezTo>
                  <a:pt x="144" y="10"/>
                  <a:pt x="143" y="11"/>
                  <a:pt x="141" y="11"/>
                </a:cubicBezTo>
                <a:cubicBezTo>
                  <a:pt x="140" y="11"/>
                  <a:pt x="138" y="10"/>
                  <a:pt x="138" y="8"/>
                </a:cubicBezTo>
                <a:cubicBezTo>
                  <a:pt x="138" y="5"/>
                  <a:pt x="138" y="5"/>
                  <a:pt x="138" y="5"/>
                </a:cubicBezTo>
                <a:cubicBezTo>
                  <a:pt x="5" y="5"/>
                  <a:pt x="5" y="5"/>
                  <a:pt x="5" y="5"/>
                </a:cubicBezTo>
                <a:cubicBezTo>
                  <a:pt x="5" y="138"/>
                  <a:pt x="5" y="138"/>
                  <a:pt x="5" y="138"/>
                </a:cubicBezTo>
                <a:cubicBezTo>
                  <a:pt x="138" y="138"/>
                  <a:pt x="138" y="138"/>
                  <a:pt x="138" y="138"/>
                </a:cubicBezTo>
                <a:cubicBezTo>
                  <a:pt x="138" y="52"/>
                  <a:pt x="138" y="52"/>
                  <a:pt x="138" y="52"/>
                </a:cubicBezTo>
                <a:cubicBezTo>
                  <a:pt x="138" y="50"/>
                  <a:pt x="140" y="49"/>
                  <a:pt x="141" y="49"/>
                </a:cubicBezTo>
                <a:cubicBezTo>
                  <a:pt x="143" y="49"/>
                  <a:pt x="144" y="50"/>
                  <a:pt x="144" y="52"/>
                </a:cubicBezTo>
                <a:close/>
                <a:moveTo>
                  <a:pt x="159" y="12"/>
                </a:moveTo>
                <a:cubicBezTo>
                  <a:pt x="158" y="11"/>
                  <a:pt x="156" y="11"/>
                  <a:pt x="155" y="12"/>
                </a:cubicBezTo>
                <a:cubicBezTo>
                  <a:pt x="73" y="94"/>
                  <a:pt x="73" y="94"/>
                  <a:pt x="73" y="94"/>
                </a:cubicBezTo>
                <a:cubicBezTo>
                  <a:pt x="38" y="58"/>
                  <a:pt x="38" y="58"/>
                  <a:pt x="38" y="58"/>
                </a:cubicBezTo>
                <a:cubicBezTo>
                  <a:pt x="37" y="57"/>
                  <a:pt x="35" y="57"/>
                  <a:pt x="34" y="58"/>
                </a:cubicBezTo>
                <a:cubicBezTo>
                  <a:pt x="33" y="59"/>
                  <a:pt x="33" y="61"/>
                  <a:pt x="34" y="62"/>
                </a:cubicBezTo>
                <a:cubicBezTo>
                  <a:pt x="71" y="100"/>
                  <a:pt x="71" y="100"/>
                  <a:pt x="71" y="100"/>
                </a:cubicBezTo>
                <a:cubicBezTo>
                  <a:pt x="72" y="100"/>
                  <a:pt x="73" y="100"/>
                  <a:pt x="73" y="100"/>
                </a:cubicBezTo>
                <a:cubicBezTo>
                  <a:pt x="74" y="100"/>
                  <a:pt x="75" y="100"/>
                  <a:pt x="75" y="100"/>
                </a:cubicBezTo>
                <a:cubicBezTo>
                  <a:pt x="159" y="15"/>
                  <a:pt x="159" y="15"/>
                  <a:pt x="159" y="15"/>
                </a:cubicBezTo>
                <a:cubicBezTo>
                  <a:pt x="160" y="14"/>
                  <a:pt x="160" y="13"/>
                  <a:pt x="159" y="12"/>
                </a:cubicBez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US"/>
          </a:p>
        </p:txBody>
      </p:sp>
      <p:sp>
        <p:nvSpPr>
          <p:cNvPr id="7" name="Freeform 1089">
            <a:extLst>
              <a:ext uri="{FF2B5EF4-FFF2-40B4-BE49-F238E27FC236}">
                <a16:creationId xmlns:a16="http://schemas.microsoft.com/office/drawing/2014/main" id="{38B9044A-A6E3-E176-1C07-97BF8FCA9EC1}"/>
              </a:ext>
            </a:extLst>
          </p:cNvPr>
          <p:cNvSpPr>
            <a:spLocks noEditPoints="1"/>
          </p:cNvSpPr>
          <p:nvPr userDrawn="1"/>
        </p:nvSpPr>
        <p:spPr bwMode="auto">
          <a:xfrm>
            <a:off x="6588429" y="2300298"/>
            <a:ext cx="546100" cy="495300"/>
          </a:xfrm>
          <a:custGeom>
            <a:avLst/>
            <a:gdLst>
              <a:gd name="T0" fmla="*/ 144 w 160"/>
              <a:gd name="T1" fmla="*/ 52 h 144"/>
              <a:gd name="T2" fmla="*/ 144 w 160"/>
              <a:gd name="T3" fmla="*/ 144 h 144"/>
              <a:gd name="T4" fmla="*/ 0 w 160"/>
              <a:gd name="T5" fmla="*/ 144 h 144"/>
              <a:gd name="T6" fmla="*/ 0 w 160"/>
              <a:gd name="T7" fmla="*/ 0 h 144"/>
              <a:gd name="T8" fmla="*/ 144 w 160"/>
              <a:gd name="T9" fmla="*/ 0 h 144"/>
              <a:gd name="T10" fmla="*/ 144 w 160"/>
              <a:gd name="T11" fmla="*/ 8 h 144"/>
              <a:gd name="T12" fmla="*/ 141 w 160"/>
              <a:gd name="T13" fmla="*/ 11 h 144"/>
              <a:gd name="T14" fmla="*/ 138 w 160"/>
              <a:gd name="T15" fmla="*/ 8 h 144"/>
              <a:gd name="T16" fmla="*/ 138 w 160"/>
              <a:gd name="T17" fmla="*/ 5 h 144"/>
              <a:gd name="T18" fmla="*/ 5 w 160"/>
              <a:gd name="T19" fmla="*/ 5 h 144"/>
              <a:gd name="T20" fmla="*/ 5 w 160"/>
              <a:gd name="T21" fmla="*/ 138 h 144"/>
              <a:gd name="T22" fmla="*/ 138 w 160"/>
              <a:gd name="T23" fmla="*/ 138 h 144"/>
              <a:gd name="T24" fmla="*/ 138 w 160"/>
              <a:gd name="T25" fmla="*/ 52 h 144"/>
              <a:gd name="T26" fmla="*/ 141 w 160"/>
              <a:gd name="T27" fmla="*/ 49 h 144"/>
              <a:gd name="T28" fmla="*/ 144 w 160"/>
              <a:gd name="T29" fmla="*/ 52 h 144"/>
              <a:gd name="T30" fmla="*/ 159 w 160"/>
              <a:gd name="T31" fmla="*/ 12 h 144"/>
              <a:gd name="T32" fmla="*/ 155 w 160"/>
              <a:gd name="T33" fmla="*/ 12 h 144"/>
              <a:gd name="T34" fmla="*/ 73 w 160"/>
              <a:gd name="T35" fmla="*/ 94 h 144"/>
              <a:gd name="T36" fmla="*/ 38 w 160"/>
              <a:gd name="T37" fmla="*/ 58 h 144"/>
              <a:gd name="T38" fmla="*/ 34 w 160"/>
              <a:gd name="T39" fmla="*/ 58 h 144"/>
              <a:gd name="T40" fmla="*/ 34 w 160"/>
              <a:gd name="T41" fmla="*/ 62 h 144"/>
              <a:gd name="T42" fmla="*/ 71 w 160"/>
              <a:gd name="T43" fmla="*/ 100 h 144"/>
              <a:gd name="T44" fmla="*/ 73 w 160"/>
              <a:gd name="T45" fmla="*/ 100 h 144"/>
              <a:gd name="T46" fmla="*/ 75 w 160"/>
              <a:gd name="T47" fmla="*/ 100 h 144"/>
              <a:gd name="T48" fmla="*/ 159 w 160"/>
              <a:gd name="T49" fmla="*/ 15 h 144"/>
              <a:gd name="T50" fmla="*/ 159 w 160"/>
              <a:gd name="T51" fmla="*/ 12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60" h="144">
                <a:moveTo>
                  <a:pt x="144" y="52"/>
                </a:moveTo>
                <a:cubicBezTo>
                  <a:pt x="144" y="144"/>
                  <a:pt x="144" y="144"/>
                  <a:pt x="144" y="144"/>
                </a:cubicBezTo>
                <a:cubicBezTo>
                  <a:pt x="0" y="144"/>
                  <a:pt x="0" y="144"/>
                  <a:pt x="0" y="144"/>
                </a:cubicBezTo>
                <a:cubicBezTo>
                  <a:pt x="0" y="0"/>
                  <a:pt x="0" y="0"/>
                  <a:pt x="0" y="0"/>
                </a:cubicBezTo>
                <a:cubicBezTo>
                  <a:pt x="144" y="0"/>
                  <a:pt x="144" y="0"/>
                  <a:pt x="144" y="0"/>
                </a:cubicBezTo>
                <a:cubicBezTo>
                  <a:pt x="144" y="8"/>
                  <a:pt x="144" y="8"/>
                  <a:pt x="144" y="8"/>
                </a:cubicBezTo>
                <a:cubicBezTo>
                  <a:pt x="144" y="10"/>
                  <a:pt x="143" y="11"/>
                  <a:pt x="141" y="11"/>
                </a:cubicBezTo>
                <a:cubicBezTo>
                  <a:pt x="140" y="11"/>
                  <a:pt x="138" y="10"/>
                  <a:pt x="138" y="8"/>
                </a:cubicBezTo>
                <a:cubicBezTo>
                  <a:pt x="138" y="5"/>
                  <a:pt x="138" y="5"/>
                  <a:pt x="138" y="5"/>
                </a:cubicBezTo>
                <a:cubicBezTo>
                  <a:pt x="5" y="5"/>
                  <a:pt x="5" y="5"/>
                  <a:pt x="5" y="5"/>
                </a:cubicBezTo>
                <a:cubicBezTo>
                  <a:pt x="5" y="138"/>
                  <a:pt x="5" y="138"/>
                  <a:pt x="5" y="138"/>
                </a:cubicBezTo>
                <a:cubicBezTo>
                  <a:pt x="138" y="138"/>
                  <a:pt x="138" y="138"/>
                  <a:pt x="138" y="138"/>
                </a:cubicBezTo>
                <a:cubicBezTo>
                  <a:pt x="138" y="52"/>
                  <a:pt x="138" y="52"/>
                  <a:pt x="138" y="52"/>
                </a:cubicBezTo>
                <a:cubicBezTo>
                  <a:pt x="138" y="50"/>
                  <a:pt x="140" y="49"/>
                  <a:pt x="141" y="49"/>
                </a:cubicBezTo>
                <a:cubicBezTo>
                  <a:pt x="143" y="49"/>
                  <a:pt x="144" y="50"/>
                  <a:pt x="144" y="52"/>
                </a:cubicBezTo>
                <a:close/>
                <a:moveTo>
                  <a:pt x="159" y="12"/>
                </a:moveTo>
                <a:cubicBezTo>
                  <a:pt x="158" y="11"/>
                  <a:pt x="156" y="11"/>
                  <a:pt x="155" y="12"/>
                </a:cubicBezTo>
                <a:cubicBezTo>
                  <a:pt x="73" y="94"/>
                  <a:pt x="73" y="94"/>
                  <a:pt x="73" y="94"/>
                </a:cubicBezTo>
                <a:cubicBezTo>
                  <a:pt x="38" y="58"/>
                  <a:pt x="38" y="58"/>
                  <a:pt x="38" y="58"/>
                </a:cubicBezTo>
                <a:cubicBezTo>
                  <a:pt x="37" y="57"/>
                  <a:pt x="35" y="57"/>
                  <a:pt x="34" y="58"/>
                </a:cubicBezTo>
                <a:cubicBezTo>
                  <a:pt x="33" y="59"/>
                  <a:pt x="33" y="61"/>
                  <a:pt x="34" y="62"/>
                </a:cubicBezTo>
                <a:cubicBezTo>
                  <a:pt x="71" y="100"/>
                  <a:pt x="71" y="100"/>
                  <a:pt x="71" y="100"/>
                </a:cubicBezTo>
                <a:cubicBezTo>
                  <a:pt x="72" y="100"/>
                  <a:pt x="73" y="100"/>
                  <a:pt x="73" y="100"/>
                </a:cubicBezTo>
                <a:cubicBezTo>
                  <a:pt x="74" y="100"/>
                  <a:pt x="75" y="100"/>
                  <a:pt x="75" y="100"/>
                </a:cubicBezTo>
                <a:cubicBezTo>
                  <a:pt x="159" y="15"/>
                  <a:pt x="159" y="15"/>
                  <a:pt x="159" y="15"/>
                </a:cubicBezTo>
                <a:cubicBezTo>
                  <a:pt x="160" y="14"/>
                  <a:pt x="160" y="13"/>
                  <a:pt x="159" y="12"/>
                </a:cubicBez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1089">
            <a:extLst>
              <a:ext uri="{FF2B5EF4-FFF2-40B4-BE49-F238E27FC236}">
                <a16:creationId xmlns:a16="http://schemas.microsoft.com/office/drawing/2014/main" id="{C79C85CB-750E-7C85-0503-AD9ABF7EBB55}"/>
              </a:ext>
            </a:extLst>
          </p:cNvPr>
          <p:cNvSpPr>
            <a:spLocks noEditPoints="1"/>
          </p:cNvSpPr>
          <p:nvPr userDrawn="1"/>
        </p:nvSpPr>
        <p:spPr bwMode="auto">
          <a:xfrm>
            <a:off x="6588429" y="3701123"/>
            <a:ext cx="546100" cy="495300"/>
          </a:xfrm>
          <a:custGeom>
            <a:avLst/>
            <a:gdLst>
              <a:gd name="T0" fmla="*/ 144 w 160"/>
              <a:gd name="T1" fmla="*/ 52 h 144"/>
              <a:gd name="T2" fmla="*/ 144 w 160"/>
              <a:gd name="T3" fmla="*/ 144 h 144"/>
              <a:gd name="T4" fmla="*/ 0 w 160"/>
              <a:gd name="T5" fmla="*/ 144 h 144"/>
              <a:gd name="T6" fmla="*/ 0 w 160"/>
              <a:gd name="T7" fmla="*/ 0 h 144"/>
              <a:gd name="T8" fmla="*/ 144 w 160"/>
              <a:gd name="T9" fmla="*/ 0 h 144"/>
              <a:gd name="T10" fmla="*/ 144 w 160"/>
              <a:gd name="T11" fmla="*/ 8 h 144"/>
              <a:gd name="T12" fmla="*/ 141 w 160"/>
              <a:gd name="T13" fmla="*/ 11 h 144"/>
              <a:gd name="T14" fmla="*/ 138 w 160"/>
              <a:gd name="T15" fmla="*/ 8 h 144"/>
              <a:gd name="T16" fmla="*/ 138 w 160"/>
              <a:gd name="T17" fmla="*/ 5 h 144"/>
              <a:gd name="T18" fmla="*/ 5 w 160"/>
              <a:gd name="T19" fmla="*/ 5 h 144"/>
              <a:gd name="T20" fmla="*/ 5 w 160"/>
              <a:gd name="T21" fmla="*/ 138 h 144"/>
              <a:gd name="T22" fmla="*/ 138 w 160"/>
              <a:gd name="T23" fmla="*/ 138 h 144"/>
              <a:gd name="T24" fmla="*/ 138 w 160"/>
              <a:gd name="T25" fmla="*/ 52 h 144"/>
              <a:gd name="T26" fmla="*/ 141 w 160"/>
              <a:gd name="T27" fmla="*/ 49 h 144"/>
              <a:gd name="T28" fmla="*/ 144 w 160"/>
              <a:gd name="T29" fmla="*/ 52 h 144"/>
              <a:gd name="T30" fmla="*/ 159 w 160"/>
              <a:gd name="T31" fmla="*/ 12 h 144"/>
              <a:gd name="T32" fmla="*/ 155 w 160"/>
              <a:gd name="T33" fmla="*/ 12 h 144"/>
              <a:gd name="T34" fmla="*/ 73 w 160"/>
              <a:gd name="T35" fmla="*/ 94 h 144"/>
              <a:gd name="T36" fmla="*/ 38 w 160"/>
              <a:gd name="T37" fmla="*/ 58 h 144"/>
              <a:gd name="T38" fmla="*/ 34 w 160"/>
              <a:gd name="T39" fmla="*/ 58 h 144"/>
              <a:gd name="T40" fmla="*/ 34 w 160"/>
              <a:gd name="T41" fmla="*/ 62 h 144"/>
              <a:gd name="T42" fmla="*/ 71 w 160"/>
              <a:gd name="T43" fmla="*/ 100 h 144"/>
              <a:gd name="T44" fmla="*/ 73 w 160"/>
              <a:gd name="T45" fmla="*/ 100 h 144"/>
              <a:gd name="T46" fmla="*/ 75 w 160"/>
              <a:gd name="T47" fmla="*/ 100 h 144"/>
              <a:gd name="T48" fmla="*/ 159 w 160"/>
              <a:gd name="T49" fmla="*/ 15 h 144"/>
              <a:gd name="T50" fmla="*/ 159 w 160"/>
              <a:gd name="T51" fmla="*/ 12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60" h="144">
                <a:moveTo>
                  <a:pt x="144" y="52"/>
                </a:moveTo>
                <a:cubicBezTo>
                  <a:pt x="144" y="144"/>
                  <a:pt x="144" y="144"/>
                  <a:pt x="144" y="144"/>
                </a:cubicBezTo>
                <a:cubicBezTo>
                  <a:pt x="0" y="144"/>
                  <a:pt x="0" y="144"/>
                  <a:pt x="0" y="144"/>
                </a:cubicBezTo>
                <a:cubicBezTo>
                  <a:pt x="0" y="0"/>
                  <a:pt x="0" y="0"/>
                  <a:pt x="0" y="0"/>
                </a:cubicBezTo>
                <a:cubicBezTo>
                  <a:pt x="144" y="0"/>
                  <a:pt x="144" y="0"/>
                  <a:pt x="144" y="0"/>
                </a:cubicBezTo>
                <a:cubicBezTo>
                  <a:pt x="144" y="8"/>
                  <a:pt x="144" y="8"/>
                  <a:pt x="144" y="8"/>
                </a:cubicBezTo>
                <a:cubicBezTo>
                  <a:pt x="144" y="10"/>
                  <a:pt x="143" y="11"/>
                  <a:pt x="141" y="11"/>
                </a:cubicBezTo>
                <a:cubicBezTo>
                  <a:pt x="140" y="11"/>
                  <a:pt x="138" y="10"/>
                  <a:pt x="138" y="8"/>
                </a:cubicBezTo>
                <a:cubicBezTo>
                  <a:pt x="138" y="5"/>
                  <a:pt x="138" y="5"/>
                  <a:pt x="138" y="5"/>
                </a:cubicBezTo>
                <a:cubicBezTo>
                  <a:pt x="5" y="5"/>
                  <a:pt x="5" y="5"/>
                  <a:pt x="5" y="5"/>
                </a:cubicBezTo>
                <a:cubicBezTo>
                  <a:pt x="5" y="138"/>
                  <a:pt x="5" y="138"/>
                  <a:pt x="5" y="138"/>
                </a:cubicBezTo>
                <a:cubicBezTo>
                  <a:pt x="138" y="138"/>
                  <a:pt x="138" y="138"/>
                  <a:pt x="138" y="138"/>
                </a:cubicBezTo>
                <a:cubicBezTo>
                  <a:pt x="138" y="52"/>
                  <a:pt x="138" y="52"/>
                  <a:pt x="138" y="52"/>
                </a:cubicBezTo>
                <a:cubicBezTo>
                  <a:pt x="138" y="50"/>
                  <a:pt x="140" y="49"/>
                  <a:pt x="141" y="49"/>
                </a:cubicBezTo>
                <a:cubicBezTo>
                  <a:pt x="143" y="49"/>
                  <a:pt x="144" y="50"/>
                  <a:pt x="144" y="52"/>
                </a:cubicBezTo>
                <a:close/>
                <a:moveTo>
                  <a:pt x="159" y="12"/>
                </a:moveTo>
                <a:cubicBezTo>
                  <a:pt x="158" y="11"/>
                  <a:pt x="156" y="11"/>
                  <a:pt x="155" y="12"/>
                </a:cubicBezTo>
                <a:cubicBezTo>
                  <a:pt x="73" y="94"/>
                  <a:pt x="73" y="94"/>
                  <a:pt x="73" y="94"/>
                </a:cubicBezTo>
                <a:cubicBezTo>
                  <a:pt x="38" y="58"/>
                  <a:pt x="38" y="58"/>
                  <a:pt x="38" y="58"/>
                </a:cubicBezTo>
                <a:cubicBezTo>
                  <a:pt x="37" y="57"/>
                  <a:pt x="35" y="57"/>
                  <a:pt x="34" y="58"/>
                </a:cubicBezTo>
                <a:cubicBezTo>
                  <a:pt x="33" y="59"/>
                  <a:pt x="33" y="61"/>
                  <a:pt x="34" y="62"/>
                </a:cubicBezTo>
                <a:cubicBezTo>
                  <a:pt x="71" y="100"/>
                  <a:pt x="71" y="100"/>
                  <a:pt x="71" y="100"/>
                </a:cubicBezTo>
                <a:cubicBezTo>
                  <a:pt x="72" y="100"/>
                  <a:pt x="73" y="100"/>
                  <a:pt x="73" y="100"/>
                </a:cubicBezTo>
                <a:cubicBezTo>
                  <a:pt x="74" y="100"/>
                  <a:pt x="75" y="100"/>
                  <a:pt x="75" y="100"/>
                </a:cubicBezTo>
                <a:cubicBezTo>
                  <a:pt x="159" y="15"/>
                  <a:pt x="159" y="15"/>
                  <a:pt x="159" y="15"/>
                </a:cubicBezTo>
                <a:cubicBezTo>
                  <a:pt x="160" y="14"/>
                  <a:pt x="160" y="13"/>
                  <a:pt x="159" y="12"/>
                </a:cubicBez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1089">
            <a:extLst>
              <a:ext uri="{FF2B5EF4-FFF2-40B4-BE49-F238E27FC236}">
                <a16:creationId xmlns:a16="http://schemas.microsoft.com/office/drawing/2014/main" id="{B83DDF56-1A13-03DC-8456-66B46527859B}"/>
              </a:ext>
            </a:extLst>
          </p:cNvPr>
          <p:cNvSpPr>
            <a:spLocks noEditPoints="1"/>
          </p:cNvSpPr>
          <p:nvPr userDrawn="1"/>
        </p:nvSpPr>
        <p:spPr bwMode="auto">
          <a:xfrm>
            <a:off x="6588429" y="5070551"/>
            <a:ext cx="546100" cy="495300"/>
          </a:xfrm>
          <a:custGeom>
            <a:avLst/>
            <a:gdLst>
              <a:gd name="T0" fmla="*/ 144 w 160"/>
              <a:gd name="T1" fmla="*/ 52 h 144"/>
              <a:gd name="T2" fmla="*/ 144 w 160"/>
              <a:gd name="T3" fmla="*/ 144 h 144"/>
              <a:gd name="T4" fmla="*/ 0 w 160"/>
              <a:gd name="T5" fmla="*/ 144 h 144"/>
              <a:gd name="T6" fmla="*/ 0 w 160"/>
              <a:gd name="T7" fmla="*/ 0 h 144"/>
              <a:gd name="T8" fmla="*/ 144 w 160"/>
              <a:gd name="T9" fmla="*/ 0 h 144"/>
              <a:gd name="T10" fmla="*/ 144 w 160"/>
              <a:gd name="T11" fmla="*/ 8 h 144"/>
              <a:gd name="T12" fmla="*/ 141 w 160"/>
              <a:gd name="T13" fmla="*/ 11 h 144"/>
              <a:gd name="T14" fmla="*/ 138 w 160"/>
              <a:gd name="T15" fmla="*/ 8 h 144"/>
              <a:gd name="T16" fmla="*/ 138 w 160"/>
              <a:gd name="T17" fmla="*/ 5 h 144"/>
              <a:gd name="T18" fmla="*/ 5 w 160"/>
              <a:gd name="T19" fmla="*/ 5 h 144"/>
              <a:gd name="T20" fmla="*/ 5 w 160"/>
              <a:gd name="T21" fmla="*/ 138 h 144"/>
              <a:gd name="T22" fmla="*/ 138 w 160"/>
              <a:gd name="T23" fmla="*/ 138 h 144"/>
              <a:gd name="T24" fmla="*/ 138 w 160"/>
              <a:gd name="T25" fmla="*/ 52 h 144"/>
              <a:gd name="T26" fmla="*/ 141 w 160"/>
              <a:gd name="T27" fmla="*/ 49 h 144"/>
              <a:gd name="T28" fmla="*/ 144 w 160"/>
              <a:gd name="T29" fmla="*/ 52 h 144"/>
              <a:gd name="T30" fmla="*/ 159 w 160"/>
              <a:gd name="T31" fmla="*/ 12 h 144"/>
              <a:gd name="T32" fmla="*/ 155 w 160"/>
              <a:gd name="T33" fmla="*/ 12 h 144"/>
              <a:gd name="T34" fmla="*/ 73 w 160"/>
              <a:gd name="T35" fmla="*/ 94 h 144"/>
              <a:gd name="T36" fmla="*/ 38 w 160"/>
              <a:gd name="T37" fmla="*/ 58 h 144"/>
              <a:gd name="T38" fmla="*/ 34 w 160"/>
              <a:gd name="T39" fmla="*/ 58 h 144"/>
              <a:gd name="T40" fmla="*/ 34 w 160"/>
              <a:gd name="T41" fmla="*/ 62 h 144"/>
              <a:gd name="T42" fmla="*/ 71 w 160"/>
              <a:gd name="T43" fmla="*/ 100 h 144"/>
              <a:gd name="T44" fmla="*/ 73 w 160"/>
              <a:gd name="T45" fmla="*/ 100 h 144"/>
              <a:gd name="T46" fmla="*/ 75 w 160"/>
              <a:gd name="T47" fmla="*/ 100 h 144"/>
              <a:gd name="T48" fmla="*/ 159 w 160"/>
              <a:gd name="T49" fmla="*/ 15 h 144"/>
              <a:gd name="T50" fmla="*/ 159 w 160"/>
              <a:gd name="T51" fmla="*/ 12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60" h="144">
                <a:moveTo>
                  <a:pt x="144" y="52"/>
                </a:moveTo>
                <a:cubicBezTo>
                  <a:pt x="144" y="144"/>
                  <a:pt x="144" y="144"/>
                  <a:pt x="144" y="144"/>
                </a:cubicBezTo>
                <a:cubicBezTo>
                  <a:pt x="0" y="144"/>
                  <a:pt x="0" y="144"/>
                  <a:pt x="0" y="144"/>
                </a:cubicBezTo>
                <a:cubicBezTo>
                  <a:pt x="0" y="0"/>
                  <a:pt x="0" y="0"/>
                  <a:pt x="0" y="0"/>
                </a:cubicBezTo>
                <a:cubicBezTo>
                  <a:pt x="144" y="0"/>
                  <a:pt x="144" y="0"/>
                  <a:pt x="144" y="0"/>
                </a:cubicBezTo>
                <a:cubicBezTo>
                  <a:pt x="144" y="8"/>
                  <a:pt x="144" y="8"/>
                  <a:pt x="144" y="8"/>
                </a:cubicBezTo>
                <a:cubicBezTo>
                  <a:pt x="144" y="10"/>
                  <a:pt x="143" y="11"/>
                  <a:pt x="141" y="11"/>
                </a:cubicBezTo>
                <a:cubicBezTo>
                  <a:pt x="140" y="11"/>
                  <a:pt x="138" y="10"/>
                  <a:pt x="138" y="8"/>
                </a:cubicBezTo>
                <a:cubicBezTo>
                  <a:pt x="138" y="5"/>
                  <a:pt x="138" y="5"/>
                  <a:pt x="138" y="5"/>
                </a:cubicBezTo>
                <a:cubicBezTo>
                  <a:pt x="5" y="5"/>
                  <a:pt x="5" y="5"/>
                  <a:pt x="5" y="5"/>
                </a:cubicBezTo>
                <a:cubicBezTo>
                  <a:pt x="5" y="138"/>
                  <a:pt x="5" y="138"/>
                  <a:pt x="5" y="138"/>
                </a:cubicBezTo>
                <a:cubicBezTo>
                  <a:pt x="138" y="138"/>
                  <a:pt x="138" y="138"/>
                  <a:pt x="138" y="138"/>
                </a:cubicBezTo>
                <a:cubicBezTo>
                  <a:pt x="138" y="52"/>
                  <a:pt x="138" y="52"/>
                  <a:pt x="138" y="52"/>
                </a:cubicBezTo>
                <a:cubicBezTo>
                  <a:pt x="138" y="50"/>
                  <a:pt x="140" y="49"/>
                  <a:pt x="141" y="49"/>
                </a:cubicBezTo>
                <a:cubicBezTo>
                  <a:pt x="143" y="49"/>
                  <a:pt x="144" y="50"/>
                  <a:pt x="144" y="52"/>
                </a:cubicBezTo>
                <a:close/>
                <a:moveTo>
                  <a:pt x="159" y="12"/>
                </a:moveTo>
                <a:cubicBezTo>
                  <a:pt x="158" y="11"/>
                  <a:pt x="156" y="11"/>
                  <a:pt x="155" y="12"/>
                </a:cubicBezTo>
                <a:cubicBezTo>
                  <a:pt x="73" y="94"/>
                  <a:pt x="73" y="94"/>
                  <a:pt x="73" y="94"/>
                </a:cubicBezTo>
                <a:cubicBezTo>
                  <a:pt x="38" y="58"/>
                  <a:pt x="38" y="58"/>
                  <a:pt x="38" y="58"/>
                </a:cubicBezTo>
                <a:cubicBezTo>
                  <a:pt x="37" y="57"/>
                  <a:pt x="35" y="57"/>
                  <a:pt x="34" y="58"/>
                </a:cubicBezTo>
                <a:cubicBezTo>
                  <a:pt x="33" y="59"/>
                  <a:pt x="33" y="61"/>
                  <a:pt x="34" y="62"/>
                </a:cubicBezTo>
                <a:cubicBezTo>
                  <a:pt x="71" y="100"/>
                  <a:pt x="71" y="100"/>
                  <a:pt x="71" y="100"/>
                </a:cubicBezTo>
                <a:cubicBezTo>
                  <a:pt x="72" y="100"/>
                  <a:pt x="73" y="100"/>
                  <a:pt x="73" y="100"/>
                </a:cubicBezTo>
                <a:cubicBezTo>
                  <a:pt x="74" y="100"/>
                  <a:pt x="75" y="100"/>
                  <a:pt x="75" y="100"/>
                </a:cubicBezTo>
                <a:cubicBezTo>
                  <a:pt x="159" y="15"/>
                  <a:pt x="159" y="15"/>
                  <a:pt x="159" y="15"/>
                </a:cubicBezTo>
                <a:cubicBezTo>
                  <a:pt x="160" y="14"/>
                  <a:pt x="160" y="13"/>
                  <a:pt x="159" y="12"/>
                </a:cubicBez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Title 1">
            <a:extLst>
              <a:ext uri="{FF2B5EF4-FFF2-40B4-BE49-F238E27FC236}">
                <a16:creationId xmlns:a16="http://schemas.microsoft.com/office/drawing/2014/main" id="{90798A58-6480-9604-E849-76069CC18B0E}"/>
              </a:ext>
            </a:extLst>
          </p:cNvPr>
          <p:cNvSpPr>
            <a:spLocks noGrp="1"/>
          </p:cNvSpPr>
          <p:nvPr>
            <p:ph type="title"/>
          </p:nvPr>
        </p:nvSpPr>
        <p:spPr>
          <a:xfrm>
            <a:off x="1493114" y="933066"/>
            <a:ext cx="3912125" cy="421416"/>
          </a:xfrm>
          <a:prstGeom prst="rect">
            <a:avLst/>
          </a:prstGeom>
        </p:spPr>
        <p:txBody>
          <a:bodyPr/>
          <a:lstStyle>
            <a:lvl1pPr>
              <a:defRPr sz="2800">
                <a:solidFill>
                  <a:schemeClr val="tx2"/>
                </a:solidFill>
              </a:defRPr>
            </a:lvl1pPr>
          </a:lstStyle>
          <a:p>
            <a:endParaRPr lang="en-CA" sz="2800" dirty="0"/>
          </a:p>
        </p:txBody>
      </p:sp>
      <p:sp>
        <p:nvSpPr>
          <p:cNvPr id="18" name="Subtitle 2">
            <a:extLst>
              <a:ext uri="{FF2B5EF4-FFF2-40B4-BE49-F238E27FC236}">
                <a16:creationId xmlns:a16="http://schemas.microsoft.com/office/drawing/2014/main" id="{1D46A22F-B070-4A6A-FB21-15538E603DE1}"/>
              </a:ext>
            </a:extLst>
          </p:cNvPr>
          <p:cNvSpPr>
            <a:spLocks noGrp="1"/>
          </p:cNvSpPr>
          <p:nvPr>
            <p:ph type="subTitle" idx="1"/>
          </p:nvPr>
        </p:nvSpPr>
        <p:spPr>
          <a:xfrm>
            <a:off x="1493114" y="1526292"/>
            <a:ext cx="3868841" cy="353150"/>
          </a:xfrm>
          <a:prstGeom prst="rect">
            <a:avLst/>
          </a:prstGeom>
        </p:spPr>
        <p:txBody>
          <a:bodyPr>
            <a:normAutofit/>
          </a:bodyPr>
          <a:lstStyle>
            <a:lvl1pPr marL="0" indent="0" algn="l">
              <a:buNone/>
              <a:defRPr sz="20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CA" dirty="0"/>
          </a:p>
        </p:txBody>
      </p:sp>
      <p:sp>
        <p:nvSpPr>
          <p:cNvPr id="19" name="Content Placeholder 3">
            <a:extLst>
              <a:ext uri="{FF2B5EF4-FFF2-40B4-BE49-F238E27FC236}">
                <a16:creationId xmlns:a16="http://schemas.microsoft.com/office/drawing/2014/main" id="{914AFDB9-59A1-9B34-F0F1-BB4093AFE540}"/>
              </a:ext>
            </a:extLst>
          </p:cNvPr>
          <p:cNvSpPr>
            <a:spLocks noGrp="1"/>
          </p:cNvSpPr>
          <p:nvPr>
            <p:ph sz="half" idx="10" hasCustomPrompt="1"/>
          </p:nvPr>
        </p:nvSpPr>
        <p:spPr>
          <a:xfrm>
            <a:off x="7363671" y="914016"/>
            <a:ext cx="3032846" cy="880931"/>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u="none">
                <a:solidFill>
                  <a:schemeClr val="bg1">
                    <a:lumMod val="50000"/>
                  </a:schemeClr>
                </a:solidFill>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GB" sz="1600" dirty="0"/>
              <a:t>Double click to edit text</a:t>
            </a:r>
            <a:endParaRPr lang="en-US" sz="1600" dirty="0"/>
          </a:p>
        </p:txBody>
      </p:sp>
      <p:sp>
        <p:nvSpPr>
          <p:cNvPr id="20" name="Content Placeholder 3">
            <a:extLst>
              <a:ext uri="{FF2B5EF4-FFF2-40B4-BE49-F238E27FC236}">
                <a16:creationId xmlns:a16="http://schemas.microsoft.com/office/drawing/2014/main" id="{525F8780-2837-8396-606E-4976A73D4EE9}"/>
              </a:ext>
            </a:extLst>
          </p:cNvPr>
          <p:cNvSpPr>
            <a:spLocks noGrp="1"/>
          </p:cNvSpPr>
          <p:nvPr>
            <p:ph sz="half" idx="11" hasCustomPrompt="1"/>
          </p:nvPr>
        </p:nvSpPr>
        <p:spPr>
          <a:xfrm>
            <a:off x="7363671" y="2295122"/>
            <a:ext cx="3032846" cy="880931"/>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u="none">
                <a:solidFill>
                  <a:schemeClr val="bg1">
                    <a:lumMod val="50000"/>
                  </a:schemeClr>
                </a:solidFill>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GB" sz="1600" dirty="0"/>
              <a:t>Double click to edit text</a:t>
            </a:r>
            <a:endParaRPr lang="en-US" sz="1600" dirty="0"/>
          </a:p>
        </p:txBody>
      </p:sp>
      <p:sp>
        <p:nvSpPr>
          <p:cNvPr id="21" name="Content Placeholder 3">
            <a:extLst>
              <a:ext uri="{FF2B5EF4-FFF2-40B4-BE49-F238E27FC236}">
                <a16:creationId xmlns:a16="http://schemas.microsoft.com/office/drawing/2014/main" id="{4EAC7C3C-7A59-914F-9390-7390C293FF8E}"/>
              </a:ext>
            </a:extLst>
          </p:cNvPr>
          <p:cNvSpPr>
            <a:spLocks noGrp="1"/>
          </p:cNvSpPr>
          <p:nvPr>
            <p:ph sz="half" idx="12" hasCustomPrompt="1"/>
          </p:nvPr>
        </p:nvSpPr>
        <p:spPr>
          <a:xfrm>
            <a:off x="7363671" y="3695947"/>
            <a:ext cx="3032846" cy="880931"/>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u="none">
                <a:solidFill>
                  <a:schemeClr val="bg1">
                    <a:lumMod val="50000"/>
                  </a:schemeClr>
                </a:solidFill>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GB" sz="1600" dirty="0"/>
              <a:t>Double click to edit text</a:t>
            </a:r>
            <a:endParaRPr lang="en-US" sz="1600" dirty="0"/>
          </a:p>
        </p:txBody>
      </p:sp>
      <p:sp>
        <p:nvSpPr>
          <p:cNvPr id="22" name="Content Placeholder 3">
            <a:extLst>
              <a:ext uri="{FF2B5EF4-FFF2-40B4-BE49-F238E27FC236}">
                <a16:creationId xmlns:a16="http://schemas.microsoft.com/office/drawing/2014/main" id="{EA42315B-F064-69F3-4CF7-962E019D24C9}"/>
              </a:ext>
            </a:extLst>
          </p:cNvPr>
          <p:cNvSpPr>
            <a:spLocks noGrp="1"/>
          </p:cNvSpPr>
          <p:nvPr>
            <p:ph sz="half" idx="13" hasCustomPrompt="1"/>
          </p:nvPr>
        </p:nvSpPr>
        <p:spPr>
          <a:xfrm>
            <a:off x="7363671" y="5065374"/>
            <a:ext cx="3032846" cy="880931"/>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u="none">
                <a:solidFill>
                  <a:schemeClr val="bg1">
                    <a:lumMod val="50000"/>
                  </a:schemeClr>
                </a:solidFill>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GB" sz="1600" dirty="0"/>
              <a:t>Double click to edit text</a:t>
            </a:r>
            <a:endParaRPr lang="en-US" sz="1600" dirty="0"/>
          </a:p>
        </p:txBody>
      </p:sp>
      <p:sp>
        <p:nvSpPr>
          <p:cNvPr id="23" name="Text Placeholder 5">
            <a:extLst>
              <a:ext uri="{FF2B5EF4-FFF2-40B4-BE49-F238E27FC236}">
                <a16:creationId xmlns:a16="http://schemas.microsoft.com/office/drawing/2014/main" id="{1D239B91-A357-3BBF-9CCF-F2A5C1FEC7AC}"/>
              </a:ext>
            </a:extLst>
          </p:cNvPr>
          <p:cNvSpPr>
            <a:spLocks noGrp="1"/>
          </p:cNvSpPr>
          <p:nvPr>
            <p:ph type="body" sz="quarter" idx="14"/>
          </p:nvPr>
        </p:nvSpPr>
        <p:spPr>
          <a:xfrm>
            <a:off x="1493114" y="2089539"/>
            <a:ext cx="3912125" cy="1859234"/>
          </a:xfrm>
          <a:prstGeom prst="rect">
            <a:avLst/>
          </a:prstGeom>
        </p:spPr>
        <p:txBody>
          <a:bodyPr/>
          <a:lstStyle>
            <a:lvl1pPr marL="0" indent="0">
              <a:buNone/>
              <a:defRPr sz="1800"/>
            </a:lvl1pPr>
            <a:lvl2pPr>
              <a:defRPr baseline="0">
                <a:solidFill>
                  <a:schemeClr val="bg2">
                    <a:lumMod val="50000"/>
                  </a:schemeClr>
                </a:solidFill>
              </a:defRPr>
            </a:lvl2pPr>
            <a:lvl3pPr>
              <a:defRPr>
                <a:solidFill>
                  <a:schemeClr val="bg1">
                    <a:lumMod val="50000"/>
                  </a:schemeClr>
                </a:solidFill>
              </a:defRPr>
            </a:lvl3pPr>
            <a:lvl4pPr>
              <a:defRPr sz="1600">
                <a:solidFill>
                  <a:schemeClr val="bg1">
                    <a:lumMod val="65000"/>
                  </a:schemeClr>
                </a:solidFill>
              </a:defRPr>
            </a:lvl4pPr>
            <a:lvl5pPr>
              <a:defRPr>
                <a:solidFill>
                  <a:schemeClr val="bg1">
                    <a:lumMod val="7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3133728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meline 1">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D4E1DF32-4980-60F2-8451-125A60B31E9A}"/>
              </a:ext>
            </a:extLst>
          </p:cNvPr>
          <p:cNvGrpSpPr/>
          <p:nvPr userDrawn="1"/>
        </p:nvGrpSpPr>
        <p:grpSpPr>
          <a:xfrm>
            <a:off x="6007843" y="2093922"/>
            <a:ext cx="176314" cy="4807634"/>
            <a:chOff x="6007843" y="2104743"/>
            <a:chExt cx="176314" cy="4807634"/>
          </a:xfrm>
        </p:grpSpPr>
        <p:sp>
          <p:nvSpPr>
            <p:cNvPr id="3" name="Line">
              <a:extLst>
                <a:ext uri="{FF2B5EF4-FFF2-40B4-BE49-F238E27FC236}">
                  <a16:creationId xmlns:a16="http://schemas.microsoft.com/office/drawing/2014/main" id="{181981FD-A0DF-87C1-363A-DB417B8CCF03}"/>
                </a:ext>
              </a:extLst>
            </p:cNvPr>
            <p:cNvSpPr/>
            <p:nvPr userDrawn="1"/>
          </p:nvSpPr>
          <p:spPr>
            <a:xfrm flipH="1" flipV="1">
              <a:off x="6096000" y="2298688"/>
              <a:ext cx="0" cy="1355412"/>
            </a:xfrm>
            <a:prstGeom prst="line">
              <a:avLst/>
            </a:prstGeom>
            <a:ln w="12700">
              <a:solidFill>
                <a:srgbClr val="C8CBD1"/>
              </a:solidFill>
              <a:miter lim="400000"/>
            </a:ln>
          </p:spPr>
          <p:txBody>
            <a:bodyPr lIns="0" tIns="0" rIns="0" bIns="0" anchor="ctr"/>
            <a:lstStyle/>
            <a:p>
              <a:pPr>
                <a:defRPr sz="3200" b="0">
                  <a:solidFill>
                    <a:srgbClr val="FFFFFF"/>
                  </a:solidFill>
                  <a:latin typeface="+mn-lt"/>
                  <a:ea typeface="+mn-ea"/>
                  <a:cs typeface="+mn-cs"/>
                  <a:sym typeface="Helvetica Neue Medium"/>
                </a:defRPr>
              </a:pPr>
              <a:endParaRPr/>
            </a:p>
          </p:txBody>
        </p:sp>
        <p:sp>
          <p:nvSpPr>
            <p:cNvPr id="4" name="Line">
              <a:extLst>
                <a:ext uri="{FF2B5EF4-FFF2-40B4-BE49-F238E27FC236}">
                  <a16:creationId xmlns:a16="http://schemas.microsoft.com/office/drawing/2014/main" id="{328B1FD0-C214-BE67-5C2B-8EAD86ECE774}"/>
                </a:ext>
              </a:extLst>
            </p:cNvPr>
            <p:cNvSpPr/>
            <p:nvPr userDrawn="1"/>
          </p:nvSpPr>
          <p:spPr>
            <a:xfrm flipH="1" flipV="1">
              <a:off x="6096000" y="3856420"/>
              <a:ext cx="0" cy="1373924"/>
            </a:xfrm>
            <a:prstGeom prst="line">
              <a:avLst/>
            </a:prstGeom>
            <a:ln w="12700">
              <a:solidFill>
                <a:srgbClr val="C8CBD1"/>
              </a:solidFill>
              <a:miter lim="400000"/>
            </a:ln>
          </p:spPr>
          <p:txBody>
            <a:bodyPr lIns="0" tIns="0" rIns="0" bIns="0" anchor="ctr"/>
            <a:lstStyle/>
            <a:p>
              <a:pPr>
                <a:defRPr sz="3200" b="0">
                  <a:solidFill>
                    <a:srgbClr val="FFFFFF"/>
                  </a:solidFill>
                  <a:latin typeface="+mn-lt"/>
                  <a:ea typeface="+mn-ea"/>
                  <a:cs typeface="+mn-cs"/>
                  <a:sym typeface="Helvetica Neue Medium"/>
                </a:defRPr>
              </a:pPr>
              <a:endParaRPr/>
            </a:p>
          </p:txBody>
        </p:sp>
        <p:sp>
          <p:nvSpPr>
            <p:cNvPr id="5" name="Circle">
              <a:extLst>
                <a:ext uri="{FF2B5EF4-FFF2-40B4-BE49-F238E27FC236}">
                  <a16:creationId xmlns:a16="http://schemas.microsoft.com/office/drawing/2014/main" id="{14E626D6-2FA9-933F-5FEE-ABF999BAD8E1}"/>
                </a:ext>
              </a:extLst>
            </p:cNvPr>
            <p:cNvSpPr/>
            <p:nvPr userDrawn="1"/>
          </p:nvSpPr>
          <p:spPr>
            <a:xfrm flipH="1">
              <a:off x="6007843" y="2104743"/>
              <a:ext cx="176314" cy="176314"/>
            </a:xfrm>
            <a:prstGeom prst="ellipse">
              <a:avLst/>
            </a:prstGeom>
            <a:ln w="38100">
              <a:solidFill>
                <a:schemeClr val="bg1">
                  <a:lumMod val="85000"/>
                </a:schemeClr>
              </a:solidFill>
              <a:miter lim="400000"/>
            </a:ln>
          </p:spPr>
          <p:txBody>
            <a:bodyPr lIns="0" tIns="0" rIns="0" bIns="0" anchor="ctr"/>
            <a:lstStyle/>
            <a:p>
              <a:pPr>
                <a:defRPr sz="3200" b="0">
                  <a:solidFill>
                    <a:srgbClr val="FFFFFF"/>
                  </a:solidFill>
                  <a:latin typeface="+mn-lt"/>
                  <a:ea typeface="+mn-ea"/>
                  <a:cs typeface="+mn-cs"/>
                  <a:sym typeface="Helvetica Neue Medium"/>
                </a:defRPr>
              </a:pPr>
              <a:endParaRPr/>
            </a:p>
          </p:txBody>
        </p:sp>
        <p:sp>
          <p:nvSpPr>
            <p:cNvPr id="6" name="Circle">
              <a:extLst>
                <a:ext uri="{FF2B5EF4-FFF2-40B4-BE49-F238E27FC236}">
                  <a16:creationId xmlns:a16="http://schemas.microsoft.com/office/drawing/2014/main" id="{B8E68FCE-ECE9-D2D6-A540-6F2211E13DA5}"/>
                </a:ext>
              </a:extLst>
            </p:cNvPr>
            <p:cNvSpPr/>
            <p:nvPr userDrawn="1"/>
          </p:nvSpPr>
          <p:spPr>
            <a:xfrm flipH="1">
              <a:off x="6007843" y="3671731"/>
              <a:ext cx="176314" cy="176314"/>
            </a:xfrm>
            <a:prstGeom prst="ellipse">
              <a:avLst/>
            </a:prstGeom>
            <a:ln w="38100">
              <a:solidFill>
                <a:schemeClr val="tx2"/>
              </a:solidFill>
              <a:miter lim="400000"/>
            </a:ln>
          </p:spPr>
          <p:txBody>
            <a:bodyPr lIns="0" tIns="0" rIns="0" bIns="0" anchor="ctr"/>
            <a:lstStyle/>
            <a:p>
              <a:pPr>
                <a:defRPr sz="3200" b="0">
                  <a:solidFill>
                    <a:srgbClr val="FFFFFF"/>
                  </a:solidFill>
                  <a:latin typeface="+mn-lt"/>
                  <a:ea typeface="+mn-ea"/>
                  <a:cs typeface="+mn-cs"/>
                  <a:sym typeface="Helvetica Neue Medium"/>
                </a:defRPr>
              </a:pPr>
              <a:endParaRPr/>
            </a:p>
          </p:txBody>
        </p:sp>
        <p:sp>
          <p:nvSpPr>
            <p:cNvPr id="13" name="Circle">
              <a:extLst>
                <a:ext uri="{FF2B5EF4-FFF2-40B4-BE49-F238E27FC236}">
                  <a16:creationId xmlns:a16="http://schemas.microsoft.com/office/drawing/2014/main" id="{1ABE371F-ED11-055D-179D-0C1D6A74E6AB}"/>
                </a:ext>
              </a:extLst>
            </p:cNvPr>
            <p:cNvSpPr/>
            <p:nvPr userDrawn="1"/>
          </p:nvSpPr>
          <p:spPr>
            <a:xfrm flipH="1">
              <a:off x="6007843" y="5238719"/>
              <a:ext cx="176314" cy="176314"/>
            </a:xfrm>
            <a:prstGeom prst="ellipse">
              <a:avLst/>
            </a:prstGeom>
            <a:ln w="38100">
              <a:solidFill>
                <a:schemeClr val="bg1">
                  <a:lumMod val="85000"/>
                </a:schemeClr>
              </a:solidFill>
              <a:miter lim="400000"/>
            </a:ln>
          </p:spPr>
          <p:txBody>
            <a:bodyPr lIns="0" tIns="0" rIns="0" bIns="0" anchor="ctr"/>
            <a:lstStyle/>
            <a:p>
              <a:pPr>
                <a:defRPr sz="3200" b="0">
                  <a:solidFill>
                    <a:srgbClr val="FFFFFF"/>
                  </a:solidFill>
                  <a:latin typeface="+mn-lt"/>
                  <a:ea typeface="+mn-ea"/>
                  <a:cs typeface="+mn-cs"/>
                  <a:sym typeface="Helvetica Neue Medium"/>
                </a:defRPr>
              </a:pPr>
              <a:endParaRPr/>
            </a:p>
          </p:txBody>
        </p:sp>
        <p:sp>
          <p:nvSpPr>
            <p:cNvPr id="15" name="Line">
              <a:extLst>
                <a:ext uri="{FF2B5EF4-FFF2-40B4-BE49-F238E27FC236}">
                  <a16:creationId xmlns:a16="http://schemas.microsoft.com/office/drawing/2014/main" id="{38A566F8-BB07-BDBA-B603-16905D581DA4}"/>
                </a:ext>
              </a:extLst>
            </p:cNvPr>
            <p:cNvSpPr/>
            <p:nvPr userDrawn="1"/>
          </p:nvSpPr>
          <p:spPr>
            <a:xfrm flipH="1" flipV="1">
              <a:off x="6096000" y="5442068"/>
              <a:ext cx="0" cy="1470309"/>
            </a:xfrm>
            <a:prstGeom prst="line">
              <a:avLst/>
            </a:prstGeom>
            <a:ln w="12700">
              <a:solidFill>
                <a:srgbClr val="C8CBD1"/>
              </a:solidFill>
              <a:miter lim="400000"/>
            </a:ln>
          </p:spPr>
          <p:txBody>
            <a:bodyPr lIns="0" tIns="0" rIns="0" bIns="0" anchor="ctr"/>
            <a:lstStyle/>
            <a:p>
              <a:pPr>
                <a:defRPr sz="3200" b="0">
                  <a:solidFill>
                    <a:srgbClr val="FFFFFF"/>
                  </a:solidFill>
                  <a:latin typeface="+mn-lt"/>
                  <a:ea typeface="+mn-ea"/>
                  <a:cs typeface="+mn-cs"/>
                  <a:sym typeface="Helvetica Neue Medium"/>
                </a:defRPr>
              </a:pPr>
              <a:endParaRPr/>
            </a:p>
          </p:txBody>
        </p:sp>
      </p:grpSp>
      <p:sp>
        <p:nvSpPr>
          <p:cNvPr id="16" name="Content Placeholder 3">
            <a:extLst>
              <a:ext uri="{FF2B5EF4-FFF2-40B4-BE49-F238E27FC236}">
                <a16:creationId xmlns:a16="http://schemas.microsoft.com/office/drawing/2014/main" id="{01C4E1C7-E89F-C386-8536-F81FD2B44565}"/>
              </a:ext>
            </a:extLst>
          </p:cNvPr>
          <p:cNvSpPr>
            <a:spLocks noGrp="1"/>
          </p:cNvSpPr>
          <p:nvPr>
            <p:ph sz="half" idx="10" hasCustomPrompt="1"/>
          </p:nvPr>
        </p:nvSpPr>
        <p:spPr>
          <a:xfrm>
            <a:off x="2522039" y="3631448"/>
            <a:ext cx="3100279" cy="697973"/>
          </a:xfrm>
          <a:prstGeom prst="rect">
            <a:avLst/>
          </a:prstGeom>
        </p:spPr>
        <p:txBody>
          <a:bodyPr/>
          <a:lstStyle>
            <a:lvl1pPr marL="0" marR="0" indent="0" algn="r"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u="none">
                <a:solidFill>
                  <a:schemeClr val="tx2"/>
                </a:solidFill>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GB" sz="1600" dirty="0"/>
              <a:t>Double click to edit text</a:t>
            </a:r>
            <a:endParaRPr lang="en-US" sz="1600" dirty="0"/>
          </a:p>
        </p:txBody>
      </p:sp>
      <p:sp>
        <p:nvSpPr>
          <p:cNvPr id="18" name="Content Placeholder 3">
            <a:extLst>
              <a:ext uri="{FF2B5EF4-FFF2-40B4-BE49-F238E27FC236}">
                <a16:creationId xmlns:a16="http://schemas.microsoft.com/office/drawing/2014/main" id="{8771471B-AE8E-2ACD-1BEF-7ECB3ADFF09A}"/>
              </a:ext>
            </a:extLst>
          </p:cNvPr>
          <p:cNvSpPr>
            <a:spLocks noGrp="1"/>
          </p:cNvSpPr>
          <p:nvPr>
            <p:ph sz="half" idx="11" hasCustomPrompt="1"/>
          </p:nvPr>
        </p:nvSpPr>
        <p:spPr>
          <a:xfrm>
            <a:off x="6562894" y="5335798"/>
            <a:ext cx="3100279" cy="697973"/>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u="none">
                <a:solidFill>
                  <a:schemeClr val="bg2">
                    <a:lumMod val="50000"/>
                  </a:schemeClr>
                </a:solidFill>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GB" sz="1600" dirty="0"/>
              <a:t>Double click to edit text</a:t>
            </a:r>
            <a:endParaRPr lang="en-US" sz="1600" dirty="0"/>
          </a:p>
        </p:txBody>
      </p:sp>
      <p:sp>
        <p:nvSpPr>
          <p:cNvPr id="20" name="Text Placeholder 12">
            <a:extLst>
              <a:ext uri="{FF2B5EF4-FFF2-40B4-BE49-F238E27FC236}">
                <a16:creationId xmlns:a16="http://schemas.microsoft.com/office/drawing/2014/main" id="{FCF27147-BBD9-5FC9-59DC-2A7066627D55}"/>
              </a:ext>
            </a:extLst>
          </p:cNvPr>
          <p:cNvSpPr>
            <a:spLocks noGrp="1"/>
          </p:cNvSpPr>
          <p:nvPr>
            <p:ph type="body" sz="quarter" idx="13" hasCustomPrompt="1"/>
          </p:nvPr>
        </p:nvSpPr>
        <p:spPr>
          <a:xfrm>
            <a:off x="6562893" y="4890981"/>
            <a:ext cx="3100279" cy="353150"/>
          </a:xfrm>
          <a:prstGeom prst="rect">
            <a:avLst/>
          </a:prstGeom>
        </p:spPr>
        <p:txBody>
          <a:bodyPr/>
          <a:lstStyle>
            <a:lvl1pPr marL="0" indent="0">
              <a:buNone/>
              <a:defRPr sz="2000" b="0">
                <a:solidFill>
                  <a:schemeClr val="bg2">
                    <a:lumMod val="50000"/>
                  </a:schemeClr>
                </a:solidFill>
              </a:defRPr>
            </a:lvl1pPr>
          </a:lstStyle>
          <a:p>
            <a:pPr lvl="0"/>
            <a:r>
              <a:rPr lang="en-US" dirty="0"/>
              <a:t>2021</a:t>
            </a:r>
            <a:endParaRPr lang="en-CA" dirty="0"/>
          </a:p>
        </p:txBody>
      </p:sp>
      <p:sp>
        <p:nvSpPr>
          <p:cNvPr id="21" name="Text Placeholder 12">
            <a:extLst>
              <a:ext uri="{FF2B5EF4-FFF2-40B4-BE49-F238E27FC236}">
                <a16:creationId xmlns:a16="http://schemas.microsoft.com/office/drawing/2014/main" id="{EDCB57EC-E160-5D76-52B9-295618EA6440}"/>
              </a:ext>
            </a:extLst>
          </p:cNvPr>
          <p:cNvSpPr>
            <a:spLocks noGrp="1"/>
          </p:cNvSpPr>
          <p:nvPr>
            <p:ph type="body" sz="quarter" idx="14" hasCustomPrompt="1"/>
          </p:nvPr>
        </p:nvSpPr>
        <p:spPr>
          <a:xfrm>
            <a:off x="2522038" y="3186317"/>
            <a:ext cx="3100279" cy="353150"/>
          </a:xfrm>
          <a:prstGeom prst="rect">
            <a:avLst/>
          </a:prstGeom>
        </p:spPr>
        <p:txBody>
          <a:bodyPr/>
          <a:lstStyle>
            <a:lvl1pPr marL="0" indent="0" algn="r">
              <a:buNone/>
              <a:defRPr sz="2000" b="0">
                <a:solidFill>
                  <a:schemeClr val="tx2"/>
                </a:solidFill>
              </a:defRPr>
            </a:lvl1pPr>
          </a:lstStyle>
          <a:p>
            <a:pPr lvl="0"/>
            <a:r>
              <a:rPr lang="en-US" dirty="0"/>
              <a:t>2020</a:t>
            </a:r>
            <a:endParaRPr lang="en-CA" dirty="0"/>
          </a:p>
        </p:txBody>
      </p:sp>
      <p:sp>
        <p:nvSpPr>
          <p:cNvPr id="22" name="Content Placeholder 3">
            <a:extLst>
              <a:ext uri="{FF2B5EF4-FFF2-40B4-BE49-F238E27FC236}">
                <a16:creationId xmlns:a16="http://schemas.microsoft.com/office/drawing/2014/main" id="{22A5AFC8-A38B-1051-1F29-BF8FACBECBB9}"/>
              </a:ext>
            </a:extLst>
          </p:cNvPr>
          <p:cNvSpPr>
            <a:spLocks noGrp="1"/>
          </p:cNvSpPr>
          <p:nvPr>
            <p:ph sz="half" idx="15" hasCustomPrompt="1"/>
          </p:nvPr>
        </p:nvSpPr>
        <p:spPr>
          <a:xfrm>
            <a:off x="6562893" y="1987506"/>
            <a:ext cx="3100279" cy="697973"/>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u="none">
                <a:solidFill>
                  <a:schemeClr val="bg2">
                    <a:lumMod val="50000"/>
                  </a:schemeClr>
                </a:solidFill>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GB" sz="1600" dirty="0"/>
              <a:t>Double click to edit text</a:t>
            </a:r>
            <a:endParaRPr lang="en-US" sz="1600" dirty="0"/>
          </a:p>
        </p:txBody>
      </p:sp>
      <p:sp>
        <p:nvSpPr>
          <p:cNvPr id="23" name="Text Placeholder 12">
            <a:extLst>
              <a:ext uri="{FF2B5EF4-FFF2-40B4-BE49-F238E27FC236}">
                <a16:creationId xmlns:a16="http://schemas.microsoft.com/office/drawing/2014/main" id="{669DE1EA-5A18-20F6-09F0-E34AB23FECEE}"/>
              </a:ext>
            </a:extLst>
          </p:cNvPr>
          <p:cNvSpPr>
            <a:spLocks noGrp="1"/>
          </p:cNvSpPr>
          <p:nvPr>
            <p:ph type="body" sz="quarter" idx="16" hasCustomPrompt="1"/>
          </p:nvPr>
        </p:nvSpPr>
        <p:spPr>
          <a:xfrm>
            <a:off x="6562892" y="1542689"/>
            <a:ext cx="3100279" cy="353150"/>
          </a:xfrm>
          <a:prstGeom prst="rect">
            <a:avLst/>
          </a:prstGeom>
        </p:spPr>
        <p:txBody>
          <a:bodyPr/>
          <a:lstStyle>
            <a:lvl1pPr marL="0" indent="0">
              <a:buNone/>
              <a:defRPr sz="2000" b="0">
                <a:solidFill>
                  <a:schemeClr val="bg2">
                    <a:lumMod val="50000"/>
                  </a:schemeClr>
                </a:solidFill>
              </a:defRPr>
            </a:lvl1pPr>
          </a:lstStyle>
          <a:p>
            <a:pPr lvl="0"/>
            <a:r>
              <a:rPr lang="en-US" dirty="0"/>
              <a:t>2019</a:t>
            </a:r>
            <a:endParaRPr lang="en-CA" dirty="0"/>
          </a:p>
        </p:txBody>
      </p:sp>
      <p:sp>
        <p:nvSpPr>
          <p:cNvPr id="24" name="Title 1">
            <a:extLst>
              <a:ext uri="{FF2B5EF4-FFF2-40B4-BE49-F238E27FC236}">
                <a16:creationId xmlns:a16="http://schemas.microsoft.com/office/drawing/2014/main" id="{67D2E236-3530-58D6-3530-951A108188F4}"/>
              </a:ext>
            </a:extLst>
          </p:cNvPr>
          <p:cNvSpPr>
            <a:spLocks noGrp="1"/>
          </p:cNvSpPr>
          <p:nvPr>
            <p:ph type="title"/>
          </p:nvPr>
        </p:nvSpPr>
        <p:spPr>
          <a:xfrm>
            <a:off x="1493114" y="933066"/>
            <a:ext cx="3912125" cy="421416"/>
          </a:xfrm>
          <a:prstGeom prst="rect">
            <a:avLst/>
          </a:prstGeom>
        </p:spPr>
        <p:txBody>
          <a:bodyPr/>
          <a:lstStyle>
            <a:lvl1pPr>
              <a:defRPr sz="2800">
                <a:solidFill>
                  <a:schemeClr val="tx2"/>
                </a:solidFill>
              </a:defRPr>
            </a:lvl1pPr>
          </a:lstStyle>
          <a:p>
            <a:endParaRPr lang="en-CA" sz="2800" dirty="0"/>
          </a:p>
        </p:txBody>
      </p:sp>
    </p:spTree>
    <p:extLst>
      <p:ext uri="{BB962C8B-B14F-4D97-AF65-F5344CB8AC3E}">
        <p14:creationId xmlns:p14="http://schemas.microsoft.com/office/powerpoint/2010/main" val="18369560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meline 2">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58E5652B-CDCA-4872-7AD2-0D47A5536804}"/>
              </a:ext>
            </a:extLst>
          </p:cNvPr>
          <p:cNvGrpSpPr/>
          <p:nvPr userDrawn="1"/>
        </p:nvGrpSpPr>
        <p:grpSpPr>
          <a:xfrm>
            <a:off x="6007843" y="-200194"/>
            <a:ext cx="176314" cy="4807634"/>
            <a:chOff x="6007843" y="-200194"/>
            <a:chExt cx="176314" cy="4807634"/>
          </a:xfrm>
        </p:grpSpPr>
        <p:sp>
          <p:nvSpPr>
            <p:cNvPr id="3" name="Line">
              <a:extLst>
                <a:ext uri="{FF2B5EF4-FFF2-40B4-BE49-F238E27FC236}">
                  <a16:creationId xmlns:a16="http://schemas.microsoft.com/office/drawing/2014/main" id="{9DBA3DFE-B2D4-D64E-AEDF-03EBE57A129F}"/>
                </a:ext>
              </a:extLst>
            </p:cNvPr>
            <p:cNvSpPr/>
            <p:nvPr userDrawn="1"/>
          </p:nvSpPr>
          <p:spPr>
            <a:xfrm flipH="1">
              <a:off x="6096000" y="3058083"/>
              <a:ext cx="0" cy="1355412"/>
            </a:xfrm>
            <a:prstGeom prst="line">
              <a:avLst/>
            </a:prstGeom>
            <a:ln w="12700">
              <a:solidFill>
                <a:srgbClr val="C8CBD1"/>
              </a:solidFill>
              <a:miter lim="400000"/>
            </a:ln>
          </p:spPr>
          <p:txBody>
            <a:bodyPr lIns="0" tIns="0" rIns="0" bIns="0" anchor="ctr"/>
            <a:lstStyle/>
            <a:p>
              <a:pPr>
                <a:defRPr sz="3200" b="0">
                  <a:solidFill>
                    <a:srgbClr val="FFFFFF"/>
                  </a:solidFill>
                  <a:latin typeface="+mn-lt"/>
                  <a:ea typeface="+mn-ea"/>
                  <a:cs typeface="+mn-cs"/>
                  <a:sym typeface="Helvetica Neue Medium"/>
                </a:defRPr>
              </a:pPr>
              <a:endParaRPr/>
            </a:p>
          </p:txBody>
        </p:sp>
        <p:sp>
          <p:nvSpPr>
            <p:cNvPr id="4" name="Line">
              <a:extLst>
                <a:ext uri="{FF2B5EF4-FFF2-40B4-BE49-F238E27FC236}">
                  <a16:creationId xmlns:a16="http://schemas.microsoft.com/office/drawing/2014/main" id="{C4163FBF-9D09-ADF4-6645-F25239C80DA0}"/>
                </a:ext>
              </a:extLst>
            </p:cNvPr>
            <p:cNvSpPr/>
            <p:nvPr userDrawn="1"/>
          </p:nvSpPr>
          <p:spPr>
            <a:xfrm flipH="1">
              <a:off x="6096000" y="1481839"/>
              <a:ext cx="0" cy="1373924"/>
            </a:xfrm>
            <a:prstGeom prst="line">
              <a:avLst/>
            </a:prstGeom>
            <a:ln w="12700">
              <a:solidFill>
                <a:srgbClr val="C8CBD1"/>
              </a:solidFill>
              <a:miter lim="400000"/>
            </a:ln>
          </p:spPr>
          <p:txBody>
            <a:bodyPr lIns="0" tIns="0" rIns="0" bIns="0" anchor="ctr"/>
            <a:lstStyle/>
            <a:p>
              <a:pPr>
                <a:defRPr sz="3200" b="0">
                  <a:solidFill>
                    <a:srgbClr val="FFFFFF"/>
                  </a:solidFill>
                  <a:latin typeface="+mn-lt"/>
                  <a:ea typeface="+mn-ea"/>
                  <a:cs typeface="+mn-cs"/>
                  <a:sym typeface="Helvetica Neue Medium"/>
                </a:defRPr>
              </a:pPr>
              <a:endParaRPr/>
            </a:p>
          </p:txBody>
        </p:sp>
        <p:sp>
          <p:nvSpPr>
            <p:cNvPr id="5" name="Circle">
              <a:extLst>
                <a:ext uri="{FF2B5EF4-FFF2-40B4-BE49-F238E27FC236}">
                  <a16:creationId xmlns:a16="http://schemas.microsoft.com/office/drawing/2014/main" id="{B96CCA9C-47F9-2B96-02A4-F845A345B233}"/>
                </a:ext>
              </a:extLst>
            </p:cNvPr>
            <p:cNvSpPr/>
            <p:nvPr userDrawn="1"/>
          </p:nvSpPr>
          <p:spPr>
            <a:xfrm flipH="1" flipV="1">
              <a:off x="6007843" y="4431126"/>
              <a:ext cx="176314" cy="176314"/>
            </a:xfrm>
            <a:prstGeom prst="ellipse">
              <a:avLst/>
            </a:prstGeom>
            <a:ln w="38100">
              <a:solidFill>
                <a:schemeClr val="tx2"/>
              </a:solidFill>
              <a:miter lim="400000"/>
            </a:ln>
          </p:spPr>
          <p:txBody>
            <a:bodyPr lIns="0" tIns="0" rIns="0" bIns="0" anchor="ctr"/>
            <a:lstStyle/>
            <a:p>
              <a:pPr>
                <a:defRPr sz="3200" b="0">
                  <a:solidFill>
                    <a:srgbClr val="FFFFFF"/>
                  </a:solidFill>
                  <a:latin typeface="+mn-lt"/>
                  <a:ea typeface="+mn-ea"/>
                  <a:cs typeface="+mn-cs"/>
                  <a:sym typeface="Helvetica Neue Medium"/>
                </a:defRPr>
              </a:pPr>
              <a:endParaRPr/>
            </a:p>
          </p:txBody>
        </p:sp>
        <p:sp>
          <p:nvSpPr>
            <p:cNvPr id="6" name="Circle">
              <a:extLst>
                <a:ext uri="{FF2B5EF4-FFF2-40B4-BE49-F238E27FC236}">
                  <a16:creationId xmlns:a16="http://schemas.microsoft.com/office/drawing/2014/main" id="{E4BDD672-4D72-F622-CFBD-D7947B35508F}"/>
                </a:ext>
              </a:extLst>
            </p:cNvPr>
            <p:cNvSpPr/>
            <p:nvPr userDrawn="1"/>
          </p:nvSpPr>
          <p:spPr>
            <a:xfrm flipH="1" flipV="1">
              <a:off x="6007843" y="2864138"/>
              <a:ext cx="176314" cy="176314"/>
            </a:xfrm>
            <a:prstGeom prst="ellipse">
              <a:avLst/>
            </a:prstGeom>
            <a:ln w="38100">
              <a:solidFill>
                <a:schemeClr val="bg1">
                  <a:lumMod val="85000"/>
                </a:schemeClr>
              </a:solidFill>
              <a:miter lim="400000"/>
            </a:ln>
          </p:spPr>
          <p:txBody>
            <a:bodyPr lIns="0" tIns="0" rIns="0" bIns="0" anchor="ctr"/>
            <a:lstStyle/>
            <a:p>
              <a:pPr>
                <a:defRPr sz="3200" b="0">
                  <a:solidFill>
                    <a:srgbClr val="FFFFFF"/>
                  </a:solidFill>
                  <a:latin typeface="+mn-lt"/>
                  <a:ea typeface="+mn-ea"/>
                  <a:cs typeface="+mn-cs"/>
                  <a:sym typeface="Helvetica Neue Medium"/>
                </a:defRPr>
              </a:pPr>
              <a:endParaRPr/>
            </a:p>
          </p:txBody>
        </p:sp>
        <p:sp>
          <p:nvSpPr>
            <p:cNvPr id="7" name="Circle">
              <a:extLst>
                <a:ext uri="{FF2B5EF4-FFF2-40B4-BE49-F238E27FC236}">
                  <a16:creationId xmlns:a16="http://schemas.microsoft.com/office/drawing/2014/main" id="{6DD4101A-8F81-5D33-A0B2-04E654B76BFD}"/>
                </a:ext>
              </a:extLst>
            </p:cNvPr>
            <p:cNvSpPr/>
            <p:nvPr userDrawn="1"/>
          </p:nvSpPr>
          <p:spPr>
            <a:xfrm flipH="1" flipV="1">
              <a:off x="6007843" y="1291739"/>
              <a:ext cx="176314" cy="176314"/>
            </a:xfrm>
            <a:prstGeom prst="ellipse">
              <a:avLst/>
            </a:prstGeom>
            <a:ln w="38100">
              <a:solidFill>
                <a:schemeClr val="bg1">
                  <a:lumMod val="85000"/>
                </a:schemeClr>
              </a:solidFill>
              <a:miter lim="400000"/>
            </a:ln>
          </p:spPr>
          <p:txBody>
            <a:bodyPr lIns="0" tIns="0" rIns="0" bIns="0" anchor="ctr"/>
            <a:lstStyle/>
            <a:p>
              <a:pPr>
                <a:defRPr sz="3200" b="0">
                  <a:solidFill>
                    <a:srgbClr val="FFFFFF"/>
                  </a:solidFill>
                  <a:latin typeface="+mn-lt"/>
                  <a:ea typeface="+mn-ea"/>
                  <a:cs typeface="+mn-cs"/>
                  <a:sym typeface="Helvetica Neue Medium"/>
                </a:defRPr>
              </a:pPr>
              <a:endParaRPr/>
            </a:p>
          </p:txBody>
        </p:sp>
        <p:sp>
          <p:nvSpPr>
            <p:cNvPr id="15" name="Line">
              <a:extLst>
                <a:ext uri="{FF2B5EF4-FFF2-40B4-BE49-F238E27FC236}">
                  <a16:creationId xmlns:a16="http://schemas.microsoft.com/office/drawing/2014/main" id="{D21D71A5-E476-8EF7-32AF-1FEF807E867C}"/>
                </a:ext>
              </a:extLst>
            </p:cNvPr>
            <p:cNvSpPr/>
            <p:nvPr userDrawn="1"/>
          </p:nvSpPr>
          <p:spPr>
            <a:xfrm flipH="1">
              <a:off x="6096000" y="-200194"/>
              <a:ext cx="0" cy="1470309"/>
            </a:xfrm>
            <a:prstGeom prst="line">
              <a:avLst/>
            </a:prstGeom>
            <a:ln w="12700">
              <a:solidFill>
                <a:srgbClr val="C8CBD1"/>
              </a:solidFill>
              <a:miter lim="400000"/>
            </a:ln>
          </p:spPr>
          <p:txBody>
            <a:bodyPr lIns="0" tIns="0" rIns="0" bIns="0" anchor="ctr"/>
            <a:lstStyle/>
            <a:p>
              <a:pPr>
                <a:defRPr sz="3200" b="0">
                  <a:solidFill>
                    <a:srgbClr val="FFFFFF"/>
                  </a:solidFill>
                  <a:latin typeface="+mn-lt"/>
                  <a:ea typeface="+mn-ea"/>
                  <a:cs typeface="+mn-cs"/>
                  <a:sym typeface="Helvetica Neue Medium"/>
                </a:defRPr>
              </a:pPr>
              <a:endParaRPr/>
            </a:p>
          </p:txBody>
        </p:sp>
      </p:grpSp>
      <p:sp>
        <p:nvSpPr>
          <p:cNvPr id="16" name="Content Placeholder 3">
            <a:extLst>
              <a:ext uri="{FF2B5EF4-FFF2-40B4-BE49-F238E27FC236}">
                <a16:creationId xmlns:a16="http://schemas.microsoft.com/office/drawing/2014/main" id="{36971E1A-68D1-C6F6-E0DD-BB1CC5FFD41B}"/>
              </a:ext>
            </a:extLst>
          </p:cNvPr>
          <p:cNvSpPr>
            <a:spLocks noGrp="1"/>
          </p:cNvSpPr>
          <p:nvPr>
            <p:ph sz="half" idx="10" hasCustomPrompt="1"/>
          </p:nvPr>
        </p:nvSpPr>
        <p:spPr>
          <a:xfrm>
            <a:off x="2522039" y="2906420"/>
            <a:ext cx="3100279" cy="697973"/>
          </a:xfrm>
          <a:prstGeom prst="rect">
            <a:avLst/>
          </a:prstGeom>
        </p:spPr>
        <p:txBody>
          <a:bodyPr/>
          <a:lstStyle>
            <a:lvl1pPr marL="0" marR="0" indent="0" algn="r"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u="none">
                <a:solidFill>
                  <a:schemeClr val="bg2">
                    <a:lumMod val="50000"/>
                  </a:schemeClr>
                </a:solidFill>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GB" sz="1600" dirty="0"/>
              <a:t>Double click to edit text</a:t>
            </a:r>
            <a:endParaRPr lang="en-US" sz="1600" dirty="0"/>
          </a:p>
        </p:txBody>
      </p:sp>
      <p:sp>
        <p:nvSpPr>
          <p:cNvPr id="17" name="Content Placeholder 3">
            <a:extLst>
              <a:ext uri="{FF2B5EF4-FFF2-40B4-BE49-F238E27FC236}">
                <a16:creationId xmlns:a16="http://schemas.microsoft.com/office/drawing/2014/main" id="{8AEBFA91-CA3C-9F5A-C156-BB6A85C4DD66}"/>
              </a:ext>
            </a:extLst>
          </p:cNvPr>
          <p:cNvSpPr>
            <a:spLocks noGrp="1"/>
          </p:cNvSpPr>
          <p:nvPr>
            <p:ph sz="half" idx="11" hasCustomPrompt="1"/>
          </p:nvPr>
        </p:nvSpPr>
        <p:spPr>
          <a:xfrm>
            <a:off x="6562894" y="4610770"/>
            <a:ext cx="3100279" cy="697973"/>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u="none">
                <a:solidFill>
                  <a:schemeClr val="tx2"/>
                </a:solidFill>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GB" sz="1600" dirty="0"/>
              <a:t>Double click to edit text</a:t>
            </a:r>
            <a:endParaRPr lang="en-US" sz="1600" dirty="0"/>
          </a:p>
        </p:txBody>
      </p:sp>
      <p:sp>
        <p:nvSpPr>
          <p:cNvPr id="18" name="Text Placeholder 12">
            <a:extLst>
              <a:ext uri="{FF2B5EF4-FFF2-40B4-BE49-F238E27FC236}">
                <a16:creationId xmlns:a16="http://schemas.microsoft.com/office/drawing/2014/main" id="{4A9EF449-006B-E18A-4A7A-314812605DD2}"/>
              </a:ext>
            </a:extLst>
          </p:cNvPr>
          <p:cNvSpPr>
            <a:spLocks noGrp="1"/>
          </p:cNvSpPr>
          <p:nvPr>
            <p:ph type="body" sz="quarter" idx="13" hasCustomPrompt="1"/>
          </p:nvPr>
        </p:nvSpPr>
        <p:spPr>
          <a:xfrm>
            <a:off x="6562893" y="4165953"/>
            <a:ext cx="3100279" cy="353150"/>
          </a:xfrm>
          <a:prstGeom prst="rect">
            <a:avLst/>
          </a:prstGeom>
        </p:spPr>
        <p:txBody>
          <a:bodyPr/>
          <a:lstStyle>
            <a:lvl1pPr marL="0" indent="0">
              <a:buNone/>
              <a:defRPr sz="2000" b="0">
                <a:solidFill>
                  <a:schemeClr val="tx2"/>
                </a:solidFill>
              </a:defRPr>
            </a:lvl1pPr>
          </a:lstStyle>
          <a:p>
            <a:pPr lvl="0"/>
            <a:r>
              <a:rPr lang="en-US" dirty="0"/>
              <a:t>2024</a:t>
            </a:r>
            <a:endParaRPr lang="en-CA" dirty="0"/>
          </a:p>
        </p:txBody>
      </p:sp>
      <p:sp>
        <p:nvSpPr>
          <p:cNvPr id="19" name="Text Placeholder 12">
            <a:extLst>
              <a:ext uri="{FF2B5EF4-FFF2-40B4-BE49-F238E27FC236}">
                <a16:creationId xmlns:a16="http://schemas.microsoft.com/office/drawing/2014/main" id="{4EBB774B-7FBE-2A35-733E-DD2196D3B953}"/>
              </a:ext>
            </a:extLst>
          </p:cNvPr>
          <p:cNvSpPr>
            <a:spLocks noGrp="1"/>
          </p:cNvSpPr>
          <p:nvPr>
            <p:ph type="body" sz="quarter" idx="14" hasCustomPrompt="1"/>
          </p:nvPr>
        </p:nvSpPr>
        <p:spPr>
          <a:xfrm>
            <a:off x="2522038" y="2461289"/>
            <a:ext cx="3100279" cy="353150"/>
          </a:xfrm>
          <a:prstGeom prst="rect">
            <a:avLst/>
          </a:prstGeom>
        </p:spPr>
        <p:txBody>
          <a:bodyPr/>
          <a:lstStyle>
            <a:lvl1pPr marL="0" indent="0" algn="r">
              <a:buNone/>
              <a:defRPr sz="2000" b="0">
                <a:solidFill>
                  <a:schemeClr val="bg2">
                    <a:lumMod val="50000"/>
                  </a:schemeClr>
                </a:solidFill>
              </a:defRPr>
            </a:lvl1pPr>
          </a:lstStyle>
          <a:p>
            <a:pPr lvl="0"/>
            <a:r>
              <a:rPr lang="en-US" dirty="0"/>
              <a:t>2023</a:t>
            </a:r>
            <a:endParaRPr lang="en-CA" dirty="0"/>
          </a:p>
        </p:txBody>
      </p:sp>
      <p:sp>
        <p:nvSpPr>
          <p:cNvPr id="20" name="Content Placeholder 3">
            <a:extLst>
              <a:ext uri="{FF2B5EF4-FFF2-40B4-BE49-F238E27FC236}">
                <a16:creationId xmlns:a16="http://schemas.microsoft.com/office/drawing/2014/main" id="{7486D1F9-63AA-4DA9-B5CC-42E7C9875A36}"/>
              </a:ext>
            </a:extLst>
          </p:cNvPr>
          <p:cNvSpPr>
            <a:spLocks noGrp="1"/>
          </p:cNvSpPr>
          <p:nvPr>
            <p:ph sz="half" idx="15" hasCustomPrompt="1"/>
          </p:nvPr>
        </p:nvSpPr>
        <p:spPr>
          <a:xfrm>
            <a:off x="6562893" y="1262478"/>
            <a:ext cx="3100279" cy="697973"/>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u="none">
                <a:solidFill>
                  <a:schemeClr val="bg2">
                    <a:lumMod val="50000"/>
                  </a:schemeClr>
                </a:solidFill>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GB" sz="1600" dirty="0"/>
              <a:t>Double click to edit text</a:t>
            </a:r>
            <a:endParaRPr lang="en-US" sz="1600" dirty="0"/>
          </a:p>
        </p:txBody>
      </p:sp>
      <p:sp>
        <p:nvSpPr>
          <p:cNvPr id="21" name="Text Placeholder 12">
            <a:extLst>
              <a:ext uri="{FF2B5EF4-FFF2-40B4-BE49-F238E27FC236}">
                <a16:creationId xmlns:a16="http://schemas.microsoft.com/office/drawing/2014/main" id="{281D4399-D7E2-AE8D-4DC4-9CDFF91C7522}"/>
              </a:ext>
            </a:extLst>
          </p:cNvPr>
          <p:cNvSpPr>
            <a:spLocks noGrp="1"/>
          </p:cNvSpPr>
          <p:nvPr>
            <p:ph type="body" sz="quarter" idx="16" hasCustomPrompt="1"/>
          </p:nvPr>
        </p:nvSpPr>
        <p:spPr>
          <a:xfrm>
            <a:off x="6562892" y="817661"/>
            <a:ext cx="3100279" cy="353150"/>
          </a:xfrm>
          <a:prstGeom prst="rect">
            <a:avLst/>
          </a:prstGeom>
        </p:spPr>
        <p:txBody>
          <a:bodyPr/>
          <a:lstStyle>
            <a:lvl1pPr marL="0" indent="0">
              <a:buNone/>
              <a:defRPr sz="2000" b="0">
                <a:solidFill>
                  <a:schemeClr val="bg2">
                    <a:lumMod val="50000"/>
                  </a:schemeClr>
                </a:solidFill>
              </a:defRPr>
            </a:lvl1pPr>
          </a:lstStyle>
          <a:p>
            <a:pPr lvl="0"/>
            <a:r>
              <a:rPr lang="en-US" dirty="0"/>
              <a:t>2022</a:t>
            </a:r>
            <a:endParaRPr lang="en-CA" dirty="0"/>
          </a:p>
        </p:txBody>
      </p:sp>
    </p:spTree>
    <p:extLst>
      <p:ext uri="{BB962C8B-B14F-4D97-AF65-F5344CB8AC3E}">
        <p14:creationId xmlns:p14="http://schemas.microsoft.com/office/powerpoint/2010/main" val="23848073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Infographic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FD1603-7E6E-5B4E-3435-9D9DE447CD16}"/>
              </a:ext>
            </a:extLst>
          </p:cNvPr>
          <p:cNvSpPr>
            <a:spLocks noGrp="1"/>
          </p:cNvSpPr>
          <p:nvPr>
            <p:ph type="title"/>
          </p:nvPr>
        </p:nvSpPr>
        <p:spPr>
          <a:xfrm>
            <a:off x="1493114" y="933066"/>
            <a:ext cx="3047677" cy="421416"/>
          </a:xfrm>
          <a:prstGeom prst="rect">
            <a:avLst/>
          </a:prstGeom>
        </p:spPr>
        <p:txBody>
          <a:bodyPr/>
          <a:lstStyle>
            <a:lvl1pPr>
              <a:defRPr sz="2800">
                <a:solidFill>
                  <a:schemeClr val="tx2"/>
                </a:solidFill>
              </a:defRPr>
            </a:lvl1pPr>
          </a:lstStyle>
          <a:p>
            <a:endParaRPr lang="en-CA" sz="2800" dirty="0"/>
          </a:p>
        </p:txBody>
      </p:sp>
      <p:sp>
        <p:nvSpPr>
          <p:cNvPr id="4" name="Line">
            <a:extLst>
              <a:ext uri="{FF2B5EF4-FFF2-40B4-BE49-F238E27FC236}">
                <a16:creationId xmlns:a16="http://schemas.microsoft.com/office/drawing/2014/main" id="{4C85DB79-B1D8-DC14-C1DA-022E59A8FE03}"/>
              </a:ext>
            </a:extLst>
          </p:cNvPr>
          <p:cNvSpPr/>
          <p:nvPr userDrawn="1"/>
        </p:nvSpPr>
        <p:spPr>
          <a:xfrm>
            <a:off x="1590505" y="890388"/>
            <a:ext cx="483351" cy="0"/>
          </a:xfrm>
          <a:prstGeom prst="line">
            <a:avLst/>
          </a:prstGeom>
          <a:ln w="38100">
            <a:solidFill>
              <a:schemeClr val="tx2"/>
            </a:solidFill>
            <a:miter lim="400000"/>
          </a:ln>
        </p:spPr>
        <p:txBody>
          <a:bodyPr lIns="0" tIns="0" rIns="0" bIns="0" anchor="ctr"/>
          <a:lstStyle/>
          <a:p>
            <a:pPr>
              <a:defRPr sz="3200" b="0">
                <a:solidFill>
                  <a:srgbClr val="FFFFFF"/>
                </a:solidFill>
                <a:latin typeface="+mn-lt"/>
                <a:ea typeface="+mn-ea"/>
                <a:cs typeface="+mn-cs"/>
                <a:sym typeface="Helvetica Neue Medium"/>
              </a:defRPr>
            </a:pPr>
            <a:endParaRPr/>
          </a:p>
        </p:txBody>
      </p:sp>
      <p:sp>
        <p:nvSpPr>
          <p:cNvPr id="5" name="Subtitle 2">
            <a:extLst>
              <a:ext uri="{FF2B5EF4-FFF2-40B4-BE49-F238E27FC236}">
                <a16:creationId xmlns:a16="http://schemas.microsoft.com/office/drawing/2014/main" id="{AAB8FC31-106E-EDE1-95F9-39BD44E23500}"/>
              </a:ext>
            </a:extLst>
          </p:cNvPr>
          <p:cNvSpPr>
            <a:spLocks noGrp="1"/>
          </p:cNvSpPr>
          <p:nvPr>
            <p:ph type="subTitle" idx="1"/>
          </p:nvPr>
        </p:nvSpPr>
        <p:spPr>
          <a:xfrm>
            <a:off x="1493114" y="1495005"/>
            <a:ext cx="3868841" cy="353150"/>
          </a:xfrm>
          <a:prstGeom prst="rect">
            <a:avLst/>
          </a:prstGeom>
        </p:spPr>
        <p:txBody>
          <a:bodyPr>
            <a:normAutofit/>
          </a:bodyPr>
          <a:lstStyle>
            <a:lvl1pPr marL="0" indent="0" algn="l">
              <a:buNone/>
              <a:defRPr sz="20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CA" dirty="0"/>
          </a:p>
        </p:txBody>
      </p:sp>
      <p:sp>
        <p:nvSpPr>
          <p:cNvPr id="6" name="Text Placeholder 5">
            <a:extLst>
              <a:ext uri="{FF2B5EF4-FFF2-40B4-BE49-F238E27FC236}">
                <a16:creationId xmlns:a16="http://schemas.microsoft.com/office/drawing/2014/main" id="{0F41CE21-68AF-EB62-9493-94A02F941667}"/>
              </a:ext>
            </a:extLst>
          </p:cNvPr>
          <p:cNvSpPr>
            <a:spLocks noGrp="1"/>
          </p:cNvSpPr>
          <p:nvPr>
            <p:ph type="body" sz="quarter" idx="14"/>
          </p:nvPr>
        </p:nvSpPr>
        <p:spPr>
          <a:xfrm>
            <a:off x="1493114" y="2004537"/>
            <a:ext cx="3912125" cy="1859234"/>
          </a:xfrm>
          <a:prstGeom prst="rect">
            <a:avLst/>
          </a:prstGeom>
        </p:spPr>
        <p:txBody>
          <a:bodyPr/>
          <a:lstStyle>
            <a:lvl1pPr marL="0" indent="0">
              <a:buNone/>
              <a:defRPr sz="1800"/>
            </a:lvl1pPr>
            <a:lvl2pPr>
              <a:defRPr baseline="0">
                <a:solidFill>
                  <a:schemeClr val="bg2">
                    <a:lumMod val="50000"/>
                  </a:schemeClr>
                </a:solidFill>
              </a:defRPr>
            </a:lvl2pPr>
            <a:lvl3pPr>
              <a:defRPr>
                <a:solidFill>
                  <a:schemeClr val="bg1">
                    <a:lumMod val="50000"/>
                  </a:schemeClr>
                </a:solidFill>
              </a:defRPr>
            </a:lvl3pPr>
            <a:lvl4pPr>
              <a:defRPr sz="1600">
                <a:solidFill>
                  <a:schemeClr val="bg1">
                    <a:lumMod val="65000"/>
                  </a:schemeClr>
                </a:solidFill>
              </a:defRPr>
            </a:lvl4pPr>
            <a:lvl5pPr>
              <a:defRPr>
                <a:solidFill>
                  <a:schemeClr val="bg1">
                    <a:lumMod val="7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57127247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Infographic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FD1603-7E6E-5B4E-3435-9D9DE447CD16}"/>
              </a:ext>
            </a:extLst>
          </p:cNvPr>
          <p:cNvSpPr>
            <a:spLocks noGrp="1"/>
          </p:cNvSpPr>
          <p:nvPr>
            <p:ph type="title"/>
          </p:nvPr>
        </p:nvSpPr>
        <p:spPr>
          <a:xfrm>
            <a:off x="1493114" y="933066"/>
            <a:ext cx="3047677" cy="421416"/>
          </a:xfrm>
          <a:prstGeom prst="rect">
            <a:avLst/>
          </a:prstGeom>
        </p:spPr>
        <p:txBody>
          <a:bodyPr/>
          <a:lstStyle>
            <a:lvl1pPr>
              <a:defRPr sz="2800">
                <a:solidFill>
                  <a:schemeClr val="tx2"/>
                </a:solidFill>
              </a:defRPr>
            </a:lvl1pPr>
          </a:lstStyle>
          <a:p>
            <a:endParaRPr lang="en-CA" sz="2800" dirty="0"/>
          </a:p>
        </p:txBody>
      </p:sp>
      <p:sp>
        <p:nvSpPr>
          <p:cNvPr id="4" name="Line">
            <a:extLst>
              <a:ext uri="{FF2B5EF4-FFF2-40B4-BE49-F238E27FC236}">
                <a16:creationId xmlns:a16="http://schemas.microsoft.com/office/drawing/2014/main" id="{4C85DB79-B1D8-DC14-C1DA-022E59A8FE03}"/>
              </a:ext>
            </a:extLst>
          </p:cNvPr>
          <p:cNvSpPr/>
          <p:nvPr userDrawn="1"/>
        </p:nvSpPr>
        <p:spPr>
          <a:xfrm>
            <a:off x="1590505" y="890388"/>
            <a:ext cx="483351" cy="0"/>
          </a:xfrm>
          <a:prstGeom prst="line">
            <a:avLst/>
          </a:prstGeom>
          <a:ln w="38100">
            <a:solidFill>
              <a:schemeClr val="tx2"/>
            </a:solidFill>
            <a:miter lim="400000"/>
          </a:ln>
        </p:spPr>
        <p:txBody>
          <a:bodyPr lIns="0" tIns="0" rIns="0" bIns="0" anchor="ctr"/>
          <a:lstStyle/>
          <a:p>
            <a:pPr>
              <a:defRPr sz="3200" b="0">
                <a:solidFill>
                  <a:srgbClr val="FFFFFF"/>
                </a:solidFill>
                <a:latin typeface="+mn-lt"/>
                <a:ea typeface="+mn-ea"/>
                <a:cs typeface="+mn-cs"/>
                <a:sym typeface="Helvetica Neue Medium"/>
              </a:defRPr>
            </a:pPr>
            <a:endParaRPr/>
          </a:p>
        </p:txBody>
      </p:sp>
      <p:sp>
        <p:nvSpPr>
          <p:cNvPr id="5" name="Subtitle 2">
            <a:extLst>
              <a:ext uri="{FF2B5EF4-FFF2-40B4-BE49-F238E27FC236}">
                <a16:creationId xmlns:a16="http://schemas.microsoft.com/office/drawing/2014/main" id="{AAB8FC31-106E-EDE1-95F9-39BD44E23500}"/>
              </a:ext>
            </a:extLst>
          </p:cNvPr>
          <p:cNvSpPr>
            <a:spLocks noGrp="1"/>
          </p:cNvSpPr>
          <p:nvPr>
            <p:ph type="subTitle" idx="1"/>
          </p:nvPr>
        </p:nvSpPr>
        <p:spPr>
          <a:xfrm>
            <a:off x="1493114" y="1495005"/>
            <a:ext cx="3868841" cy="353150"/>
          </a:xfrm>
          <a:prstGeom prst="rect">
            <a:avLst/>
          </a:prstGeom>
        </p:spPr>
        <p:txBody>
          <a:bodyPr>
            <a:normAutofit/>
          </a:bodyPr>
          <a:lstStyle>
            <a:lvl1pPr marL="0" indent="0" algn="l">
              <a:buNone/>
              <a:defRPr sz="20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CA" dirty="0"/>
          </a:p>
        </p:txBody>
      </p:sp>
    </p:spTree>
    <p:extLst>
      <p:ext uri="{BB962C8B-B14F-4D97-AF65-F5344CB8AC3E}">
        <p14:creationId xmlns:p14="http://schemas.microsoft.com/office/powerpoint/2010/main" val="382924711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hank You Slide">
    <p:spTree>
      <p:nvGrpSpPr>
        <p:cNvPr id="1" name=""/>
        <p:cNvGrpSpPr/>
        <p:nvPr/>
      </p:nvGrpSpPr>
      <p:grpSpPr>
        <a:xfrm>
          <a:off x="0" y="0"/>
          <a:ext cx="0" cy="0"/>
          <a:chOff x="0" y="0"/>
          <a:chExt cx="0" cy="0"/>
        </a:xfrm>
      </p:grpSpPr>
      <p:sp>
        <p:nvSpPr>
          <p:cNvPr id="3" name="Rectangle 2"/>
          <p:cNvSpPr/>
          <p:nvPr userDrawn="1"/>
        </p:nvSpPr>
        <p:spPr>
          <a:xfrm>
            <a:off x="0" y="0"/>
            <a:ext cx="12192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 name="Line"/>
          <p:cNvSpPr/>
          <p:nvPr userDrawn="1"/>
        </p:nvSpPr>
        <p:spPr>
          <a:xfrm>
            <a:off x="5854325" y="817606"/>
            <a:ext cx="483351" cy="0"/>
          </a:xfrm>
          <a:prstGeom prst="line">
            <a:avLst/>
          </a:prstGeom>
          <a:ln w="38100">
            <a:solidFill>
              <a:schemeClr val="bg1"/>
            </a:solidFill>
            <a:miter lim="400000"/>
          </a:ln>
        </p:spPr>
        <p:txBody>
          <a:bodyPr lIns="0" tIns="0" rIns="0" bIns="0" anchor="ctr"/>
          <a:lstStyle/>
          <a:p>
            <a:pPr>
              <a:defRPr sz="3200" b="0">
                <a:solidFill>
                  <a:srgbClr val="FFFFFF"/>
                </a:solidFill>
                <a:latin typeface="+mn-lt"/>
                <a:ea typeface="+mn-ea"/>
                <a:cs typeface="+mn-cs"/>
                <a:sym typeface="Helvetica Neue Medium"/>
              </a:defRPr>
            </a:pPr>
            <a:endParaRPr/>
          </a:p>
        </p:txBody>
      </p:sp>
      <p:sp>
        <p:nvSpPr>
          <p:cNvPr id="8" name="Line"/>
          <p:cNvSpPr/>
          <p:nvPr userDrawn="1"/>
        </p:nvSpPr>
        <p:spPr>
          <a:xfrm>
            <a:off x="605545" y="6193103"/>
            <a:ext cx="0" cy="664897"/>
          </a:xfrm>
          <a:prstGeom prst="line">
            <a:avLst/>
          </a:prstGeom>
          <a:ln w="38100">
            <a:solidFill>
              <a:schemeClr val="bg1"/>
            </a:solidFill>
            <a:miter lim="400000"/>
          </a:ln>
        </p:spPr>
        <p:txBody>
          <a:bodyPr lIns="0" tIns="0" rIns="0" bIns="0" anchor="ctr"/>
          <a:lstStyle/>
          <a:p>
            <a:pPr>
              <a:defRPr sz="3200" b="0">
                <a:solidFill>
                  <a:srgbClr val="FFFFFF"/>
                </a:solidFill>
                <a:latin typeface="+mn-lt"/>
                <a:ea typeface="+mn-ea"/>
                <a:cs typeface="+mn-cs"/>
                <a:sym typeface="Helvetica Neue Medium"/>
              </a:defRPr>
            </a:pPr>
            <a:endParaRP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480996" y="457815"/>
            <a:ext cx="9230006" cy="6234545"/>
          </a:xfrm>
          <a:prstGeom prst="rect">
            <a:avLst/>
          </a:prstGeom>
        </p:spPr>
      </p:pic>
      <p:sp>
        <p:nvSpPr>
          <p:cNvPr id="12" name="TextBox 11"/>
          <p:cNvSpPr txBox="1"/>
          <p:nvPr userDrawn="1"/>
        </p:nvSpPr>
        <p:spPr>
          <a:xfrm>
            <a:off x="3417727" y="901287"/>
            <a:ext cx="5356545" cy="584775"/>
          </a:xfrm>
          <a:prstGeom prst="rect">
            <a:avLst/>
          </a:prstGeom>
          <a:noFill/>
        </p:spPr>
        <p:txBody>
          <a:bodyPr wrap="square" rtlCol="0">
            <a:spAutoFit/>
          </a:bodyPr>
          <a:lstStyle/>
          <a:p>
            <a:pPr algn="ctr"/>
            <a:r>
              <a:rPr lang="en-US" sz="3200" dirty="0">
                <a:solidFill>
                  <a:schemeClr val="bg1"/>
                </a:solidFill>
                <a:latin typeface="+mj-lt"/>
              </a:rPr>
              <a:t>Thank You</a:t>
            </a:r>
            <a:endParaRPr lang="en-CA" sz="3200" dirty="0">
              <a:solidFill>
                <a:schemeClr val="bg1"/>
              </a:solidFill>
              <a:latin typeface="+mj-lt"/>
            </a:endParaRPr>
          </a:p>
        </p:txBody>
      </p:sp>
      <p:pic>
        <p:nvPicPr>
          <p:cNvPr id="2" name="Picture 1">
            <a:extLst>
              <a:ext uri="{FF2B5EF4-FFF2-40B4-BE49-F238E27FC236}">
                <a16:creationId xmlns:a16="http://schemas.microsoft.com/office/drawing/2014/main" id="{9FB2D2F7-E122-3E91-5E63-510F6A4A41B1}"/>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p:blipFill>
        <p:spPr>
          <a:xfrm rot="16200000">
            <a:off x="176812" y="5403709"/>
            <a:ext cx="822962" cy="304801"/>
          </a:xfrm>
          <a:prstGeom prst="rect">
            <a:avLst/>
          </a:prstGeom>
        </p:spPr>
      </p:pic>
    </p:spTree>
    <p:extLst>
      <p:ext uri="{BB962C8B-B14F-4D97-AF65-F5344CB8AC3E}">
        <p14:creationId xmlns:p14="http://schemas.microsoft.com/office/powerpoint/2010/main" val="280180320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2_Infographic Layout">
    <p:spTree>
      <p:nvGrpSpPr>
        <p:cNvPr id="1" name=""/>
        <p:cNvGrpSpPr/>
        <p:nvPr/>
      </p:nvGrpSpPr>
      <p:grpSpPr>
        <a:xfrm>
          <a:off x="0" y="0"/>
          <a:ext cx="0" cy="0"/>
          <a:chOff x="0" y="0"/>
          <a:chExt cx="0" cy="0"/>
        </a:xfrm>
      </p:grpSpPr>
      <p:sp>
        <p:nvSpPr>
          <p:cNvPr id="3" name="Title 1"/>
          <p:cNvSpPr>
            <a:spLocks noGrp="1"/>
          </p:cNvSpPr>
          <p:nvPr>
            <p:ph type="title"/>
          </p:nvPr>
        </p:nvSpPr>
        <p:spPr>
          <a:xfrm>
            <a:off x="1493114" y="933066"/>
            <a:ext cx="3047677" cy="421416"/>
          </a:xfrm>
          <a:prstGeom prst="rect">
            <a:avLst/>
          </a:prstGeom>
        </p:spPr>
        <p:txBody>
          <a:bodyPr/>
          <a:lstStyle>
            <a:lvl1pPr>
              <a:defRPr sz="2800"/>
            </a:lvl1pPr>
          </a:lstStyle>
          <a:p>
            <a:endParaRPr lang="en-CA" sz="2800" dirty="0"/>
          </a:p>
        </p:txBody>
      </p:sp>
      <p:sp>
        <p:nvSpPr>
          <p:cNvPr id="11" name="Content Placeholder 3"/>
          <p:cNvSpPr>
            <a:spLocks noGrp="1"/>
          </p:cNvSpPr>
          <p:nvPr>
            <p:ph sz="half" idx="15" hasCustomPrompt="1"/>
          </p:nvPr>
        </p:nvSpPr>
        <p:spPr>
          <a:xfrm>
            <a:off x="1493114" y="1446441"/>
            <a:ext cx="3047677" cy="1599755"/>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u="none">
                <a:solidFill>
                  <a:schemeClr val="bg1">
                    <a:lumMod val="50000"/>
                  </a:schemeClr>
                </a:solidFill>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GB" sz="1600" dirty="0"/>
              <a:t>Double click to edit text</a:t>
            </a:r>
            <a:endParaRPr lang="en-US" sz="1600" dirty="0"/>
          </a:p>
        </p:txBody>
      </p:sp>
      <p:sp>
        <p:nvSpPr>
          <p:cNvPr id="12" name="Line"/>
          <p:cNvSpPr/>
          <p:nvPr userDrawn="1"/>
        </p:nvSpPr>
        <p:spPr>
          <a:xfrm>
            <a:off x="1590505" y="890388"/>
            <a:ext cx="483351" cy="0"/>
          </a:xfrm>
          <a:prstGeom prst="line">
            <a:avLst/>
          </a:prstGeom>
          <a:ln w="38100">
            <a:solidFill>
              <a:schemeClr val="tx2"/>
            </a:solidFill>
            <a:miter lim="400000"/>
          </a:ln>
        </p:spPr>
        <p:txBody>
          <a:bodyPr lIns="0" tIns="0" rIns="0" bIns="0" anchor="ctr"/>
          <a:lstStyle/>
          <a:p>
            <a:pPr>
              <a:defRPr sz="3200" b="0">
                <a:solidFill>
                  <a:srgbClr val="FFFFFF"/>
                </a:solidFill>
                <a:latin typeface="+mn-lt"/>
                <a:ea typeface="+mn-ea"/>
                <a:cs typeface="+mn-cs"/>
                <a:sym typeface="Helvetica Neue Medium"/>
              </a:defRPr>
            </a:pPr>
            <a:endParaRPr/>
          </a:p>
        </p:txBody>
      </p:sp>
    </p:spTree>
    <p:extLst>
      <p:ext uri="{BB962C8B-B14F-4D97-AF65-F5344CB8AC3E}">
        <p14:creationId xmlns:p14="http://schemas.microsoft.com/office/powerpoint/2010/main" val="9734933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Line"/>
          <p:cNvSpPr/>
          <p:nvPr userDrawn="1"/>
        </p:nvSpPr>
        <p:spPr>
          <a:xfrm>
            <a:off x="5854325" y="2440813"/>
            <a:ext cx="483351" cy="0"/>
          </a:xfrm>
          <a:prstGeom prst="line">
            <a:avLst/>
          </a:prstGeom>
          <a:ln w="38100">
            <a:solidFill>
              <a:schemeClr val="tx2"/>
            </a:solidFill>
            <a:miter lim="400000"/>
          </a:ln>
        </p:spPr>
        <p:txBody>
          <a:bodyPr lIns="0" tIns="0" rIns="0" bIns="0" anchor="ctr"/>
          <a:lstStyle/>
          <a:p>
            <a:pPr>
              <a:defRPr sz="3200" b="0">
                <a:solidFill>
                  <a:srgbClr val="FFFFFF"/>
                </a:solidFill>
                <a:latin typeface="+mn-lt"/>
                <a:ea typeface="+mn-ea"/>
                <a:cs typeface="+mn-cs"/>
                <a:sym typeface="Helvetica Neue Medium"/>
              </a:defRPr>
            </a:pPr>
            <a:endParaRPr/>
          </a:p>
        </p:txBody>
      </p:sp>
      <p:sp>
        <p:nvSpPr>
          <p:cNvPr id="4" name="Title 1">
            <a:extLst>
              <a:ext uri="{FF2B5EF4-FFF2-40B4-BE49-F238E27FC236}">
                <a16:creationId xmlns:a16="http://schemas.microsoft.com/office/drawing/2014/main" id="{E4F8E525-6A5B-2A76-AB59-1E1CC55E8557}"/>
              </a:ext>
            </a:extLst>
          </p:cNvPr>
          <p:cNvSpPr>
            <a:spLocks noGrp="1"/>
          </p:cNvSpPr>
          <p:nvPr>
            <p:ph type="ctrTitle" hasCustomPrompt="1"/>
          </p:nvPr>
        </p:nvSpPr>
        <p:spPr>
          <a:xfrm>
            <a:off x="3470031" y="2683986"/>
            <a:ext cx="5251938" cy="533496"/>
          </a:xfrm>
          <a:prstGeom prst="rect">
            <a:avLst/>
          </a:prstGeom>
        </p:spPr>
        <p:txBody>
          <a:bodyPr anchor="b">
            <a:normAutofit/>
          </a:bodyPr>
          <a:lstStyle>
            <a:lvl1pPr algn="ctr">
              <a:defRPr sz="3200">
                <a:solidFill>
                  <a:schemeClr val="tx2"/>
                </a:solidFill>
              </a:defRPr>
            </a:lvl1pPr>
          </a:lstStyle>
          <a:p>
            <a:r>
              <a:rPr lang="en-US" dirty="0"/>
              <a:t>Presenter Name</a:t>
            </a:r>
            <a:endParaRPr lang="en-CA" dirty="0"/>
          </a:p>
        </p:txBody>
      </p:sp>
      <p:sp>
        <p:nvSpPr>
          <p:cNvPr id="5" name="Subtitle 2">
            <a:extLst>
              <a:ext uri="{FF2B5EF4-FFF2-40B4-BE49-F238E27FC236}">
                <a16:creationId xmlns:a16="http://schemas.microsoft.com/office/drawing/2014/main" id="{D07786E1-DBD8-34FC-F9BC-6CC5F0C70A4F}"/>
              </a:ext>
            </a:extLst>
          </p:cNvPr>
          <p:cNvSpPr>
            <a:spLocks noGrp="1"/>
          </p:cNvSpPr>
          <p:nvPr>
            <p:ph type="subTitle" idx="1" hasCustomPrompt="1"/>
          </p:nvPr>
        </p:nvSpPr>
        <p:spPr>
          <a:xfrm>
            <a:off x="3470031" y="3349193"/>
            <a:ext cx="5251938" cy="745214"/>
          </a:xfrm>
          <a:prstGeom prst="rect">
            <a:avLst/>
          </a:prstGeom>
        </p:spPr>
        <p:txBody>
          <a:bodyPr>
            <a:normAutofit/>
          </a:bodyPr>
          <a:lstStyle>
            <a:lvl1pPr marL="0" indent="0" algn="ctr">
              <a:buNone/>
              <a:defRPr sz="2000" baseline="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Presenter Title and/or Company Name</a:t>
            </a:r>
            <a:endParaRPr lang="en-CA" dirty="0"/>
          </a:p>
        </p:txBody>
      </p:sp>
    </p:spTree>
    <p:extLst>
      <p:ext uri="{BB962C8B-B14F-4D97-AF65-F5344CB8AC3E}">
        <p14:creationId xmlns:p14="http://schemas.microsoft.com/office/powerpoint/2010/main" val="407090944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316765"/>
            <a:ext cx="10972800" cy="1143000"/>
          </a:xfrm>
          <a:prstGeom prst="rect">
            <a:avLst/>
          </a:prstGeom>
        </p:spPr>
        <p:txBody>
          <a:bodyPr/>
          <a:lstStyle>
            <a:lvl1pPr>
              <a:defRPr>
                <a:solidFill>
                  <a:srgbClr val="0054A4"/>
                </a:solidFill>
              </a:defRPr>
            </a:lvl1pPr>
          </a:lstStyle>
          <a:p>
            <a:r>
              <a:rPr lang="en-US" dirty="0"/>
              <a:t>Click to edit Master title style</a:t>
            </a:r>
            <a:endParaRPr lang="en-CA" dirty="0"/>
          </a:p>
        </p:txBody>
      </p:sp>
      <p:sp>
        <p:nvSpPr>
          <p:cNvPr id="3" name="Content Placeholder 2"/>
          <p:cNvSpPr>
            <a:spLocks noGrp="1"/>
          </p:cNvSpPr>
          <p:nvPr>
            <p:ph idx="1"/>
          </p:nvPr>
        </p:nvSpPr>
        <p:spPr>
          <a:xfrm>
            <a:off x="609600" y="2540904"/>
            <a:ext cx="10972800" cy="384929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Date Placeholder 3"/>
          <p:cNvSpPr>
            <a:spLocks noGrp="1"/>
          </p:cNvSpPr>
          <p:nvPr>
            <p:ph type="dt" sz="half" idx="10"/>
          </p:nvPr>
        </p:nvSpPr>
        <p:spPr/>
        <p:txBody>
          <a:bodyPr/>
          <a:lstStyle/>
          <a:p>
            <a:fld id="{09261DEB-7486-4CA9-AAE5-7CAA0BD2C719}" type="datetime1">
              <a:rPr lang="en-CA" smtClean="0"/>
              <a:t>2024-06-26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F909EE-2C65-48BC-95E5-26F3591A45A6}" type="slidenum">
              <a:rPr lang="en-CA" smtClean="0"/>
              <a:t>‹#›</a:t>
            </a:fld>
            <a:endParaRPr lang="en-CA"/>
          </a:p>
        </p:txBody>
      </p:sp>
    </p:spTree>
    <p:extLst>
      <p:ext uri="{BB962C8B-B14F-4D97-AF65-F5344CB8AC3E}">
        <p14:creationId xmlns:p14="http://schemas.microsoft.com/office/powerpoint/2010/main" val="24550019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verview">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EF24FE1-EDBE-F9D9-CD28-0AAEAC97B6B7}"/>
              </a:ext>
            </a:extLst>
          </p:cNvPr>
          <p:cNvSpPr>
            <a:spLocks noGrp="1"/>
          </p:cNvSpPr>
          <p:nvPr>
            <p:ph type="title" hasCustomPrompt="1"/>
          </p:nvPr>
        </p:nvSpPr>
        <p:spPr>
          <a:xfrm>
            <a:off x="1493114" y="893372"/>
            <a:ext cx="9205772" cy="594557"/>
          </a:xfrm>
          <a:prstGeom prst="rect">
            <a:avLst/>
          </a:prstGeom>
        </p:spPr>
        <p:txBody>
          <a:bodyPr vert="horz" lIns="91440" tIns="45720" rIns="91440" bIns="45720" rtlCol="0" anchor="ctr">
            <a:normAutofit/>
          </a:bodyPr>
          <a:lstStyle>
            <a:lvl1pPr>
              <a:defRPr sz="2800" baseline="0"/>
            </a:lvl1pPr>
          </a:lstStyle>
          <a:p>
            <a:r>
              <a:rPr lang="en-US" dirty="0"/>
              <a:t>Presentation Overview</a:t>
            </a:r>
            <a:endParaRPr lang="en-CA" dirty="0"/>
          </a:p>
        </p:txBody>
      </p:sp>
      <p:sp>
        <p:nvSpPr>
          <p:cNvPr id="4" name="Text Placeholder 12">
            <a:extLst>
              <a:ext uri="{FF2B5EF4-FFF2-40B4-BE49-F238E27FC236}">
                <a16:creationId xmlns:a16="http://schemas.microsoft.com/office/drawing/2014/main" id="{1F370B75-7BCA-038E-C5EA-2DF7F6160F74}"/>
              </a:ext>
            </a:extLst>
          </p:cNvPr>
          <p:cNvSpPr>
            <a:spLocks noGrp="1"/>
          </p:cNvSpPr>
          <p:nvPr>
            <p:ph type="body" sz="quarter" idx="11" hasCustomPrompt="1"/>
          </p:nvPr>
        </p:nvSpPr>
        <p:spPr>
          <a:xfrm>
            <a:off x="1493113" y="2217842"/>
            <a:ext cx="1088557" cy="947389"/>
          </a:xfrm>
          <a:prstGeom prst="rect">
            <a:avLst/>
          </a:prstGeom>
        </p:spPr>
        <p:txBody>
          <a:bodyPr/>
          <a:lstStyle>
            <a:lvl1pPr marL="0" indent="0" algn="ctr">
              <a:buNone/>
              <a:defRPr sz="6000" b="1">
                <a:solidFill>
                  <a:schemeClr val="tx2"/>
                </a:solidFill>
                <a:latin typeface="+mj-lt"/>
              </a:defRPr>
            </a:lvl1pPr>
          </a:lstStyle>
          <a:p>
            <a:pPr lvl="0"/>
            <a:r>
              <a:rPr lang="en-US" dirty="0"/>
              <a:t>01</a:t>
            </a:r>
            <a:endParaRPr lang="en-CA" dirty="0"/>
          </a:p>
        </p:txBody>
      </p:sp>
      <p:sp>
        <p:nvSpPr>
          <p:cNvPr id="7" name="Content Placeholder 3">
            <a:extLst>
              <a:ext uri="{FF2B5EF4-FFF2-40B4-BE49-F238E27FC236}">
                <a16:creationId xmlns:a16="http://schemas.microsoft.com/office/drawing/2014/main" id="{A12FD2D1-8C25-EB36-1848-F5EF161CF980}"/>
              </a:ext>
            </a:extLst>
          </p:cNvPr>
          <p:cNvSpPr>
            <a:spLocks noGrp="1"/>
          </p:cNvSpPr>
          <p:nvPr>
            <p:ph sz="half" idx="2" hasCustomPrompt="1"/>
          </p:nvPr>
        </p:nvSpPr>
        <p:spPr>
          <a:xfrm>
            <a:off x="2635777" y="2596210"/>
            <a:ext cx="3110334" cy="569022"/>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u="none">
                <a:solidFill>
                  <a:schemeClr val="bg2">
                    <a:lumMod val="50000"/>
                  </a:schemeClr>
                </a:solidFill>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GB" sz="1600" dirty="0"/>
              <a:t>Double click to edit text</a:t>
            </a:r>
            <a:endParaRPr lang="en-US" sz="1600" dirty="0"/>
          </a:p>
        </p:txBody>
      </p:sp>
      <p:sp>
        <p:nvSpPr>
          <p:cNvPr id="10" name="Text Placeholder 12">
            <a:extLst>
              <a:ext uri="{FF2B5EF4-FFF2-40B4-BE49-F238E27FC236}">
                <a16:creationId xmlns:a16="http://schemas.microsoft.com/office/drawing/2014/main" id="{70602B8C-1DB3-F164-AF52-BA6FE3E29A37}"/>
              </a:ext>
            </a:extLst>
          </p:cNvPr>
          <p:cNvSpPr>
            <a:spLocks noGrp="1"/>
          </p:cNvSpPr>
          <p:nvPr>
            <p:ph type="body" sz="quarter" idx="12" hasCustomPrompt="1"/>
          </p:nvPr>
        </p:nvSpPr>
        <p:spPr>
          <a:xfrm>
            <a:off x="1493113" y="3652567"/>
            <a:ext cx="1088557" cy="947389"/>
          </a:xfrm>
          <a:prstGeom prst="rect">
            <a:avLst/>
          </a:prstGeom>
        </p:spPr>
        <p:txBody>
          <a:bodyPr/>
          <a:lstStyle>
            <a:lvl1pPr marL="0" indent="0" algn="ctr">
              <a:buNone/>
              <a:defRPr sz="6000" b="1">
                <a:solidFill>
                  <a:schemeClr val="tx2"/>
                </a:solidFill>
                <a:latin typeface="+mj-lt"/>
              </a:defRPr>
            </a:lvl1pPr>
          </a:lstStyle>
          <a:p>
            <a:pPr lvl="0"/>
            <a:r>
              <a:rPr lang="en-US" dirty="0"/>
              <a:t>03</a:t>
            </a:r>
            <a:endParaRPr lang="en-CA" dirty="0"/>
          </a:p>
        </p:txBody>
      </p:sp>
      <p:sp>
        <p:nvSpPr>
          <p:cNvPr id="11" name="Content Placeholder 3">
            <a:extLst>
              <a:ext uri="{FF2B5EF4-FFF2-40B4-BE49-F238E27FC236}">
                <a16:creationId xmlns:a16="http://schemas.microsoft.com/office/drawing/2014/main" id="{4EABC9CF-F948-0329-08EE-8A0E2A3BB489}"/>
              </a:ext>
            </a:extLst>
          </p:cNvPr>
          <p:cNvSpPr>
            <a:spLocks noGrp="1"/>
          </p:cNvSpPr>
          <p:nvPr>
            <p:ph sz="half" idx="13" hasCustomPrompt="1"/>
          </p:nvPr>
        </p:nvSpPr>
        <p:spPr>
          <a:xfrm>
            <a:off x="2635777" y="4030935"/>
            <a:ext cx="3110334" cy="569022"/>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u="none">
                <a:solidFill>
                  <a:schemeClr val="bg2">
                    <a:lumMod val="50000"/>
                  </a:schemeClr>
                </a:solidFill>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GB" sz="1600" dirty="0"/>
              <a:t>Double click to edit text</a:t>
            </a:r>
            <a:endParaRPr lang="en-US" sz="1600" dirty="0"/>
          </a:p>
        </p:txBody>
      </p:sp>
      <p:sp>
        <p:nvSpPr>
          <p:cNvPr id="12" name="Text Placeholder 12">
            <a:extLst>
              <a:ext uri="{FF2B5EF4-FFF2-40B4-BE49-F238E27FC236}">
                <a16:creationId xmlns:a16="http://schemas.microsoft.com/office/drawing/2014/main" id="{A9AC7700-DBBB-6926-0138-1AE06D43D17C}"/>
              </a:ext>
            </a:extLst>
          </p:cNvPr>
          <p:cNvSpPr>
            <a:spLocks noGrp="1"/>
          </p:cNvSpPr>
          <p:nvPr>
            <p:ph type="body" sz="quarter" idx="14" hasCustomPrompt="1"/>
          </p:nvPr>
        </p:nvSpPr>
        <p:spPr>
          <a:xfrm>
            <a:off x="6445888" y="2122515"/>
            <a:ext cx="1088557" cy="947389"/>
          </a:xfrm>
          <a:prstGeom prst="rect">
            <a:avLst/>
          </a:prstGeom>
        </p:spPr>
        <p:txBody>
          <a:bodyPr/>
          <a:lstStyle>
            <a:lvl1pPr marL="0" indent="0" algn="ctr">
              <a:buNone/>
              <a:defRPr sz="6000" b="1">
                <a:solidFill>
                  <a:schemeClr val="tx2"/>
                </a:solidFill>
                <a:latin typeface="+mj-lt"/>
              </a:defRPr>
            </a:lvl1pPr>
          </a:lstStyle>
          <a:p>
            <a:pPr lvl="0"/>
            <a:r>
              <a:rPr lang="en-US" dirty="0"/>
              <a:t>02</a:t>
            </a:r>
            <a:endParaRPr lang="en-CA" dirty="0"/>
          </a:p>
        </p:txBody>
      </p:sp>
      <p:sp>
        <p:nvSpPr>
          <p:cNvPr id="13" name="Content Placeholder 3">
            <a:extLst>
              <a:ext uri="{FF2B5EF4-FFF2-40B4-BE49-F238E27FC236}">
                <a16:creationId xmlns:a16="http://schemas.microsoft.com/office/drawing/2014/main" id="{16091D78-C024-87B4-4581-E574FE108897}"/>
              </a:ext>
            </a:extLst>
          </p:cNvPr>
          <p:cNvSpPr>
            <a:spLocks noGrp="1"/>
          </p:cNvSpPr>
          <p:nvPr>
            <p:ph sz="half" idx="15" hasCustomPrompt="1"/>
          </p:nvPr>
        </p:nvSpPr>
        <p:spPr>
          <a:xfrm>
            <a:off x="7588552" y="2500883"/>
            <a:ext cx="3110334" cy="569022"/>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u="none">
                <a:solidFill>
                  <a:schemeClr val="bg2">
                    <a:lumMod val="50000"/>
                  </a:schemeClr>
                </a:solidFill>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GB" sz="1600" dirty="0"/>
              <a:t>Double click to edit text</a:t>
            </a:r>
            <a:endParaRPr lang="en-US" sz="1600" dirty="0"/>
          </a:p>
        </p:txBody>
      </p:sp>
      <p:sp>
        <p:nvSpPr>
          <p:cNvPr id="16" name="Text Placeholder 12">
            <a:extLst>
              <a:ext uri="{FF2B5EF4-FFF2-40B4-BE49-F238E27FC236}">
                <a16:creationId xmlns:a16="http://schemas.microsoft.com/office/drawing/2014/main" id="{DEC699FE-2B3C-76BD-905F-78D71E57B8C9}"/>
              </a:ext>
            </a:extLst>
          </p:cNvPr>
          <p:cNvSpPr>
            <a:spLocks noGrp="1"/>
          </p:cNvSpPr>
          <p:nvPr>
            <p:ph type="body" sz="quarter" idx="16" hasCustomPrompt="1"/>
          </p:nvPr>
        </p:nvSpPr>
        <p:spPr>
          <a:xfrm>
            <a:off x="6445888" y="3557240"/>
            <a:ext cx="1088557" cy="947389"/>
          </a:xfrm>
          <a:prstGeom prst="rect">
            <a:avLst/>
          </a:prstGeom>
        </p:spPr>
        <p:txBody>
          <a:bodyPr/>
          <a:lstStyle>
            <a:lvl1pPr marL="0" indent="0" algn="ctr">
              <a:buNone/>
              <a:defRPr sz="6000" b="1">
                <a:solidFill>
                  <a:schemeClr val="tx2"/>
                </a:solidFill>
                <a:latin typeface="+mj-lt"/>
              </a:defRPr>
            </a:lvl1pPr>
          </a:lstStyle>
          <a:p>
            <a:pPr lvl="0"/>
            <a:r>
              <a:rPr lang="en-US" dirty="0"/>
              <a:t>04</a:t>
            </a:r>
            <a:endParaRPr lang="en-CA" dirty="0"/>
          </a:p>
        </p:txBody>
      </p:sp>
      <p:sp>
        <p:nvSpPr>
          <p:cNvPr id="19" name="Content Placeholder 3">
            <a:extLst>
              <a:ext uri="{FF2B5EF4-FFF2-40B4-BE49-F238E27FC236}">
                <a16:creationId xmlns:a16="http://schemas.microsoft.com/office/drawing/2014/main" id="{F80B1005-838B-416E-1CD5-AF8AE0E4DE37}"/>
              </a:ext>
            </a:extLst>
          </p:cNvPr>
          <p:cNvSpPr>
            <a:spLocks noGrp="1"/>
          </p:cNvSpPr>
          <p:nvPr>
            <p:ph sz="half" idx="17" hasCustomPrompt="1"/>
          </p:nvPr>
        </p:nvSpPr>
        <p:spPr>
          <a:xfrm>
            <a:off x="7588552" y="3935608"/>
            <a:ext cx="3110334" cy="569022"/>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u="none">
                <a:solidFill>
                  <a:schemeClr val="bg2">
                    <a:lumMod val="50000"/>
                  </a:schemeClr>
                </a:solidFill>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GB" sz="1600" dirty="0"/>
              <a:t>Double click to edit text</a:t>
            </a:r>
            <a:endParaRPr lang="en-US" sz="1600" dirty="0"/>
          </a:p>
        </p:txBody>
      </p:sp>
      <p:sp>
        <p:nvSpPr>
          <p:cNvPr id="22" name="Text Placeholder 12">
            <a:extLst>
              <a:ext uri="{FF2B5EF4-FFF2-40B4-BE49-F238E27FC236}">
                <a16:creationId xmlns:a16="http://schemas.microsoft.com/office/drawing/2014/main" id="{E0A69A4F-7BAA-54BD-F5D4-AFEC43120C6E}"/>
              </a:ext>
            </a:extLst>
          </p:cNvPr>
          <p:cNvSpPr>
            <a:spLocks noGrp="1"/>
          </p:cNvSpPr>
          <p:nvPr>
            <p:ph type="body" sz="quarter" idx="18" hasCustomPrompt="1"/>
          </p:nvPr>
        </p:nvSpPr>
        <p:spPr>
          <a:xfrm>
            <a:off x="1493113" y="5087292"/>
            <a:ext cx="1088557" cy="947389"/>
          </a:xfrm>
          <a:prstGeom prst="rect">
            <a:avLst/>
          </a:prstGeom>
        </p:spPr>
        <p:txBody>
          <a:bodyPr/>
          <a:lstStyle>
            <a:lvl1pPr marL="0" indent="0" algn="ctr">
              <a:buNone/>
              <a:defRPr sz="6000" b="1">
                <a:solidFill>
                  <a:schemeClr val="tx2"/>
                </a:solidFill>
                <a:latin typeface="+mj-lt"/>
              </a:defRPr>
            </a:lvl1pPr>
          </a:lstStyle>
          <a:p>
            <a:pPr lvl="0"/>
            <a:r>
              <a:rPr lang="en-US" dirty="0"/>
              <a:t>05</a:t>
            </a:r>
            <a:endParaRPr lang="en-CA" dirty="0"/>
          </a:p>
        </p:txBody>
      </p:sp>
      <p:sp>
        <p:nvSpPr>
          <p:cNvPr id="27" name="Content Placeholder 3">
            <a:extLst>
              <a:ext uri="{FF2B5EF4-FFF2-40B4-BE49-F238E27FC236}">
                <a16:creationId xmlns:a16="http://schemas.microsoft.com/office/drawing/2014/main" id="{711C2838-8CBD-ABFF-E9F0-16A48500601B}"/>
              </a:ext>
            </a:extLst>
          </p:cNvPr>
          <p:cNvSpPr>
            <a:spLocks noGrp="1"/>
          </p:cNvSpPr>
          <p:nvPr>
            <p:ph sz="half" idx="19" hasCustomPrompt="1"/>
          </p:nvPr>
        </p:nvSpPr>
        <p:spPr>
          <a:xfrm>
            <a:off x="2635777" y="5465660"/>
            <a:ext cx="3110334" cy="569022"/>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u="none">
                <a:solidFill>
                  <a:schemeClr val="bg2">
                    <a:lumMod val="50000"/>
                  </a:schemeClr>
                </a:solidFill>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GB" sz="1600" dirty="0"/>
              <a:t>Double click to edit text</a:t>
            </a:r>
            <a:endParaRPr lang="en-US" sz="1600" dirty="0"/>
          </a:p>
        </p:txBody>
      </p:sp>
      <p:sp>
        <p:nvSpPr>
          <p:cNvPr id="29" name="Text Placeholder 12">
            <a:extLst>
              <a:ext uri="{FF2B5EF4-FFF2-40B4-BE49-F238E27FC236}">
                <a16:creationId xmlns:a16="http://schemas.microsoft.com/office/drawing/2014/main" id="{70A08600-4AA1-426B-920D-0A1B4BA009A2}"/>
              </a:ext>
            </a:extLst>
          </p:cNvPr>
          <p:cNvSpPr>
            <a:spLocks noGrp="1"/>
          </p:cNvSpPr>
          <p:nvPr>
            <p:ph type="body" sz="quarter" idx="20" hasCustomPrompt="1"/>
          </p:nvPr>
        </p:nvSpPr>
        <p:spPr>
          <a:xfrm>
            <a:off x="6445888" y="4991965"/>
            <a:ext cx="1088557" cy="947389"/>
          </a:xfrm>
          <a:prstGeom prst="rect">
            <a:avLst/>
          </a:prstGeom>
        </p:spPr>
        <p:txBody>
          <a:bodyPr/>
          <a:lstStyle>
            <a:lvl1pPr marL="0" indent="0" algn="ctr">
              <a:buNone/>
              <a:defRPr sz="6000" b="1">
                <a:solidFill>
                  <a:schemeClr val="tx2"/>
                </a:solidFill>
                <a:latin typeface="+mj-lt"/>
              </a:defRPr>
            </a:lvl1pPr>
          </a:lstStyle>
          <a:p>
            <a:pPr lvl="0"/>
            <a:r>
              <a:rPr lang="en-US" dirty="0"/>
              <a:t>06</a:t>
            </a:r>
            <a:endParaRPr lang="en-CA" dirty="0"/>
          </a:p>
        </p:txBody>
      </p:sp>
      <p:sp>
        <p:nvSpPr>
          <p:cNvPr id="30" name="Content Placeholder 3">
            <a:extLst>
              <a:ext uri="{FF2B5EF4-FFF2-40B4-BE49-F238E27FC236}">
                <a16:creationId xmlns:a16="http://schemas.microsoft.com/office/drawing/2014/main" id="{59209A7F-9A4D-674A-E5A1-F182C626E9FE}"/>
              </a:ext>
            </a:extLst>
          </p:cNvPr>
          <p:cNvSpPr>
            <a:spLocks noGrp="1"/>
          </p:cNvSpPr>
          <p:nvPr>
            <p:ph sz="half" idx="21" hasCustomPrompt="1"/>
          </p:nvPr>
        </p:nvSpPr>
        <p:spPr>
          <a:xfrm>
            <a:off x="7588552" y="5370333"/>
            <a:ext cx="3110334" cy="569022"/>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u="none">
                <a:solidFill>
                  <a:schemeClr val="bg2">
                    <a:lumMod val="50000"/>
                  </a:schemeClr>
                </a:solidFill>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GB" sz="1600" dirty="0"/>
              <a:t>Double click to edit text</a:t>
            </a:r>
            <a:endParaRPr lang="en-US" sz="1600" dirty="0"/>
          </a:p>
        </p:txBody>
      </p:sp>
      <p:sp>
        <p:nvSpPr>
          <p:cNvPr id="33" name="Line">
            <a:extLst>
              <a:ext uri="{FF2B5EF4-FFF2-40B4-BE49-F238E27FC236}">
                <a16:creationId xmlns:a16="http://schemas.microsoft.com/office/drawing/2014/main" id="{0F62899E-41B8-99EF-06B6-129C351AF0BC}"/>
              </a:ext>
            </a:extLst>
          </p:cNvPr>
          <p:cNvSpPr/>
          <p:nvPr userDrawn="1"/>
        </p:nvSpPr>
        <p:spPr>
          <a:xfrm>
            <a:off x="1623191" y="1520751"/>
            <a:ext cx="463920" cy="0"/>
          </a:xfrm>
          <a:prstGeom prst="line">
            <a:avLst/>
          </a:prstGeom>
          <a:ln w="38100">
            <a:solidFill>
              <a:schemeClr val="tx2"/>
            </a:solidFill>
            <a:miter lim="400000"/>
          </a:ln>
        </p:spPr>
        <p:txBody>
          <a:bodyPr lIns="0" tIns="0" rIns="0" bIns="0" anchor="ctr"/>
          <a:lstStyle/>
          <a:p>
            <a:pPr>
              <a:defRPr sz="3200" b="0">
                <a:solidFill>
                  <a:srgbClr val="FFFFFF"/>
                </a:solidFill>
                <a:latin typeface="+mn-lt"/>
                <a:ea typeface="+mn-ea"/>
                <a:cs typeface="+mn-cs"/>
                <a:sym typeface="Helvetica Neue Medium"/>
              </a:defRPr>
            </a:pPr>
            <a:endParaRPr/>
          </a:p>
        </p:txBody>
      </p:sp>
      <p:sp>
        <p:nvSpPr>
          <p:cNvPr id="34" name="Text Placeholder 12">
            <a:extLst>
              <a:ext uri="{FF2B5EF4-FFF2-40B4-BE49-F238E27FC236}">
                <a16:creationId xmlns:a16="http://schemas.microsoft.com/office/drawing/2014/main" id="{001F90D5-92E1-7240-9098-F51EF89FA385}"/>
              </a:ext>
            </a:extLst>
          </p:cNvPr>
          <p:cNvSpPr>
            <a:spLocks noGrp="1"/>
          </p:cNvSpPr>
          <p:nvPr>
            <p:ph type="body" sz="quarter" idx="22" hasCustomPrompt="1"/>
          </p:nvPr>
        </p:nvSpPr>
        <p:spPr>
          <a:xfrm>
            <a:off x="2635778" y="2217842"/>
            <a:ext cx="3110334" cy="283041"/>
          </a:xfrm>
          <a:prstGeom prst="rect">
            <a:avLst/>
          </a:prstGeom>
        </p:spPr>
        <p:txBody>
          <a:bodyPr/>
          <a:lstStyle>
            <a:lvl1pPr marL="0" indent="0" algn="l">
              <a:buNone/>
              <a:defRPr sz="2000" b="1" baseline="0">
                <a:solidFill>
                  <a:schemeClr val="tx2"/>
                </a:solidFill>
                <a:latin typeface="+mj-lt"/>
              </a:defRPr>
            </a:lvl1pPr>
          </a:lstStyle>
          <a:p>
            <a:pPr lvl="0"/>
            <a:r>
              <a:rPr lang="en-US" dirty="0"/>
              <a:t>Chapter Title</a:t>
            </a:r>
            <a:endParaRPr lang="en-CA" dirty="0"/>
          </a:p>
        </p:txBody>
      </p:sp>
      <p:sp>
        <p:nvSpPr>
          <p:cNvPr id="37" name="Text Placeholder 12">
            <a:extLst>
              <a:ext uri="{FF2B5EF4-FFF2-40B4-BE49-F238E27FC236}">
                <a16:creationId xmlns:a16="http://schemas.microsoft.com/office/drawing/2014/main" id="{0E3162CC-3F3E-5820-141B-4B355077AC3D}"/>
              </a:ext>
            </a:extLst>
          </p:cNvPr>
          <p:cNvSpPr>
            <a:spLocks noGrp="1"/>
          </p:cNvSpPr>
          <p:nvPr>
            <p:ph type="body" sz="quarter" idx="23" hasCustomPrompt="1"/>
          </p:nvPr>
        </p:nvSpPr>
        <p:spPr>
          <a:xfrm>
            <a:off x="7588552" y="2122515"/>
            <a:ext cx="3110334" cy="283041"/>
          </a:xfrm>
          <a:prstGeom prst="rect">
            <a:avLst/>
          </a:prstGeom>
        </p:spPr>
        <p:txBody>
          <a:bodyPr/>
          <a:lstStyle>
            <a:lvl1pPr marL="0" indent="0" algn="l">
              <a:buNone/>
              <a:defRPr sz="2000" b="1" baseline="0">
                <a:solidFill>
                  <a:schemeClr val="tx2"/>
                </a:solidFill>
                <a:latin typeface="+mj-lt"/>
              </a:defRPr>
            </a:lvl1pPr>
          </a:lstStyle>
          <a:p>
            <a:pPr lvl="0"/>
            <a:r>
              <a:rPr lang="en-US" dirty="0"/>
              <a:t>Chapter Title</a:t>
            </a:r>
            <a:endParaRPr lang="en-CA" dirty="0"/>
          </a:p>
        </p:txBody>
      </p:sp>
      <p:sp>
        <p:nvSpPr>
          <p:cNvPr id="38" name="Text Placeholder 12">
            <a:extLst>
              <a:ext uri="{FF2B5EF4-FFF2-40B4-BE49-F238E27FC236}">
                <a16:creationId xmlns:a16="http://schemas.microsoft.com/office/drawing/2014/main" id="{0822E681-486B-E181-D6EF-8FB29FCE379D}"/>
              </a:ext>
            </a:extLst>
          </p:cNvPr>
          <p:cNvSpPr>
            <a:spLocks noGrp="1"/>
          </p:cNvSpPr>
          <p:nvPr>
            <p:ph type="body" sz="quarter" idx="24" hasCustomPrompt="1"/>
          </p:nvPr>
        </p:nvSpPr>
        <p:spPr>
          <a:xfrm>
            <a:off x="2635778" y="3648435"/>
            <a:ext cx="3110334" cy="283041"/>
          </a:xfrm>
          <a:prstGeom prst="rect">
            <a:avLst/>
          </a:prstGeom>
        </p:spPr>
        <p:txBody>
          <a:bodyPr/>
          <a:lstStyle>
            <a:lvl1pPr marL="0" indent="0" algn="l">
              <a:buNone/>
              <a:defRPr sz="2000" b="1" baseline="0">
                <a:solidFill>
                  <a:schemeClr val="tx2"/>
                </a:solidFill>
                <a:latin typeface="+mj-lt"/>
              </a:defRPr>
            </a:lvl1pPr>
          </a:lstStyle>
          <a:p>
            <a:pPr lvl="0"/>
            <a:r>
              <a:rPr lang="en-US" dirty="0"/>
              <a:t>Chapter Title</a:t>
            </a:r>
            <a:endParaRPr lang="en-CA" dirty="0"/>
          </a:p>
        </p:txBody>
      </p:sp>
      <p:sp>
        <p:nvSpPr>
          <p:cNvPr id="39" name="Text Placeholder 12">
            <a:extLst>
              <a:ext uri="{FF2B5EF4-FFF2-40B4-BE49-F238E27FC236}">
                <a16:creationId xmlns:a16="http://schemas.microsoft.com/office/drawing/2014/main" id="{48F54B79-8AD8-AA34-50BB-37E7AC804390}"/>
              </a:ext>
            </a:extLst>
          </p:cNvPr>
          <p:cNvSpPr>
            <a:spLocks noGrp="1"/>
          </p:cNvSpPr>
          <p:nvPr>
            <p:ph type="body" sz="quarter" idx="25" hasCustomPrompt="1"/>
          </p:nvPr>
        </p:nvSpPr>
        <p:spPr>
          <a:xfrm>
            <a:off x="7588552" y="3553108"/>
            <a:ext cx="3110334" cy="283041"/>
          </a:xfrm>
          <a:prstGeom prst="rect">
            <a:avLst/>
          </a:prstGeom>
        </p:spPr>
        <p:txBody>
          <a:bodyPr/>
          <a:lstStyle>
            <a:lvl1pPr marL="0" indent="0" algn="l">
              <a:buNone/>
              <a:defRPr sz="2000" b="1" baseline="0">
                <a:solidFill>
                  <a:schemeClr val="tx2"/>
                </a:solidFill>
                <a:latin typeface="+mj-lt"/>
              </a:defRPr>
            </a:lvl1pPr>
          </a:lstStyle>
          <a:p>
            <a:pPr lvl="0"/>
            <a:r>
              <a:rPr lang="en-US" dirty="0"/>
              <a:t>Chapter Title</a:t>
            </a:r>
            <a:endParaRPr lang="en-CA" dirty="0"/>
          </a:p>
        </p:txBody>
      </p:sp>
      <p:sp>
        <p:nvSpPr>
          <p:cNvPr id="40" name="Text Placeholder 12">
            <a:extLst>
              <a:ext uri="{FF2B5EF4-FFF2-40B4-BE49-F238E27FC236}">
                <a16:creationId xmlns:a16="http://schemas.microsoft.com/office/drawing/2014/main" id="{EC05DE48-AEBA-D80C-2FDD-CABC03CB5D4F}"/>
              </a:ext>
            </a:extLst>
          </p:cNvPr>
          <p:cNvSpPr>
            <a:spLocks noGrp="1"/>
          </p:cNvSpPr>
          <p:nvPr>
            <p:ph type="body" sz="quarter" idx="26" hasCustomPrompt="1"/>
          </p:nvPr>
        </p:nvSpPr>
        <p:spPr>
          <a:xfrm>
            <a:off x="2662831" y="5075157"/>
            <a:ext cx="3110334" cy="283041"/>
          </a:xfrm>
          <a:prstGeom prst="rect">
            <a:avLst/>
          </a:prstGeom>
        </p:spPr>
        <p:txBody>
          <a:bodyPr/>
          <a:lstStyle>
            <a:lvl1pPr marL="0" indent="0" algn="l">
              <a:buNone/>
              <a:defRPr sz="2000" b="1" baseline="0">
                <a:solidFill>
                  <a:schemeClr val="tx2"/>
                </a:solidFill>
                <a:latin typeface="+mj-lt"/>
              </a:defRPr>
            </a:lvl1pPr>
          </a:lstStyle>
          <a:p>
            <a:pPr lvl="0"/>
            <a:r>
              <a:rPr lang="en-US" dirty="0"/>
              <a:t>Chapter Title</a:t>
            </a:r>
            <a:endParaRPr lang="en-CA" dirty="0"/>
          </a:p>
        </p:txBody>
      </p:sp>
      <p:sp>
        <p:nvSpPr>
          <p:cNvPr id="41" name="Text Placeholder 12">
            <a:extLst>
              <a:ext uri="{FF2B5EF4-FFF2-40B4-BE49-F238E27FC236}">
                <a16:creationId xmlns:a16="http://schemas.microsoft.com/office/drawing/2014/main" id="{BC4B423C-82D7-E8A3-2F69-B1C3DAAE8133}"/>
              </a:ext>
            </a:extLst>
          </p:cNvPr>
          <p:cNvSpPr>
            <a:spLocks noGrp="1"/>
          </p:cNvSpPr>
          <p:nvPr>
            <p:ph type="body" sz="quarter" idx="27" hasCustomPrompt="1"/>
          </p:nvPr>
        </p:nvSpPr>
        <p:spPr>
          <a:xfrm>
            <a:off x="7615605" y="4979830"/>
            <a:ext cx="3110334" cy="283041"/>
          </a:xfrm>
          <a:prstGeom prst="rect">
            <a:avLst/>
          </a:prstGeom>
        </p:spPr>
        <p:txBody>
          <a:bodyPr/>
          <a:lstStyle>
            <a:lvl1pPr marL="0" indent="0" algn="l">
              <a:buNone/>
              <a:defRPr sz="2000" b="1" baseline="0">
                <a:solidFill>
                  <a:schemeClr val="tx2"/>
                </a:solidFill>
                <a:latin typeface="+mj-lt"/>
              </a:defRPr>
            </a:lvl1pPr>
          </a:lstStyle>
          <a:p>
            <a:pPr lvl="0"/>
            <a:r>
              <a:rPr lang="en-US" dirty="0"/>
              <a:t>Chapter Title</a:t>
            </a:r>
            <a:endParaRPr lang="en-CA" dirty="0"/>
          </a:p>
        </p:txBody>
      </p:sp>
    </p:spTree>
    <p:extLst>
      <p:ext uri="{BB962C8B-B14F-4D97-AF65-F5344CB8AC3E}">
        <p14:creationId xmlns:p14="http://schemas.microsoft.com/office/powerpoint/2010/main" val="419448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hapter Divider">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20A3F9A-CB2F-8F1E-D5A1-17507AA27C03}"/>
              </a:ext>
            </a:extLst>
          </p:cNvPr>
          <p:cNvSpPr/>
          <p:nvPr userDrawn="1"/>
        </p:nvSpPr>
        <p:spPr>
          <a:xfrm>
            <a:off x="1271504" y="894110"/>
            <a:ext cx="2802716" cy="5069780"/>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 name="Picture Placeholder 2">
            <a:extLst>
              <a:ext uri="{FF2B5EF4-FFF2-40B4-BE49-F238E27FC236}">
                <a16:creationId xmlns:a16="http://schemas.microsoft.com/office/drawing/2014/main" id="{3296BE56-D3FF-097A-9F36-6D109C918629}"/>
              </a:ext>
            </a:extLst>
          </p:cNvPr>
          <p:cNvSpPr>
            <a:spLocks noGrp="1"/>
          </p:cNvSpPr>
          <p:nvPr>
            <p:ph type="pic" idx="10"/>
          </p:nvPr>
        </p:nvSpPr>
        <p:spPr>
          <a:xfrm>
            <a:off x="4074220" y="894110"/>
            <a:ext cx="6877840" cy="5069780"/>
          </a:xfrm>
          <a:prstGeom prst="rect">
            <a:avLst/>
          </a:prstGeom>
          <a:solidFill>
            <a:schemeClr val="bg1">
              <a:lumMod val="95000"/>
            </a:schemeClr>
          </a:solidFill>
        </p:spPr>
        <p:txBody>
          <a:bodyPr anchor="ctr"/>
          <a:lstStyle>
            <a:lvl1pPr marL="0" indent="0" algn="ctr">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sp>
        <p:nvSpPr>
          <p:cNvPr id="4" name="Title 1">
            <a:extLst>
              <a:ext uri="{FF2B5EF4-FFF2-40B4-BE49-F238E27FC236}">
                <a16:creationId xmlns:a16="http://schemas.microsoft.com/office/drawing/2014/main" id="{A91D1196-09BE-4AE9-734D-5E749192113E}"/>
              </a:ext>
            </a:extLst>
          </p:cNvPr>
          <p:cNvSpPr>
            <a:spLocks noGrp="1"/>
          </p:cNvSpPr>
          <p:nvPr>
            <p:ph type="title" hasCustomPrompt="1"/>
          </p:nvPr>
        </p:nvSpPr>
        <p:spPr>
          <a:xfrm>
            <a:off x="1609557" y="2743200"/>
            <a:ext cx="2126611" cy="979330"/>
          </a:xfrm>
          <a:prstGeom prst="rect">
            <a:avLst/>
          </a:prstGeom>
        </p:spPr>
        <p:txBody>
          <a:bodyPr/>
          <a:lstStyle>
            <a:lvl1pPr algn="ctr">
              <a:defRPr sz="2800" baseline="0">
                <a:solidFill>
                  <a:schemeClr val="bg1"/>
                </a:solidFill>
              </a:defRPr>
            </a:lvl1pPr>
          </a:lstStyle>
          <a:p>
            <a:r>
              <a:rPr lang="en-US" sz="2800" dirty="0"/>
              <a:t>Chapter Title</a:t>
            </a:r>
            <a:endParaRPr lang="en-CA" sz="2800" dirty="0"/>
          </a:p>
        </p:txBody>
      </p:sp>
      <p:sp>
        <p:nvSpPr>
          <p:cNvPr id="5" name="Subtitle 2">
            <a:extLst>
              <a:ext uri="{FF2B5EF4-FFF2-40B4-BE49-F238E27FC236}">
                <a16:creationId xmlns:a16="http://schemas.microsoft.com/office/drawing/2014/main" id="{818CACD6-0E32-7D9B-7C66-F2D5A4EA00B2}"/>
              </a:ext>
            </a:extLst>
          </p:cNvPr>
          <p:cNvSpPr>
            <a:spLocks noGrp="1"/>
          </p:cNvSpPr>
          <p:nvPr>
            <p:ph type="subTitle" idx="1" hasCustomPrompt="1"/>
          </p:nvPr>
        </p:nvSpPr>
        <p:spPr>
          <a:xfrm>
            <a:off x="1609557" y="3908414"/>
            <a:ext cx="2126611" cy="1051125"/>
          </a:xfrm>
          <a:prstGeom prst="rect">
            <a:avLst/>
          </a:prstGeom>
        </p:spPr>
        <p:txBody>
          <a:bodyPr>
            <a:normAutofit/>
          </a:bodyPr>
          <a:lstStyle>
            <a:lvl1pPr marL="0" indent="0" algn="ctr">
              <a:buNone/>
              <a:defRPr sz="18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Double click to edit text</a:t>
            </a:r>
            <a:endParaRPr lang="en-CA" dirty="0"/>
          </a:p>
        </p:txBody>
      </p:sp>
      <p:sp>
        <p:nvSpPr>
          <p:cNvPr id="6" name="Text Placeholder 12">
            <a:extLst>
              <a:ext uri="{FF2B5EF4-FFF2-40B4-BE49-F238E27FC236}">
                <a16:creationId xmlns:a16="http://schemas.microsoft.com/office/drawing/2014/main" id="{B881A760-3C20-0626-8DA3-C7A8E71FBD23}"/>
              </a:ext>
            </a:extLst>
          </p:cNvPr>
          <p:cNvSpPr>
            <a:spLocks noGrp="1"/>
          </p:cNvSpPr>
          <p:nvPr>
            <p:ph type="body" sz="quarter" idx="11" hasCustomPrompt="1"/>
          </p:nvPr>
        </p:nvSpPr>
        <p:spPr>
          <a:xfrm>
            <a:off x="2315407" y="2125666"/>
            <a:ext cx="714910" cy="558020"/>
          </a:xfrm>
          <a:prstGeom prst="rect">
            <a:avLst/>
          </a:prstGeom>
        </p:spPr>
        <p:txBody>
          <a:bodyPr/>
          <a:lstStyle>
            <a:lvl1pPr marL="0" indent="0" algn="ctr">
              <a:buNone/>
              <a:defRPr sz="2800" b="1">
                <a:solidFill>
                  <a:schemeClr val="bg1"/>
                </a:solidFill>
                <a:latin typeface="+mj-lt"/>
              </a:defRPr>
            </a:lvl1pPr>
          </a:lstStyle>
          <a:p>
            <a:pPr lvl="0"/>
            <a:r>
              <a:rPr lang="en-US" dirty="0"/>
              <a:t>01</a:t>
            </a:r>
            <a:endParaRPr lang="en-CA" dirty="0"/>
          </a:p>
        </p:txBody>
      </p:sp>
    </p:spTree>
    <p:extLst>
      <p:ext uri="{BB962C8B-B14F-4D97-AF65-F5344CB8AC3E}">
        <p14:creationId xmlns:p14="http://schemas.microsoft.com/office/powerpoint/2010/main" val="24688467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hart Layout">
    <p:spTree>
      <p:nvGrpSpPr>
        <p:cNvPr id="1" name=""/>
        <p:cNvGrpSpPr/>
        <p:nvPr/>
      </p:nvGrpSpPr>
      <p:grpSpPr>
        <a:xfrm>
          <a:off x="0" y="0"/>
          <a:ext cx="0" cy="0"/>
          <a:chOff x="0" y="0"/>
          <a:chExt cx="0" cy="0"/>
        </a:xfrm>
      </p:grpSpPr>
      <p:sp>
        <p:nvSpPr>
          <p:cNvPr id="2" name="Line">
            <a:extLst>
              <a:ext uri="{FF2B5EF4-FFF2-40B4-BE49-F238E27FC236}">
                <a16:creationId xmlns:a16="http://schemas.microsoft.com/office/drawing/2014/main" id="{09A52B16-854E-3894-0207-3BB71148C206}"/>
              </a:ext>
            </a:extLst>
          </p:cNvPr>
          <p:cNvSpPr/>
          <p:nvPr userDrawn="1"/>
        </p:nvSpPr>
        <p:spPr>
          <a:xfrm>
            <a:off x="7001386" y="898521"/>
            <a:ext cx="463920" cy="0"/>
          </a:xfrm>
          <a:prstGeom prst="line">
            <a:avLst/>
          </a:prstGeom>
          <a:ln w="38100">
            <a:solidFill>
              <a:schemeClr val="tx2"/>
            </a:solidFill>
            <a:miter lim="400000"/>
          </a:ln>
        </p:spPr>
        <p:txBody>
          <a:bodyPr lIns="0" tIns="0" rIns="0" bIns="0" anchor="ctr"/>
          <a:lstStyle/>
          <a:p>
            <a:pPr>
              <a:defRPr sz="3200" b="0">
                <a:solidFill>
                  <a:srgbClr val="FFFFFF"/>
                </a:solidFill>
                <a:latin typeface="+mn-lt"/>
                <a:ea typeface="+mn-ea"/>
                <a:cs typeface="+mn-cs"/>
                <a:sym typeface="Helvetica Neue Medium"/>
              </a:defRPr>
            </a:pPr>
            <a:endParaRPr/>
          </a:p>
        </p:txBody>
      </p:sp>
      <p:sp>
        <p:nvSpPr>
          <p:cNvPr id="3" name="Subtitle 2">
            <a:extLst>
              <a:ext uri="{FF2B5EF4-FFF2-40B4-BE49-F238E27FC236}">
                <a16:creationId xmlns:a16="http://schemas.microsoft.com/office/drawing/2014/main" id="{EDB2B245-4F4D-9D40-86A6-5474CDA514AF}"/>
              </a:ext>
            </a:extLst>
          </p:cNvPr>
          <p:cNvSpPr>
            <a:spLocks noGrp="1"/>
          </p:cNvSpPr>
          <p:nvPr>
            <p:ph type="subTitle" idx="1"/>
          </p:nvPr>
        </p:nvSpPr>
        <p:spPr>
          <a:xfrm>
            <a:off x="7001386" y="1591975"/>
            <a:ext cx="3868615" cy="353150"/>
          </a:xfrm>
          <a:prstGeom prst="rect">
            <a:avLst/>
          </a:prstGeom>
        </p:spPr>
        <p:txBody>
          <a:bodyPr>
            <a:normAutofit/>
          </a:bodyPr>
          <a:lstStyle>
            <a:lvl1pPr marL="0" indent="0" algn="l">
              <a:buNone/>
              <a:defRPr sz="2000" baseline="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CA" dirty="0"/>
          </a:p>
        </p:txBody>
      </p:sp>
      <p:sp>
        <p:nvSpPr>
          <p:cNvPr id="4" name="Picture Placeholder 2">
            <a:extLst>
              <a:ext uri="{FF2B5EF4-FFF2-40B4-BE49-F238E27FC236}">
                <a16:creationId xmlns:a16="http://schemas.microsoft.com/office/drawing/2014/main" id="{3D943CAF-F916-4474-6005-E8D54F7D7807}"/>
              </a:ext>
            </a:extLst>
          </p:cNvPr>
          <p:cNvSpPr>
            <a:spLocks noGrp="1"/>
          </p:cNvSpPr>
          <p:nvPr>
            <p:ph type="pic" idx="12"/>
          </p:nvPr>
        </p:nvSpPr>
        <p:spPr>
          <a:xfrm>
            <a:off x="1086817" y="882288"/>
            <a:ext cx="2527706" cy="2513907"/>
          </a:xfrm>
          <a:prstGeom prst="rect">
            <a:avLst/>
          </a:prstGeom>
          <a:solidFill>
            <a:schemeClr val="bg1">
              <a:lumMod val="95000"/>
            </a:schemeClr>
          </a:solidFill>
        </p:spPr>
        <p:txBody>
          <a:bodyPr anchor="ctr"/>
          <a:lstStyle>
            <a:lvl1pPr marL="0" indent="0" algn="ctr">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sp>
        <p:nvSpPr>
          <p:cNvPr id="5" name="Picture Placeholder 2">
            <a:extLst>
              <a:ext uri="{FF2B5EF4-FFF2-40B4-BE49-F238E27FC236}">
                <a16:creationId xmlns:a16="http://schemas.microsoft.com/office/drawing/2014/main" id="{EC125DBD-B87F-CA75-0417-999FFE0D63A2}"/>
              </a:ext>
            </a:extLst>
          </p:cNvPr>
          <p:cNvSpPr>
            <a:spLocks noGrp="1"/>
          </p:cNvSpPr>
          <p:nvPr>
            <p:ph type="pic" idx="13"/>
          </p:nvPr>
        </p:nvSpPr>
        <p:spPr>
          <a:xfrm>
            <a:off x="3730035" y="882287"/>
            <a:ext cx="2527706" cy="2513907"/>
          </a:xfrm>
          <a:prstGeom prst="rect">
            <a:avLst/>
          </a:prstGeom>
          <a:solidFill>
            <a:schemeClr val="bg1">
              <a:lumMod val="95000"/>
            </a:schemeClr>
          </a:solidFill>
        </p:spPr>
        <p:txBody>
          <a:bodyPr anchor="ctr"/>
          <a:lstStyle>
            <a:lvl1pPr marL="0" indent="0" algn="ctr">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sp>
        <p:nvSpPr>
          <p:cNvPr id="7" name="Picture Placeholder 2">
            <a:extLst>
              <a:ext uri="{FF2B5EF4-FFF2-40B4-BE49-F238E27FC236}">
                <a16:creationId xmlns:a16="http://schemas.microsoft.com/office/drawing/2014/main" id="{452D0311-1F6D-4705-E7F0-F8572A3CB54D}"/>
              </a:ext>
            </a:extLst>
          </p:cNvPr>
          <p:cNvSpPr>
            <a:spLocks noGrp="1"/>
          </p:cNvSpPr>
          <p:nvPr>
            <p:ph type="pic" idx="14"/>
          </p:nvPr>
        </p:nvSpPr>
        <p:spPr>
          <a:xfrm>
            <a:off x="1086817" y="3504288"/>
            <a:ext cx="2527706" cy="2513907"/>
          </a:xfrm>
          <a:prstGeom prst="rect">
            <a:avLst/>
          </a:prstGeom>
          <a:solidFill>
            <a:schemeClr val="bg1">
              <a:lumMod val="95000"/>
            </a:schemeClr>
          </a:solidFill>
        </p:spPr>
        <p:txBody>
          <a:bodyPr anchor="ctr"/>
          <a:lstStyle>
            <a:lvl1pPr marL="0" indent="0" algn="ctr">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sp>
        <p:nvSpPr>
          <p:cNvPr id="12" name="Picture Placeholder 2">
            <a:extLst>
              <a:ext uri="{FF2B5EF4-FFF2-40B4-BE49-F238E27FC236}">
                <a16:creationId xmlns:a16="http://schemas.microsoft.com/office/drawing/2014/main" id="{0CD73732-B260-42FB-8EB8-A8CFB29802B2}"/>
              </a:ext>
            </a:extLst>
          </p:cNvPr>
          <p:cNvSpPr>
            <a:spLocks noGrp="1"/>
          </p:cNvSpPr>
          <p:nvPr>
            <p:ph type="pic" idx="15"/>
          </p:nvPr>
        </p:nvSpPr>
        <p:spPr>
          <a:xfrm>
            <a:off x="3730035" y="3504287"/>
            <a:ext cx="2527706" cy="2513907"/>
          </a:xfrm>
          <a:prstGeom prst="rect">
            <a:avLst/>
          </a:prstGeom>
          <a:solidFill>
            <a:schemeClr val="bg1">
              <a:lumMod val="95000"/>
            </a:schemeClr>
          </a:solidFill>
        </p:spPr>
        <p:txBody>
          <a:bodyPr anchor="ctr"/>
          <a:lstStyle>
            <a:lvl1pPr marL="0" indent="0" algn="ctr">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sp>
        <p:nvSpPr>
          <p:cNvPr id="13" name="Title 1">
            <a:extLst>
              <a:ext uri="{FF2B5EF4-FFF2-40B4-BE49-F238E27FC236}">
                <a16:creationId xmlns:a16="http://schemas.microsoft.com/office/drawing/2014/main" id="{0C950083-E0A0-9218-67B5-46884E13B279}"/>
              </a:ext>
            </a:extLst>
          </p:cNvPr>
          <p:cNvSpPr>
            <a:spLocks noGrp="1"/>
          </p:cNvSpPr>
          <p:nvPr>
            <p:ph type="title"/>
          </p:nvPr>
        </p:nvSpPr>
        <p:spPr>
          <a:xfrm>
            <a:off x="7001386" y="1109977"/>
            <a:ext cx="3868615" cy="421416"/>
          </a:xfrm>
          <a:prstGeom prst="rect">
            <a:avLst/>
          </a:prstGeom>
        </p:spPr>
        <p:txBody>
          <a:bodyPr/>
          <a:lstStyle>
            <a:lvl1pPr>
              <a:defRPr sz="2800" baseline="0">
                <a:solidFill>
                  <a:schemeClr val="tx2"/>
                </a:solidFill>
              </a:defRPr>
            </a:lvl1pPr>
          </a:lstStyle>
          <a:p>
            <a:endParaRPr lang="en-CA" sz="2800" dirty="0"/>
          </a:p>
        </p:txBody>
      </p:sp>
      <p:sp>
        <p:nvSpPr>
          <p:cNvPr id="16" name="Text Placeholder 5">
            <a:extLst>
              <a:ext uri="{FF2B5EF4-FFF2-40B4-BE49-F238E27FC236}">
                <a16:creationId xmlns:a16="http://schemas.microsoft.com/office/drawing/2014/main" id="{9ED2B477-D021-3679-3C64-E94A05A6F900}"/>
              </a:ext>
            </a:extLst>
          </p:cNvPr>
          <p:cNvSpPr>
            <a:spLocks noGrp="1"/>
          </p:cNvSpPr>
          <p:nvPr>
            <p:ph type="body" sz="quarter" idx="10"/>
          </p:nvPr>
        </p:nvSpPr>
        <p:spPr>
          <a:xfrm>
            <a:off x="7001386" y="2086600"/>
            <a:ext cx="3868615" cy="3019169"/>
          </a:xfrm>
          <a:prstGeom prst="rect">
            <a:avLst/>
          </a:prstGeom>
        </p:spPr>
        <p:txBody>
          <a:bodyPr/>
          <a:lstStyle>
            <a:lvl1pPr marL="0" indent="0">
              <a:buNone/>
              <a:defRPr sz="1800"/>
            </a:lvl1pPr>
            <a:lvl2pPr>
              <a:defRPr baseline="0">
                <a:solidFill>
                  <a:schemeClr val="bg2">
                    <a:lumMod val="50000"/>
                  </a:schemeClr>
                </a:solidFill>
              </a:defRPr>
            </a:lvl2pPr>
            <a:lvl3pPr>
              <a:defRPr>
                <a:solidFill>
                  <a:schemeClr val="bg1">
                    <a:lumMod val="50000"/>
                  </a:schemeClr>
                </a:solidFill>
              </a:defRPr>
            </a:lvl3pPr>
            <a:lvl4pPr>
              <a:defRPr sz="1600">
                <a:solidFill>
                  <a:schemeClr val="bg1">
                    <a:lumMod val="65000"/>
                  </a:schemeClr>
                </a:solidFill>
              </a:defRPr>
            </a:lvl4pPr>
            <a:lvl5pPr>
              <a:defRPr>
                <a:solidFill>
                  <a:schemeClr val="bg1">
                    <a:lumMod val="7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1632620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Chart Layout">
    <p:spTree>
      <p:nvGrpSpPr>
        <p:cNvPr id="1" name=""/>
        <p:cNvGrpSpPr/>
        <p:nvPr/>
      </p:nvGrpSpPr>
      <p:grpSpPr>
        <a:xfrm>
          <a:off x="0" y="0"/>
          <a:ext cx="0" cy="0"/>
          <a:chOff x="0" y="0"/>
          <a:chExt cx="0" cy="0"/>
        </a:xfrm>
      </p:grpSpPr>
      <p:sp>
        <p:nvSpPr>
          <p:cNvPr id="14" name="Line">
            <a:extLst>
              <a:ext uri="{FF2B5EF4-FFF2-40B4-BE49-F238E27FC236}">
                <a16:creationId xmlns:a16="http://schemas.microsoft.com/office/drawing/2014/main" id="{CE26BE89-942D-02E5-7404-EB89C744B279}"/>
              </a:ext>
            </a:extLst>
          </p:cNvPr>
          <p:cNvSpPr/>
          <p:nvPr userDrawn="1"/>
        </p:nvSpPr>
        <p:spPr>
          <a:xfrm>
            <a:off x="1330258" y="898521"/>
            <a:ext cx="463920" cy="0"/>
          </a:xfrm>
          <a:prstGeom prst="line">
            <a:avLst/>
          </a:prstGeom>
          <a:ln w="38100">
            <a:solidFill>
              <a:schemeClr val="tx2"/>
            </a:solidFill>
            <a:miter lim="400000"/>
          </a:ln>
        </p:spPr>
        <p:txBody>
          <a:bodyPr lIns="0" tIns="0" rIns="0" bIns="0" anchor="ctr"/>
          <a:lstStyle/>
          <a:p>
            <a:pPr>
              <a:defRPr sz="3200" b="0">
                <a:solidFill>
                  <a:srgbClr val="FFFFFF"/>
                </a:solidFill>
                <a:latin typeface="+mn-lt"/>
                <a:ea typeface="+mn-ea"/>
                <a:cs typeface="+mn-cs"/>
                <a:sym typeface="Helvetica Neue Medium"/>
              </a:defRPr>
            </a:pPr>
            <a:endParaRPr/>
          </a:p>
        </p:txBody>
      </p:sp>
      <p:sp>
        <p:nvSpPr>
          <p:cNvPr id="15" name="Subtitle 2">
            <a:extLst>
              <a:ext uri="{FF2B5EF4-FFF2-40B4-BE49-F238E27FC236}">
                <a16:creationId xmlns:a16="http://schemas.microsoft.com/office/drawing/2014/main" id="{D2B220DE-26C3-14EC-B6A0-C1A7E9F51CA8}"/>
              </a:ext>
            </a:extLst>
          </p:cNvPr>
          <p:cNvSpPr>
            <a:spLocks noGrp="1"/>
          </p:cNvSpPr>
          <p:nvPr>
            <p:ph type="subTitle" idx="1"/>
          </p:nvPr>
        </p:nvSpPr>
        <p:spPr>
          <a:xfrm>
            <a:off x="1330258" y="1591975"/>
            <a:ext cx="9346978" cy="353150"/>
          </a:xfrm>
          <a:prstGeom prst="rect">
            <a:avLst/>
          </a:prstGeom>
        </p:spPr>
        <p:txBody>
          <a:bodyPr>
            <a:normAutofit/>
          </a:bodyPr>
          <a:lstStyle>
            <a:lvl1pPr marL="0" indent="0" algn="l">
              <a:buNone/>
              <a:defRPr sz="20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CA" dirty="0"/>
          </a:p>
        </p:txBody>
      </p:sp>
      <p:sp>
        <p:nvSpPr>
          <p:cNvPr id="16" name="Title 1">
            <a:extLst>
              <a:ext uri="{FF2B5EF4-FFF2-40B4-BE49-F238E27FC236}">
                <a16:creationId xmlns:a16="http://schemas.microsoft.com/office/drawing/2014/main" id="{84A8E420-987D-CAF5-A2F5-A71BB83F3295}"/>
              </a:ext>
            </a:extLst>
          </p:cNvPr>
          <p:cNvSpPr>
            <a:spLocks noGrp="1"/>
          </p:cNvSpPr>
          <p:nvPr>
            <p:ph type="title"/>
          </p:nvPr>
        </p:nvSpPr>
        <p:spPr>
          <a:xfrm>
            <a:off x="1330258" y="1109977"/>
            <a:ext cx="9346978" cy="421416"/>
          </a:xfrm>
          <a:prstGeom prst="rect">
            <a:avLst/>
          </a:prstGeom>
        </p:spPr>
        <p:txBody>
          <a:bodyPr/>
          <a:lstStyle>
            <a:lvl1pPr>
              <a:defRPr sz="2800">
                <a:solidFill>
                  <a:schemeClr val="tx2"/>
                </a:solidFill>
              </a:defRPr>
            </a:lvl1pPr>
          </a:lstStyle>
          <a:p>
            <a:endParaRPr lang="en-CA" sz="2800" dirty="0"/>
          </a:p>
        </p:txBody>
      </p:sp>
      <p:sp>
        <p:nvSpPr>
          <p:cNvPr id="17" name="Rectangle 16">
            <a:extLst>
              <a:ext uri="{FF2B5EF4-FFF2-40B4-BE49-F238E27FC236}">
                <a16:creationId xmlns:a16="http://schemas.microsoft.com/office/drawing/2014/main" id="{EFC313D5-8342-2B7B-48E6-6B1EE35325AF}"/>
              </a:ext>
            </a:extLst>
          </p:cNvPr>
          <p:cNvSpPr/>
          <p:nvPr userDrawn="1"/>
        </p:nvSpPr>
        <p:spPr>
          <a:xfrm>
            <a:off x="237031" y="5043053"/>
            <a:ext cx="621951" cy="18149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8" name="Line">
            <a:extLst>
              <a:ext uri="{FF2B5EF4-FFF2-40B4-BE49-F238E27FC236}">
                <a16:creationId xmlns:a16="http://schemas.microsoft.com/office/drawing/2014/main" id="{1BCAC3FB-BC45-707F-2FD1-1051F0D4F177}"/>
              </a:ext>
            </a:extLst>
          </p:cNvPr>
          <p:cNvSpPr/>
          <p:nvPr userDrawn="1"/>
        </p:nvSpPr>
        <p:spPr>
          <a:xfrm rot="5400000">
            <a:off x="328956" y="6091503"/>
            <a:ext cx="0" cy="664897"/>
          </a:xfrm>
          <a:prstGeom prst="line">
            <a:avLst/>
          </a:prstGeom>
          <a:ln w="38100">
            <a:solidFill>
              <a:schemeClr val="tx2"/>
            </a:solidFill>
            <a:miter lim="400000"/>
          </a:ln>
        </p:spPr>
        <p:txBody>
          <a:bodyPr lIns="0" tIns="0" rIns="0" bIns="0" anchor="ctr"/>
          <a:lstStyle/>
          <a:p>
            <a:pPr>
              <a:defRPr sz="3200" b="0">
                <a:solidFill>
                  <a:srgbClr val="FFFFFF"/>
                </a:solidFill>
                <a:latin typeface="+mn-lt"/>
                <a:ea typeface="+mn-ea"/>
                <a:cs typeface="+mn-cs"/>
                <a:sym typeface="Helvetica Neue Medium"/>
              </a:defRPr>
            </a:pPr>
            <a:endParaRPr/>
          </a:p>
        </p:txBody>
      </p:sp>
      <p:sp>
        <p:nvSpPr>
          <p:cNvPr id="20" name="Text Placeholder 5">
            <a:extLst>
              <a:ext uri="{FF2B5EF4-FFF2-40B4-BE49-F238E27FC236}">
                <a16:creationId xmlns:a16="http://schemas.microsoft.com/office/drawing/2014/main" id="{CA8041BF-9433-AEF6-1246-5D81B29F9C3A}"/>
              </a:ext>
            </a:extLst>
          </p:cNvPr>
          <p:cNvSpPr>
            <a:spLocks noGrp="1"/>
          </p:cNvSpPr>
          <p:nvPr>
            <p:ph type="body" sz="quarter" idx="10"/>
          </p:nvPr>
        </p:nvSpPr>
        <p:spPr>
          <a:xfrm>
            <a:off x="1330259" y="2086600"/>
            <a:ext cx="9346978" cy="3019169"/>
          </a:xfrm>
          <a:prstGeom prst="rect">
            <a:avLst/>
          </a:prstGeom>
        </p:spPr>
        <p:txBody>
          <a:bodyPr/>
          <a:lstStyle>
            <a:lvl1pPr marL="0" indent="0">
              <a:buNone/>
              <a:defRPr sz="1800"/>
            </a:lvl1pPr>
            <a:lvl2pPr>
              <a:defRPr baseline="0">
                <a:solidFill>
                  <a:schemeClr val="bg2">
                    <a:lumMod val="50000"/>
                  </a:schemeClr>
                </a:solidFill>
              </a:defRPr>
            </a:lvl2pPr>
            <a:lvl3pPr>
              <a:defRPr>
                <a:solidFill>
                  <a:schemeClr val="bg1">
                    <a:lumMod val="50000"/>
                  </a:schemeClr>
                </a:solidFill>
              </a:defRPr>
            </a:lvl3pPr>
            <a:lvl4pPr>
              <a:defRPr sz="1600">
                <a:solidFill>
                  <a:schemeClr val="bg1">
                    <a:lumMod val="65000"/>
                  </a:schemeClr>
                </a:solidFill>
              </a:defRPr>
            </a:lvl4pPr>
            <a:lvl5pPr>
              <a:defRPr>
                <a:solidFill>
                  <a:schemeClr val="bg1">
                    <a:lumMod val="7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21" name="Picture 20" descr="A blue and grey text on a black background&#10;&#10;Description automatically generated">
            <a:extLst>
              <a:ext uri="{FF2B5EF4-FFF2-40B4-BE49-F238E27FC236}">
                <a16:creationId xmlns:a16="http://schemas.microsoft.com/office/drawing/2014/main" id="{400E7ECE-7677-9524-3A8C-6572BD77E13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53412" y="6211916"/>
            <a:ext cx="822962" cy="304801"/>
          </a:xfrm>
          <a:prstGeom prst="rect">
            <a:avLst/>
          </a:prstGeom>
        </p:spPr>
      </p:pic>
    </p:spTree>
    <p:extLst>
      <p:ext uri="{BB962C8B-B14F-4D97-AF65-F5344CB8AC3E}">
        <p14:creationId xmlns:p14="http://schemas.microsoft.com/office/powerpoint/2010/main" val="36444536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One Content">
    <p:spTree>
      <p:nvGrpSpPr>
        <p:cNvPr id="1" name=""/>
        <p:cNvGrpSpPr/>
        <p:nvPr/>
      </p:nvGrpSpPr>
      <p:grpSpPr>
        <a:xfrm>
          <a:off x="0" y="0"/>
          <a:ext cx="0" cy="0"/>
          <a:chOff x="0" y="0"/>
          <a:chExt cx="0" cy="0"/>
        </a:xfrm>
      </p:grpSpPr>
      <p:sp>
        <p:nvSpPr>
          <p:cNvPr id="6" name="Picture Placeholder 2">
            <a:extLst>
              <a:ext uri="{FF2B5EF4-FFF2-40B4-BE49-F238E27FC236}">
                <a16:creationId xmlns:a16="http://schemas.microsoft.com/office/drawing/2014/main" id="{049A9739-6C2D-12D0-D774-2335E213E9AB}"/>
              </a:ext>
            </a:extLst>
          </p:cNvPr>
          <p:cNvSpPr>
            <a:spLocks noGrp="1"/>
          </p:cNvSpPr>
          <p:nvPr>
            <p:ph type="pic" idx="10"/>
          </p:nvPr>
        </p:nvSpPr>
        <p:spPr>
          <a:xfrm>
            <a:off x="1" y="0"/>
            <a:ext cx="12191999" cy="3554798"/>
          </a:xfrm>
          <a:prstGeom prst="rect">
            <a:avLst/>
          </a:prstGeom>
          <a:solidFill>
            <a:schemeClr val="bg1">
              <a:lumMod val="95000"/>
            </a:schemeClr>
          </a:solidFill>
        </p:spPr>
        <p:txBody>
          <a:bodyPr anchor="ctr"/>
          <a:lstStyle>
            <a:lvl1pPr marL="0" indent="0" algn="ctr">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sp>
        <p:nvSpPr>
          <p:cNvPr id="7" name="Subtitle 2">
            <a:extLst>
              <a:ext uri="{FF2B5EF4-FFF2-40B4-BE49-F238E27FC236}">
                <a16:creationId xmlns:a16="http://schemas.microsoft.com/office/drawing/2014/main" id="{B607CEF9-3E05-CC09-4AA7-8EC7FA2CBC3C}"/>
              </a:ext>
            </a:extLst>
          </p:cNvPr>
          <p:cNvSpPr>
            <a:spLocks noGrp="1"/>
          </p:cNvSpPr>
          <p:nvPr>
            <p:ph type="subTitle" idx="1"/>
          </p:nvPr>
        </p:nvSpPr>
        <p:spPr>
          <a:xfrm>
            <a:off x="1492085" y="4215906"/>
            <a:ext cx="9346978" cy="353150"/>
          </a:xfrm>
          <a:prstGeom prst="rect">
            <a:avLst/>
          </a:prstGeom>
        </p:spPr>
        <p:txBody>
          <a:bodyPr>
            <a:normAutofit/>
          </a:bodyPr>
          <a:lstStyle>
            <a:lvl1pPr marL="0" indent="0" algn="l">
              <a:buNone/>
              <a:defRPr sz="20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CA" dirty="0"/>
          </a:p>
        </p:txBody>
      </p:sp>
      <p:sp>
        <p:nvSpPr>
          <p:cNvPr id="8" name="Title 1">
            <a:extLst>
              <a:ext uri="{FF2B5EF4-FFF2-40B4-BE49-F238E27FC236}">
                <a16:creationId xmlns:a16="http://schemas.microsoft.com/office/drawing/2014/main" id="{3BA60337-889E-3967-72B6-1A828753D039}"/>
              </a:ext>
            </a:extLst>
          </p:cNvPr>
          <p:cNvSpPr>
            <a:spLocks noGrp="1"/>
          </p:cNvSpPr>
          <p:nvPr>
            <p:ph type="title"/>
          </p:nvPr>
        </p:nvSpPr>
        <p:spPr>
          <a:xfrm>
            <a:off x="1492085" y="3733908"/>
            <a:ext cx="9346978" cy="421416"/>
          </a:xfrm>
          <a:prstGeom prst="rect">
            <a:avLst/>
          </a:prstGeom>
        </p:spPr>
        <p:txBody>
          <a:bodyPr/>
          <a:lstStyle>
            <a:lvl1pPr>
              <a:defRPr sz="2800">
                <a:solidFill>
                  <a:schemeClr val="tx2"/>
                </a:solidFill>
              </a:defRPr>
            </a:lvl1pPr>
          </a:lstStyle>
          <a:p>
            <a:endParaRPr lang="en-CA" sz="2800" dirty="0"/>
          </a:p>
        </p:txBody>
      </p:sp>
      <p:sp>
        <p:nvSpPr>
          <p:cNvPr id="9" name="Text Placeholder 5">
            <a:extLst>
              <a:ext uri="{FF2B5EF4-FFF2-40B4-BE49-F238E27FC236}">
                <a16:creationId xmlns:a16="http://schemas.microsoft.com/office/drawing/2014/main" id="{737C888A-F7FE-8591-04AA-4E0DEFD86AF8}"/>
              </a:ext>
            </a:extLst>
          </p:cNvPr>
          <p:cNvSpPr>
            <a:spLocks noGrp="1"/>
          </p:cNvSpPr>
          <p:nvPr>
            <p:ph type="body" sz="quarter" idx="11"/>
          </p:nvPr>
        </p:nvSpPr>
        <p:spPr>
          <a:xfrm>
            <a:off x="1492086" y="4710531"/>
            <a:ext cx="9346978" cy="1799599"/>
          </a:xfrm>
          <a:prstGeom prst="rect">
            <a:avLst/>
          </a:prstGeom>
        </p:spPr>
        <p:txBody>
          <a:bodyPr/>
          <a:lstStyle>
            <a:lvl1pPr marL="0" indent="0">
              <a:buNone/>
              <a:defRPr sz="1800"/>
            </a:lvl1pPr>
            <a:lvl2pPr>
              <a:defRPr baseline="0">
                <a:solidFill>
                  <a:schemeClr val="bg2">
                    <a:lumMod val="50000"/>
                  </a:schemeClr>
                </a:solidFill>
              </a:defRPr>
            </a:lvl2pPr>
            <a:lvl3pPr>
              <a:defRPr>
                <a:solidFill>
                  <a:schemeClr val="bg1">
                    <a:lumMod val="50000"/>
                  </a:schemeClr>
                </a:solidFill>
              </a:defRPr>
            </a:lvl3pPr>
            <a:lvl4pPr>
              <a:defRPr sz="1600">
                <a:solidFill>
                  <a:schemeClr val="bg1">
                    <a:lumMod val="65000"/>
                  </a:schemeClr>
                </a:solidFill>
              </a:defRPr>
            </a:lvl4pPr>
            <a:lvl5pPr>
              <a:defRPr>
                <a:solidFill>
                  <a:schemeClr val="bg1">
                    <a:lumMod val="7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4258886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C5EB9-B019-7665-8E21-1648FA51FD3C}"/>
              </a:ext>
            </a:extLst>
          </p:cNvPr>
          <p:cNvSpPr>
            <a:spLocks noGrp="1"/>
          </p:cNvSpPr>
          <p:nvPr>
            <p:ph type="title"/>
          </p:nvPr>
        </p:nvSpPr>
        <p:spPr>
          <a:xfrm>
            <a:off x="1493114" y="893372"/>
            <a:ext cx="9205772" cy="497166"/>
          </a:xfrm>
          <a:prstGeom prst="rect">
            <a:avLst/>
          </a:prstGeom>
        </p:spPr>
        <p:txBody>
          <a:bodyPr/>
          <a:lstStyle>
            <a:lvl1pPr>
              <a:defRPr sz="2800">
                <a:solidFill>
                  <a:schemeClr val="tx2"/>
                </a:solidFill>
              </a:defRPr>
            </a:lvl1pPr>
          </a:lstStyle>
          <a:p>
            <a:endParaRPr lang="en-CA" sz="2800" dirty="0"/>
          </a:p>
        </p:txBody>
      </p:sp>
      <p:sp>
        <p:nvSpPr>
          <p:cNvPr id="3" name="Content Placeholder 3">
            <a:extLst>
              <a:ext uri="{FF2B5EF4-FFF2-40B4-BE49-F238E27FC236}">
                <a16:creationId xmlns:a16="http://schemas.microsoft.com/office/drawing/2014/main" id="{A9A362F3-8A9B-FC5C-8BD5-7444BEF1AE47}"/>
              </a:ext>
            </a:extLst>
          </p:cNvPr>
          <p:cNvSpPr>
            <a:spLocks noGrp="1"/>
          </p:cNvSpPr>
          <p:nvPr>
            <p:ph sz="half" idx="2" hasCustomPrompt="1"/>
          </p:nvPr>
        </p:nvSpPr>
        <p:spPr>
          <a:xfrm>
            <a:off x="1493115" y="4485428"/>
            <a:ext cx="2732604" cy="1318199"/>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u="none">
                <a:solidFill>
                  <a:schemeClr val="bg1">
                    <a:lumMod val="50000"/>
                  </a:schemeClr>
                </a:solidFill>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GB" sz="1600" dirty="0"/>
              <a:t>Double click to edit text</a:t>
            </a:r>
            <a:endParaRPr lang="en-US" sz="1600" dirty="0"/>
          </a:p>
        </p:txBody>
      </p:sp>
      <p:sp>
        <p:nvSpPr>
          <p:cNvPr id="4" name="Content Placeholder 3">
            <a:extLst>
              <a:ext uri="{FF2B5EF4-FFF2-40B4-BE49-F238E27FC236}">
                <a16:creationId xmlns:a16="http://schemas.microsoft.com/office/drawing/2014/main" id="{67F40B90-9B3E-6D86-11FD-7903B0D39379}"/>
              </a:ext>
            </a:extLst>
          </p:cNvPr>
          <p:cNvSpPr>
            <a:spLocks noGrp="1"/>
          </p:cNvSpPr>
          <p:nvPr>
            <p:ph sz="half" idx="10" hasCustomPrompt="1"/>
          </p:nvPr>
        </p:nvSpPr>
        <p:spPr>
          <a:xfrm>
            <a:off x="4729698" y="4485428"/>
            <a:ext cx="2732604" cy="1318199"/>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solidFill>
                  <a:schemeClr val="bg1">
                    <a:lumMod val="50000"/>
                  </a:schemeClr>
                </a:solidFill>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GB" sz="1600" dirty="0"/>
              <a:t>Double click to edit text</a:t>
            </a:r>
            <a:endParaRPr lang="en-US" sz="1600" dirty="0"/>
          </a:p>
        </p:txBody>
      </p:sp>
      <p:sp>
        <p:nvSpPr>
          <p:cNvPr id="5" name="Content Placeholder 3">
            <a:extLst>
              <a:ext uri="{FF2B5EF4-FFF2-40B4-BE49-F238E27FC236}">
                <a16:creationId xmlns:a16="http://schemas.microsoft.com/office/drawing/2014/main" id="{16E9E517-A1A3-1241-8159-A36B8A15932D}"/>
              </a:ext>
            </a:extLst>
          </p:cNvPr>
          <p:cNvSpPr>
            <a:spLocks noGrp="1"/>
          </p:cNvSpPr>
          <p:nvPr>
            <p:ph sz="half" idx="11" hasCustomPrompt="1"/>
          </p:nvPr>
        </p:nvSpPr>
        <p:spPr>
          <a:xfrm>
            <a:off x="7966282" y="4485427"/>
            <a:ext cx="2732604" cy="1318199"/>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solidFill>
                  <a:schemeClr val="bg1">
                    <a:lumMod val="50000"/>
                  </a:schemeClr>
                </a:solidFill>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GB" sz="1600" dirty="0"/>
              <a:t>Double click to edit text</a:t>
            </a:r>
            <a:endParaRPr lang="en-US" sz="1600" dirty="0"/>
          </a:p>
        </p:txBody>
      </p:sp>
      <p:sp>
        <p:nvSpPr>
          <p:cNvPr id="6" name="Picture Placeholder 2">
            <a:extLst>
              <a:ext uri="{FF2B5EF4-FFF2-40B4-BE49-F238E27FC236}">
                <a16:creationId xmlns:a16="http://schemas.microsoft.com/office/drawing/2014/main" id="{CE35DCCF-F0EF-F199-6EE8-D3AD24C74FAE}"/>
              </a:ext>
            </a:extLst>
          </p:cNvPr>
          <p:cNvSpPr>
            <a:spLocks noGrp="1"/>
          </p:cNvSpPr>
          <p:nvPr>
            <p:ph type="pic" idx="12"/>
          </p:nvPr>
        </p:nvSpPr>
        <p:spPr>
          <a:xfrm>
            <a:off x="1493114" y="2153440"/>
            <a:ext cx="2732605" cy="2202134"/>
          </a:xfrm>
          <a:prstGeom prst="rect">
            <a:avLst/>
          </a:prstGeom>
          <a:solidFill>
            <a:schemeClr val="bg1">
              <a:lumMod val="95000"/>
            </a:schemeClr>
          </a:solidFill>
        </p:spPr>
        <p:txBody>
          <a:bodyPr anchor="ctr"/>
          <a:lstStyle>
            <a:lvl1pPr marL="0" indent="0" algn="ctr">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sp>
        <p:nvSpPr>
          <p:cNvPr id="7" name="Picture Placeholder 2">
            <a:extLst>
              <a:ext uri="{FF2B5EF4-FFF2-40B4-BE49-F238E27FC236}">
                <a16:creationId xmlns:a16="http://schemas.microsoft.com/office/drawing/2014/main" id="{8AB08FED-D916-EEDF-604D-3E59EC709C10}"/>
              </a:ext>
            </a:extLst>
          </p:cNvPr>
          <p:cNvSpPr>
            <a:spLocks noGrp="1"/>
          </p:cNvSpPr>
          <p:nvPr>
            <p:ph type="pic" idx="13"/>
          </p:nvPr>
        </p:nvSpPr>
        <p:spPr>
          <a:xfrm>
            <a:off x="4729698" y="2153440"/>
            <a:ext cx="2732605" cy="2202134"/>
          </a:xfrm>
          <a:prstGeom prst="rect">
            <a:avLst/>
          </a:prstGeom>
          <a:solidFill>
            <a:schemeClr val="bg1">
              <a:lumMod val="95000"/>
            </a:schemeClr>
          </a:solidFill>
        </p:spPr>
        <p:txBody>
          <a:bodyPr anchor="ctr"/>
          <a:lstStyle>
            <a:lvl1pPr marL="0" indent="0" algn="ctr">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sp>
        <p:nvSpPr>
          <p:cNvPr id="9" name="Picture Placeholder 2">
            <a:extLst>
              <a:ext uri="{FF2B5EF4-FFF2-40B4-BE49-F238E27FC236}">
                <a16:creationId xmlns:a16="http://schemas.microsoft.com/office/drawing/2014/main" id="{B43A2771-3E3D-6E12-D70E-28B154F29451}"/>
              </a:ext>
            </a:extLst>
          </p:cNvPr>
          <p:cNvSpPr>
            <a:spLocks noGrp="1"/>
          </p:cNvSpPr>
          <p:nvPr>
            <p:ph type="pic" idx="14"/>
          </p:nvPr>
        </p:nvSpPr>
        <p:spPr>
          <a:xfrm>
            <a:off x="7966281" y="2153440"/>
            <a:ext cx="2732605" cy="2202134"/>
          </a:xfrm>
          <a:prstGeom prst="rect">
            <a:avLst/>
          </a:prstGeom>
          <a:solidFill>
            <a:schemeClr val="bg1">
              <a:lumMod val="95000"/>
            </a:schemeClr>
          </a:solidFill>
        </p:spPr>
        <p:txBody>
          <a:bodyPr anchor="ctr"/>
          <a:lstStyle>
            <a:lvl1pPr marL="0" indent="0" algn="ctr">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sp>
        <p:nvSpPr>
          <p:cNvPr id="16" name="Subtitle 2">
            <a:extLst>
              <a:ext uri="{FF2B5EF4-FFF2-40B4-BE49-F238E27FC236}">
                <a16:creationId xmlns:a16="http://schemas.microsoft.com/office/drawing/2014/main" id="{74B4871A-A3BB-5F5B-5060-322D900706D9}"/>
              </a:ext>
            </a:extLst>
          </p:cNvPr>
          <p:cNvSpPr>
            <a:spLocks noGrp="1"/>
          </p:cNvSpPr>
          <p:nvPr>
            <p:ph type="subTitle" idx="1"/>
          </p:nvPr>
        </p:nvSpPr>
        <p:spPr>
          <a:xfrm>
            <a:off x="1493114" y="1390538"/>
            <a:ext cx="9205772" cy="353150"/>
          </a:xfrm>
          <a:prstGeom prst="rect">
            <a:avLst/>
          </a:prstGeom>
        </p:spPr>
        <p:txBody>
          <a:bodyPr>
            <a:normAutofit/>
          </a:bodyPr>
          <a:lstStyle>
            <a:lvl1pPr marL="0" indent="0" algn="l">
              <a:buNone/>
              <a:defRPr sz="20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CA" dirty="0"/>
          </a:p>
        </p:txBody>
      </p:sp>
    </p:spTree>
    <p:extLst>
      <p:ext uri="{BB962C8B-B14F-4D97-AF65-F5344CB8AC3E}">
        <p14:creationId xmlns:p14="http://schemas.microsoft.com/office/powerpoint/2010/main" val="19188132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221809F-65FC-C955-DB7A-AF260B5856E6}"/>
              </a:ext>
            </a:extLst>
          </p:cNvPr>
          <p:cNvSpPr/>
          <p:nvPr userDrawn="1"/>
        </p:nvSpPr>
        <p:spPr>
          <a:xfrm>
            <a:off x="0" y="0"/>
            <a:ext cx="5908431" cy="6858000"/>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4" name="Title 1">
            <a:extLst>
              <a:ext uri="{FF2B5EF4-FFF2-40B4-BE49-F238E27FC236}">
                <a16:creationId xmlns:a16="http://schemas.microsoft.com/office/drawing/2014/main" id="{15C6783D-150B-D254-6BE1-AB10A46E3D67}"/>
              </a:ext>
            </a:extLst>
          </p:cNvPr>
          <p:cNvSpPr>
            <a:spLocks noGrp="1"/>
          </p:cNvSpPr>
          <p:nvPr>
            <p:ph type="title" hasCustomPrompt="1"/>
          </p:nvPr>
        </p:nvSpPr>
        <p:spPr>
          <a:xfrm>
            <a:off x="6839065" y="898783"/>
            <a:ext cx="3895668" cy="497166"/>
          </a:xfrm>
          <a:prstGeom prst="rect">
            <a:avLst/>
          </a:prstGeom>
        </p:spPr>
        <p:txBody>
          <a:bodyPr/>
          <a:lstStyle>
            <a:lvl1pPr>
              <a:defRPr sz="2800" baseline="0">
                <a:solidFill>
                  <a:schemeClr val="tx2"/>
                </a:solidFill>
              </a:defRPr>
            </a:lvl1pPr>
          </a:lstStyle>
          <a:p>
            <a:r>
              <a:rPr lang="en-US" sz="2800" dirty="0"/>
              <a:t>Title 2</a:t>
            </a:r>
            <a:endParaRPr lang="en-CA" sz="2800" dirty="0"/>
          </a:p>
        </p:txBody>
      </p:sp>
      <p:sp>
        <p:nvSpPr>
          <p:cNvPr id="5" name="Content Placeholder 3">
            <a:extLst>
              <a:ext uri="{FF2B5EF4-FFF2-40B4-BE49-F238E27FC236}">
                <a16:creationId xmlns:a16="http://schemas.microsoft.com/office/drawing/2014/main" id="{58E0DCD8-D504-7909-FB41-1D47A8525E65}"/>
              </a:ext>
            </a:extLst>
          </p:cNvPr>
          <p:cNvSpPr>
            <a:spLocks noGrp="1"/>
          </p:cNvSpPr>
          <p:nvPr>
            <p:ph sz="half" idx="14" hasCustomPrompt="1"/>
          </p:nvPr>
        </p:nvSpPr>
        <p:spPr>
          <a:xfrm>
            <a:off x="2474090" y="2549873"/>
            <a:ext cx="3077144" cy="911986"/>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u="none">
                <a:solidFill>
                  <a:schemeClr val="bg1"/>
                </a:solidFill>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GB" sz="1600" dirty="0"/>
              <a:t>Double click to edit text</a:t>
            </a:r>
            <a:endParaRPr lang="en-US" sz="1600" dirty="0"/>
          </a:p>
        </p:txBody>
      </p:sp>
      <p:sp>
        <p:nvSpPr>
          <p:cNvPr id="6" name="Content Placeholder 3">
            <a:extLst>
              <a:ext uri="{FF2B5EF4-FFF2-40B4-BE49-F238E27FC236}">
                <a16:creationId xmlns:a16="http://schemas.microsoft.com/office/drawing/2014/main" id="{9BEB8F71-3D78-B40C-390C-9093B3712204}"/>
              </a:ext>
            </a:extLst>
          </p:cNvPr>
          <p:cNvSpPr>
            <a:spLocks noGrp="1"/>
          </p:cNvSpPr>
          <p:nvPr>
            <p:ph sz="half" idx="15" hasCustomPrompt="1"/>
          </p:nvPr>
        </p:nvSpPr>
        <p:spPr>
          <a:xfrm>
            <a:off x="2474090" y="3800091"/>
            <a:ext cx="3077144" cy="911986"/>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u="none">
                <a:solidFill>
                  <a:schemeClr val="bg1"/>
                </a:solidFill>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GB" sz="1600" dirty="0"/>
              <a:t>Double click to edit text</a:t>
            </a:r>
            <a:endParaRPr lang="en-US" sz="1600" dirty="0"/>
          </a:p>
        </p:txBody>
      </p:sp>
      <p:sp>
        <p:nvSpPr>
          <p:cNvPr id="7" name="Content Placeholder 3">
            <a:extLst>
              <a:ext uri="{FF2B5EF4-FFF2-40B4-BE49-F238E27FC236}">
                <a16:creationId xmlns:a16="http://schemas.microsoft.com/office/drawing/2014/main" id="{74C59DD6-8010-3421-91CF-8ECAD2D8BA64}"/>
              </a:ext>
            </a:extLst>
          </p:cNvPr>
          <p:cNvSpPr>
            <a:spLocks noGrp="1"/>
          </p:cNvSpPr>
          <p:nvPr>
            <p:ph sz="half" idx="16" hasCustomPrompt="1"/>
          </p:nvPr>
        </p:nvSpPr>
        <p:spPr>
          <a:xfrm>
            <a:off x="2474090" y="5050309"/>
            <a:ext cx="3077144" cy="911986"/>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u="none">
                <a:solidFill>
                  <a:schemeClr val="bg1"/>
                </a:solidFill>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GB" sz="1600" dirty="0"/>
              <a:t>Double click to edit text</a:t>
            </a:r>
            <a:endParaRPr lang="en-US" sz="1600" dirty="0"/>
          </a:p>
        </p:txBody>
      </p:sp>
      <p:sp>
        <p:nvSpPr>
          <p:cNvPr id="8" name="Content Placeholder 3">
            <a:extLst>
              <a:ext uri="{FF2B5EF4-FFF2-40B4-BE49-F238E27FC236}">
                <a16:creationId xmlns:a16="http://schemas.microsoft.com/office/drawing/2014/main" id="{6AF08899-03AC-D6AD-F389-11EBDF43D105}"/>
              </a:ext>
            </a:extLst>
          </p:cNvPr>
          <p:cNvSpPr>
            <a:spLocks noGrp="1"/>
          </p:cNvSpPr>
          <p:nvPr>
            <p:ph sz="half" idx="17" hasCustomPrompt="1"/>
          </p:nvPr>
        </p:nvSpPr>
        <p:spPr>
          <a:xfrm>
            <a:off x="7657589" y="2552729"/>
            <a:ext cx="3077144" cy="911986"/>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u="none">
                <a:solidFill>
                  <a:schemeClr val="bg2">
                    <a:lumMod val="50000"/>
                  </a:schemeClr>
                </a:solidFill>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GB" sz="1600" dirty="0"/>
              <a:t>Double click to edit text</a:t>
            </a:r>
            <a:endParaRPr lang="en-US" sz="1600" dirty="0"/>
          </a:p>
        </p:txBody>
      </p:sp>
      <p:sp>
        <p:nvSpPr>
          <p:cNvPr id="9" name="Content Placeholder 3">
            <a:extLst>
              <a:ext uri="{FF2B5EF4-FFF2-40B4-BE49-F238E27FC236}">
                <a16:creationId xmlns:a16="http://schemas.microsoft.com/office/drawing/2014/main" id="{EE5FC848-5100-DB2F-51D2-D65853B46926}"/>
              </a:ext>
            </a:extLst>
          </p:cNvPr>
          <p:cNvSpPr>
            <a:spLocks noGrp="1"/>
          </p:cNvSpPr>
          <p:nvPr>
            <p:ph sz="half" idx="18" hasCustomPrompt="1"/>
          </p:nvPr>
        </p:nvSpPr>
        <p:spPr>
          <a:xfrm>
            <a:off x="7657589" y="3802947"/>
            <a:ext cx="3077144" cy="911986"/>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u="none">
                <a:solidFill>
                  <a:schemeClr val="bg2">
                    <a:lumMod val="50000"/>
                  </a:schemeClr>
                </a:solidFill>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GB" sz="1600" dirty="0"/>
              <a:t>Double click to edit text</a:t>
            </a:r>
            <a:endParaRPr lang="en-US" sz="1600" dirty="0"/>
          </a:p>
        </p:txBody>
      </p:sp>
      <p:sp>
        <p:nvSpPr>
          <p:cNvPr id="10" name="Content Placeholder 3">
            <a:extLst>
              <a:ext uri="{FF2B5EF4-FFF2-40B4-BE49-F238E27FC236}">
                <a16:creationId xmlns:a16="http://schemas.microsoft.com/office/drawing/2014/main" id="{D4AFFD7B-C617-5F21-96E8-D6CD2487B711}"/>
              </a:ext>
            </a:extLst>
          </p:cNvPr>
          <p:cNvSpPr>
            <a:spLocks noGrp="1"/>
          </p:cNvSpPr>
          <p:nvPr>
            <p:ph sz="half" idx="19" hasCustomPrompt="1"/>
          </p:nvPr>
        </p:nvSpPr>
        <p:spPr>
          <a:xfrm>
            <a:off x="7657589" y="5053165"/>
            <a:ext cx="3077144" cy="911986"/>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u="none">
                <a:solidFill>
                  <a:schemeClr val="bg2">
                    <a:lumMod val="50000"/>
                  </a:schemeClr>
                </a:solidFill>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GB" sz="1600" dirty="0"/>
              <a:t>Double click to edit text</a:t>
            </a:r>
            <a:endParaRPr lang="en-US" sz="1600" dirty="0"/>
          </a:p>
        </p:txBody>
      </p:sp>
      <p:sp>
        <p:nvSpPr>
          <p:cNvPr id="12" name="Text Placeholder 12">
            <a:extLst>
              <a:ext uri="{FF2B5EF4-FFF2-40B4-BE49-F238E27FC236}">
                <a16:creationId xmlns:a16="http://schemas.microsoft.com/office/drawing/2014/main" id="{B59BE10A-9FD6-7EBA-C51E-6188B708941F}"/>
              </a:ext>
            </a:extLst>
          </p:cNvPr>
          <p:cNvSpPr>
            <a:spLocks noGrp="1"/>
          </p:cNvSpPr>
          <p:nvPr>
            <p:ph type="body" sz="quarter" idx="22" hasCustomPrompt="1"/>
          </p:nvPr>
        </p:nvSpPr>
        <p:spPr>
          <a:xfrm>
            <a:off x="1694340" y="898783"/>
            <a:ext cx="3895670" cy="507736"/>
          </a:xfrm>
          <a:prstGeom prst="rect">
            <a:avLst/>
          </a:prstGeom>
        </p:spPr>
        <p:txBody>
          <a:bodyPr/>
          <a:lstStyle>
            <a:lvl1pPr marL="0" indent="0" algn="l">
              <a:buNone/>
              <a:defRPr sz="2800" b="1" baseline="0">
                <a:solidFill>
                  <a:schemeClr val="tx2">
                    <a:lumMod val="20000"/>
                    <a:lumOff val="80000"/>
                  </a:schemeClr>
                </a:solidFill>
                <a:latin typeface="+mj-lt"/>
              </a:defRPr>
            </a:lvl1pPr>
          </a:lstStyle>
          <a:p>
            <a:pPr lvl="0"/>
            <a:r>
              <a:rPr lang="en-US" dirty="0"/>
              <a:t>Title 1</a:t>
            </a:r>
            <a:endParaRPr lang="en-CA" dirty="0"/>
          </a:p>
        </p:txBody>
      </p:sp>
      <p:sp>
        <p:nvSpPr>
          <p:cNvPr id="13" name="Text Placeholder 12">
            <a:extLst>
              <a:ext uri="{FF2B5EF4-FFF2-40B4-BE49-F238E27FC236}">
                <a16:creationId xmlns:a16="http://schemas.microsoft.com/office/drawing/2014/main" id="{185F950F-B104-D508-F3DC-CC6EA205DED6}"/>
              </a:ext>
            </a:extLst>
          </p:cNvPr>
          <p:cNvSpPr>
            <a:spLocks noGrp="1"/>
          </p:cNvSpPr>
          <p:nvPr>
            <p:ph type="body" sz="quarter" idx="23"/>
          </p:nvPr>
        </p:nvSpPr>
        <p:spPr>
          <a:xfrm>
            <a:off x="1694340" y="1458537"/>
            <a:ext cx="3895670" cy="283041"/>
          </a:xfrm>
          <a:prstGeom prst="rect">
            <a:avLst/>
          </a:prstGeom>
        </p:spPr>
        <p:txBody>
          <a:bodyPr/>
          <a:lstStyle>
            <a:lvl1pPr marL="0" indent="0" algn="l">
              <a:buNone/>
              <a:defRPr sz="2000" b="0" baseline="0">
                <a:solidFill>
                  <a:schemeClr val="bg1"/>
                </a:solidFill>
                <a:latin typeface="+mn-lt"/>
              </a:defRPr>
            </a:lvl1pPr>
          </a:lstStyle>
          <a:p>
            <a:pPr lvl="0"/>
            <a:endParaRPr lang="en-CA" dirty="0"/>
          </a:p>
        </p:txBody>
      </p:sp>
      <p:sp>
        <p:nvSpPr>
          <p:cNvPr id="14" name="Text Placeholder 12">
            <a:extLst>
              <a:ext uri="{FF2B5EF4-FFF2-40B4-BE49-F238E27FC236}">
                <a16:creationId xmlns:a16="http://schemas.microsoft.com/office/drawing/2014/main" id="{44C4B1EB-9B25-2A85-7BA9-7AEEE6454E9E}"/>
              </a:ext>
            </a:extLst>
          </p:cNvPr>
          <p:cNvSpPr>
            <a:spLocks noGrp="1"/>
          </p:cNvSpPr>
          <p:nvPr>
            <p:ph type="body" sz="quarter" idx="24"/>
          </p:nvPr>
        </p:nvSpPr>
        <p:spPr>
          <a:xfrm>
            <a:off x="6845283" y="1458537"/>
            <a:ext cx="3889450" cy="283041"/>
          </a:xfrm>
          <a:prstGeom prst="rect">
            <a:avLst/>
          </a:prstGeom>
        </p:spPr>
        <p:txBody>
          <a:bodyPr/>
          <a:lstStyle>
            <a:lvl1pPr marL="0" indent="0" algn="l">
              <a:buNone/>
              <a:defRPr sz="2000" b="0" baseline="0">
                <a:solidFill>
                  <a:schemeClr val="bg1">
                    <a:lumMod val="50000"/>
                  </a:schemeClr>
                </a:solidFill>
                <a:latin typeface="+mn-lt"/>
              </a:defRPr>
            </a:lvl1pPr>
          </a:lstStyle>
          <a:p>
            <a:pPr lvl="0"/>
            <a:endParaRPr lang="en-CA" dirty="0"/>
          </a:p>
        </p:txBody>
      </p:sp>
      <p:sp>
        <p:nvSpPr>
          <p:cNvPr id="38" name="Line"/>
          <p:cNvSpPr/>
          <p:nvPr userDrawn="1"/>
        </p:nvSpPr>
        <p:spPr>
          <a:xfrm>
            <a:off x="605545" y="6193103"/>
            <a:ext cx="0" cy="664897"/>
          </a:xfrm>
          <a:prstGeom prst="line">
            <a:avLst/>
          </a:prstGeom>
          <a:ln w="38100">
            <a:solidFill>
              <a:schemeClr val="bg1"/>
            </a:solidFill>
            <a:miter lim="400000"/>
          </a:ln>
        </p:spPr>
        <p:txBody>
          <a:bodyPr lIns="0" tIns="0" rIns="0" bIns="0" anchor="ctr"/>
          <a:lstStyle/>
          <a:p>
            <a:pPr>
              <a:defRPr sz="3200" b="0">
                <a:solidFill>
                  <a:srgbClr val="FFFFFF"/>
                </a:solidFill>
                <a:latin typeface="+mn-lt"/>
                <a:ea typeface="+mn-ea"/>
                <a:cs typeface="+mn-cs"/>
                <a:sym typeface="Helvetica Neue Medium"/>
              </a:defRPr>
            </a:pPr>
            <a:endParaRPr/>
          </a:p>
        </p:txBody>
      </p:sp>
      <p:pic>
        <p:nvPicPr>
          <p:cNvPr id="2" name="Picture 1">
            <a:extLst>
              <a:ext uri="{FF2B5EF4-FFF2-40B4-BE49-F238E27FC236}">
                <a16:creationId xmlns:a16="http://schemas.microsoft.com/office/drawing/2014/main" id="{F1836FC4-E1B6-E2A4-1035-4E4E68AE2D5C}"/>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rot="16200000">
            <a:off x="176812" y="5403709"/>
            <a:ext cx="822962" cy="304801"/>
          </a:xfrm>
          <a:prstGeom prst="rect">
            <a:avLst/>
          </a:prstGeom>
        </p:spPr>
      </p:pic>
    </p:spTree>
    <p:extLst>
      <p:ext uri="{BB962C8B-B14F-4D97-AF65-F5344CB8AC3E}">
        <p14:creationId xmlns:p14="http://schemas.microsoft.com/office/powerpoint/2010/main" val="134704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 name="Line"/>
          <p:cNvSpPr/>
          <p:nvPr userDrawn="1"/>
        </p:nvSpPr>
        <p:spPr>
          <a:xfrm>
            <a:off x="11448936" y="893371"/>
            <a:ext cx="743063" cy="0"/>
          </a:xfrm>
          <a:prstGeom prst="line">
            <a:avLst/>
          </a:prstGeom>
          <a:ln w="38100">
            <a:solidFill>
              <a:schemeClr val="tx2"/>
            </a:solidFill>
            <a:miter lim="400000"/>
          </a:ln>
        </p:spPr>
        <p:txBody>
          <a:bodyPr lIns="0" tIns="0" rIns="0" bIns="0" anchor="ctr"/>
          <a:lstStyle/>
          <a:p>
            <a:pPr>
              <a:defRPr sz="3200" b="0">
                <a:solidFill>
                  <a:srgbClr val="FFFFFF"/>
                </a:solidFill>
                <a:latin typeface="+mn-lt"/>
                <a:ea typeface="+mn-ea"/>
                <a:cs typeface="+mn-cs"/>
                <a:sym typeface="Helvetica Neue Medium"/>
              </a:defRPr>
            </a:pPr>
            <a:endParaRPr/>
          </a:p>
        </p:txBody>
      </p:sp>
      <p:sp>
        <p:nvSpPr>
          <p:cNvPr id="12" name="Slide Number">
            <a:extLst>
              <a:ext uri="{FF2B5EF4-FFF2-40B4-BE49-F238E27FC236}">
                <a16:creationId xmlns:a16="http://schemas.microsoft.com/office/drawing/2014/main" id="{F9D19220-74F6-4303-AD53-4CB1872D5307}"/>
              </a:ext>
            </a:extLst>
          </p:cNvPr>
          <p:cNvSpPr txBox="1">
            <a:spLocks/>
          </p:cNvSpPr>
          <p:nvPr userDrawn="1"/>
        </p:nvSpPr>
        <p:spPr>
          <a:xfrm>
            <a:off x="10970589" y="588573"/>
            <a:ext cx="1099676" cy="304798"/>
          </a:xfrm>
          <a:prstGeom prst="rect">
            <a:avLst/>
          </a:prstGeom>
        </p:spPr>
        <p:txBody>
          <a:bodyPr wrap="none" lIns="0" tIns="0" rIns="0" bIns="0">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825500" rtl="0" fontAlgn="auto" latinLnBrk="0" hangingPunct="0">
              <a:lnSpc>
                <a:spcPct val="15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22860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45720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68580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91440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114300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137160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160020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182880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9pPr>
          </a:lstStyle>
          <a:p>
            <a:pPr algn="ctr">
              <a:lnSpc>
                <a:spcPct val="100000"/>
              </a:lnSpc>
            </a:pPr>
            <a:fld id="{86CB4B4D-7CA3-9044-876B-883B54F8677D}" type="slidenum">
              <a:rPr lang="en-US" sz="1400" b="0" smtClean="0">
                <a:solidFill>
                  <a:schemeClr val="tx2"/>
                </a:solidFill>
                <a:latin typeface="+mn-lt"/>
                <a:ea typeface="Roboto Light" pitchFamily="2" charset="0"/>
                <a:cs typeface="Adobe Naskh Medium" panose="01010101010101010101" pitchFamily="50" charset="-78"/>
              </a:rPr>
              <a:pPr algn="ctr">
                <a:lnSpc>
                  <a:spcPct val="100000"/>
                </a:lnSpc>
              </a:pPr>
              <a:t>‹#›</a:t>
            </a:fld>
            <a:endParaRPr lang="en-US" sz="1600" b="0" dirty="0">
              <a:solidFill>
                <a:schemeClr val="tx2"/>
              </a:solidFill>
              <a:latin typeface="+mn-lt"/>
              <a:ea typeface="Roboto Light" pitchFamily="2" charset="0"/>
              <a:cs typeface="Adobe Naskh Medium" panose="01010101010101010101" pitchFamily="50" charset="-78"/>
            </a:endParaRPr>
          </a:p>
        </p:txBody>
      </p:sp>
      <p:sp>
        <p:nvSpPr>
          <p:cNvPr id="13" name="Line"/>
          <p:cNvSpPr/>
          <p:nvPr userDrawn="1"/>
        </p:nvSpPr>
        <p:spPr>
          <a:xfrm>
            <a:off x="605545" y="6193103"/>
            <a:ext cx="0" cy="664897"/>
          </a:xfrm>
          <a:prstGeom prst="line">
            <a:avLst/>
          </a:prstGeom>
          <a:ln w="38100">
            <a:solidFill>
              <a:schemeClr val="tx2"/>
            </a:solidFill>
            <a:miter lim="400000"/>
          </a:ln>
        </p:spPr>
        <p:txBody>
          <a:bodyPr lIns="0" tIns="0" rIns="0" bIns="0" anchor="ctr"/>
          <a:lstStyle/>
          <a:p>
            <a:pPr>
              <a:defRPr sz="3200" b="0">
                <a:solidFill>
                  <a:srgbClr val="FFFFFF"/>
                </a:solidFill>
                <a:latin typeface="+mn-lt"/>
                <a:ea typeface="+mn-ea"/>
                <a:cs typeface="+mn-cs"/>
                <a:sym typeface="Helvetica Neue Medium"/>
              </a:defRPr>
            </a:pPr>
            <a:endParaRPr/>
          </a:p>
        </p:txBody>
      </p:sp>
      <p:pic>
        <p:nvPicPr>
          <p:cNvPr id="4" name="Picture 3" descr="A blue and grey text on a black background&#10;&#10;Description automatically generated">
            <a:extLst>
              <a:ext uri="{FF2B5EF4-FFF2-40B4-BE49-F238E27FC236}">
                <a16:creationId xmlns:a16="http://schemas.microsoft.com/office/drawing/2014/main" id="{D82F3FFC-23C6-7F80-7E2D-C9AD98C0168B}"/>
              </a:ext>
            </a:extLst>
          </p:cNvPr>
          <p:cNvPicPr>
            <a:picLocks noChangeAspect="1"/>
          </p:cNvPicPr>
          <p:nvPr userDrawn="1"/>
        </p:nvPicPr>
        <p:blipFill>
          <a:blip r:embed="rId22" cstate="print">
            <a:extLst>
              <a:ext uri="{28A0092B-C50C-407E-A947-70E740481C1C}">
                <a14:useLocalDpi xmlns:a14="http://schemas.microsoft.com/office/drawing/2010/main" val="0"/>
              </a:ext>
            </a:extLst>
          </a:blip>
          <a:stretch>
            <a:fillRect/>
          </a:stretch>
        </p:blipFill>
        <p:spPr>
          <a:xfrm rot="16200000">
            <a:off x="176812" y="5403709"/>
            <a:ext cx="822962" cy="304801"/>
          </a:xfrm>
          <a:prstGeom prst="rect">
            <a:avLst/>
          </a:prstGeom>
        </p:spPr>
      </p:pic>
    </p:spTree>
    <p:extLst>
      <p:ext uri="{BB962C8B-B14F-4D97-AF65-F5344CB8AC3E}">
        <p14:creationId xmlns:p14="http://schemas.microsoft.com/office/powerpoint/2010/main" val="2675302569"/>
      </p:ext>
    </p:extLst>
  </p:cSld>
  <p:clrMap bg1="lt1" tx1="dk1" bg2="lt2" tx2="dk2" accent1="accent1" accent2="accent2" accent3="accent3" accent4="accent4" accent5="accent5" accent6="accent6" hlink="hlink" folHlink="folHlink"/>
  <p:sldLayoutIdLst>
    <p:sldLayoutId id="2147483660" r:id="rId1"/>
    <p:sldLayoutId id="2147483649" r:id="rId2"/>
    <p:sldLayoutId id="2147483663" r:id="rId3"/>
    <p:sldLayoutId id="2147483657" r:id="rId4"/>
    <p:sldLayoutId id="2147483651" r:id="rId5"/>
    <p:sldLayoutId id="2147483665" r:id="rId6"/>
    <p:sldLayoutId id="2147483653" r:id="rId7"/>
    <p:sldLayoutId id="2147483652" r:id="rId8"/>
    <p:sldLayoutId id="2147483654" r:id="rId9"/>
    <p:sldLayoutId id="2147483650" r:id="rId10"/>
    <p:sldLayoutId id="2147483655" r:id="rId11"/>
    <p:sldLayoutId id="2147483656" r:id="rId12"/>
    <p:sldLayoutId id="2147483662" r:id="rId13"/>
    <p:sldLayoutId id="2147483658" r:id="rId14"/>
    <p:sldLayoutId id="2147483659" r:id="rId15"/>
    <p:sldLayoutId id="2147483664" r:id="rId16"/>
    <p:sldLayoutId id="2147483666" r:id="rId17"/>
    <p:sldLayoutId id="2147483661" r:id="rId18"/>
    <p:sldLayoutId id="2147483667" r:id="rId19"/>
    <p:sldLayoutId id="2147483669" r:id="rId20"/>
  </p:sldLayoutIdLst>
  <p:txStyles>
    <p:titleStyle>
      <a:lvl1pPr algn="l" defTabSz="914400" rtl="0" eaLnBrk="1" latinLnBrk="0" hangingPunct="1">
        <a:lnSpc>
          <a:spcPct val="90000"/>
        </a:lnSpc>
        <a:spcBef>
          <a:spcPct val="0"/>
        </a:spcBef>
        <a:buNone/>
        <a:defRPr sz="32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9.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9.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9.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9.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9.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9.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7.xml"/><Relationship Id="rId4" Type="http://schemas.openxmlformats.org/officeDocument/2006/relationships/image" Target="../media/image6.jp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9.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9.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9.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9.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9.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0997060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1865" y="941851"/>
            <a:ext cx="10972800" cy="1143000"/>
          </a:xfrm>
        </p:spPr>
        <p:txBody>
          <a:bodyPr/>
          <a:lstStyle/>
          <a:p>
            <a:pPr algn="ctr"/>
            <a:br>
              <a:rPr lang="en-US" dirty="0"/>
            </a:br>
            <a:endParaRPr lang="en-US" dirty="0"/>
          </a:p>
        </p:txBody>
      </p:sp>
      <p:sp>
        <p:nvSpPr>
          <p:cNvPr id="3" name="Content Placeholder 2"/>
          <p:cNvSpPr>
            <a:spLocks noGrp="1"/>
          </p:cNvSpPr>
          <p:nvPr>
            <p:ph idx="1"/>
          </p:nvPr>
        </p:nvSpPr>
        <p:spPr>
          <a:xfrm>
            <a:off x="641865" y="1227221"/>
            <a:ext cx="11165445" cy="4688928"/>
          </a:xfrm>
        </p:spPr>
        <p:txBody>
          <a:bodyPr>
            <a:noAutofit/>
          </a:bodyPr>
          <a:lstStyle/>
          <a:p>
            <a:pPr marL="0" lvl="0" indent="0" algn="just">
              <a:buNone/>
              <a:tabLst>
                <a:tab pos="540385" algn="l"/>
              </a:tabLst>
            </a:pPr>
            <a:r>
              <a:rPr lang="en-GB" sz="1800" spc="-10" dirty="0">
                <a:effectLst/>
                <a:latin typeface="Times New Roman" panose="02020603050405020304" pitchFamily="18" charset="0"/>
                <a:ea typeface="Calibri" panose="020F0502020204030204" pitchFamily="34" charset="0"/>
              </a:rPr>
              <a:t>The following are the categories</a:t>
            </a:r>
            <a:r>
              <a:rPr lang="en-GB" sz="1800" dirty="0">
                <a:effectLst/>
                <a:latin typeface="Times New Roman" panose="02020603050405020304" pitchFamily="18" charset="0"/>
                <a:ea typeface="Calibri" panose="020F0502020204030204" pitchFamily="34" charset="0"/>
              </a:rPr>
              <a:t> </a:t>
            </a:r>
            <a:r>
              <a:rPr lang="en-GB" sz="1800" spc="-10" dirty="0">
                <a:effectLst/>
                <a:latin typeface="Times New Roman" panose="02020603050405020304" pitchFamily="18" charset="0"/>
                <a:ea typeface="Calibri" panose="020F0502020204030204" pitchFamily="34" charset="0"/>
              </a:rPr>
              <a:t>of</a:t>
            </a:r>
            <a:r>
              <a:rPr lang="en-GB" sz="1800" dirty="0">
                <a:effectLst/>
                <a:latin typeface="Times New Roman" panose="02020603050405020304" pitchFamily="18" charset="0"/>
                <a:ea typeface="Calibri" panose="020F0502020204030204" pitchFamily="34" charset="0"/>
              </a:rPr>
              <a:t> </a:t>
            </a:r>
            <a:r>
              <a:rPr lang="en-GB" sz="1800" spc="-10" dirty="0">
                <a:effectLst/>
                <a:latin typeface="Times New Roman" panose="02020603050405020304" pitchFamily="18" charset="0"/>
                <a:ea typeface="Calibri" panose="020F0502020204030204" pitchFamily="34" charset="0"/>
              </a:rPr>
              <a:t>contingency events that identify the scope of the event and its potential impact on traffic flows. These categories are based on combinations of airspace availability and status of air traffic services:</a:t>
            </a:r>
            <a:endParaRPr lang="en-CA" sz="1800" dirty="0">
              <a:effectLst/>
              <a:latin typeface="Times New Roman" panose="02020603050405020304" pitchFamily="18" charset="0"/>
              <a:ea typeface="Calibri" panose="020F0502020204030204" pitchFamily="34" charset="0"/>
            </a:endParaRPr>
          </a:p>
          <a:p>
            <a:pPr marL="457200" marR="73025" algn="just">
              <a:lnSpc>
                <a:spcPct val="101000"/>
              </a:lnSpc>
              <a:spcBef>
                <a:spcPts val="645"/>
              </a:spcBef>
              <a:spcAft>
                <a:spcPts val="600"/>
              </a:spcAft>
              <a:tabLst>
                <a:tab pos="1891665" algn="l"/>
                <a:tab pos="1892935" algn="l"/>
              </a:tabLst>
            </a:pPr>
            <a:r>
              <a:rPr lang="en-GB" sz="1800" b="1" dirty="0">
                <a:effectLst/>
                <a:latin typeface="Times New Roman" panose="02020603050405020304" pitchFamily="18" charset="0"/>
                <a:ea typeface="Times New Roman" panose="02020603050405020304" pitchFamily="18" charset="0"/>
              </a:rPr>
              <a:t>Category A – </a:t>
            </a:r>
            <a:r>
              <a:rPr lang="en-GB" sz="1800" dirty="0">
                <a:effectLst/>
                <a:latin typeface="Times New Roman" panose="02020603050405020304" pitchFamily="18" charset="0"/>
                <a:ea typeface="Times New Roman" panose="02020603050405020304" pitchFamily="18" charset="0"/>
              </a:rPr>
              <a:t>events</a:t>
            </a:r>
            <a:r>
              <a:rPr lang="en-GB" sz="1800" b="1" dirty="0">
                <a:effectLst/>
                <a:latin typeface="Times New Roman" panose="02020603050405020304" pitchFamily="18" charset="0"/>
                <a:ea typeface="Times New Roman" panose="02020603050405020304" pitchFamily="18" charset="0"/>
              </a:rPr>
              <a:t> </a:t>
            </a:r>
            <a:r>
              <a:rPr lang="en-GB" sz="1800" dirty="0">
                <a:effectLst/>
                <a:latin typeface="Times New Roman" panose="02020603050405020304" pitchFamily="18" charset="0"/>
                <a:ea typeface="Times New Roman" panose="02020603050405020304" pitchFamily="18" charset="0"/>
              </a:rPr>
              <a:t>that would affect to some extent the provision of ATS.</a:t>
            </a:r>
            <a:r>
              <a:rPr lang="en-GB" sz="1800" dirty="0">
                <a:solidFill>
                  <a:srgbClr val="000000"/>
                </a:solidFill>
                <a:effectLst/>
                <a:latin typeface="Times New Roman" panose="02020603050405020304" pitchFamily="18" charset="0"/>
                <a:ea typeface="Times New Roman" panose="02020603050405020304" pitchFamily="18" charset="0"/>
              </a:rPr>
              <a:t> </a:t>
            </a:r>
            <a:r>
              <a:rPr lang="en-CA" sz="1800" dirty="0">
                <a:solidFill>
                  <a:srgbClr val="000000"/>
                </a:solidFill>
                <a:effectLst/>
                <a:latin typeface="Times New Roman" panose="02020603050405020304" pitchFamily="18" charset="0"/>
                <a:ea typeface="Times New Roman" panose="02020603050405020304" pitchFamily="18" charset="0"/>
              </a:rPr>
              <a:t>In this kind of events traffic will have access to the whole FIR, however, ACC will have a limitation in providing services as normal.</a:t>
            </a:r>
            <a:endParaRPr lang="en-CA" sz="1800" dirty="0">
              <a:effectLst/>
              <a:latin typeface="Times New Roman" panose="02020603050405020304" pitchFamily="18" charset="0"/>
              <a:ea typeface="Times New Roman" panose="02020603050405020304" pitchFamily="18" charset="0"/>
            </a:endParaRPr>
          </a:p>
          <a:p>
            <a:pPr marL="457200" marR="73025" algn="just">
              <a:lnSpc>
                <a:spcPct val="101000"/>
              </a:lnSpc>
              <a:spcBef>
                <a:spcPts val="600"/>
              </a:spcBef>
              <a:spcAft>
                <a:spcPts val="600"/>
              </a:spcAft>
              <a:tabLst>
                <a:tab pos="1891665" algn="l"/>
                <a:tab pos="1892935" algn="l"/>
              </a:tabLst>
            </a:pPr>
            <a:r>
              <a:rPr lang="en-GB" sz="1800" b="1" dirty="0">
                <a:effectLst/>
                <a:latin typeface="Times New Roman" panose="02020603050405020304" pitchFamily="18" charset="0"/>
                <a:ea typeface="Times New Roman" panose="02020603050405020304" pitchFamily="18" charset="0"/>
              </a:rPr>
              <a:t>Category B – </a:t>
            </a:r>
            <a:r>
              <a:rPr lang="en-GB" sz="1800" dirty="0">
                <a:effectLst/>
                <a:latin typeface="Times New Roman" panose="02020603050405020304" pitchFamily="18" charset="0"/>
                <a:ea typeface="Times New Roman" panose="02020603050405020304" pitchFamily="18" charset="0"/>
              </a:rPr>
              <a:t>events that</a:t>
            </a:r>
            <a:r>
              <a:rPr lang="en-CA" sz="1800" dirty="0">
                <a:solidFill>
                  <a:srgbClr val="000000"/>
                </a:solidFill>
                <a:effectLst/>
                <a:latin typeface="Times New Roman" panose="02020603050405020304" pitchFamily="18" charset="0"/>
                <a:ea typeface="Times New Roman" panose="02020603050405020304" pitchFamily="18" charset="0"/>
              </a:rPr>
              <a:t> would limit access to </a:t>
            </a:r>
            <a:r>
              <a:rPr lang="en-CA" sz="1800" dirty="0">
                <a:solidFill>
                  <a:srgbClr val="000000"/>
                </a:solidFill>
                <a:latin typeface="Times New Roman" panose="02020603050405020304" pitchFamily="18" charset="0"/>
                <a:ea typeface="Times New Roman" panose="02020603050405020304" pitchFamily="18" charset="0"/>
              </a:rPr>
              <a:t>a </a:t>
            </a:r>
            <a:r>
              <a:rPr lang="en-CA" sz="1800" dirty="0">
                <a:solidFill>
                  <a:srgbClr val="000000"/>
                </a:solidFill>
                <a:effectLst/>
                <a:latin typeface="Times New Roman" panose="02020603050405020304" pitchFamily="18" charset="0"/>
                <a:ea typeface="Times New Roman" panose="02020603050405020304" pitchFamily="18" charset="0"/>
              </a:rPr>
              <a:t>portion of the airspace, accordingly, ATS will have to accommodate the traffic in the available airspace through the introduction of changes to the ATS route structure</a:t>
            </a:r>
            <a:r>
              <a:rPr lang="en-GB" sz="1800" dirty="0">
                <a:effectLst/>
                <a:latin typeface="Times New Roman" panose="02020603050405020304" pitchFamily="18" charset="0"/>
                <a:ea typeface="Times New Roman" panose="02020603050405020304" pitchFamily="18" charset="0"/>
              </a:rPr>
              <a:t>.</a:t>
            </a:r>
            <a:endParaRPr lang="en-CA" sz="1800" dirty="0">
              <a:effectLst/>
              <a:latin typeface="Times New Roman" panose="02020603050405020304" pitchFamily="18" charset="0"/>
              <a:ea typeface="Times New Roman" panose="02020603050405020304" pitchFamily="18" charset="0"/>
            </a:endParaRPr>
          </a:p>
          <a:p>
            <a:pPr marL="457200" marR="74295" algn="just">
              <a:lnSpc>
                <a:spcPct val="101000"/>
              </a:lnSpc>
              <a:spcBef>
                <a:spcPts val="610"/>
              </a:spcBef>
              <a:spcAft>
                <a:spcPts val="600"/>
              </a:spcAft>
              <a:tabLst>
                <a:tab pos="1891665" algn="l"/>
                <a:tab pos="1892935" algn="l"/>
              </a:tabLst>
            </a:pPr>
            <a:r>
              <a:rPr lang="en-GB" sz="1800" b="1" dirty="0">
                <a:effectLst/>
                <a:latin typeface="Times New Roman" panose="02020603050405020304" pitchFamily="18" charset="0"/>
                <a:ea typeface="Times New Roman" panose="02020603050405020304" pitchFamily="18" charset="0"/>
              </a:rPr>
              <a:t>Category C– </a:t>
            </a:r>
            <a:r>
              <a:rPr lang="en-GB" sz="1800" dirty="0">
                <a:effectLst/>
                <a:latin typeface="Times New Roman" panose="02020603050405020304" pitchFamily="18" charset="0"/>
                <a:ea typeface="Times New Roman" panose="02020603050405020304" pitchFamily="18" charset="0"/>
              </a:rPr>
              <a:t>events that will have major limitation on the airspace availability.</a:t>
            </a:r>
            <a:r>
              <a:rPr lang="en-GB" sz="1800" b="1" dirty="0">
                <a:effectLst/>
                <a:latin typeface="Times New Roman" panose="02020603050405020304" pitchFamily="18" charset="0"/>
                <a:ea typeface="Times New Roman" panose="02020603050405020304" pitchFamily="18" charset="0"/>
              </a:rPr>
              <a:t> </a:t>
            </a:r>
            <a:r>
              <a:rPr lang="en-CA" sz="1800" dirty="0">
                <a:solidFill>
                  <a:srgbClr val="000000"/>
                </a:solidFill>
                <a:effectLst/>
                <a:latin typeface="Times New Roman" panose="02020603050405020304" pitchFamily="18" charset="0"/>
                <a:ea typeface="Times New Roman" panose="02020603050405020304" pitchFamily="18" charset="0"/>
              </a:rPr>
              <a:t>This kind of event require procedures to circumnavigate traffic away from the affected airspace taking into consideration the limitation of the ATS.</a:t>
            </a:r>
            <a:r>
              <a:rPr lang="en-GB" sz="1800" dirty="0">
                <a:effectLst/>
                <a:latin typeface="Times New Roman" panose="02020603050405020304" pitchFamily="18" charset="0"/>
                <a:ea typeface="Times New Roman" panose="02020603050405020304" pitchFamily="18" charset="0"/>
              </a:rPr>
              <a:t>.</a:t>
            </a:r>
            <a:endParaRPr lang="en-CA" sz="1800" dirty="0">
              <a:effectLst/>
              <a:latin typeface="Times New Roman" panose="02020603050405020304" pitchFamily="18" charset="0"/>
              <a:ea typeface="Times New Roman" panose="02020603050405020304" pitchFamily="18" charset="0"/>
            </a:endParaRPr>
          </a:p>
          <a:p>
            <a:pPr marL="457200" marR="74295" algn="just">
              <a:lnSpc>
                <a:spcPct val="101000"/>
              </a:lnSpc>
              <a:spcBef>
                <a:spcPts val="610"/>
              </a:spcBef>
              <a:spcAft>
                <a:spcPts val="600"/>
              </a:spcAft>
              <a:tabLst>
                <a:tab pos="1891665" algn="l"/>
                <a:tab pos="1892935" algn="l"/>
              </a:tabLst>
            </a:pPr>
            <a:r>
              <a:rPr lang="en-GB" sz="1800" b="1" dirty="0">
                <a:effectLst/>
                <a:latin typeface="Times New Roman" panose="02020603050405020304" pitchFamily="18" charset="0"/>
                <a:ea typeface="Times New Roman" panose="02020603050405020304" pitchFamily="18" charset="0"/>
              </a:rPr>
              <a:t>Category D – </a:t>
            </a:r>
            <a:r>
              <a:rPr lang="en-GB" sz="1800" dirty="0">
                <a:effectLst/>
                <a:latin typeface="Times New Roman" panose="02020603050405020304" pitchFamily="18" charset="0"/>
                <a:ea typeface="Times New Roman" panose="02020603050405020304" pitchFamily="18" charset="0"/>
              </a:rPr>
              <a:t>events impacting the provision of air traffic control service but other ATS will remain available or arranged for. i.e. One of the contingency measures would be changing the airspace to class G.</a:t>
            </a:r>
            <a:endParaRPr lang="en-CA" sz="1800" dirty="0">
              <a:effectLst/>
              <a:latin typeface="Times New Roman" panose="02020603050405020304" pitchFamily="18" charset="0"/>
              <a:ea typeface="Times New Roman" panose="02020603050405020304" pitchFamily="18" charset="0"/>
            </a:endParaRPr>
          </a:p>
          <a:p>
            <a:pPr marL="457200" marR="74295" algn="just">
              <a:lnSpc>
                <a:spcPct val="101000"/>
              </a:lnSpc>
              <a:spcBef>
                <a:spcPts val="610"/>
              </a:spcBef>
              <a:spcAft>
                <a:spcPts val="600"/>
              </a:spcAft>
              <a:tabLst>
                <a:tab pos="1891665" algn="l"/>
                <a:tab pos="1892935" algn="l"/>
              </a:tabLst>
            </a:pPr>
            <a:r>
              <a:rPr lang="en-GB" sz="1800" b="1" dirty="0">
                <a:effectLst/>
                <a:latin typeface="Times New Roman" panose="02020603050405020304" pitchFamily="18" charset="0"/>
                <a:ea typeface="Times New Roman" panose="02020603050405020304" pitchFamily="18" charset="0"/>
              </a:rPr>
              <a:t>Category E – </a:t>
            </a:r>
            <a:r>
              <a:rPr lang="en-CA" sz="1800" dirty="0">
                <a:solidFill>
                  <a:srgbClr val="000000"/>
                </a:solidFill>
                <a:effectLst/>
                <a:latin typeface="Times New Roman" panose="02020603050405020304" pitchFamily="18" charset="0"/>
                <a:ea typeface="Times New Roman" panose="02020603050405020304" pitchFamily="18" charset="0"/>
              </a:rPr>
              <a:t>events that result in no ATS could be provided, however, traffic might still have access or operate within, to or from the affected airspace. This will require arrangements by neighboring ACCs to reroute traffic avoiding the affected airspace. </a:t>
            </a:r>
            <a:endParaRPr lang="en-CA" sz="1800" dirty="0">
              <a:effectLst/>
              <a:latin typeface="Times New Roman" panose="02020603050405020304" pitchFamily="18" charset="0"/>
              <a:ea typeface="Times New Roman" panose="02020603050405020304" pitchFamily="18" charset="0"/>
            </a:endParaRPr>
          </a:p>
          <a:p>
            <a:pPr marL="457200" marR="74295" algn="just">
              <a:lnSpc>
                <a:spcPct val="101000"/>
              </a:lnSpc>
              <a:spcBef>
                <a:spcPts val="610"/>
              </a:spcBef>
              <a:spcAft>
                <a:spcPts val="600"/>
              </a:spcAft>
              <a:tabLst>
                <a:tab pos="1891665" algn="l"/>
                <a:tab pos="1892935" algn="l"/>
              </a:tabLst>
            </a:pPr>
            <a:r>
              <a:rPr lang="en-GB" sz="1800" b="1" dirty="0">
                <a:effectLst/>
                <a:latin typeface="Times New Roman" panose="02020603050405020304" pitchFamily="18" charset="0"/>
                <a:ea typeface="Times New Roman" panose="02020603050405020304" pitchFamily="18" charset="0"/>
              </a:rPr>
              <a:t>Category F –</a:t>
            </a:r>
            <a:r>
              <a:rPr lang="en-CA" sz="1800" dirty="0">
                <a:solidFill>
                  <a:srgbClr val="000000"/>
                </a:solidFill>
                <a:effectLst/>
                <a:latin typeface="Times New Roman" panose="02020603050405020304" pitchFamily="18" charset="0"/>
                <a:ea typeface="Times New Roman" panose="02020603050405020304" pitchFamily="18" charset="0"/>
              </a:rPr>
              <a:t>events </a:t>
            </a:r>
            <a:r>
              <a:rPr lang="en-CA" sz="1800" dirty="0">
                <a:solidFill>
                  <a:srgbClr val="000000"/>
                </a:solidFill>
                <a:latin typeface="Times New Roman" panose="02020603050405020304" pitchFamily="18" charset="0"/>
                <a:ea typeface="Times New Roman" panose="02020603050405020304" pitchFamily="18" charset="0"/>
              </a:rPr>
              <a:t>render the whole </a:t>
            </a:r>
            <a:r>
              <a:rPr lang="en-CA" sz="1800" dirty="0">
                <a:solidFill>
                  <a:srgbClr val="000000"/>
                </a:solidFill>
                <a:effectLst/>
                <a:latin typeface="Times New Roman" panose="02020603050405020304" pitchFamily="18" charset="0"/>
                <a:ea typeface="Times New Roman" panose="02020603050405020304" pitchFamily="18" charset="0"/>
              </a:rPr>
              <a:t>FIR not available.</a:t>
            </a:r>
            <a:endParaRPr lang="en-CA" sz="1800" dirty="0">
              <a:effectLst/>
              <a:latin typeface="Times New Roman" panose="02020603050405020304" pitchFamily="18" charset="0"/>
              <a:ea typeface="Times New Roman" panose="02020603050405020304" pitchFamily="18" charset="0"/>
            </a:endParaRPr>
          </a:p>
          <a:p>
            <a:pPr marL="457200" marR="74295" algn="just">
              <a:lnSpc>
                <a:spcPct val="101000"/>
              </a:lnSpc>
              <a:spcBef>
                <a:spcPts val="610"/>
              </a:spcBef>
              <a:spcAft>
                <a:spcPts val="0"/>
              </a:spcAft>
              <a:tabLst>
                <a:tab pos="1891665" algn="l"/>
                <a:tab pos="1892935" algn="l"/>
              </a:tabLst>
            </a:pPr>
            <a:endParaRPr lang="en-CA" sz="1800" dirty="0">
              <a:effectLst/>
              <a:latin typeface="Times New Roman" panose="02020603050405020304" pitchFamily="18" charset="0"/>
              <a:ea typeface="Times New Roman" panose="02020603050405020304" pitchFamily="18" charset="0"/>
            </a:endParaRPr>
          </a:p>
          <a:p>
            <a:pPr marL="0" indent="0" algn="just">
              <a:buNone/>
            </a:pPr>
            <a:endParaRPr lang="en-CA" sz="1800" b="0" i="0" u="none" strike="noStrike" baseline="0" dirty="0">
              <a:latin typeface="Times New Roman" panose="02020603050405020304" pitchFamily="18" charset="0"/>
            </a:endParaRPr>
          </a:p>
          <a:p>
            <a:pPr algn="just"/>
            <a:endParaRPr lang="en-US" sz="1800" dirty="0"/>
          </a:p>
        </p:txBody>
      </p:sp>
      <p:sp>
        <p:nvSpPr>
          <p:cNvPr id="5" name="Slide Number Placeholder 4"/>
          <p:cNvSpPr>
            <a:spLocks noGrp="1"/>
          </p:cNvSpPr>
          <p:nvPr>
            <p:ph type="sldNum" sz="quarter" idx="12"/>
          </p:nvPr>
        </p:nvSpPr>
        <p:spPr/>
        <p:txBody>
          <a:bodyPr/>
          <a:lstStyle/>
          <a:p>
            <a:fld id="{3FF909EE-2C65-48BC-95E5-26F3591A45A6}" type="slidenum">
              <a:rPr lang="en-CA" smtClean="0"/>
              <a:t>10</a:t>
            </a:fld>
            <a:endParaRPr lang="en-CA"/>
          </a:p>
        </p:txBody>
      </p:sp>
      <p:sp>
        <p:nvSpPr>
          <p:cNvPr id="6" name="Rectangle 5"/>
          <p:cNvSpPr/>
          <p:nvPr/>
        </p:nvSpPr>
        <p:spPr>
          <a:xfrm>
            <a:off x="0" y="0"/>
            <a:ext cx="352425" cy="2667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a:extLst>
              <a:ext uri="{FF2B5EF4-FFF2-40B4-BE49-F238E27FC236}">
                <a16:creationId xmlns:a16="http://schemas.microsoft.com/office/drawing/2014/main" id="{47B6CA34-C07A-FC2D-5A26-449C6EDBAA7F}"/>
              </a:ext>
            </a:extLst>
          </p:cNvPr>
          <p:cNvSpPr txBox="1">
            <a:spLocks/>
          </p:cNvSpPr>
          <p:nvPr/>
        </p:nvSpPr>
        <p:spPr>
          <a:xfrm>
            <a:off x="609600" y="266701"/>
            <a:ext cx="10972800" cy="479258"/>
          </a:xfrm>
          <a:prstGeom prst="rect">
            <a:avLst/>
          </a:prstGeom>
        </p:spPr>
        <p:txBody>
          <a:bodyPr/>
          <a:lstStyle>
            <a:lvl1pPr algn="l" defTabSz="914400" rtl="0" eaLnBrk="1" latinLnBrk="0" hangingPunct="1">
              <a:lnSpc>
                <a:spcPct val="90000"/>
              </a:lnSpc>
              <a:spcBef>
                <a:spcPct val="0"/>
              </a:spcBef>
              <a:buNone/>
              <a:defRPr sz="3200" b="1" kern="1200">
                <a:solidFill>
                  <a:srgbClr val="0054A4"/>
                </a:solidFill>
                <a:latin typeface="+mj-lt"/>
                <a:ea typeface="+mj-ea"/>
                <a:cs typeface="+mj-cs"/>
              </a:defRPr>
            </a:lvl1pPr>
          </a:lstStyle>
          <a:p>
            <a:r>
              <a:rPr lang="en-US" dirty="0"/>
              <a:t>Categories</a:t>
            </a:r>
            <a:br>
              <a:rPr lang="en-US" dirty="0"/>
            </a:br>
            <a:endParaRPr lang="en-US" dirty="0"/>
          </a:p>
        </p:txBody>
      </p:sp>
    </p:spTree>
    <p:extLst>
      <p:ext uri="{BB962C8B-B14F-4D97-AF65-F5344CB8AC3E}">
        <p14:creationId xmlns:p14="http://schemas.microsoft.com/office/powerpoint/2010/main" val="711745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1865" y="941851"/>
            <a:ext cx="10972800" cy="1143000"/>
          </a:xfrm>
        </p:spPr>
        <p:txBody>
          <a:bodyPr/>
          <a:lstStyle/>
          <a:p>
            <a:pPr algn="ctr"/>
            <a:br>
              <a:rPr lang="en-US" dirty="0"/>
            </a:br>
            <a:endParaRPr lang="en-US" dirty="0"/>
          </a:p>
        </p:txBody>
      </p:sp>
      <p:sp>
        <p:nvSpPr>
          <p:cNvPr id="3" name="Content Placeholder 2"/>
          <p:cNvSpPr>
            <a:spLocks noGrp="1"/>
          </p:cNvSpPr>
          <p:nvPr>
            <p:ph idx="1"/>
          </p:nvPr>
        </p:nvSpPr>
        <p:spPr>
          <a:xfrm>
            <a:off x="577335" y="1075201"/>
            <a:ext cx="11377682" cy="5649449"/>
          </a:xfrm>
        </p:spPr>
        <p:txBody>
          <a:bodyPr>
            <a:noAutofit/>
          </a:bodyPr>
          <a:lstStyle/>
          <a:p>
            <a:pPr indent="0" algn="just">
              <a:buNone/>
            </a:pPr>
            <a:r>
              <a:rPr lang="en-CA" sz="1600" b="1" dirty="0">
                <a:effectLst/>
                <a:latin typeface="Times New Roman" panose="02020603050405020304" pitchFamily="18" charset="0"/>
                <a:ea typeface="Times New Roman" panose="02020603050405020304" pitchFamily="18" charset="0"/>
              </a:rPr>
              <a:t>PB1</a:t>
            </a:r>
            <a:r>
              <a:rPr lang="en-CA" sz="1600" b="1" dirty="0">
                <a:solidFill>
                  <a:srgbClr val="000000"/>
                </a:solidFill>
                <a:effectLst/>
                <a:latin typeface="Times New Roman" panose="02020603050405020304" pitchFamily="18" charset="0"/>
                <a:ea typeface="Times New Roman" panose="02020603050405020304" pitchFamily="18" charset="0"/>
              </a:rPr>
              <a:t>: </a:t>
            </a:r>
            <a:r>
              <a:rPr lang="en-CA" sz="1600" dirty="0">
                <a:solidFill>
                  <a:srgbClr val="000000"/>
                </a:solidFill>
                <a:effectLst/>
                <a:latin typeface="Times New Roman" panose="02020603050405020304" pitchFamily="18" charset="0"/>
                <a:ea typeface="Times New Roman" panose="02020603050405020304" pitchFamily="18" charset="0"/>
              </a:rPr>
              <a:t>Airspace </a:t>
            </a:r>
            <a:r>
              <a:rPr lang="en-CA" sz="1600" dirty="0">
                <a:solidFill>
                  <a:srgbClr val="FF0000"/>
                </a:solidFill>
                <a:effectLst/>
                <a:latin typeface="Times New Roman" panose="02020603050405020304" pitchFamily="18" charset="0"/>
                <a:ea typeface="Times New Roman" panose="02020603050405020304" pitchFamily="18" charset="0"/>
              </a:rPr>
              <a:t>is available as usual</a:t>
            </a:r>
            <a:r>
              <a:rPr lang="en-CA" sz="1600" dirty="0">
                <a:solidFill>
                  <a:srgbClr val="000000"/>
                </a:solidFill>
                <a:effectLst/>
                <a:latin typeface="Times New Roman" panose="02020603050405020304" pitchFamily="18" charset="0"/>
                <a:ea typeface="Times New Roman" panose="02020603050405020304" pitchFamily="18" charset="0"/>
              </a:rPr>
              <a:t>, but </a:t>
            </a:r>
            <a:r>
              <a:rPr lang="en-CA" sz="1600" dirty="0">
                <a:solidFill>
                  <a:srgbClr val="FF0000"/>
                </a:solidFill>
                <a:effectLst/>
                <a:latin typeface="Times New Roman" panose="02020603050405020304" pitchFamily="18" charset="0"/>
                <a:ea typeface="Times New Roman" panose="02020603050405020304" pitchFamily="18" charset="0"/>
              </a:rPr>
              <a:t>ATS are degraded </a:t>
            </a:r>
            <a:r>
              <a:rPr lang="en-CA" sz="1600" dirty="0">
                <a:solidFill>
                  <a:srgbClr val="000000"/>
                </a:solidFill>
                <a:effectLst/>
                <a:latin typeface="Times New Roman" panose="02020603050405020304" pitchFamily="18" charset="0"/>
                <a:ea typeface="Times New Roman" panose="02020603050405020304" pitchFamily="18" charset="0"/>
              </a:rPr>
              <a:t>due to a Category A event</a:t>
            </a:r>
            <a:r>
              <a:rPr lang="en-CA" sz="1600" dirty="0">
                <a:effectLst/>
                <a:latin typeface="Times New Roman" panose="02020603050405020304" pitchFamily="18" charset="0"/>
                <a:ea typeface="Times New Roman" panose="02020603050405020304" pitchFamily="18" charset="0"/>
              </a:rPr>
              <a:t> </a:t>
            </a:r>
            <a:r>
              <a:rPr lang="en-GB" sz="1600" dirty="0">
                <a:effectLst/>
                <a:latin typeface="Times New Roman" panose="02020603050405020304" pitchFamily="18" charset="0"/>
                <a:ea typeface="Times New Roman" panose="02020603050405020304" pitchFamily="18" charset="0"/>
              </a:rPr>
              <a:t>such</a:t>
            </a:r>
            <a:r>
              <a:rPr lang="en-GB" sz="1600" spc="-20" dirty="0">
                <a:effectLst/>
                <a:latin typeface="Times New Roman" panose="02020603050405020304" pitchFamily="18" charset="0"/>
                <a:ea typeface="Times New Roman" panose="02020603050405020304" pitchFamily="18" charset="0"/>
              </a:rPr>
              <a:t> </a:t>
            </a:r>
            <a:r>
              <a:rPr lang="en-GB" sz="1600" dirty="0">
                <a:effectLst/>
                <a:latin typeface="Times New Roman" panose="02020603050405020304" pitchFamily="18" charset="0"/>
                <a:ea typeface="Times New Roman" panose="02020603050405020304" pitchFamily="18" charset="0"/>
              </a:rPr>
              <a:t>as</a:t>
            </a:r>
            <a:r>
              <a:rPr lang="en-GB" sz="1600" spc="-25" dirty="0">
                <a:effectLst/>
                <a:latin typeface="Times New Roman" panose="02020603050405020304" pitchFamily="18" charset="0"/>
                <a:ea typeface="Times New Roman" panose="02020603050405020304" pitchFamily="18" charset="0"/>
              </a:rPr>
              <a:t> </a:t>
            </a:r>
            <a:r>
              <a:rPr lang="en-GB" sz="1600" dirty="0">
                <a:effectLst/>
                <a:latin typeface="Times New Roman" panose="02020603050405020304" pitchFamily="18" charset="0"/>
                <a:ea typeface="Times New Roman" panose="02020603050405020304" pitchFamily="18" charset="0"/>
              </a:rPr>
              <a:t>industrial</a:t>
            </a:r>
            <a:r>
              <a:rPr lang="en-GB" sz="1600" spc="-15" dirty="0">
                <a:effectLst/>
                <a:latin typeface="Times New Roman" panose="02020603050405020304" pitchFamily="18" charset="0"/>
                <a:ea typeface="Times New Roman" panose="02020603050405020304" pitchFamily="18" charset="0"/>
              </a:rPr>
              <a:t> </a:t>
            </a:r>
            <a:r>
              <a:rPr lang="en-GB" sz="1600" dirty="0">
                <a:effectLst/>
                <a:latin typeface="Times New Roman" panose="02020603050405020304" pitchFamily="18" charset="0"/>
                <a:ea typeface="Times New Roman" panose="02020603050405020304" pitchFamily="18" charset="0"/>
              </a:rPr>
              <a:t>action,</a:t>
            </a:r>
            <a:r>
              <a:rPr lang="en-GB" sz="1600" spc="-10" dirty="0">
                <a:effectLst/>
                <a:latin typeface="Times New Roman" panose="02020603050405020304" pitchFamily="18" charset="0"/>
                <a:ea typeface="Times New Roman" panose="02020603050405020304" pitchFamily="18" charset="0"/>
              </a:rPr>
              <a:t> </a:t>
            </a:r>
            <a:r>
              <a:rPr lang="en-GB" sz="1600" dirty="0">
                <a:effectLst/>
                <a:latin typeface="Times New Roman" panose="02020603050405020304" pitchFamily="18" charset="0"/>
                <a:ea typeface="Times New Roman" panose="02020603050405020304" pitchFamily="18" charset="0"/>
              </a:rPr>
              <a:t>pandemic,</a:t>
            </a:r>
            <a:r>
              <a:rPr lang="en-GB" sz="1600" spc="-10" dirty="0">
                <a:effectLst/>
                <a:latin typeface="Times New Roman" panose="02020603050405020304" pitchFamily="18" charset="0"/>
                <a:ea typeface="Times New Roman" panose="02020603050405020304" pitchFamily="18" charset="0"/>
              </a:rPr>
              <a:t> </a:t>
            </a:r>
            <a:r>
              <a:rPr lang="en-GB" sz="1600" dirty="0">
                <a:effectLst/>
                <a:latin typeface="Times New Roman" panose="02020603050405020304" pitchFamily="18" charset="0"/>
                <a:ea typeface="Times New Roman" panose="02020603050405020304" pitchFamily="18" charset="0"/>
              </a:rPr>
              <a:t>earthquake,</a:t>
            </a:r>
            <a:r>
              <a:rPr lang="en-GB" sz="1600" spc="-10" dirty="0">
                <a:effectLst/>
                <a:latin typeface="Times New Roman" panose="02020603050405020304" pitchFamily="18" charset="0"/>
                <a:ea typeface="Times New Roman" panose="02020603050405020304" pitchFamily="18" charset="0"/>
              </a:rPr>
              <a:t> </a:t>
            </a:r>
            <a:r>
              <a:rPr lang="en-GB" sz="1600" dirty="0">
                <a:effectLst/>
                <a:latin typeface="Times New Roman" panose="02020603050405020304" pitchFamily="18" charset="0"/>
                <a:ea typeface="Times New Roman" panose="02020603050405020304" pitchFamily="18" charset="0"/>
              </a:rPr>
              <a:t>nuclear emergency, adverse weather, ATM system failure, GNSS spoofing that would affect to some extent the provision of ATS</a:t>
            </a:r>
            <a:r>
              <a:rPr lang="en-GB" sz="1600" dirty="0">
                <a:solidFill>
                  <a:srgbClr val="000000"/>
                </a:solidFill>
                <a:effectLst/>
                <a:latin typeface="Times New Roman" panose="02020603050405020304" pitchFamily="18" charset="0"/>
                <a:ea typeface="Times New Roman" panose="02020603050405020304" pitchFamily="18" charset="0"/>
              </a:rPr>
              <a:t> </a:t>
            </a:r>
            <a:r>
              <a:rPr lang="en-CA" sz="1600" dirty="0">
                <a:solidFill>
                  <a:srgbClr val="000000"/>
                </a:solidFill>
                <a:effectLst/>
                <a:latin typeface="Times New Roman" panose="02020603050405020304" pitchFamily="18" charset="0"/>
                <a:ea typeface="Times New Roman" panose="02020603050405020304" pitchFamily="18" charset="0"/>
              </a:rPr>
              <a:t>In this kind of events traffic will have access to the whole FIR, however, ACC will have a limitation in providing services as normal.</a:t>
            </a:r>
            <a:endParaRPr lang="en-CA" sz="1600" dirty="0">
              <a:effectLst/>
              <a:latin typeface="Times New Roman" panose="02020603050405020304" pitchFamily="18" charset="0"/>
              <a:ea typeface="Times New Roman" panose="02020603050405020304" pitchFamily="18" charset="0"/>
            </a:endParaRPr>
          </a:p>
          <a:p>
            <a:pPr indent="0" algn="just">
              <a:buNone/>
            </a:pPr>
            <a:r>
              <a:rPr lang="en-CA" sz="1600" b="1" dirty="0">
                <a:solidFill>
                  <a:srgbClr val="000000"/>
                </a:solidFill>
                <a:effectLst/>
                <a:latin typeface="Times New Roman" panose="02020603050405020304" pitchFamily="18" charset="0"/>
                <a:ea typeface="Times New Roman" panose="02020603050405020304" pitchFamily="18" charset="0"/>
              </a:rPr>
              <a:t>PB2: </a:t>
            </a:r>
            <a:r>
              <a:rPr lang="en-CA" sz="1600" dirty="0">
                <a:solidFill>
                  <a:srgbClr val="FF0000"/>
                </a:solidFill>
                <a:effectLst/>
                <a:latin typeface="Times New Roman" panose="02020603050405020304" pitchFamily="18" charset="0"/>
                <a:ea typeface="Times New Roman" panose="02020603050405020304" pitchFamily="18" charset="0"/>
              </a:rPr>
              <a:t>Airspace is limited </a:t>
            </a:r>
            <a:r>
              <a:rPr lang="en-CA" sz="1600" dirty="0">
                <a:solidFill>
                  <a:srgbClr val="000000"/>
                </a:solidFill>
                <a:effectLst/>
                <a:latin typeface="Times New Roman" panose="02020603050405020304" pitchFamily="18" charset="0"/>
                <a:ea typeface="Times New Roman" panose="02020603050405020304" pitchFamily="18" charset="0"/>
              </a:rPr>
              <a:t>due to a Category B event</a:t>
            </a:r>
            <a:r>
              <a:rPr lang="en-CA" sz="1600" dirty="0">
                <a:effectLst/>
                <a:latin typeface="Times New Roman" panose="02020603050405020304" pitchFamily="18" charset="0"/>
                <a:ea typeface="Times New Roman" panose="02020603050405020304" pitchFamily="18" charset="0"/>
              </a:rPr>
              <a:t> </a:t>
            </a:r>
            <a:r>
              <a:rPr lang="en-GB" sz="1600" dirty="0">
                <a:effectLst/>
                <a:latin typeface="Times New Roman" panose="02020603050405020304" pitchFamily="18" charset="0"/>
                <a:ea typeface="Times New Roman" panose="02020603050405020304" pitchFamily="18" charset="0"/>
              </a:rPr>
              <a:t>such as Volcanic</a:t>
            </a:r>
            <a:r>
              <a:rPr lang="en-GB" sz="1600" spc="-60" dirty="0">
                <a:effectLst/>
                <a:latin typeface="Times New Roman" panose="02020603050405020304" pitchFamily="18" charset="0"/>
                <a:ea typeface="Times New Roman" panose="02020603050405020304" pitchFamily="18" charset="0"/>
              </a:rPr>
              <a:t> </a:t>
            </a:r>
            <a:r>
              <a:rPr lang="en-GB" sz="1600" dirty="0">
                <a:effectLst/>
                <a:latin typeface="Times New Roman" panose="02020603050405020304" pitchFamily="18" charset="0"/>
                <a:ea typeface="Times New Roman" panose="02020603050405020304" pitchFamily="18" charset="0"/>
              </a:rPr>
              <a:t>Ash,</a:t>
            </a:r>
            <a:r>
              <a:rPr lang="en-GB" sz="1600" spc="-45" dirty="0">
                <a:effectLst/>
                <a:latin typeface="Times New Roman" panose="02020603050405020304" pitchFamily="18" charset="0"/>
                <a:ea typeface="Times New Roman" panose="02020603050405020304" pitchFamily="18" charset="0"/>
              </a:rPr>
              <a:t> </a:t>
            </a:r>
            <a:r>
              <a:rPr lang="en-GB" sz="1600" dirty="0">
                <a:effectLst/>
                <a:latin typeface="Times New Roman" panose="02020603050405020304" pitchFamily="18" charset="0"/>
                <a:ea typeface="Times New Roman" panose="02020603050405020304" pitchFamily="18" charset="0"/>
              </a:rPr>
              <a:t>nuclear</a:t>
            </a:r>
            <a:r>
              <a:rPr lang="en-GB" sz="1600" spc="-55" dirty="0">
                <a:effectLst/>
                <a:latin typeface="Times New Roman" panose="02020603050405020304" pitchFamily="18" charset="0"/>
                <a:ea typeface="Times New Roman" panose="02020603050405020304" pitchFamily="18" charset="0"/>
              </a:rPr>
              <a:t> </a:t>
            </a:r>
            <a:r>
              <a:rPr lang="en-GB" sz="1600" dirty="0">
                <a:effectLst/>
                <a:latin typeface="Times New Roman" panose="02020603050405020304" pitchFamily="18" charset="0"/>
                <a:ea typeface="Times New Roman" panose="02020603050405020304" pitchFamily="18" charset="0"/>
              </a:rPr>
              <a:t>emergencies, military activity, and</a:t>
            </a:r>
            <a:r>
              <a:rPr lang="en-GB" sz="1600" spc="-55" dirty="0">
                <a:effectLst/>
                <a:latin typeface="Times New Roman" panose="02020603050405020304" pitchFamily="18" charset="0"/>
                <a:ea typeface="Times New Roman" panose="02020603050405020304" pitchFamily="18" charset="0"/>
              </a:rPr>
              <a:t> weather</a:t>
            </a:r>
            <a:r>
              <a:rPr lang="en-CA" sz="1600" dirty="0">
                <a:solidFill>
                  <a:srgbClr val="000000"/>
                </a:solidFill>
                <a:effectLst/>
                <a:latin typeface="Times New Roman" panose="02020603050405020304" pitchFamily="18" charset="0"/>
                <a:ea typeface="Times New Roman" panose="02020603050405020304" pitchFamily="18" charset="0"/>
              </a:rPr>
              <a:t>, but </a:t>
            </a:r>
            <a:r>
              <a:rPr lang="en-CA" sz="1600" dirty="0">
                <a:solidFill>
                  <a:srgbClr val="FF0000"/>
                </a:solidFill>
                <a:effectLst/>
                <a:latin typeface="Times New Roman" panose="02020603050405020304" pitchFamily="18" charset="0"/>
                <a:ea typeface="Times New Roman" panose="02020603050405020304" pitchFamily="18" charset="0"/>
              </a:rPr>
              <a:t>ATS are normal. </a:t>
            </a:r>
            <a:r>
              <a:rPr lang="en-CA" sz="1600" dirty="0">
                <a:solidFill>
                  <a:srgbClr val="000000"/>
                </a:solidFill>
                <a:effectLst/>
                <a:latin typeface="Times New Roman" panose="02020603050405020304" pitchFamily="18" charset="0"/>
                <a:ea typeface="Times New Roman" panose="02020603050405020304" pitchFamily="18" charset="0"/>
              </a:rPr>
              <a:t>In this kind of events traffic would not have access to the affected portion of the airspace, accordingly, ATS will have to accommodate the traffic in the available airspace through the introduction of changes to the ATS route structure.</a:t>
            </a:r>
            <a:r>
              <a:rPr lang="en-CA" sz="1600" b="1" dirty="0">
                <a:solidFill>
                  <a:srgbClr val="000000"/>
                </a:solidFill>
                <a:effectLst/>
                <a:latin typeface="Times New Roman" panose="02020603050405020304" pitchFamily="18" charset="0"/>
                <a:ea typeface="Times New Roman" panose="02020603050405020304" pitchFamily="18" charset="0"/>
              </a:rPr>
              <a:t> </a:t>
            </a:r>
            <a:endParaRPr lang="en-CA" sz="1600" dirty="0">
              <a:effectLst/>
              <a:latin typeface="Times New Roman" panose="02020603050405020304" pitchFamily="18" charset="0"/>
              <a:ea typeface="Times New Roman" panose="02020603050405020304" pitchFamily="18" charset="0"/>
            </a:endParaRPr>
          </a:p>
          <a:p>
            <a:pPr indent="0" algn="just">
              <a:buNone/>
            </a:pPr>
            <a:r>
              <a:rPr lang="en-CA" sz="1600" b="1" dirty="0">
                <a:solidFill>
                  <a:srgbClr val="000000"/>
                </a:solidFill>
                <a:effectLst/>
                <a:latin typeface="Times New Roman" panose="02020603050405020304" pitchFamily="18" charset="0"/>
                <a:ea typeface="Times New Roman" panose="02020603050405020304" pitchFamily="18" charset="0"/>
              </a:rPr>
              <a:t>PB3: </a:t>
            </a:r>
            <a:r>
              <a:rPr lang="en-CA" sz="1600" dirty="0">
                <a:solidFill>
                  <a:srgbClr val="FF0000"/>
                </a:solidFill>
                <a:effectLst/>
                <a:latin typeface="Times New Roman" panose="02020603050405020304" pitchFamily="18" charset="0"/>
                <a:ea typeface="Times New Roman" panose="02020603050405020304" pitchFamily="18" charset="0"/>
              </a:rPr>
              <a:t>Airspace is limited, and ATS are degraded </a:t>
            </a:r>
            <a:r>
              <a:rPr lang="en-CA" sz="1600" dirty="0">
                <a:solidFill>
                  <a:srgbClr val="000000"/>
                </a:solidFill>
                <a:effectLst/>
                <a:latin typeface="Times New Roman" panose="02020603050405020304" pitchFamily="18" charset="0"/>
                <a:ea typeface="Times New Roman" panose="02020603050405020304" pitchFamily="18" charset="0"/>
              </a:rPr>
              <a:t>due to Category A events</a:t>
            </a:r>
            <a:r>
              <a:rPr lang="en-CA" sz="1600" dirty="0">
                <a:effectLst/>
                <a:latin typeface="Times New Roman" panose="02020603050405020304" pitchFamily="18" charset="0"/>
                <a:ea typeface="Times New Roman" panose="02020603050405020304" pitchFamily="18" charset="0"/>
              </a:rPr>
              <a:t> </a:t>
            </a:r>
            <a:r>
              <a:rPr lang="en-GB" sz="1600" dirty="0">
                <a:effectLst/>
                <a:latin typeface="Times New Roman" panose="02020603050405020304" pitchFamily="18" charset="0"/>
                <a:ea typeface="Times New Roman" panose="02020603050405020304" pitchFamily="18" charset="0"/>
              </a:rPr>
              <a:t>such as Volcanic</a:t>
            </a:r>
            <a:r>
              <a:rPr lang="en-GB" sz="1600" spc="-60" dirty="0">
                <a:effectLst/>
                <a:latin typeface="Times New Roman" panose="02020603050405020304" pitchFamily="18" charset="0"/>
                <a:ea typeface="Times New Roman" panose="02020603050405020304" pitchFamily="18" charset="0"/>
              </a:rPr>
              <a:t> </a:t>
            </a:r>
            <a:r>
              <a:rPr lang="en-GB" sz="1600" dirty="0">
                <a:effectLst/>
                <a:latin typeface="Times New Roman" panose="02020603050405020304" pitchFamily="18" charset="0"/>
                <a:ea typeface="Times New Roman" panose="02020603050405020304" pitchFamily="18" charset="0"/>
              </a:rPr>
              <a:t>Ash,</a:t>
            </a:r>
            <a:r>
              <a:rPr lang="en-GB" sz="1600" spc="-45" dirty="0">
                <a:effectLst/>
                <a:latin typeface="Times New Roman" panose="02020603050405020304" pitchFamily="18" charset="0"/>
                <a:ea typeface="Times New Roman" panose="02020603050405020304" pitchFamily="18" charset="0"/>
              </a:rPr>
              <a:t> </a:t>
            </a:r>
            <a:r>
              <a:rPr lang="en-GB" sz="1600" dirty="0">
                <a:effectLst/>
                <a:latin typeface="Times New Roman" panose="02020603050405020304" pitchFamily="18" charset="0"/>
                <a:ea typeface="Times New Roman" panose="02020603050405020304" pitchFamily="18" charset="0"/>
              </a:rPr>
              <a:t>nuclear</a:t>
            </a:r>
            <a:r>
              <a:rPr lang="en-GB" sz="1600" spc="-55" dirty="0">
                <a:effectLst/>
                <a:latin typeface="Times New Roman" panose="02020603050405020304" pitchFamily="18" charset="0"/>
                <a:ea typeface="Times New Roman" panose="02020603050405020304" pitchFamily="18" charset="0"/>
              </a:rPr>
              <a:t> </a:t>
            </a:r>
            <a:r>
              <a:rPr lang="en-GB" sz="1600" dirty="0">
                <a:effectLst/>
                <a:latin typeface="Times New Roman" panose="02020603050405020304" pitchFamily="18" charset="0"/>
                <a:ea typeface="Times New Roman" panose="02020603050405020304" pitchFamily="18" charset="0"/>
              </a:rPr>
              <a:t>emergencies, military activity, ATM system failure and</a:t>
            </a:r>
            <a:r>
              <a:rPr lang="en-GB" sz="1600" spc="-55" dirty="0">
                <a:effectLst/>
                <a:latin typeface="Times New Roman" panose="02020603050405020304" pitchFamily="18" charset="0"/>
                <a:ea typeface="Times New Roman" panose="02020603050405020304" pitchFamily="18" charset="0"/>
              </a:rPr>
              <a:t> adverse weather</a:t>
            </a:r>
            <a:r>
              <a:rPr lang="en-CA" sz="1600" dirty="0">
                <a:solidFill>
                  <a:srgbClr val="000000"/>
                </a:solidFill>
                <a:effectLst/>
                <a:latin typeface="Times New Roman" panose="02020603050405020304" pitchFamily="18" charset="0"/>
                <a:ea typeface="Times New Roman" panose="02020603050405020304" pitchFamily="18" charset="0"/>
              </a:rPr>
              <a:t>. This kind of event require procedures to circumnavigate traffic away from the affected airspace taking into consideration the limitation of the ATS.</a:t>
            </a:r>
            <a:endParaRPr lang="en-CA" sz="1600" dirty="0">
              <a:effectLst/>
              <a:latin typeface="Times New Roman" panose="02020603050405020304" pitchFamily="18" charset="0"/>
              <a:ea typeface="Times New Roman" panose="02020603050405020304" pitchFamily="18" charset="0"/>
            </a:endParaRPr>
          </a:p>
          <a:p>
            <a:pPr indent="0" algn="just">
              <a:buNone/>
            </a:pPr>
            <a:r>
              <a:rPr lang="en-CA" sz="1600" b="1" dirty="0">
                <a:solidFill>
                  <a:srgbClr val="000000"/>
                </a:solidFill>
                <a:effectLst/>
                <a:latin typeface="Times New Roman" panose="02020603050405020304" pitchFamily="18" charset="0"/>
                <a:ea typeface="Times New Roman" panose="02020603050405020304" pitchFamily="18" charset="0"/>
              </a:rPr>
              <a:t>PB4: </a:t>
            </a:r>
            <a:r>
              <a:rPr lang="en-CA" sz="1600" dirty="0">
                <a:solidFill>
                  <a:srgbClr val="FF0000"/>
                </a:solidFill>
                <a:effectLst/>
                <a:latin typeface="Times New Roman" panose="02020603050405020304" pitchFamily="18" charset="0"/>
                <a:ea typeface="Times New Roman" panose="02020603050405020304" pitchFamily="18" charset="0"/>
              </a:rPr>
              <a:t>Airspace is available or limited </a:t>
            </a:r>
            <a:r>
              <a:rPr lang="en-CA" sz="1600" dirty="0">
                <a:solidFill>
                  <a:srgbClr val="000000"/>
                </a:solidFill>
                <a:effectLst/>
                <a:latin typeface="Times New Roman" panose="02020603050405020304" pitchFamily="18" charset="0"/>
                <a:ea typeface="Times New Roman" panose="02020603050405020304" pitchFamily="18" charset="0"/>
              </a:rPr>
              <a:t>but </a:t>
            </a:r>
            <a:r>
              <a:rPr lang="en-CA" sz="1600" dirty="0">
                <a:solidFill>
                  <a:srgbClr val="FF0000"/>
                </a:solidFill>
                <a:effectLst/>
                <a:latin typeface="Times New Roman" panose="02020603050405020304" pitchFamily="18" charset="0"/>
                <a:ea typeface="Times New Roman" panose="02020603050405020304" pitchFamily="18" charset="0"/>
              </a:rPr>
              <a:t>no air traffic control (ATC), </a:t>
            </a:r>
            <a:r>
              <a:rPr lang="en-CA" sz="1600" dirty="0">
                <a:solidFill>
                  <a:srgbClr val="000000"/>
                </a:solidFill>
                <a:effectLst/>
                <a:latin typeface="Times New Roman" panose="02020603050405020304" pitchFamily="18" charset="0"/>
                <a:ea typeface="Times New Roman" panose="02020603050405020304" pitchFamily="18" charset="0"/>
              </a:rPr>
              <a:t>only flight information services can be provided, due to a Category C event </a:t>
            </a:r>
            <a:r>
              <a:rPr lang="en-GB" sz="1600" dirty="0">
                <a:effectLst/>
                <a:latin typeface="Times New Roman" panose="02020603050405020304" pitchFamily="18" charset="0"/>
                <a:ea typeface="Times New Roman" panose="02020603050405020304" pitchFamily="18" charset="0"/>
              </a:rPr>
              <a:t>such as a pandemic, national security, industrial action ATM system failure. In this kind of events provision of air traffic control is affected but other ATS will remain available or arranged for. One of the contingency measures would be changing the airspace to class G.</a:t>
            </a:r>
            <a:endParaRPr lang="en-CA" sz="1600" dirty="0">
              <a:effectLst/>
              <a:latin typeface="Times New Roman" panose="02020603050405020304" pitchFamily="18" charset="0"/>
              <a:ea typeface="Times New Roman" panose="02020603050405020304" pitchFamily="18" charset="0"/>
            </a:endParaRPr>
          </a:p>
          <a:p>
            <a:pPr indent="0" algn="just">
              <a:buNone/>
            </a:pPr>
            <a:r>
              <a:rPr lang="en-CA" sz="1600" b="1" dirty="0">
                <a:solidFill>
                  <a:srgbClr val="000000"/>
                </a:solidFill>
                <a:effectLst/>
                <a:latin typeface="Times New Roman" panose="02020603050405020304" pitchFamily="18" charset="0"/>
                <a:ea typeface="Times New Roman" panose="02020603050405020304" pitchFamily="18" charset="0"/>
              </a:rPr>
              <a:t>PB5: </a:t>
            </a:r>
            <a:r>
              <a:rPr lang="en-CA" sz="1600" dirty="0">
                <a:solidFill>
                  <a:srgbClr val="FF0000"/>
                </a:solidFill>
                <a:effectLst/>
                <a:latin typeface="Times New Roman" panose="02020603050405020304" pitchFamily="18" charset="0"/>
                <a:ea typeface="Times New Roman" panose="02020603050405020304" pitchFamily="18" charset="0"/>
              </a:rPr>
              <a:t>Airspace is available or limited, but no ATS</a:t>
            </a:r>
            <a:r>
              <a:rPr lang="en-CA" sz="1600" dirty="0">
                <a:solidFill>
                  <a:srgbClr val="000000"/>
                </a:solidFill>
                <a:effectLst/>
                <a:latin typeface="Times New Roman" panose="02020603050405020304" pitchFamily="18" charset="0"/>
                <a:ea typeface="Times New Roman" panose="02020603050405020304" pitchFamily="18" charset="0"/>
              </a:rPr>
              <a:t> due to a Category D event such as complete loss of facility operational capability, total loss of manpower, and </a:t>
            </a:r>
            <a:r>
              <a:rPr lang="en-GB" sz="1600" dirty="0">
                <a:effectLst/>
                <a:latin typeface="Times New Roman" panose="02020603050405020304" pitchFamily="18" charset="0"/>
                <a:ea typeface="Times New Roman" panose="02020603050405020304" pitchFamily="18" charset="0"/>
              </a:rPr>
              <a:t>security</a:t>
            </a:r>
            <a:r>
              <a:rPr lang="en-CA" sz="1600" dirty="0">
                <a:solidFill>
                  <a:srgbClr val="000000"/>
                </a:solidFill>
                <a:effectLst/>
                <a:latin typeface="Times New Roman" panose="02020603050405020304" pitchFamily="18" charset="0"/>
                <a:ea typeface="Times New Roman" panose="02020603050405020304" pitchFamily="18" charset="0"/>
              </a:rPr>
              <a:t>. In this kind of events no ATS could be provided, however, traffic might still have access or operate within, to or from the affected FIR. This will require arrangements by neighboring ACCs to reroute traffic avoiding the affected FIR. </a:t>
            </a:r>
            <a:endParaRPr lang="en-CA" sz="1600" dirty="0">
              <a:effectLst/>
              <a:latin typeface="Times New Roman" panose="02020603050405020304" pitchFamily="18" charset="0"/>
              <a:ea typeface="Times New Roman" panose="02020603050405020304" pitchFamily="18" charset="0"/>
            </a:endParaRPr>
          </a:p>
          <a:p>
            <a:pPr indent="0" algn="just">
              <a:buNone/>
            </a:pPr>
            <a:r>
              <a:rPr lang="en-CA" sz="1600" b="1" dirty="0">
                <a:solidFill>
                  <a:srgbClr val="000000"/>
                </a:solidFill>
                <a:effectLst/>
                <a:latin typeface="Times New Roman" panose="02020603050405020304" pitchFamily="18" charset="0"/>
                <a:ea typeface="Times New Roman" panose="02020603050405020304" pitchFamily="18" charset="0"/>
              </a:rPr>
              <a:t>PB6: </a:t>
            </a:r>
            <a:r>
              <a:rPr lang="en-CA" sz="1600" dirty="0">
                <a:solidFill>
                  <a:srgbClr val="FF0000"/>
                </a:solidFill>
                <a:effectLst/>
                <a:latin typeface="Times New Roman" panose="02020603050405020304" pitchFamily="18" charset="0"/>
                <a:ea typeface="Times New Roman" panose="02020603050405020304" pitchFamily="18" charset="0"/>
              </a:rPr>
              <a:t>Airspace is not available or avoided </a:t>
            </a:r>
            <a:r>
              <a:rPr lang="en-CA" sz="1600" dirty="0">
                <a:solidFill>
                  <a:srgbClr val="000000"/>
                </a:solidFill>
                <a:effectLst/>
                <a:latin typeface="Times New Roman" panose="02020603050405020304" pitchFamily="18" charset="0"/>
                <a:ea typeface="Times New Roman" panose="02020603050405020304" pitchFamily="18" charset="0"/>
              </a:rPr>
              <a:t>due to a Category E event</a:t>
            </a:r>
            <a:r>
              <a:rPr lang="en-CA" sz="1600" dirty="0">
                <a:effectLst/>
                <a:latin typeface="Times New Roman" panose="02020603050405020304" pitchFamily="18" charset="0"/>
                <a:ea typeface="Times New Roman" panose="02020603050405020304" pitchFamily="18" charset="0"/>
              </a:rPr>
              <a:t> </a:t>
            </a:r>
            <a:r>
              <a:rPr lang="en-GB" sz="1600" dirty="0">
                <a:effectLst/>
                <a:latin typeface="Times New Roman" panose="02020603050405020304" pitchFamily="18" charset="0"/>
                <a:ea typeface="Times New Roman" panose="02020603050405020304" pitchFamily="18" charset="0"/>
              </a:rPr>
              <a:t>such as airspace closure by the State or airlines avoiding the airspace due adverse weather, military activities, natural disaster despite the status of ATS</a:t>
            </a:r>
            <a:r>
              <a:rPr lang="en-CA" sz="1600" dirty="0">
                <a:solidFill>
                  <a:srgbClr val="000000"/>
                </a:solidFill>
                <a:effectLst/>
                <a:latin typeface="Times New Roman" panose="02020603050405020304" pitchFamily="18" charset="0"/>
                <a:ea typeface="Times New Roman" panose="02020603050405020304" pitchFamily="18" charset="0"/>
              </a:rPr>
              <a:t>. This might look similar to PB5, however, in this is the kind of event when full access to the FIR is not available.</a:t>
            </a:r>
            <a:endParaRPr lang="en-CA" sz="1600" dirty="0">
              <a:effectLst/>
              <a:latin typeface="Times New Roman" panose="02020603050405020304" pitchFamily="18" charset="0"/>
              <a:ea typeface="Times New Roman" panose="02020603050405020304" pitchFamily="18" charset="0"/>
            </a:endParaRPr>
          </a:p>
        </p:txBody>
      </p:sp>
      <p:sp>
        <p:nvSpPr>
          <p:cNvPr id="5" name="Slide Number Placeholder 4"/>
          <p:cNvSpPr>
            <a:spLocks noGrp="1"/>
          </p:cNvSpPr>
          <p:nvPr>
            <p:ph type="sldNum" sz="quarter" idx="12"/>
          </p:nvPr>
        </p:nvSpPr>
        <p:spPr/>
        <p:txBody>
          <a:bodyPr/>
          <a:lstStyle/>
          <a:p>
            <a:fld id="{3FF909EE-2C65-48BC-95E5-26F3591A45A6}" type="slidenum">
              <a:rPr lang="en-CA" smtClean="0"/>
              <a:t>11</a:t>
            </a:fld>
            <a:endParaRPr lang="en-CA"/>
          </a:p>
        </p:txBody>
      </p:sp>
      <p:sp>
        <p:nvSpPr>
          <p:cNvPr id="6" name="Rectangle 5"/>
          <p:cNvSpPr/>
          <p:nvPr/>
        </p:nvSpPr>
        <p:spPr>
          <a:xfrm>
            <a:off x="0" y="0"/>
            <a:ext cx="352425" cy="2667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a:extLst>
              <a:ext uri="{FF2B5EF4-FFF2-40B4-BE49-F238E27FC236}">
                <a16:creationId xmlns:a16="http://schemas.microsoft.com/office/drawing/2014/main" id="{47B6CA34-C07A-FC2D-5A26-449C6EDBAA7F}"/>
              </a:ext>
            </a:extLst>
          </p:cNvPr>
          <p:cNvSpPr txBox="1">
            <a:spLocks/>
          </p:cNvSpPr>
          <p:nvPr/>
        </p:nvSpPr>
        <p:spPr>
          <a:xfrm>
            <a:off x="352425" y="133350"/>
            <a:ext cx="11165444" cy="479258"/>
          </a:xfrm>
          <a:prstGeom prst="rect">
            <a:avLst/>
          </a:prstGeom>
        </p:spPr>
        <p:txBody>
          <a:bodyPr/>
          <a:lstStyle>
            <a:lvl1pPr algn="l" defTabSz="914400" rtl="0" eaLnBrk="1" latinLnBrk="0" hangingPunct="1">
              <a:lnSpc>
                <a:spcPct val="90000"/>
              </a:lnSpc>
              <a:spcBef>
                <a:spcPct val="0"/>
              </a:spcBef>
              <a:buNone/>
              <a:defRPr sz="3200" b="1" kern="1200">
                <a:solidFill>
                  <a:srgbClr val="0054A4"/>
                </a:solidFill>
                <a:latin typeface="+mj-lt"/>
                <a:ea typeface="+mj-ea"/>
                <a:cs typeface="+mj-cs"/>
              </a:defRPr>
            </a:lvl1pPr>
          </a:lstStyle>
          <a:p>
            <a:r>
              <a:rPr lang="en-US" dirty="0"/>
              <a:t>6. Playbooks</a:t>
            </a:r>
          </a:p>
        </p:txBody>
      </p:sp>
    </p:spTree>
    <p:extLst>
      <p:ext uri="{BB962C8B-B14F-4D97-AF65-F5344CB8AC3E}">
        <p14:creationId xmlns:p14="http://schemas.microsoft.com/office/powerpoint/2010/main" val="19519472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563185-F623-2958-D1F6-0501FAADD46D}"/>
              </a:ext>
            </a:extLst>
          </p:cNvPr>
          <p:cNvSpPr>
            <a:spLocks noGrp="1"/>
          </p:cNvSpPr>
          <p:nvPr>
            <p:ph type="title"/>
          </p:nvPr>
        </p:nvSpPr>
        <p:spPr>
          <a:xfrm>
            <a:off x="0" y="510649"/>
            <a:ext cx="12192000" cy="668445"/>
          </a:xfrm>
        </p:spPr>
        <p:txBody>
          <a:bodyPr/>
          <a:lstStyle/>
          <a:p>
            <a:pPr algn="ctr"/>
            <a:r>
              <a:rPr lang="en-US" dirty="0"/>
              <a:t>Matrix between Conditions and CAT</a:t>
            </a:r>
            <a:endParaRPr lang="en-CA" dirty="0"/>
          </a:p>
        </p:txBody>
      </p:sp>
      <p:graphicFrame>
        <p:nvGraphicFramePr>
          <p:cNvPr id="8" name="Table 7">
            <a:extLst>
              <a:ext uri="{FF2B5EF4-FFF2-40B4-BE49-F238E27FC236}">
                <a16:creationId xmlns:a16="http://schemas.microsoft.com/office/drawing/2014/main" id="{5BF8E4F9-8FEB-373B-6A3E-F661F168856F}"/>
              </a:ext>
            </a:extLst>
          </p:cNvPr>
          <p:cNvGraphicFramePr>
            <a:graphicFrameLocks noGrp="1"/>
          </p:cNvGraphicFramePr>
          <p:nvPr>
            <p:extLst>
              <p:ext uri="{D42A27DB-BD31-4B8C-83A1-F6EECF244321}">
                <p14:modId xmlns:p14="http://schemas.microsoft.com/office/powerpoint/2010/main" val="2922667890"/>
              </p:ext>
            </p:extLst>
          </p:nvPr>
        </p:nvGraphicFramePr>
        <p:xfrm>
          <a:off x="902369" y="1876926"/>
          <a:ext cx="10491537" cy="2490537"/>
        </p:xfrm>
        <a:graphic>
          <a:graphicData uri="http://schemas.openxmlformats.org/drawingml/2006/table">
            <a:tbl>
              <a:tblPr firstRow="1" firstCol="1" bandRow="1"/>
              <a:tblGrid>
                <a:gridCol w="2656128">
                  <a:extLst>
                    <a:ext uri="{9D8B030D-6E8A-4147-A177-3AD203B41FA5}">
                      <a16:colId xmlns:a16="http://schemas.microsoft.com/office/drawing/2014/main" val="2861744209"/>
                    </a:ext>
                  </a:extLst>
                </a:gridCol>
                <a:gridCol w="2035570">
                  <a:extLst>
                    <a:ext uri="{9D8B030D-6E8A-4147-A177-3AD203B41FA5}">
                      <a16:colId xmlns:a16="http://schemas.microsoft.com/office/drawing/2014/main" val="2769067301"/>
                    </a:ext>
                  </a:extLst>
                </a:gridCol>
                <a:gridCol w="2191277">
                  <a:extLst>
                    <a:ext uri="{9D8B030D-6E8A-4147-A177-3AD203B41FA5}">
                      <a16:colId xmlns:a16="http://schemas.microsoft.com/office/drawing/2014/main" val="3352874320"/>
                    </a:ext>
                  </a:extLst>
                </a:gridCol>
                <a:gridCol w="2061711">
                  <a:extLst>
                    <a:ext uri="{9D8B030D-6E8A-4147-A177-3AD203B41FA5}">
                      <a16:colId xmlns:a16="http://schemas.microsoft.com/office/drawing/2014/main" val="726097872"/>
                    </a:ext>
                  </a:extLst>
                </a:gridCol>
                <a:gridCol w="1546851">
                  <a:extLst>
                    <a:ext uri="{9D8B030D-6E8A-4147-A177-3AD203B41FA5}">
                      <a16:colId xmlns:a16="http://schemas.microsoft.com/office/drawing/2014/main" val="2989055675"/>
                    </a:ext>
                  </a:extLst>
                </a:gridCol>
              </a:tblGrid>
              <a:tr h="712464">
                <a:tc>
                  <a:txBody>
                    <a:bodyPr/>
                    <a:lstStyle/>
                    <a:p>
                      <a:pPr algn="just"/>
                      <a:r>
                        <a:rPr lang="en-GB" sz="1800">
                          <a:effectLst/>
                          <a:latin typeface="Times New Roman" panose="02020603050405020304" pitchFamily="18" charset="0"/>
                          <a:ea typeface="Times New Roman" panose="02020603050405020304" pitchFamily="18" charset="0"/>
                        </a:rPr>
                        <a:t> </a:t>
                      </a:r>
                      <a:endParaRPr lang="en-CA" sz="1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GB" sz="1800" b="1" dirty="0">
                          <a:effectLst/>
                          <a:latin typeface="Times New Roman" panose="02020603050405020304" pitchFamily="18" charset="0"/>
                          <a:ea typeface="Times New Roman" panose="02020603050405020304" pitchFamily="18" charset="0"/>
                        </a:rPr>
                        <a:t>ATS Normal</a:t>
                      </a:r>
                      <a:endParaRPr lang="en-CA" sz="1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GB" sz="1800" b="1">
                          <a:effectLst/>
                          <a:latin typeface="Times New Roman" panose="02020603050405020304" pitchFamily="18" charset="0"/>
                          <a:ea typeface="Times New Roman" panose="02020603050405020304" pitchFamily="18" charset="0"/>
                        </a:rPr>
                        <a:t>ATS Degraded</a:t>
                      </a:r>
                      <a:endParaRPr lang="en-CA" sz="1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GB" sz="1800" b="1">
                          <a:effectLst/>
                          <a:latin typeface="Times New Roman" panose="02020603050405020304" pitchFamily="18" charset="0"/>
                          <a:ea typeface="Times New Roman" panose="02020603050405020304" pitchFamily="18" charset="0"/>
                        </a:rPr>
                        <a:t>NO ATC</a:t>
                      </a:r>
                      <a:endParaRPr lang="en-CA" sz="1800">
                        <a:effectLst/>
                        <a:latin typeface="Times New Roman" panose="02020603050405020304" pitchFamily="18" charset="0"/>
                        <a:ea typeface="Times New Roman" panose="02020603050405020304" pitchFamily="18" charset="0"/>
                      </a:endParaRPr>
                    </a:p>
                    <a:p>
                      <a:pPr algn="ctr"/>
                      <a:r>
                        <a:rPr lang="en-GB" sz="1800" b="1">
                          <a:effectLst/>
                          <a:latin typeface="Times New Roman" panose="02020603050405020304" pitchFamily="18" charset="0"/>
                          <a:ea typeface="Times New Roman" panose="02020603050405020304" pitchFamily="18" charset="0"/>
                        </a:rPr>
                        <a:t>(FIS)</a:t>
                      </a:r>
                      <a:endParaRPr lang="en-CA" sz="1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GB" sz="1800" b="1">
                          <a:effectLst/>
                          <a:latin typeface="Times New Roman" panose="02020603050405020304" pitchFamily="18" charset="0"/>
                          <a:ea typeface="Times New Roman" panose="02020603050405020304" pitchFamily="18" charset="0"/>
                        </a:rPr>
                        <a:t>NO ATS</a:t>
                      </a:r>
                      <a:endParaRPr lang="en-CA" sz="1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05651079"/>
                  </a:ext>
                </a:extLst>
              </a:tr>
              <a:tr h="592691">
                <a:tc>
                  <a:txBody>
                    <a:bodyPr/>
                    <a:lstStyle/>
                    <a:p>
                      <a:pPr algn="just"/>
                      <a:r>
                        <a:rPr lang="en-GB" sz="1800" b="1">
                          <a:effectLst/>
                          <a:latin typeface="Times New Roman" panose="02020603050405020304" pitchFamily="18" charset="0"/>
                          <a:ea typeface="Times New Roman" panose="02020603050405020304" pitchFamily="18" charset="0"/>
                        </a:rPr>
                        <a:t>Airspace Available</a:t>
                      </a:r>
                      <a:endParaRPr lang="en-CA" sz="1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GB" sz="1800" b="1">
                          <a:solidFill>
                            <a:srgbClr val="00B050"/>
                          </a:solidFill>
                          <a:effectLst/>
                          <a:latin typeface="Times New Roman" panose="02020603050405020304" pitchFamily="18" charset="0"/>
                          <a:ea typeface="Times New Roman" panose="02020603050405020304" pitchFamily="18" charset="0"/>
                        </a:rPr>
                        <a:t>Normal situation</a:t>
                      </a:r>
                      <a:endParaRPr lang="en-CA" sz="1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GB" sz="1800">
                          <a:solidFill>
                            <a:srgbClr val="FF0000"/>
                          </a:solidFill>
                          <a:effectLst/>
                          <a:latin typeface="Times New Roman" panose="02020603050405020304" pitchFamily="18" charset="0"/>
                          <a:ea typeface="Times New Roman" panose="02020603050405020304" pitchFamily="18" charset="0"/>
                        </a:rPr>
                        <a:t>CAT A</a:t>
                      </a:r>
                      <a:endParaRPr lang="en-CA" sz="1800">
                        <a:effectLst/>
                        <a:latin typeface="Times New Roman" panose="02020603050405020304" pitchFamily="18" charset="0"/>
                        <a:ea typeface="Times New Roman" panose="02020603050405020304" pitchFamily="18" charset="0"/>
                      </a:endParaRPr>
                    </a:p>
                    <a:p>
                      <a:pPr algn="ctr"/>
                      <a:r>
                        <a:rPr lang="en-GB" sz="1800">
                          <a:effectLst/>
                          <a:latin typeface="Times New Roman" panose="02020603050405020304" pitchFamily="18" charset="0"/>
                          <a:ea typeface="Times New Roman" panose="02020603050405020304" pitchFamily="18" charset="0"/>
                        </a:rPr>
                        <a:t>PB1</a:t>
                      </a:r>
                      <a:endParaRPr lang="en-CA" sz="1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GB" sz="1800">
                          <a:solidFill>
                            <a:srgbClr val="FF0000"/>
                          </a:solidFill>
                          <a:effectLst/>
                          <a:latin typeface="Times New Roman" panose="02020603050405020304" pitchFamily="18" charset="0"/>
                          <a:ea typeface="Times New Roman" panose="02020603050405020304" pitchFamily="18" charset="0"/>
                        </a:rPr>
                        <a:t>CAT C</a:t>
                      </a:r>
                      <a:endParaRPr lang="en-CA" sz="1800">
                        <a:effectLst/>
                        <a:latin typeface="Times New Roman" panose="02020603050405020304" pitchFamily="18" charset="0"/>
                        <a:ea typeface="Times New Roman" panose="02020603050405020304" pitchFamily="18" charset="0"/>
                      </a:endParaRPr>
                    </a:p>
                    <a:p>
                      <a:pPr algn="ctr"/>
                      <a:r>
                        <a:rPr lang="en-GB" sz="1800">
                          <a:effectLst/>
                          <a:latin typeface="Times New Roman" panose="02020603050405020304" pitchFamily="18" charset="0"/>
                          <a:ea typeface="Times New Roman" panose="02020603050405020304" pitchFamily="18" charset="0"/>
                        </a:rPr>
                        <a:t>PB4</a:t>
                      </a:r>
                      <a:endParaRPr lang="en-CA" sz="1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GB" sz="1800">
                          <a:solidFill>
                            <a:srgbClr val="FF0000"/>
                          </a:solidFill>
                          <a:effectLst/>
                          <a:latin typeface="Times New Roman" panose="02020603050405020304" pitchFamily="18" charset="0"/>
                          <a:ea typeface="Times New Roman" panose="02020603050405020304" pitchFamily="18" charset="0"/>
                        </a:rPr>
                        <a:t>CAT D</a:t>
                      </a:r>
                      <a:endParaRPr lang="en-CA" sz="1800">
                        <a:effectLst/>
                        <a:latin typeface="Times New Roman" panose="02020603050405020304" pitchFamily="18" charset="0"/>
                        <a:ea typeface="Times New Roman" panose="02020603050405020304" pitchFamily="18" charset="0"/>
                      </a:endParaRPr>
                    </a:p>
                    <a:p>
                      <a:pPr algn="ctr"/>
                      <a:r>
                        <a:rPr lang="en-GB" sz="1800">
                          <a:effectLst/>
                          <a:latin typeface="Times New Roman" panose="02020603050405020304" pitchFamily="18" charset="0"/>
                          <a:ea typeface="Times New Roman" panose="02020603050405020304" pitchFamily="18" charset="0"/>
                        </a:rPr>
                        <a:t>PB5</a:t>
                      </a:r>
                      <a:endParaRPr lang="en-CA" sz="1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93524437"/>
                  </a:ext>
                </a:extLst>
              </a:tr>
              <a:tr h="592691">
                <a:tc>
                  <a:txBody>
                    <a:bodyPr/>
                    <a:lstStyle/>
                    <a:p>
                      <a:pPr algn="just"/>
                      <a:r>
                        <a:rPr lang="en-GB" sz="1800" b="1">
                          <a:effectLst/>
                          <a:latin typeface="Times New Roman" panose="02020603050405020304" pitchFamily="18" charset="0"/>
                          <a:ea typeface="Times New Roman" panose="02020603050405020304" pitchFamily="18" charset="0"/>
                        </a:rPr>
                        <a:t>Airspace Limited</a:t>
                      </a:r>
                      <a:endParaRPr lang="en-CA" sz="1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GB" sz="1800">
                          <a:solidFill>
                            <a:srgbClr val="FF0000"/>
                          </a:solidFill>
                          <a:effectLst/>
                          <a:latin typeface="Times New Roman" panose="02020603050405020304" pitchFamily="18" charset="0"/>
                          <a:ea typeface="Times New Roman" panose="02020603050405020304" pitchFamily="18" charset="0"/>
                        </a:rPr>
                        <a:t>CAT B</a:t>
                      </a:r>
                      <a:endParaRPr lang="en-CA" sz="1800">
                        <a:effectLst/>
                        <a:latin typeface="Times New Roman" panose="02020603050405020304" pitchFamily="18" charset="0"/>
                        <a:ea typeface="Times New Roman" panose="02020603050405020304" pitchFamily="18" charset="0"/>
                      </a:endParaRPr>
                    </a:p>
                    <a:p>
                      <a:pPr algn="ctr"/>
                      <a:r>
                        <a:rPr lang="en-GB" sz="1800">
                          <a:effectLst/>
                          <a:latin typeface="Times New Roman" panose="02020603050405020304" pitchFamily="18" charset="0"/>
                          <a:ea typeface="Times New Roman" panose="02020603050405020304" pitchFamily="18" charset="0"/>
                        </a:rPr>
                        <a:t>PB2</a:t>
                      </a:r>
                      <a:endParaRPr lang="en-CA" sz="1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GB" sz="1800">
                          <a:solidFill>
                            <a:srgbClr val="FF0000"/>
                          </a:solidFill>
                          <a:effectLst/>
                          <a:latin typeface="Times New Roman" panose="02020603050405020304" pitchFamily="18" charset="0"/>
                          <a:ea typeface="Times New Roman" panose="02020603050405020304" pitchFamily="18" charset="0"/>
                        </a:rPr>
                        <a:t>CAT A</a:t>
                      </a:r>
                      <a:endParaRPr lang="en-CA" sz="1800">
                        <a:effectLst/>
                        <a:latin typeface="Times New Roman" panose="02020603050405020304" pitchFamily="18" charset="0"/>
                        <a:ea typeface="Times New Roman" panose="02020603050405020304" pitchFamily="18" charset="0"/>
                      </a:endParaRPr>
                    </a:p>
                    <a:p>
                      <a:pPr algn="ctr"/>
                      <a:r>
                        <a:rPr lang="en-GB" sz="1800">
                          <a:effectLst/>
                          <a:latin typeface="Times New Roman" panose="02020603050405020304" pitchFamily="18" charset="0"/>
                          <a:ea typeface="Times New Roman" panose="02020603050405020304" pitchFamily="18" charset="0"/>
                        </a:rPr>
                        <a:t>PB3</a:t>
                      </a:r>
                      <a:endParaRPr lang="en-CA" sz="1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GB" sz="1800">
                          <a:solidFill>
                            <a:srgbClr val="FF0000"/>
                          </a:solidFill>
                          <a:effectLst/>
                          <a:latin typeface="Times New Roman" panose="02020603050405020304" pitchFamily="18" charset="0"/>
                          <a:ea typeface="Times New Roman" panose="02020603050405020304" pitchFamily="18" charset="0"/>
                        </a:rPr>
                        <a:t>CAT C</a:t>
                      </a:r>
                      <a:endParaRPr lang="en-CA" sz="1800">
                        <a:effectLst/>
                        <a:latin typeface="Times New Roman" panose="02020603050405020304" pitchFamily="18" charset="0"/>
                        <a:ea typeface="Times New Roman" panose="02020603050405020304" pitchFamily="18" charset="0"/>
                      </a:endParaRPr>
                    </a:p>
                    <a:p>
                      <a:pPr algn="ctr"/>
                      <a:r>
                        <a:rPr lang="en-GB" sz="1800">
                          <a:effectLst/>
                          <a:latin typeface="Times New Roman" panose="02020603050405020304" pitchFamily="18" charset="0"/>
                          <a:ea typeface="Times New Roman" panose="02020603050405020304" pitchFamily="18" charset="0"/>
                        </a:rPr>
                        <a:t>PB4</a:t>
                      </a:r>
                      <a:endParaRPr lang="en-CA" sz="1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GB" sz="1800">
                          <a:solidFill>
                            <a:srgbClr val="FF0000"/>
                          </a:solidFill>
                          <a:effectLst/>
                          <a:latin typeface="Times New Roman" panose="02020603050405020304" pitchFamily="18" charset="0"/>
                          <a:ea typeface="Times New Roman" panose="02020603050405020304" pitchFamily="18" charset="0"/>
                        </a:rPr>
                        <a:t>CAT D</a:t>
                      </a:r>
                      <a:endParaRPr lang="en-CA" sz="1800">
                        <a:effectLst/>
                        <a:latin typeface="Times New Roman" panose="02020603050405020304" pitchFamily="18" charset="0"/>
                        <a:ea typeface="Times New Roman" panose="02020603050405020304" pitchFamily="18" charset="0"/>
                      </a:endParaRPr>
                    </a:p>
                    <a:p>
                      <a:pPr algn="ctr"/>
                      <a:r>
                        <a:rPr lang="en-GB" sz="1800">
                          <a:effectLst/>
                          <a:latin typeface="Times New Roman" panose="02020603050405020304" pitchFamily="18" charset="0"/>
                          <a:ea typeface="Times New Roman" panose="02020603050405020304" pitchFamily="18" charset="0"/>
                        </a:rPr>
                        <a:t>PB5</a:t>
                      </a:r>
                      <a:endParaRPr lang="en-CA" sz="1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48499657"/>
                  </a:ext>
                </a:extLst>
              </a:tr>
              <a:tr h="592691">
                <a:tc>
                  <a:txBody>
                    <a:bodyPr/>
                    <a:lstStyle/>
                    <a:p>
                      <a:pPr algn="just"/>
                      <a:r>
                        <a:rPr lang="en-GB" sz="1800" b="1">
                          <a:effectLst/>
                          <a:latin typeface="Times New Roman" panose="02020603050405020304" pitchFamily="18" charset="0"/>
                          <a:ea typeface="Times New Roman" panose="02020603050405020304" pitchFamily="18" charset="0"/>
                        </a:rPr>
                        <a:t>Airspace NOT Available</a:t>
                      </a:r>
                      <a:endParaRPr lang="en-CA" sz="1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GB" sz="1800">
                          <a:solidFill>
                            <a:srgbClr val="FF0000"/>
                          </a:solidFill>
                          <a:effectLst/>
                          <a:latin typeface="Times New Roman" panose="02020603050405020304" pitchFamily="18" charset="0"/>
                          <a:ea typeface="Times New Roman" panose="02020603050405020304" pitchFamily="18" charset="0"/>
                        </a:rPr>
                        <a:t>CAT E</a:t>
                      </a:r>
                      <a:endParaRPr lang="en-CA" sz="1800">
                        <a:effectLst/>
                        <a:latin typeface="Times New Roman" panose="02020603050405020304" pitchFamily="18" charset="0"/>
                        <a:ea typeface="Times New Roman" panose="02020603050405020304" pitchFamily="18" charset="0"/>
                      </a:endParaRPr>
                    </a:p>
                    <a:p>
                      <a:pPr algn="ctr"/>
                      <a:r>
                        <a:rPr lang="en-GB" sz="1800">
                          <a:effectLst/>
                          <a:latin typeface="Times New Roman" panose="02020603050405020304" pitchFamily="18" charset="0"/>
                          <a:ea typeface="Times New Roman" panose="02020603050405020304" pitchFamily="18" charset="0"/>
                        </a:rPr>
                        <a:t>PB6</a:t>
                      </a:r>
                      <a:endParaRPr lang="en-CA" sz="1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GB" sz="1800">
                          <a:solidFill>
                            <a:srgbClr val="FF0000"/>
                          </a:solidFill>
                          <a:effectLst/>
                          <a:latin typeface="Times New Roman" panose="02020603050405020304" pitchFamily="18" charset="0"/>
                          <a:ea typeface="Times New Roman" panose="02020603050405020304" pitchFamily="18" charset="0"/>
                        </a:rPr>
                        <a:t>CAT E</a:t>
                      </a:r>
                      <a:endParaRPr lang="en-CA" sz="1800">
                        <a:effectLst/>
                        <a:latin typeface="Times New Roman" panose="02020603050405020304" pitchFamily="18" charset="0"/>
                        <a:ea typeface="Times New Roman" panose="02020603050405020304" pitchFamily="18" charset="0"/>
                      </a:endParaRPr>
                    </a:p>
                    <a:p>
                      <a:pPr algn="ctr"/>
                      <a:r>
                        <a:rPr lang="en-GB" sz="1800">
                          <a:effectLst/>
                          <a:latin typeface="Times New Roman" panose="02020603050405020304" pitchFamily="18" charset="0"/>
                          <a:ea typeface="Times New Roman" panose="02020603050405020304" pitchFamily="18" charset="0"/>
                        </a:rPr>
                        <a:t>PB6</a:t>
                      </a:r>
                      <a:endParaRPr lang="en-CA" sz="1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GB" sz="1800">
                          <a:solidFill>
                            <a:srgbClr val="FF0000"/>
                          </a:solidFill>
                          <a:effectLst/>
                          <a:latin typeface="Times New Roman" panose="02020603050405020304" pitchFamily="18" charset="0"/>
                          <a:ea typeface="Times New Roman" panose="02020603050405020304" pitchFamily="18" charset="0"/>
                        </a:rPr>
                        <a:t>CAT E</a:t>
                      </a:r>
                      <a:endParaRPr lang="en-CA" sz="1800">
                        <a:effectLst/>
                        <a:latin typeface="Times New Roman" panose="02020603050405020304" pitchFamily="18" charset="0"/>
                        <a:ea typeface="Times New Roman" panose="02020603050405020304" pitchFamily="18" charset="0"/>
                      </a:endParaRPr>
                    </a:p>
                    <a:p>
                      <a:pPr algn="ctr"/>
                      <a:r>
                        <a:rPr lang="en-GB" sz="1800">
                          <a:effectLst/>
                          <a:latin typeface="Times New Roman" panose="02020603050405020304" pitchFamily="18" charset="0"/>
                          <a:ea typeface="Times New Roman" panose="02020603050405020304" pitchFamily="18" charset="0"/>
                        </a:rPr>
                        <a:t>PB6</a:t>
                      </a:r>
                      <a:endParaRPr lang="en-CA" sz="1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GB" sz="1800" dirty="0">
                          <a:solidFill>
                            <a:srgbClr val="FF0000"/>
                          </a:solidFill>
                          <a:effectLst/>
                          <a:latin typeface="Times New Roman" panose="02020603050405020304" pitchFamily="18" charset="0"/>
                          <a:ea typeface="Times New Roman" panose="02020603050405020304" pitchFamily="18" charset="0"/>
                        </a:rPr>
                        <a:t>CAT E</a:t>
                      </a:r>
                      <a:endParaRPr lang="en-CA" sz="1800" dirty="0">
                        <a:effectLst/>
                        <a:latin typeface="Times New Roman" panose="02020603050405020304" pitchFamily="18" charset="0"/>
                        <a:ea typeface="Times New Roman" panose="02020603050405020304" pitchFamily="18" charset="0"/>
                      </a:endParaRPr>
                    </a:p>
                    <a:p>
                      <a:pPr algn="ctr"/>
                      <a:r>
                        <a:rPr lang="en-GB" sz="1800" dirty="0">
                          <a:effectLst/>
                          <a:latin typeface="Times New Roman" panose="02020603050405020304" pitchFamily="18" charset="0"/>
                          <a:ea typeface="Times New Roman" panose="02020603050405020304" pitchFamily="18" charset="0"/>
                        </a:rPr>
                        <a:t>PB6</a:t>
                      </a:r>
                      <a:endParaRPr lang="en-CA" sz="1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62798720"/>
                  </a:ext>
                </a:extLst>
              </a:tr>
            </a:tbl>
          </a:graphicData>
        </a:graphic>
      </p:graphicFrame>
    </p:spTree>
    <p:extLst>
      <p:ext uri="{BB962C8B-B14F-4D97-AF65-F5344CB8AC3E}">
        <p14:creationId xmlns:p14="http://schemas.microsoft.com/office/powerpoint/2010/main" val="30433064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0F6EB60-A20F-B0B9-F32A-D3CE341B1672}"/>
              </a:ext>
            </a:extLst>
          </p:cNvPr>
          <p:cNvSpPr txBox="1"/>
          <p:nvPr/>
        </p:nvSpPr>
        <p:spPr>
          <a:xfrm>
            <a:off x="0" y="294487"/>
            <a:ext cx="12115387" cy="1015663"/>
          </a:xfrm>
          <a:prstGeom prst="rect">
            <a:avLst/>
          </a:prstGeom>
          <a:noFill/>
        </p:spPr>
        <p:txBody>
          <a:bodyPr wrap="square">
            <a:spAutoFit/>
          </a:bodyPr>
          <a:lstStyle/>
          <a:p>
            <a:pPr algn="ctr">
              <a:spcBef>
                <a:spcPct val="0"/>
              </a:spcBef>
              <a:defRPr/>
            </a:pPr>
            <a:r>
              <a:rPr lang="en-GB" sz="2400" b="1" spc="-10" dirty="0">
                <a:effectLst/>
                <a:latin typeface="Times New Roman" panose="02020603050405020304" pitchFamily="18" charset="0"/>
                <a:ea typeface="Times New Roman" panose="02020603050405020304" pitchFamily="18" charset="0"/>
              </a:rPr>
              <a:t>Group A </a:t>
            </a:r>
            <a:r>
              <a:rPr lang="en-GB" sz="2400" spc="-10" dirty="0">
                <a:effectLst/>
                <a:latin typeface="Times New Roman" panose="02020603050405020304" pitchFamily="18" charset="0"/>
                <a:ea typeface="Times New Roman" panose="02020603050405020304" pitchFamily="18" charset="0"/>
              </a:rPr>
              <a:t>(Meeting room 2)</a:t>
            </a:r>
          </a:p>
          <a:p>
            <a:pPr marL="0" marR="0" lvl="0" indent="0" fontAlgn="auto">
              <a:spcBef>
                <a:spcPct val="0"/>
              </a:spcBef>
              <a:spcAft>
                <a:spcPts val="0"/>
              </a:spcAft>
              <a:buClrTx/>
              <a:buSzTx/>
              <a:tabLst/>
              <a:defRPr/>
            </a:pPr>
            <a:endParaRPr lang="en-US" b="1" dirty="0">
              <a:solidFill>
                <a:srgbClr val="003366"/>
              </a:solidFill>
              <a:latin typeface="Arial Rounded MT Bold" panose="020F0704030504030204" pitchFamily="34" charset="0"/>
              <a:cs typeface="Aharoni" panose="02010803020104030203" pitchFamily="2" charset="-79"/>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 name="TextBox 1">
            <a:extLst>
              <a:ext uri="{FF2B5EF4-FFF2-40B4-BE49-F238E27FC236}">
                <a16:creationId xmlns:a16="http://schemas.microsoft.com/office/drawing/2014/main" id="{062964EA-F041-BB86-9FBE-D6B01FED1FE8}"/>
              </a:ext>
            </a:extLst>
          </p:cNvPr>
          <p:cNvSpPr txBox="1"/>
          <p:nvPr/>
        </p:nvSpPr>
        <p:spPr>
          <a:xfrm>
            <a:off x="740889" y="1051062"/>
            <a:ext cx="10929742" cy="1754326"/>
          </a:xfrm>
          <a:prstGeom prst="rect">
            <a:avLst/>
          </a:prstGeom>
          <a:noFill/>
          <a:ln w="3175">
            <a:solidFill>
              <a:schemeClr val="tx1"/>
            </a:solidFill>
          </a:ln>
        </p:spPr>
        <p:txBody>
          <a:bodyPr wrap="square" rtlCol="0">
            <a:spAutoFit/>
          </a:bodyPr>
          <a:lstStyle/>
          <a:p>
            <a:r>
              <a:rPr lang="en-GB" spc="-10" dirty="0">
                <a:latin typeface="Times New Roman" panose="02020603050405020304" pitchFamily="18" charset="0"/>
                <a:ea typeface="Times New Roman" panose="02020603050405020304" pitchFamily="18" charset="0"/>
              </a:rPr>
              <a:t>List of Members:</a:t>
            </a:r>
          </a:p>
          <a:p>
            <a:endParaRPr lang="en-GB" sz="1800" spc="-10" dirty="0">
              <a:effectLst/>
              <a:latin typeface="Times New Roman" panose="02020603050405020304" pitchFamily="18" charset="0"/>
              <a:ea typeface="Times New Roman" panose="02020603050405020304" pitchFamily="18" charset="0"/>
            </a:endParaRPr>
          </a:p>
          <a:p>
            <a:endParaRPr lang="en-GB" spc="-10" dirty="0">
              <a:latin typeface="Times New Roman" panose="02020603050405020304" pitchFamily="18" charset="0"/>
              <a:ea typeface="Times New Roman" panose="02020603050405020304" pitchFamily="18" charset="0"/>
            </a:endParaRPr>
          </a:p>
          <a:p>
            <a:r>
              <a:rPr lang="en-GB" sz="1800" spc="-10" dirty="0">
                <a:effectLst/>
                <a:latin typeface="Times New Roman" panose="02020603050405020304" pitchFamily="18" charset="0"/>
                <a:ea typeface="Times New Roman" panose="02020603050405020304" pitchFamily="18" charset="0"/>
              </a:rPr>
              <a:t>Presenter on behalf of the Group</a:t>
            </a:r>
            <a:r>
              <a:rPr lang="en-GB" spc="-10" dirty="0">
                <a:latin typeface="Times New Roman" panose="02020603050405020304" pitchFamily="18" charset="0"/>
                <a:ea typeface="Times New Roman" panose="02020603050405020304" pitchFamily="18" charset="0"/>
              </a:rPr>
              <a:t>:</a:t>
            </a:r>
            <a:endParaRPr lang="en-GB" sz="1800" spc="-10" dirty="0">
              <a:effectLst/>
              <a:latin typeface="Times New Roman" panose="02020603050405020304" pitchFamily="18" charset="0"/>
              <a:ea typeface="Times New Roman" panose="02020603050405020304" pitchFamily="18" charset="0"/>
            </a:endParaRPr>
          </a:p>
          <a:p>
            <a:endParaRPr lang="en-GB" b="1" spc="-10" dirty="0">
              <a:latin typeface="Times New Roman" panose="02020603050405020304" pitchFamily="18" charset="0"/>
            </a:endParaRPr>
          </a:p>
          <a:p>
            <a:endParaRPr lang="en-CA" dirty="0"/>
          </a:p>
        </p:txBody>
      </p:sp>
      <p:sp>
        <p:nvSpPr>
          <p:cNvPr id="9" name="TextBox 8">
            <a:extLst>
              <a:ext uri="{FF2B5EF4-FFF2-40B4-BE49-F238E27FC236}">
                <a16:creationId xmlns:a16="http://schemas.microsoft.com/office/drawing/2014/main" id="{0CE95638-7C9D-EAC4-15AE-099AD9BD0BB6}"/>
              </a:ext>
            </a:extLst>
          </p:cNvPr>
          <p:cNvSpPr txBox="1"/>
          <p:nvPr/>
        </p:nvSpPr>
        <p:spPr>
          <a:xfrm>
            <a:off x="740889" y="3801707"/>
            <a:ext cx="10929742" cy="1477328"/>
          </a:xfrm>
          <a:prstGeom prst="rect">
            <a:avLst/>
          </a:prstGeom>
          <a:noFill/>
          <a:ln w="3175">
            <a:solidFill>
              <a:schemeClr val="tx1"/>
            </a:solidFill>
          </a:ln>
        </p:spPr>
        <p:txBody>
          <a:bodyPr wrap="square" rtlCol="0">
            <a:spAutoFit/>
          </a:bodyPr>
          <a:lstStyle/>
          <a:p>
            <a:r>
              <a:rPr lang="en-GB" spc="-10" dirty="0">
                <a:latin typeface="Times New Roman" panose="02020603050405020304" pitchFamily="18" charset="0"/>
                <a:ea typeface="Times New Roman" panose="02020603050405020304" pitchFamily="18" charset="0"/>
              </a:rPr>
              <a:t>Ex 1: Review the RACF and provide comments for improvement</a:t>
            </a:r>
          </a:p>
          <a:p>
            <a:endParaRPr lang="en-GB" sz="1800" spc="-10" dirty="0">
              <a:effectLst/>
              <a:latin typeface="Times New Roman" panose="02020603050405020304" pitchFamily="18" charset="0"/>
              <a:ea typeface="Times New Roman" panose="02020603050405020304" pitchFamily="18" charset="0"/>
            </a:endParaRPr>
          </a:p>
          <a:p>
            <a:endParaRPr lang="en-GB" spc="-10" dirty="0">
              <a:latin typeface="Times New Roman" panose="02020603050405020304" pitchFamily="18" charset="0"/>
              <a:ea typeface="Times New Roman" panose="02020603050405020304" pitchFamily="18" charset="0"/>
            </a:endParaRPr>
          </a:p>
          <a:p>
            <a:r>
              <a:rPr lang="en-GB" sz="1800" spc="-10" dirty="0">
                <a:effectLst/>
                <a:latin typeface="Times New Roman" panose="02020603050405020304" pitchFamily="18" charset="0"/>
                <a:ea typeface="Times New Roman" panose="02020603050405020304" pitchFamily="18" charset="0"/>
              </a:rPr>
              <a:t>Ex 2: Populate the relevant the Playbook Table using the scenario where ACC Charlee received information of military activities in a portion of the airspace within their FIR requesting them to deviate all traffic from that area. </a:t>
            </a:r>
          </a:p>
        </p:txBody>
      </p:sp>
    </p:spTree>
    <p:extLst>
      <p:ext uri="{BB962C8B-B14F-4D97-AF65-F5344CB8AC3E}">
        <p14:creationId xmlns:p14="http://schemas.microsoft.com/office/powerpoint/2010/main" val="8095139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C391AAB1-C269-529B-3E8B-3F784010E742}"/>
              </a:ext>
            </a:extLst>
          </p:cNvPr>
          <p:cNvSpPr/>
          <p:nvPr/>
        </p:nvSpPr>
        <p:spPr>
          <a:xfrm>
            <a:off x="3777916" y="2394284"/>
            <a:ext cx="5281863" cy="2330110"/>
          </a:xfrm>
          <a:prstGeom prst="rect">
            <a:avLst/>
          </a:prstGeom>
          <a:solidFill>
            <a:schemeClr val="accent2">
              <a:lumMod val="20000"/>
              <a:lumOff val="80000"/>
            </a:schemeClr>
          </a:solidFill>
          <a:ln w="76200">
            <a:solidFill>
              <a:schemeClr val="accent2">
                <a:lumMod val="60000"/>
                <a:lumOff val="40000"/>
              </a:schemeClr>
            </a:solidFill>
            <a:tailEnd type="triangle"/>
          </a:ln>
        </p:spPr>
        <p:style>
          <a:lnRef idx="1">
            <a:schemeClr val="dk1"/>
          </a:lnRef>
          <a:fillRef idx="0">
            <a:schemeClr val="dk1"/>
          </a:fillRef>
          <a:effectRef idx="0">
            <a:schemeClr val="dk1"/>
          </a:effectRef>
          <a:fontRef idx="minor">
            <a:schemeClr val="tx1"/>
          </a:fontRef>
        </p:style>
        <p:txBody>
          <a:bodyPr rtlCol="0" anchor="ctr"/>
          <a:lstStyle/>
          <a:p>
            <a:pPr algn="ctr"/>
            <a:r>
              <a:rPr lang="en-US" sz="2400" b="1" dirty="0">
                <a:solidFill>
                  <a:srgbClr val="FF0000"/>
                </a:solidFill>
              </a:rPr>
              <a:t>FIR Charlee</a:t>
            </a:r>
            <a:endParaRPr lang="en-CA" sz="2400" b="1" dirty="0">
              <a:solidFill>
                <a:srgbClr val="FF0000"/>
              </a:solidFill>
            </a:endParaRPr>
          </a:p>
        </p:txBody>
      </p:sp>
      <p:sp>
        <p:nvSpPr>
          <p:cNvPr id="8" name="Rectangle 7">
            <a:extLst>
              <a:ext uri="{FF2B5EF4-FFF2-40B4-BE49-F238E27FC236}">
                <a16:creationId xmlns:a16="http://schemas.microsoft.com/office/drawing/2014/main" id="{D78A1A49-192E-D422-C1CA-46A5B0D06BE0}"/>
              </a:ext>
            </a:extLst>
          </p:cNvPr>
          <p:cNvSpPr/>
          <p:nvPr/>
        </p:nvSpPr>
        <p:spPr>
          <a:xfrm>
            <a:off x="1876926" y="938462"/>
            <a:ext cx="5486399" cy="1471869"/>
          </a:xfrm>
          <a:prstGeom prst="rect">
            <a:avLst/>
          </a:prstGeom>
          <a:ln w="38100">
            <a:solidFill>
              <a:schemeClr val="tx2">
                <a:lumMod val="60000"/>
                <a:lumOff val="40000"/>
              </a:schemeClr>
            </a:solidFill>
            <a:tailEnd type="triangle"/>
          </a:ln>
        </p:spPr>
        <p:style>
          <a:lnRef idx="1">
            <a:schemeClr val="dk1"/>
          </a:lnRef>
          <a:fillRef idx="0">
            <a:schemeClr val="dk1"/>
          </a:fillRef>
          <a:effectRef idx="0">
            <a:schemeClr val="dk1"/>
          </a:effectRef>
          <a:fontRef idx="minor">
            <a:schemeClr val="tx1"/>
          </a:fontRef>
        </p:style>
        <p:txBody>
          <a:bodyPr rtlCol="0" anchor="ctr"/>
          <a:lstStyle/>
          <a:p>
            <a:pPr algn="ctr"/>
            <a:r>
              <a:rPr lang="en-US" dirty="0">
                <a:solidFill>
                  <a:srgbClr val="FF0000"/>
                </a:solidFill>
              </a:rPr>
              <a:t>FIR Delta</a:t>
            </a:r>
            <a:endParaRPr lang="en-CA" dirty="0">
              <a:solidFill>
                <a:srgbClr val="FF0000"/>
              </a:solidFill>
            </a:endParaRPr>
          </a:p>
        </p:txBody>
      </p:sp>
      <p:sp>
        <p:nvSpPr>
          <p:cNvPr id="9" name="Rectangle 8">
            <a:extLst>
              <a:ext uri="{FF2B5EF4-FFF2-40B4-BE49-F238E27FC236}">
                <a16:creationId xmlns:a16="http://schemas.microsoft.com/office/drawing/2014/main" id="{B64A3E1F-7EC2-B828-3265-4804FC3B9E2C}"/>
              </a:ext>
            </a:extLst>
          </p:cNvPr>
          <p:cNvSpPr/>
          <p:nvPr/>
        </p:nvSpPr>
        <p:spPr>
          <a:xfrm>
            <a:off x="1884948" y="4724394"/>
            <a:ext cx="5101389" cy="1900988"/>
          </a:xfrm>
          <a:prstGeom prst="rect">
            <a:avLst/>
          </a:prstGeom>
          <a:ln w="38100">
            <a:solidFill>
              <a:schemeClr val="tx2">
                <a:lumMod val="60000"/>
                <a:lumOff val="40000"/>
              </a:schemeClr>
            </a:solidFill>
            <a:tailEnd type="triangle"/>
          </a:ln>
        </p:spPr>
        <p:style>
          <a:lnRef idx="1">
            <a:schemeClr val="dk1"/>
          </a:lnRef>
          <a:fillRef idx="0">
            <a:schemeClr val="dk1"/>
          </a:fillRef>
          <a:effectRef idx="0">
            <a:schemeClr val="dk1"/>
          </a:effectRef>
          <a:fontRef idx="minor">
            <a:schemeClr val="tx1"/>
          </a:fontRef>
        </p:style>
        <p:txBody>
          <a:bodyPr rtlCol="0" anchor="ctr"/>
          <a:lstStyle/>
          <a:p>
            <a:pPr algn="ctr"/>
            <a:r>
              <a:rPr lang="en-US" dirty="0">
                <a:solidFill>
                  <a:srgbClr val="FF0000"/>
                </a:solidFill>
              </a:rPr>
              <a:t>FIR Golf</a:t>
            </a:r>
            <a:endParaRPr lang="en-CA" dirty="0">
              <a:solidFill>
                <a:srgbClr val="FF0000"/>
              </a:solidFill>
            </a:endParaRPr>
          </a:p>
        </p:txBody>
      </p:sp>
      <p:sp>
        <p:nvSpPr>
          <p:cNvPr id="10" name="Rectangle 9">
            <a:extLst>
              <a:ext uri="{FF2B5EF4-FFF2-40B4-BE49-F238E27FC236}">
                <a16:creationId xmlns:a16="http://schemas.microsoft.com/office/drawing/2014/main" id="{FF625377-FFC2-26F7-04B4-4A4812769E07}"/>
              </a:ext>
            </a:extLst>
          </p:cNvPr>
          <p:cNvSpPr/>
          <p:nvPr/>
        </p:nvSpPr>
        <p:spPr>
          <a:xfrm>
            <a:off x="1876926" y="2410331"/>
            <a:ext cx="1900990" cy="2330112"/>
          </a:xfrm>
          <a:prstGeom prst="rect">
            <a:avLst/>
          </a:prstGeom>
          <a:ln w="38100">
            <a:tailEnd type="triangle"/>
          </a:ln>
        </p:spPr>
        <p:style>
          <a:lnRef idx="1">
            <a:schemeClr val="dk1"/>
          </a:lnRef>
          <a:fillRef idx="0">
            <a:schemeClr val="dk1"/>
          </a:fillRef>
          <a:effectRef idx="0">
            <a:schemeClr val="dk1"/>
          </a:effectRef>
          <a:fontRef idx="minor">
            <a:schemeClr val="tx1"/>
          </a:fontRef>
        </p:style>
        <p:txBody>
          <a:bodyPr rtlCol="0" anchor="ctr"/>
          <a:lstStyle/>
          <a:p>
            <a:pPr algn="ctr"/>
            <a:r>
              <a:rPr lang="en-US" dirty="0">
                <a:solidFill>
                  <a:srgbClr val="FF0000"/>
                </a:solidFill>
              </a:rPr>
              <a:t>FIR Alpha</a:t>
            </a:r>
            <a:endParaRPr lang="en-CA" dirty="0">
              <a:solidFill>
                <a:srgbClr val="FF0000"/>
              </a:solidFill>
            </a:endParaRPr>
          </a:p>
        </p:txBody>
      </p:sp>
      <p:sp>
        <p:nvSpPr>
          <p:cNvPr id="11" name="Rectangle 10">
            <a:extLst>
              <a:ext uri="{FF2B5EF4-FFF2-40B4-BE49-F238E27FC236}">
                <a16:creationId xmlns:a16="http://schemas.microsoft.com/office/drawing/2014/main" id="{CDD3729C-5F07-291F-A1FF-46B7C872D87C}"/>
              </a:ext>
            </a:extLst>
          </p:cNvPr>
          <p:cNvSpPr/>
          <p:nvPr/>
        </p:nvSpPr>
        <p:spPr>
          <a:xfrm>
            <a:off x="7379369" y="196514"/>
            <a:ext cx="4146883" cy="2197768"/>
          </a:xfrm>
          <a:prstGeom prst="rect">
            <a:avLst/>
          </a:prstGeom>
          <a:ln w="38100">
            <a:solidFill>
              <a:schemeClr val="tx2">
                <a:lumMod val="60000"/>
                <a:lumOff val="40000"/>
              </a:schemeClr>
            </a:solidFill>
            <a:tailEnd type="triangle"/>
          </a:ln>
        </p:spPr>
        <p:style>
          <a:lnRef idx="1">
            <a:schemeClr val="dk1"/>
          </a:lnRef>
          <a:fillRef idx="0">
            <a:schemeClr val="dk1"/>
          </a:fillRef>
          <a:effectRef idx="0">
            <a:schemeClr val="dk1"/>
          </a:effectRef>
          <a:fontRef idx="minor">
            <a:schemeClr val="tx1"/>
          </a:fontRef>
        </p:style>
        <p:txBody>
          <a:bodyPr rtlCol="0" anchor="ctr"/>
          <a:lstStyle/>
          <a:p>
            <a:pPr algn="ctr"/>
            <a:r>
              <a:rPr lang="en-US" dirty="0">
                <a:solidFill>
                  <a:srgbClr val="FF0000"/>
                </a:solidFill>
              </a:rPr>
              <a:t>FIR Echo</a:t>
            </a:r>
            <a:endParaRPr lang="en-CA" dirty="0">
              <a:solidFill>
                <a:srgbClr val="FF0000"/>
              </a:solidFill>
            </a:endParaRPr>
          </a:p>
        </p:txBody>
      </p:sp>
      <p:sp>
        <p:nvSpPr>
          <p:cNvPr id="12" name="Rectangle 11">
            <a:extLst>
              <a:ext uri="{FF2B5EF4-FFF2-40B4-BE49-F238E27FC236}">
                <a16:creationId xmlns:a16="http://schemas.microsoft.com/office/drawing/2014/main" id="{F8F4EBFD-C418-8425-15CB-2EDFCAECC464}"/>
              </a:ext>
            </a:extLst>
          </p:cNvPr>
          <p:cNvSpPr/>
          <p:nvPr/>
        </p:nvSpPr>
        <p:spPr>
          <a:xfrm>
            <a:off x="168442" y="938463"/>
            <a:ext cx="1700462" cy="4439653"/>
          </a:xfrm>
          <a:prstGeom prst="rect">
            <a:avLst/>
          </a:prstGeom>
          <a:ln w="38100">
            <a:solidFill>
              <a:schemeClr val="tx2">
                <a:lumMod val="60000"/>
                <a:lumOff val="40000"/>
              </a:schemeClr>
            </a:solidFill>
            <a:tailEnd type="triangle"/>
          </a:ln>
        </p:spPr>
        <p:style>
          <a:lnRef idx="1">
            <a:schemeClr val="dk1"/>
          </a:lnRef>
          <a:fillRef idx="0">
            <a:schemeClr val="dk1"/>
          </a:fillRef>
          <a:effectRef idx="0">
            <a:schemeClr val="dk1"/>
          </a:effectRef>
          <a:fontRef idx="minor">
            <a:schemeClr val="tx1"/>
          </a:fontRef>
        </p:style>
        <p:txBody>
          <a:bodyPr rtlCol="0" anchor="ctr"/>
          <a:lstStyle/>
          <a:p>
            <a:pPr algn="ctr"/>
            <a:r>
              <a:rPr lang="en-US" dirty="0">
                <a:solidFill>
                  <a:srgbClr val="FF0000"/>
                </a:solidFill>
              </a:rPr>
              <a:t>FIR Bravo</a:t>
            </a:r>
            <a:endParaRPr lang="en-CA" dirty="0">
              <a:solidFill>
                <a:srgbClr val="FF0000"/>
              </a:solidFill>
            </a:endParaRPr>
          </a:p>
        </p:txBody>
      </p:sp>
      <p:sp>
        <p:nvSpPr>
          <p:cNvPr id="13" name="Rectangle 12">
            <a:extLst>
              <a:ext uri="{FF2B5EF4-FFF2-40B4-BE49-F238E27FC236}">
                <a16:creationId xmlns:a16="http://schemas.microsoft.com/office/drawing/2014/main" id="{F56D962F-5A07-AE68-AB14-3C23103F9574}"/>
              </a:ext>
            </a:extLst>
          </p:cNvPr>
          <p:cNvSpPr/>
          <p:nvPr/>
        </p:nvSpPr>
        <p:spPr>
          <a:xfrm>
            <a:off x="9059779" y="2410331"/>
            <a:ext cx="1900990" cy="2330112"/>
          </a:xfrm>
          <a:prstGeom prst="rect">
            <a:avLst/>
          </a:prstGeom>
          <a:ln w="38100">
            <a:solidFill>
              <a:schemeClr val="tx2">
                <a:lumMod val="60000"/>
                <a:lumOff val="40000"/>
              </a:schemeClr>
            </a:solidFill>
            <a:tailEnd type="triangle"/>
          </a:ln>
        </p:spPr>
        <p:style>
          <a:lnRef idx="1">
            <a:schemeClr val="dk1"/>
          </a:lnRef>
          <a:fillRef idx="0">
            <a:schemeClr val="dk1"/>
          </a:fillRef>
          <a:effectRef idx="0">
            <a:schemeClr val="dk1"/>
          </a:effectRef>
          <a:fontRef idx="minor">
            <a:schemeClr val="tx1"/>
          </a:fontRef>
        </p:style>
        <p:txBody>
          <a:bodyPr rtlCol="0" anchor="ctr"/>
          <a:lstStyle/>
          <a:p>
            <a:pPr algn="ctr"/>
            <a:r>
              <a:rPr lang="en-US" dirty="0">
                <a:solidFill>
                  <a:srgbClr val="FF0000"/>
                </a:solidFill>
              </a:rPr>
              <a:t>FIR Foxtrot</a:t>
            </a:r>
            <a:endParaRPr lang="en-CA" dirty="0">
              <a:solidFill>
                <a:srgbClr val="FF0000"/>
              </a:solidFill>
            </a:endParaRPr>
          </a:p>
        </p:txBody>
      </p:sp>
      <p:sp>
        <p:nvSpPr>
          <p:cNvPr id="14" name="Rectangle 13">
            <a:extLst>
              <a:ext uri="{FF2B5EF4-FFF2-40B4-BE49-F238E27FC236}">
                <a16:creationId xmlns:a16="http://schemas.microsoft.com/office/drawing/2014/main" id="{7688C7C0-E0D9-09E3-81D4-2BC3BDCF1F52}"/>
              </a:ext>
            </a:extLst>
          </p:cNvPr>
          <p:cNvSpPr/>
          <p:nvPr/>
        </p:nvSpPr>
        <p:spPr>
          <a:xfrm>
            <a:off x="6978315" y="4756490"/>
            <a:ext cx="4812632" cy="1018668"/>
          </a:xfrm>
          <a:prstGeom prst="rect">
            <a:avLst/>
          </a:prstGeom>
          <a:ln w="38100">
            <a:solidFill>
              <a:schemeClr val="tx2">
                <a:lumMod val="60000"/>
                <a:lumOff val="40000"/>
              </a:schemeClr>
            </a:solidFill>
            <a:tailEnd type="triangle"/>
          </a:ln>
        </p:spPr>
        <p:style>
          <a:lnRef idx="1">
            <a:schemeClr val="dk1"/>
          </a:lnRef>
          <a:fillRef idx="0">
            <a:schemeClr val="dk1"/>
          </a:fillRef>
          <a:effectRef idx="0">
            <a:schemeClr val="dk1"/>
          </a:effectRef>
          <a:fontRef idx="minor">
            <a:schemeClr val="tx1"/>
          </a:fontRef>
        </p:style>
        <p:txBody>
          <a:bodyPr rtlCol="0" anchor="ctr"/>
          <a:lstStyle/>
          <a:p>
            <a:pPr algn="ctr"/>
            <a:r>
              <a:rPr lang="en-US" dirty="0">
                <a:solidFill>
                  <a:srgbClr val="FF0000"/>
                </a:solidFill>
              </a:rPr>
              <a:t>FIR Hotel</a:t>
            </a:r>
            <a:endParaRPr lang="en-CA" dirty="0">
              <a:solidFill>
                <a:srgbClr val="FF0000"/>
              </a:solidFill>
            </a:endParaRPr>
          </a:p>
        </p:txBody>
      </p:sp>
      <p:cxnSp>
        <p:nvCxnSpPr>
          <p:cNvPr id="29" name="Straight Arrow Connector 28">
            <a:extLst>
              <a:ext uri="{FF2B5EF4-FFF2-40B4-BE49-F238E27FC236}">
                <a16:creationId xmlns:a16="http://schemas.microsoft.com/office/drawing/2014/main" id="{6799F8ED-1984-86D3-F1D6-6F386547E096}"/>
              </a:ext>
            </a:extLst>
          </p:cNvPr>
          <p:cNvCxnSpPr>
            <a:cxnSpLocks/>
          </p:cNvCxnSpPr>
          <p:nvPr/>
        </p:nvCxnSpPr>
        <p:spPr>
          <a:xfrm>
            <a:off x="2816149" y="266702"/>
            <a:ext cx="3632777" cy="2789319"/>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30" name="Straight Arrow Connector 29">
            <a:extLst>
              <a:ext uri="{FF2B5EF4-FFF2-40B4-BE49-F238E27FC236}">
                <a16:creationId xmlns:a16="http://schemas.microsoft.com/office/drawing/2014/main" id="{9CC4E504-7F1B-EE30-FC69-7061610F8C6F}"/>
              </a:ext>
            </a:extLst>
          </p:cNvPr>
          <p:cNvCxnSpPr>
            <a:cxnSpLocks/>
          </p:cNvCxnSpPr>
          <p:nvPr/>
        </p:nvCxnSpPr>
        <p:spPr>
          <a:xfrm flipV="1">
            <a:off x="6418847" y="3039974"/>
            <a:ext cx="5372100" cy="16047"/>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32" name="Straight Arrow Connector 31">
            <a:extLst>
              <a:ext uri="{FF2B5EF4-FFF2-40B4-BE49-F238E27FC236}">
                <a16:creationId xmlns:a16="http://schemas.microsoft.com/office/drawing/2014/main" id="{A9B8FEF5-D516-196D-F152-985FA97C9E5E}"/>
              </a:ext>
            </a:extLst>
          </p:cNvPr>
          <p:cNvCxnSpPr>
            <a:cxnSpLocks/>
          </p:cNvCxnSpPr>
          <p:nvPr/>
        </p:nvCxnSpPr>
        <p:spPr>
          <a:xfrm>
            <a:off x="783054" y="3701711"/>
            <a:ext cx="11037972" cy="0"/>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34" name="Straight Arrow Connector 33">
            <a:extLst>
              <a:ext uri="{FF2B5EF4-FFF2-40B4-BE49-F238E27FC236}">
                <a16:creationId xmlns:a16="http://schemas.microsoft.com/office/drawing/2014/main" id="{E95BE616-B8B6-C6C4-D6BB-BF508CDAB40F}"/>
              </a:ext>
            </a:extLst>
          </p:cNvPr>
          <p:cNvCxnSpPr>
            <a:cxnSpLocks/>
          </p:cNvCxnSpPr>
          <p:nvPr/>
        </p:nvCxnSpPr>
        <p:spPr>
          <a:xfrm flipH="1">
            <a:off x="637674" y="4142868"/>
            <a:ext cx="11183352" cy="0"/>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37" name="Straight Arrow Connector 36">
            <a:extLst>
              <a:ext uri="{FF2B5EF4-FFF2-40B4-BE49-F238E27FC236}">
                <a16:creationId xmlns:a16="http://schemas.microsoft.com/office/drawing/2014/main" id="{BF5EF42A-95C8-5A5D-AFDA-2E62B4EF0A7F}"/>
              </a:ext>
            </a:extLst>
          </p:cNvPr>
          <p:cNvCxnSpPr>
            <a:cxnSpLocks/>
          </p:cNvCxnSpPr>
          <p:nvPr/>
        </p:nvCxnSpPr>
        <p:spPr>
          <a:xfrm flipH="1">
            <a:off x="4199021" y="3429000"/>
            <a:ext cx="7591926" cy="0"/>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39" name="Straight Arrow Connector 38">
            <a:extLst>
              <a:ext uri="{FF2B5EF4-FFF2-40B4-BE49-F238E27FC236}">
                <a16:creationId xmlns:a16="http://schemas.microsoft.com/office/drawing/2014/main" id="{022CC68B-737C-B1E0-0D6D-9B3A639BD857}"/>
              </a:ext>
            </a:extLst>
          </p:cNvPr>
          <p:cNvCxnSpPr>
            <a:cxnSpLocks/>
          </p:cNvCxnSpPr>
          <p:nvPr/>
        </p:nvCxnSpPr>
        <p:spPr>
          <a:xfrm flipH="1" flipV="1">
            <a:off x="637674" y="709863"/>
            <a:ext cx="3561347" cy="2719137"/>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42" name="Straight Arrow Connector 41">
            <a:extLst>
              <a:ext uri="{FF2B5EF4-FFF2-40B4-BE49-F238E27FC236}">
                <a16:creationId xmlns:a16="http://schemas.microsoft.com/office/drawing/2014/main" id="{0AAEA813-A200-C860-B79D-55A910C82C4C}"/>
              </a:ext>
            </a:extLst>
          </p:cNvPr>
          <p:cNvCxnSpPr>
            <a:cxnSpLocks/>
          </p:cNvCxnSpPr>
          <p:nvPr/>
        </p:nvCxnSpPr>
        <p:spPr>
          <a:xfrm>
            <a:off x="4853741" y="477250"/>
            <a:ext cx="59155" cy="6164181"/>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46" name="Straight Arrow Connector 45">
            <a:extLst>
              <a:ext uri="{FF2B5EF4-FFF2-40B4-BE49-F238E27FC236}">
                <a16:creationId xmlns:a16="http://schemas.microsoft.com/office/drawing/2014/main" id="{7ED52A24-E3C0-D335-791C-AB727DFEEFE0}"/>
              </a:ext>
            </a:extLst>
          </p:cNvPr>
          <p:cNvCxnSpPr>
            <a:cxnSpLocks/>
          </p:cNvCxnSpPr>
          <p:nvPr/>
        </p:nvCxnSpPr>
        <p:spPr>
          <a:xfrm flipV="1">
            <a:off x="3505887" y="266702"/>
            <a:ext cx="0" cy="6386761"/>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50" name="Straight Arrow Connector 49">
            <a:extLst>
              <a:ext uri="{FF2B5EF4-FFF2-40B4-BE49-F238E27FC236}">
                <a16:creationId xmlns:a16="http://schemas.microsoft.com/office/drawing/2014/main" id="{7B2B912D-C1A0-C3DE-C222-BF04CBCC30D8}"/>
              </a:ext>
            </a:extLst>
          </p:cNvPr>
          <p:cNvCxnSpPr>
            <a:cxnSpLocks/>
          </p:cNvCxnSpPr>
          <p:nvPr/>
        </p:nvCxnSpPr>
        <p:spPr>
          <a:xfrm flipH="1">
            <a:off x="5837804" y="1082842"/>
            <a:ext cx="5688448" cy="5508454"/>
          </a:xfrm>
          <a:prstGeom prst="straightConnector1">
            <a:avLst/>
          </a:prstGeom>
          <a:ln w="38100">
            <a:headEnd type="triangle" w="med" len="med"/>
            <a:tailEnd type="triangle" w="med" len="med"/>
          </a:ln>
        </p:spPr>
        <p:style>
          <a:lnRef idx="1">
            <a:schemeClr val="dk1"/>
          </a:lnRef>
          <a:fillRef idx="0">
            <a:schemeClr val="dk1"/>
          </a:fillRef>
          <a:effectRef idx="0">
            <a:schemeClr val="dk1"/>
          </a:effectRef>
          <a:fontRef idx="minor">
            <a:schemeClr val="tx1"/>
          </a:fontRef>
        </p:style>
      </p:cxnSp>
      <p:cxnSp>
        <p:nvCxnSpPr>
          <p:cNvPr id="51" name="Straight Arrow Connector 50">
            <a:extLst>
              <a:ext uri="{FF2B5EF4-FFF2-40B4-BE49-F238E27FC236}">
                <a16:creationId xmlns:a16="http://schemas.microsoft.com/office/drawing/2014/main" id="{7C1663AA-9A7A-DECE-7B75-399031A9F764}"/>
              </a:ext>
            </a:extLst>
          </p:cNvPr>
          <p:cNvCxnSpPr>
            <a:cxnSpLocks/>
          </p:cNvCxnSpPr>
          <p:nvPr/>
        </p:nvCxnSpPr>
        <p:spPr>
          <a:xfrm flipV="1">
            <a:off x="8181217" y="477250"/>
            <a:ext cx="0" cy="5995739"/>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sp>
        <p:nvSpPr>
          <p:cNvPr id="55" name="Rectangle: Rounded Corners 54">
            <a:extLst>
              <a:ext uri="{FF2B5EF4-FFF2-40B4-BE49-F238E27FC236}">
                <a16:creationId xmlns:a16="http://schemas.microsoft.com/office/drawing/2014/main" id="{71CC2373-BF6E-1080-9155-3BE6BEA7B7D3}"/>
              </a:ext>
            </a:extLst>
          </p:cNvPr>
          <p:cNvSpPr/>
          <p:nvPr/>
        </p:nvSpPr>
        <p:spPr>
          <a:xfrm>
            <a:off x="7197376" y="2394282"/>
            <a:ext cx="1856874" cy="1607211"/>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US" dirty="0"/>
              <a:t>MIL OPS</a:t>
            </a:r>
            <a:endParaRPr lang="en-CA" dirty="0"/>
          </a:p>
        </p:txBody>
      </p:sp>
      <p:sp>
        <p:nvSpPr>
          <p:cNvPr id="2" name="Freeform: Shape 1">
            <a:extLst>
              <a:ext uri="{FF2B5EF4-FFF2-40B4-BE49-F238E27FC236}">
                <a16:creationId xmlns:a16="http://schemas.microsoft.com/office/drawing/2014/main" id="{96948057-FF39-4B13-CE65-EE7440D0B55D}"/>
              </a:ext>
            </a:extLst>
          </p:cNvPr>
          <p:cNvSpPr/>
          <p:nvPr/>
        </p:nvSpPr>
        <p:spPr>
          <a:xfrm>
            <a:off x="3259048" y="1941099"/>
            <a:ext cx="2578756" cy="3525237"/>
          </a:xfrm>
          <a:custGeom>
            <a:avLst/>
            <a:gdLst>
              <a:gd name="connsiteX0" fmla="*/ 0 w 2021305"/>
              <a:gd name="connsiteY0" fmla="*/ 0 h 1768643"/>
              <a:gd name="connsiteX1" fmla="*/ 1732547 w 2021305"/>
              <a:gd name="connsiteY1" fmla="*/ 0 h 1768643"/>
              <a:gd name="connsiteX2" fmla="*/ 1672389 w 2021305"/>
              <a:gd name="connsiteY2" fmla="*/ 866274 h 1768643"/>
              <a:gd name="connsiteX3" fmla="*/ 2009274 w 2021305"/>
              <a:gd name="connsiteY3" fmla="*/ 1143000 h 1768643"/>
              <a:gd name="connsiteX4" fmla="*/ 2021305 w 2021305"/>
              <a:gd name="connsiteY4" fmla="*/ 1756611 h 1768643"/>
              <a:gd name="connsiteX5" fmla="*/ 48126 w 2021305"/>
              <a:gd name="connsiteY5" fmla="*/ 1768643 h 1768643"/>
              <a:gd name="connsiteX6" fmla="*/ 0 w 2021305"/>
              <a:gd name="connsiteY6" fmla="*/ 0 h 17686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021305" h="1768643">
                <a:moveTo>
                  <a:pt x="0" y="0"/>
                </a:moveTo>
                <a:lnTo>
                  <a:pt x="1732547" y="0"/>
                </a:lnTo>
                <a:lnTo>
                  <a:pt x="1672389" y="866274"/>
                </a:lnTo>
                <a:lnTo>
                  <a:pt x="2009274" y="1143000"/>
                </a:lnTo>
                <a:lnTo>
                  <a:pt x="2021305" y="1756611"/>
                </a:lnTo>
                <a:lnTo>
                  <a:pt x="48126" y="1768643"/>
                </a:lnTo>
                <a:lnTo>
                  <a:pt x="0" y="0"/>
                </a:lnTo>
                <a:close/>
              </a:path>
            </a:pathLst>
          </a:custGeom>
          <a:solidFill>
            <a:srgbClr val="289DD8">
              <a:alpha val="50196"/>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High Seas</a:t>
            </a:r>
            <a:endParaRPr lang="en-CA" dirty="0"/>
          </a:p>
        </p:txBody>
      </p:sp>
      <p:cxnSp>
        <p:nvCxnSpPr>
          <p:cNvPr id="5" name="Straight Arrow Connector 4">
            <a:extLst>
              <a:ext uri="{FF2B5EF4-FFF2-40B4-BE49-F238E27FC236}">
                <a16:creationId xmlns:a16="http://schemas.microsoft.com/office/drawing/2014/main" id="{5EE13CD5-227B-D557-119A-2BC449862E55}"/>
              </a:ext>
            </a:extLst>
          </p:cNvPr>
          <p:cNvCxnSpPr>
            <a:cxnSpLocks/>
          </p:cNvCxnSpPr>
          <p:nvPr/>
        </p:nvCxnSpPr>
        <p:spPr>
          <a:xfrm>
            <a:off x="2575446" y="393029"/>
            <a:ext cx="0" cy="6248402"/>
          </a:xfrm>
          <a:prstGeom prst="straightConnector1">
            <a:avLst/>
          </a:prstGeom>
          <a:ln w="38100">
            <a:headEnd type="triangle" w="med" len="med"/>
            <a:tailEnd type="triangle" w="med" len="med"/>
          </a:ln>
        </p:spPr>
        <p:style>
          <a:lnRef idx="1">
            <a:schemeClr val="dk1"/>
          </a:lnRef>
          <a:fillRef idx="0">
            <a:schemeClr val="dk1"/>
          </a:fillRef>
          <a:effectRef idx="0">
            <a:schemeClr val="dk1"/>
          </a:effectRef>
          <a:fontRef idx="minor">
            <a:schemeClr val="tx1"/>
          </a:fontRef>
        </p:style>
      </p:cxnSp>
      <p:cxnSp>
        <p:nvCxnSpPr>
          <p:cNvPr id="16" name="Straight Arrow Connector 15">
            <a:extLst>
              <a:ext uri="{FF2B5EF4-FFF2-40B4-BE49-F238E27FC236}">
                <a16:creationId xmlns:a16="http://schemas.microsoft.com/office/drawing/2014/main" id="{5AAEB1CC-AF35-17BE-965C-1B7A3E826A74}"/>
              </a:ext>
            </a:extLst>
          </p:cNvPr>
          <p:cNvCxnSpPr>
            <a:cxnSpLocks/>
          </p:cNvCxnSpPr>
          <p:nvPr/>
        </p:nvCxnSpPr>
        <p:spPr>
          <a:xfrm>
            <a:off x="445549" y="1847851"/>
            <a:ext cx="5636935" cy="3827037"/>
          </a:xfrm>
          <a:prstGeom prst="straightConnector1">
            <a:avLst/>
          </a:prstGeom>
          <a:ln w="38100">
            <a:headEnd type="triangle" w="med" len="med"/>
            <a:tailEnd type="triangle" w="med" len="med"/>
          </a:ln>
        </p:spPr>
        <p:style>
          <a:lnRef idx="1">
            <a:schemeClr val="dk1"/>
          </a:lnRef>
          <a:fillRef idx="0">
            <a:schemeClr val="dk1"/>
          </a:fillRef>
          <a:effectRef idx="0">
            <a:schemeClr val="dk1"/>
          </a:effectRef>
          <a:fontRef idx="minor">
            <a:schemeClr val="tx1"/>
          </a:fontRef>
        </p:style>
      </p:cxnSp>
      <p:cxnSp>
        <p:nvCxnSpPr>
          <p:cNvPr id="19" name="Straight Arrow Connector 18">
            <a:extLst>
              <a:ext uri="{FF2B5EF4-FFF2-40B4-BE49-F238E27FC236}">
                <a16:creationId xmlns:a16="http://schemas.microsoft.com/office/drawing/2014/main" id="{346C2191-FE3C-F4DD-F5B5-E6EE8CCD8FAA}"/>
              </a:ext>
            </a:extLst>
          </p:cNvPr>
          <p:cNvCxnSpPr>
            <a:cxnSpLocks/>
          </p:cNvCxnSpPr>
          <p:nvPr/>
        </p:nvCxnSpPr>
        <p:spPr>
          <a:xfrm>
            <a:off x="6096000" y="5665859"/>
            <a:ext cx="6054890" cy="0"/>
          </a:xfrm>
          <a:prstGeom prst="straightConnector1">
            <a:avLst/>
          </a:prstGeom>
          <a:ln w="38100">
            <a:headEnd type="triangle" w="med" len="med"/>
            <a:tailEnd type="triangle" w="med" len="med"/>
          </a:ln>
        </p:spPr>
        <p:style>
          <a:lnRef idx="1">
            <a:schemeClr val="dk1"/>
          </a:lnRef>
          <a:fillRef idx="0">
            <a:schemeClr val="dk1"/>
          </a:fillRef>
          <a:effectRef idx="0">
            <a:schemeClr val="dk1"/>
          </a:effectRef>
          <a:fontRef idx="minor">
            <a:schemeClr val="tx1"/>
          </a:fontRef>
        </p:style>
      </p:cxnSp>
      <p:cxnSp>
        <p:nvCxnSpPr>
          <p:cNvPr id="21" name="Straight Arrow Connector 20">
            <a:extLst>
              <a:ext uri="{FF2B5EF4-FFF2-40B4-BE49-F238E27FC236}">
                <a16:creationId xmlns:a16="http://schemas.microsoft.com/office/drawing/2014/main" id="{03D3413B-6E7A-4382-B660-4F5800DE92BF}"/>
              </a:ext>
            </a:extLst>
          </p:cNvPr>
          <p:cNvCxnSpPr>
            <a:cxnSpLocks/>
          </p:cNvCxnSpPr>
          <p:nvPr/>
        </p:nvCxnSpPr>
        <p:spPr>
          <a:xfrm>
            <a:off x="7742808" y="443164"/>
            <a:ext cx="0" cy="6148132"/>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4806550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0F6EB60-A20F-B0B9-F32A-D3CE341B1672}"/>
              </a:ext>
            </a:extLst>
          </p:cNvPr>
          <p:cNvSpPr txBox="1"/>
          <p:nvPr/>
        </p:nvSpPr>
        <p:spPr>
          <a:xfrm>
            <a:off x="0" y="294487"/>
            <a:ext cx="12115387" cy="1384995"/>
          </a:xfrm>
          <a:prstGeom prst="rect">
            <a:avLst/>
          </a:prstGeom>
          <a:noFill/>
        </p:spPr>
        <p:txBody>
          <a:bodyPr wrap="square">
            <a:spAutoFit/>
          </a:bodyPr>
          <a:lstStyle/>
          <a:p>
            <a:pPr algn="ctr">
              <a:spcBef>
                <a:spcPct val="0"/>
              </a:spcBef>
              <a:defRPr/>
            </a:pPr>
            <a:r>
              <a:rPr lang="en-GB" sz="2400" b="1" spc="-10" dirty="0">
                <a:effectLst/>
                <a:latin typeface="Times New Roman" panose="02020603050405020304" pitchFamily="18" charset="0"/>
                <a:ea typeface="Times New Roman" panose="02020603050405020304" pitchFamily="18" charset="0"/>
              </a:rPr>
              <a:t>Group B </a:t>
            </a:r>
            <a:r>
              <a:rPr lang="en-GB" sz="2400" spc="-10" dirty="0">
                <a:effectLst/>
                <a:latin typeface="Times New Roman" panose="02020603050405020304" pitchFamily="18" charset="0"/>
                <a:ea typeface="Times New Roman" panose="02020603050405020304" pitchFamily="18" charset="0"/>
              </a:rPr>
              <a:t>(Meeting room 2)</a:t>
            </a:r>
          </a:p>
          <a:p>
            <a:pPr algn="ctr">
              <a:spcBef>
                <a:spcPct val="0"/>
              </a:spcBef>
              <a:defRPr/>
            </a:pPr>
            <a:endParaRPr lang="en-GB" sz="2400" b="1" spc="-10" dirty="0">
              <a:effectLst/>
              <a:latin typeface="Times New Roman" panose="02020603050405020304" pitchFamily="18" charset="0"/>
              <a:ea typeface="Times New Roman" panose="02020603050405020304" pitchFamily="18" charset="0"/>
            </a:endParaRPr>
          </a:p>
          <a:p>
            <a:pPr marL="0" marR="0" lvl="0" indent="0" fontAlgn="auto">
              <a:spcBef>
                <a:spcPct val="0"/>
              </a:spcBef>
              <a:spcAft>
                <a:spcPts val="0"/>
              </a:spcAft>
              <a:buClrTx/>
              <a:buSzTx/>
              <a:tabLst/>
              <a:defRPr/>
            </a:pPr>
            <a:endParaRPr lang="en-US" b="1" dirty="0">
              <a:solidFill>
                <a:srgbClr val="003366"/>
              </a:solidFill>
              <a:latin typeface="Arial Rounded MT Bold" panose="020F0704030504030204" pitchFamily="34" charset="0"/>
              <a:cs typeface="Aharoni" panose="02010803020104030203" pitchFamily="2" charset="-79"/>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 name="TextBox 1">
            <a:extLst>
              <a:ext uri="{FF2B5EF4-FFF2-40B4-BE49-F238E27FC236}">
                <a16:creationId xmlns:a16="http://schemas.microsoft.com/office/drawing/2014/main" id="{062964EA-F041-BB86-9FBE-D6B01FED1FE8}"/>
              </a:ext>
            </a:extLst>
          </p:cNvPr>
          <p:cNvSpPr txBox="1"/>
          <p:nvPr/>
        </p:nvSpPr>
        <p:spPr>
          <a:xfrm>
            <a:off x="740889" y="1051062"/>
            <a:ext cx="10929742" cy="1754326"/>
          </a:xfrm>
          <a:prstGeom prst="rect">
            <a:avLst/>
          </a:prstGeom>
          <a:noFill/>
          <a:ln w="3175">
            <a:solidFill>
              <a:schemeClr val="tx1"/>
            </a:solidFill>
          </a:ln>
        </p:spPr>
        <p:txBody>
          <a:bodyPr wrap="square" rtlCol="0">
            <a:spAutoFit/>
          </a:bodyPr>
          <a:lstStyle/>
          <a:p>
            <a:r>
              <a:rPr lang="en-GB" spc="-10" dirty="0">
                <a:latin typeface="Times New Roman" panose="02020603050405020304" pitchFamily="18" charset="0"/>
                <a:ea typeface="Times New Roman" panose="02020603050405020304" pitchFamily="18" charset="0"/>
              </a:rPr>
              <a:t>List of Members:</a:t>
            </a:r>
          </a:p>
          <a:p>
            <a:endParaRPr lang="en-GB" sz="1800" spc="-10" dirty="0">
              <a:effectLst/>
              <a:latin typeface="Times New Roman" panose="02020603050405020304" pitchFamily="18" charset="0"/>
              <a:ea typeface="Times New Roman" panose="02020603050405020304" pitchFamily="18" charset="0"/>
            </a:endParaRPr>
          </a:p>
          <a:p>
            <a:endParaRPr lang="en-GB" spc="-10" dirty="0">
              <a:latin typeface="Times New Roman" panose="02020603050405020304" pitchFamily="18" charset="0"/>
              <a:ea typeface="Times New Roman" panose="02020603050405020304" pitchFamily="18" charset="0"/>
            </a:endParaRPr>
          </a:p>
          <a:p>
            <a:r>
              <a:rPr lang="en-GB" sz="1800" spc="-10" dirty="0">
                <a:effectLst/>
                <a:latin typeface="Times New Roman" panose="02020603050405020304" pitchFamily="18" charset="0"/>
                <a:ea typeface="Times New Roman" panose="02020603050405020304" pitchFamily="18" charset="0"/>
              </a:rPr>
              <a:t>Presenter on behalf of the Group</a:t>
            </a:r>
            <a:r>
              <a:rPr lang="en-GB" spc="-10" dirty="0">
                <a:latin typeface="Times New Roman" panose="02020603050405020304" pitchFamily="18" charset="0"/>
                <a:ea typeface="Times New Roman" panose="02020603050405020304" pitchFamily="18" charset="0"/>
              </a:rPr>
              <a:t>:</a:t>
            </a:r>
            <a:endParaRPr lang="en-GB" sz="1800" spc="-10" dirty="0">
              <a:effectLst/>
              <a:latin typeface="Times New Roman" panose="02020603050405020304" pitchFamily="18" charset="0"/>
              <a:ea typeface="Times New Roman" panose="02020603050405020304" pitchFamily="18" charset="0"/>
            </a:endParaRPr>
          </a:p>
          <a:p>
            <a:endParaRPr lang="en-GB" b="1" spc="-10" dirty="0">
              <a:latin typeface="Times New Roman" panose="02020603050405020304" pitchFamily="18" charset="0"/>
            </a:endParaRPr>
          </a:p>
          <a:p>
            <a:endParaRPr lang="en-CA" dirty="0"/>
          </a:p>
        </p:txBody>
      </p:sp>
      <p:sp>
        <p:nvSpPr>
          <p:cNvPr id="9" name="TextBox 8">
            <a:extLst>
              <a:ext uri="{FF2B5EF4-FFF2-40B4-BE49-F238E27FC236}">
                <a16:creationId xmlns:a16="http://schemas.microsoft.com/office/drawing/2014/main" id="{0CE95638-7C9D-EAC4-15AE-099AD9BD0BB6}"/>
              </a:ext>
            </a:extLst>
          </p:cNvPr>
          <p:cNvSpPr txBox="1"/>
          <p:nvPr/>
        </p:nvSpPr>
        <p:spPr>
          <a:xfrm>
            <a:off x="740889" y="3694310"/>
            <a:ext cx="10929742" cy="1477328"/>
          </a:xfrm>
          <a:prstGeom prst="rect">
            <a:avLst/>
          </a:prstGeom>
          <a:noFill/>
          <a:ln w="3175">
            <a:solidFill>
              <a:schemeClr val="tx1"/>
            </a:solidFill>
          </a:ln>
        </p:spPr>
        <p:txBody>
          <a:bodyPr wrap="square" rtlCol="0">
            <a:spAutoFit/>
          </a:bodyPr>
          <a:lstStyle/>
          <a:p>
            <a:r>
              <a:rPr lang="en-GB" spc="-10" dirty="0">
                <a:latin typeface="Times New Roman" panose="02020603050405020304" pitchFamily="18" charset="0"/>
                <a:ea typeface="Times New Roman" panose="02020603050405020304" pitchFamily="18" charset="0"/>
              </a:rPr>
              <a:t>Ex 1: Review the RACF and provide comments for improvement</a:t>
            </a:r>
          </a:p>
          <a:p>
            <a:endParaRPr lang="en-GB" sz="1800" spc="-10" dirty="0">
              <a:effectLst/>
              <a:latin typeface="Times New Roman" panose="02020603050405020304" pitchFamily="18" charset="0"/>
              <a:ea typeface="Times New Roman" panose="02020603050405020304" pitchFamily="18" charset="0"/>
            </a:endParaRPr>
          </a:p>
          <a:p>
            <a:endParaRPr lang="en-GB" spc="-10" dirty="0">
              <a:latin typeface="Times New Roman" panose="02020603050405020304" pitchFamily="18" charset="0"/>
              <a:ea typeface="Times New Roman" panose="02020603050405020304" pitchFamily="18" charset="0"/>
            </a:endParaRPr>
          </a:p>
          <a:p>
            <a:r>
              <a:rPr lang="en-GB" sz="1800" spc="-10" dirty="0">
                <a:effectLst/>
                <a:latin typeface="Times New Roman" panose="02020603050405020304" pitchFamily="18" charset="0"/>
                <a:ea typeface="Times New Roman" panose="02020603050405020304" pitchFamily="18" charset="0"/>
              </a:rPr>
              <a:t>Ex 2: Populate the relevant the Playbook Table using the scenario where </a:t>
            </a:r>
            <a:r>
              <a:rPr lang="en-GB" spc="-10" dirty="0">
                <a:latin typeface="Times New Roman" panose="02020603050405020304" pitchFamily="18" charset="0"/>
                <a:ea typeface="Times New Roman" panose="02020603050405020304" pitchFamily="18" charset="0"/>
              </a:rPr>
              <a:t>it was reported that the earthquake in </a:t>
            </a:r>
            <a:r>
              <a:rPr lang="en-GB" sz="1800" spc="-10" dirty="0">
                <a:effectLst/>
                <a:latin typeface="Times New Roman" panose="02020603050405020304" pitchFamily="18" charset="0"/>
                <a:ea typeface="Times New Roman" panose="02020603050405020304" pitchFamily="18" charset="0"/>
              </a:rPr>
              <a:t>FIR Alpha damaged the CNS/ATM infrastructure and destroyed all ATS facilities. </a:t>
            </a:r>
          </a:p>
        </p:txBody>
      </p:sp>
    </p:spTree>
    <p:extLst>
      <p:ext uri="{BB962C8B-B14F-4D97-AF65-F5344CB8AC3E}">
        <p14:creationId xmlns:p14="http://schemas.microsoft.com/office/powerpoint/2010/main" val="9112950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C391AAB1-C269-529B-3E8B-3F784010E742}"/>
              </a:ext>
            </a:extLst>
          </p:cNvPr>
          <p:cNvSpPr/>
          <p:nvPr/>
        </p:nvSpPr>
        <p:spPr>
          <a:xfrm>
            <a:off x="3777916" y="2394284"/>
            <a:ext cx="5281863" cy="2330110"/>
          </a:xfrm>
          <a:prstGeom prst="rect">
            <a:avLst/>
          </a:prstGeom>
          <a:noFill/>
          <a:ln w="76200">
            <a:solidFill>
              <a:schemeClr val="accent2">
                <a:lumMod val="60000"/>
                <a:lumOff val="40000"/>
              </a:schemeClr>
            </a:solidFill>
            <a:tailEnd type="triangle"/>
          </a:ln>
        </p:spPr>
        <p:style>
          <a:lnRef idx="1">
            <a:schemeClr val="dk1"/>
          </a:lnRef>
          <a:fillRef idx="0">
            <a:schemeClr val="dk1"/>
          </a:fillRef>
          <a:effectRef idx="0">
            <a:schemeClr val="dk1"/>
          </a:effectRef>
          <a:fontRef idx="minor">
            <a:schemeClr val="tx1"/>
          </a:fontRef>
        </p:style>
        <p:txBody>
          <a:bodyPr rtlCol="0" anchor="ctr"/>
          <a:lstStyle/>
          <a:p>
            <a:pPr algn="ctr"/>
            <a:r>
              <a:rPr lang="en-US" sz="2000" dirty="0">
                <a:solidFill>
                  <a:srgbClr val="FF0000"/>
                </a:solidFill>
              </a:rPr>
              <a:t>FIR Charlee</a:t>
            </a:r>
            <a:endParaRPr lang="en-CA" sz="2000" dirty="0">
              <a:solidFill>
                <a:srgbClr val="FF0000"/>
              </a:solidFill>
            </a:endParaRPr>
          </a:p>
        </p:txBody>
      </p:sp>
      <p:sp>
        <p:nvSpPr>
          <p:cNvPr id="8" name="Rectangle 7">
            <a:extLst>
              <a:ext uri="{FF2B5EF4-FFF2-40B4-BE49-F238E27FC236}">
                <a16:creationId xmlns:a16="http://schemas.microsoft.com/office/drawing/2014/main" id="{D78A1A49-192E-D422-C1CA-46A5B0D06BE0}"/>
              </a:ext>
            </a:extLst>
          </p:cNvPr>
          <p:cNvSpPr/>
          <p:nvPr/>
        </p:nvSpPr>
        <p:spPr>
          <a:xfrm>
            <a:off x="1876926" y="938462"/>
            <a:ext cx="5486399" cy="1471869"/>
          </a:xfrm>
          <a:prstGeom prst="rect">
            <a:avLst/>
          </a:prstGeom>
          <a:ln w="38100">
            <a:solidFill>
              <a:schemeClr val="tx2">
                <a:lumMod val="60000"/>
                <a:lumOff val="40000"/>
              </a:schemeClr>
            </a:solidFill>
            <a:tailEnd type="triangle"/>
          </a:ln>
        </p:spPr>
        <p:style>
          <a:lnRef idx="1">
            <a:schemeClr val="dk1"/>
          </a:lnRef>
          <a:fillRef idx="0">
            <a:schemeClr val="dk1"/>
          </a:fillRef>
          <a:effectRef idx="0">
            <a:schemeClr val="dk1"/>
          </a:effectRef>
          <a:fontRef idx="minor">
            <a:schemeClr val="tx1"/>
          </a:fontRef>
        </p:style>
        <p:txBody>
          <a:bodyPr rtlCol="0" anchor="ctr"/>
          <a:lstStyle/>
          <a:p>
            <a:pPr algn="ctr"/>
            <a:r>
              <a:rPr lang="en-US" dirty="0">
                <a:solidFill>
                  <a:srgbClr val="FF0000"/>
                </a:solidFill>
              </a:rPr>
              <a:t>FIR Delta</a:t>
            </a:r>
            <a:endParaRPr lang="en-CA" dirty="0">
              <a:solidFill>
                <a:srgbClr val="FF0000"/>
              </a:solidFill>
            </a:endParaRPr>
          </a:p>
        </p:txBody>
      </p:sp>
      <p:sp>
        <p:nvSpPr>
          <p:cNvPr id="9" name="Rectangle 8">
            <a:extLst>
              <a:ext uri="{FF2B5EF4-FFF2-40B4-BE49-F238E27FC236}">
                <a16:creationId xmlns:a16="http://schemas.microsoft.com/office/drawing/2014/main" id="{B64A3E1F-7EC2-B828-3265-4804FC3B9E2C}"/>
              </a:ext>
            </a:extLst>
          </p:cNvPr>
          <p:cNvSpPr/>
          <p:nvPr/>
        </p:nvSpPr>
        <p:spPr>
          <a:xfrm>
            <a:off x="1884948" y="4724394"/>
            <a:ext cx="5101389" cy="1900988"/>
          </a:xfrm>
          <a:prstGeom prst="rect">
            <a:avLst/>
          </a:prstGeom>
          <a:ln w="38100">
            <a:solidFill>
              <a:schemeClr val="tx2">
                <a:lumMod val="60000"/>
                <a:lumOff val="40000"/>
              </a:schemeClr>
            </a:solidFill>
            <a:tailEnd type="triangle"/>
          </a:ln>
        </p:spPr>
        <p:style>
          <a:lnRef idx="1">
            <a:schemeClr val="dk1"/>
          </a:lnRef>
          <a:fillRef idx="0">
            <a:schemeClr val="dk1"/>
          </a:fillRef>
          <a:effectRef idx="0">
            <a:schemeClr val="dk1"/>
          </a:effectRef>
          <a:fontRef idx="minor">
            <a:schemeClr val="tx1"/>
          </a:fontRef>
        </p:style>
        <p:txBody>
          <a:bodyPr rtlCol="0" anchor="ctr"/>
          <a:lstStyle/>
          <a:p>
            <a:pPr algn="ctr"/>
            <a:r>
              <a:rPr lang="en-US" dirty="0">
                <a:solidFill>
                  <a:srgbClr val="FF0000"/>
                </a:solidFill>
              </a:rPr>
              <a:t>FIR Golf</a:t>
            </a:r>
            <a:endParaRPr lang="en-CA" dirty="0">
              <a:solidFill>
                <a:srgbClr val="FF0000"/>
              </a:solidFill>
            </a:endParaRPr>
          </a:p>
        </p:txBody>
      </p:sp>
      <p:sp>
        <p:nvSpPr>
          <p:cNvPr id="10" name="Rectangle 9">
            <a:extLst>
              <a:ext uri="{FF2B5EF4-FFF2-40B4-BE49-F238E27FC236}">
                <a16:creationId xmlns:a16="http://schemas.microsoft.com/office/drawing/2014/main" id="{FF625377-FFC2-26F7-04B4-4A4812769E07}"/>
              </a:ext>
            </a:extLst>
          </p:cNvPr>
          <p:cNvSpPr/>
          <p:nvPr/>
        </p:nvSpPr>
        <p:spPr>
          <a:xfrm>
            <a:off x="1876926" y="2410331"/>
            <a:ext cx="1900990" cy="2330112"/>
          </a:xfrm>
          <a:prstGeom prst="rect">
            <a:avLst/>
          </a:prstGeom>
          <a:solidFill>
            <a:schemeClr val="accent3">
              <a:lumMod val="20000"/>
              <a:lumOff val="80000"/>
            </a:schemeClr>
          </a:solidFill>
          <a:ln w="38100">
            <a:solidFill>
              <a:schemeClr val="accent2">
                <a:lumMod val="60000"/>
                <a:lumOff val="40000"/>
              </a:schemeClr>
            </a:solidFill>
            <a:tailEnd type="triangle"/>
          </a:ln>
        </p:spPr>
        <p:style>
          <a:lnRef idx="1">
            <a:schemeClr val="dk1"/>
          </a:lnRef>
          <a:fillRef idx="0">
            <a:schemeClr val="dk1"/>
          </a:fillRef>
          <a:effectRef idx="0">
            <a:schemeClr val="dk1"/>
          </a:effectRef>
          <a:fontRef idx="minor">
            <a:schemeClr val="tx1"/>
          </a:fontRef>
        </p:style>
        <p:txBody>
          <a:bodyPr rtlCol="0" anchor="ctr"/>
          <a:lstStyle/>
          <a:p>
            <a:pPr algn="ctr"/>
            <a:r>
              <a:rPr lang="en-US" sz="2800" b="1" dirty="0">
                <a:solidFill>
                  <a:srgbClr val="FF0000"/>
                </a:solidFill>
              </a:rPr>
              <a:t>FIR Alpha</a:t>
            </a:r>
            <a:endParaRPr lang="en-CA" sz="2800" b="1" dirty="0">
              <a:solidFill>
                <a:srgbClr val="FF0000"/>
              </a:solidFill>
            </a:endParaRPr>
          </a:p>
        </p:txBody>
      </p:sp>
      <p:sp>
        <p:nvSpPr>
          <p:cNvPr id="11" name="Rectangle 10">
            <a:extLst>
              <a:ext uri="{FF2B5EF4-FFF2-40B4-BE49-F238E27FC236}">
                <a16:creationId xmlns:a16="http://schemas.microsoft.com/office/drawing/2014/main" id="{CDD3729C-5F07-291F-A1FF-46B7C872D87C}"/>
              </a:ext>
            </a:extLst>
          </p:cNvPr>
          <p:cNvSpPr/>
          <p:nvPr/>
        </p:nvSpPr>
        <p:spPr>
          <a:xfrm>
            <a:off x="7379369" y="196514"/>
            <a:ext cx="4146883" cy="2197768"/>
          </a:xfrm>
          <a:prstGeom prst="rect">
            <a:avLst/>
          </a:prstGeom>
          <a:ln w="38100">
            <a:solidFill>
              <a:schemeClr val="tx2">
                <a:lumMod val="60000"/>
                <a:lumOff val="40000"/>
              </a:schemeClr>
            </a:solidFill>
            <a:tailEnd type="triangle"/>
          </a:ln>
        </p:spPr>
        <p:style>
          <a:lnRef idx="1">
            <a:schemeClr val="dk1"/>
          </a:lnRef>
          <a:fillRef idx="0">
            <a:schemeClr val="dk1"/>
          </a:fillRef>
          <a:effectRef idx="0">
            <a:schemeClr val="dk1"/>
          </a:effectRef>
          <a:fontRef idx="minor">
            <a:schemeClr val="tx1"/>
          </a:fontRef>
        </p:style>
        <p:txBody>
          <a:bodyPr rtlCol="0" anchor="ctr"/>
          <a:lstStyle/>
          <a:p>
            <a:pPr algn="ctr"/>
            <a:r>
              <a:rPr lang="en-US" dirty="0">
                <a:solidFill>
                  <a:srgbClr val="FF0000"/>
                </a:solidFill>
              </a:rPr>
              <a:t>FIR Echo</a:t>
            </a:r>
            <a:endParaRPr lang="en-CA" dirty="0">
              <a:solidFill>
                <a:srgbClr val="FF0000"/>
              </a:solidFill>
            </a:endParaRPr>
          </a:p>
        </p:txBody>
      </p:sp>
      <p:sp>
        <p:nvSpPr>
          <p:cNvPr id="12" name="Rectangle 11">
            <a:extLst>
              <a:ext uri="{FF2B5EF4-FFF2-40B4-BE49-F238E27FC236}">
                <a16:creationId xmlns:a16="http://schemas.microsoft.com/office/drawing/2014/main" id="{F8F4EBFD-C418-8425-15CB-2EDFCAECC464}"/>
              </a:ext>
            </a:extLst>
          </p:cNvPr>
          <p:cNvSpPr/>
          <p:nvPr/>
        </p:nvSpPr>
        <p:spPr>
          <a:xfrm>
            <a:off x="168442" y="938463"/>
            <a:ext cx="1700462" cy="4439653"/>
          </a:xfrm>
          <a:prstGeom prst="rect">
            <a:avLst/>
          </a:prstGeom>
          <a:ln w="38100">
            <a:solidFill>
              <a:schemeClr val="tx2">
                <a:lumMod val="60000"/>
                <a:lumOff val="40000"/>
              </a:schemeClr>
            </a:solidFill>
            <a:tailEnd type="triangle"/>
          </a:ln>
        </p:spPr>
        <p:style>
          <a:lnRef idx="1">
            <a:schemeClr val="dk1"/>
          </a:lnRef>
          <a:fillRef idx="0">
            <a:schemeClr val="dk1"/>
          </a:fillRef>
          <a:effectRef idx="0">
            <a:schemeClr val="dk1"/>
          </a:effectRef>
          <a:fontRef idx="minor">
            <a:schemeClr val="tx1"/>
          </a:fontRef>
        </p:style>
        <p:txBody>
          <a:bodyPr rtlCol="0" anchor="ctr"/>
          <a:lstStyle/>
          <a:p>
            <a:pPr algn="ctr"/>
            <a:r>
              <a:rPr lang="en-US" dirty="0">
                <a:solidFill>
                  <a:srgbClr val="FF0000"/>
                </a:solidFill>
              </a:rPr>
              <a:t>FIR Bravo</a:t>
            </a:r>
            <a:endParaRPr lang="en-CA" dirty="0">
              <a:solidFill>
                <a:srgbClr val="FF0000"/>
              </a:solidFill>
            </a:endParaRPr>
          </a:p>
        </p:txBody>
      </p:sp>
      <p:sp>
        <p:nvSpPr>
          <p:cNvPr id="13" name="Rectangle 12">
            <a:extLst>
              <a:ext uri="{FF2B5EF4-FFF2-40B4-BE49-F238E27FC236}">
                <a16:creationId xmlns:a16="http://schemas.microsoft.com/office/drawing/2014/main" id="{F56D962F-5A07-AE68-AB14-3C23103F9574}"/>
              </a:ext>
            </a:extLst>
          </p:cNvPr>
          <p:cNvSpPr/>
          <p:nvPr/>
        </p:nvSpPr>
        <p:spPr>
          <a:xfrm>
            <a:off x="9059779" y="2410331"/>
            <a:ext cx="1900990" cy="2330112"/>
          </a:xfrm>
          <a:prstGeom prst="rect">
            <a:avLst/>
          </a:prstGeom>
          <a:ln w="38100">
            <a:solidFill>
              <a:schemeClr val="tx2">
                <a:lumMod val="60000"/>
                <a:lumOff val="40000"/>
              </a:schemeClr>
            </a:solidFill>
            <a:tailEnd type="triangle"/>
          </a:ln>
        </p:spPr>
        <p:style>
          <a:lnRef idx="1">
            <a:schemeClr val="dk1"/>
          </a:lnRef>
          <a:fillRef idx="0">
            <a:schemeClr val="dk1"/>
          </a:fillRef>
          <a:effectRef idx="0">
            <a:schemeClr val="dk1"/>
          </a:effectRef>
          <a:fontRef idx="minor">
            <a:schemeClr val="tx1"/>
          </a:fontRef>
        </p:style>
        <p:txBody>
          <a:bodyPr rtlCol="0" anchor="ctr"/>
          <a:lstStyle/>
          <a:p>
            <a:pPr algn="ctr"/>
            <a:r>
              <a:rPr lang="en-US" dirty="0">
                <a:solidFill>
                  <a:srgbClr val="FF0000"/>
                </a:solidFill>
              </a:rPr>
              <a:t>FIR Foxtrot</a:t>
            </a:r>
            <a:endParaRPr lang="en-CA" dirty="0">
              <a:solidFill>
                <a:srgbClr val="FF0000"/>
              </a:solidFill>
            </a:endParaRPr>
          </a:p>
        </p:txBody>
      </p:sp>
      <p:sp>
        <p:nvSpPr>
          <p:cNvPr id="14" name="Rectangle 13">
            <a:extLst>
              <a:ext uri="{FF2B5EF4-FFF2-40B4-BE49-F238E27FC236}">
                <a16:creationId xmlns:a16="http://schemas.microsoft.com/office/drawing/2014/main" id="{7688C7C0-E0D9-09E3-81D4-2BC3BDCF1F52}"/>
              </a:ext>
            </a:extLst>
          </p:cNvPr>
          <p:cNvSpPr/>
          <p:nvPr/>
        </p:nvSpPr>
        <p:spPr>
          <a:xfrm>
            <a:off x="6978315" y="4756490"/>
            <a:ext cx="4812632" cy="1018668"/>
          </a:xfrm>
          <a:prstGeom prst="rect">
            <a:avLst/>
          </a:prstGeom>
          <a:ln w="38100">
            <a:solidFill>
              <a:schemeClr val="tx2">
                <a:lumMod val="60000"/>
                <a:lumOff val="40000"/>
              </a:schemeClr>
            </a:solidFill>
            <a:tailEnd type="triangle"/>
          </a:ln>
        </p:spPr>
        <p:style>
          <a:lnRef idx="1">
            <a:schemeClr val="dk1"/>
          </a:lnRef>
          <a:fillRef idx="0">
            <a:schemeClr val="dk1"/>
          </a:fillRef>
          <a:effectRef idx="0">
            <a:schemeClr val="dk1"/>
          </a:effectRef>
          <a:fontRef idx="minor">
            <a:schemeClr val="tx1"/>
          </a:fontRef>
        </p:style>
        <p:txBody>
          <a:bodyPr rtlCol="0" anchor="ctr"/>
          <a:lstStyle/>
          <a:p>
            <a:pPr algn="ctr"/>
            <a:r>
              <a:rPr lang="en-US" dirty="0">
                <a:solidFill>
                  <a:srgbClr val="FF0000"/>
                </a:solidFill>
              </a:rPr>
              <a:t>FIR Hotel</a:t>
            </a:r>
            <a:endParaRPr lang="en-CA" dirty="0">
              <a:solidFill>
                <a:srgbClr val="FF0000"/>
              </a:solidFill>
            </a:endParaRPr>
          </a:p>
        </p:txBody>
      </p:sp>
      <p:cxnSp>
        <p:nvCxnSpPr>
          <p:cNvPr id="29" name="Straight Arrow Connector 28">
            <a:extLst>
              <a:ext uri="{FF2B5EF4-FFF2-40B4-BE49-F238E27FC236}">
                <a16:creationId xmlns:a16="http://schemas.microsoft.com/office/drawing/2014/main" id="{6799F8ED-1984-86D3-F1D6-6F386547E096}"/>
              </a:ext>
            </a:extLst>
          </p:cNvPr>
          <p:cNvCxnSpPr>
            <a:cxnSpLocks/>
          </p:cNvCxnSpPr>
          <p:nvPr/>
        </p:nvCxnSpPr>
        <p:spPr>
          <a:xfrm>
            <a:off x="2816149" y="266702"/>
            <a:ext cx="3632777" cy="2789319"/>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30" name="Straight Arrow Connector 29">
            <a:extLst>
              <a:ext uri="{FF2B5EF4-FFF2-40B4-BE49-F238E27FC236}">
                <a16:creationId xmlns:a16="http://schemas.microsoft.com/office/drawing/2014/main" id="{9CC4E504-7F1B-EE30-FC69-7061610F8C6F}"/>
              </a:ext>
            </a:extLst>
          </p:cNvPr>
          <p:cNvCxnSpPr>
            <a:cxnSpLocks/>
          </p:cNvCxnSpPr>
          <p:nvPr/>
        </p:nvCxnSpPr>
        <p:spPr>
          <a:xfrm flipV="1">
            <a:off x="6418847" y="3039974"/>
            <a:ext cx="5372100" cy="16047"/>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32" name="Straight Arrow Connector 31">
            <a:extLst>
              <a:ext uri="{FF2B5EF4-FFF2-40B4-BE49-F238E27FC236}">
                <a16:creationId xmlns:a16="http://schemas.microsoft.com/office/drawing/2014/main" id="{A9B8FEF5-D516-196D-F152-985FA97C9E5E}"/>
              </a:ext>
            </a:extLst>
          </p:cNvPr>
          <p:cNvCxnSpPr>
            <a:cxnSpLocks/>
          </p:cNvCxnSpPr>
          <p:nvPr/>
        </p:nvCxnSpPr>
        <p:spPr>
          <a:xfrm>
            <a:off x="752975" y="3701711"/>
            <a:ext cx="11037972" cy="0"/>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34" name="Straight Arrow Connector 33">
            <a:extLst>
              <a:ext uri="{FF2B5EF4-FFF2-40B4-BE49-F238E27FC236}">
                <a16:creationId xmlns:a16="http://schemas.microsoft.com/office/drawing/2014/main" id="{E95BE616-B8B6-C6C4-D6BB-BF508CDAB40F}"/>
              </a:ext>
            </a:extLst>
          </p:cNvPr>
          <p:cNvCxnSpPr>
            <a:cxnSpLocks/>
          </p:cNvCxnSpPr>
          <p:nvPr/>
        </p:nvCxnSpPr>
        <p:spPr>
          <a:xfrm flipH="1">
            <a:off x="637674" y="4142868"/>
            <a:ext cx="11183352" cy="0"/>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37" name="Straight Arrow Connector 36">
            <a:extLst>
              <a:ext uri="{FF2B5EF4-FFF2-40B4-BE49-F238E27FC236}">
                <a16:creationId xmlns:a16="http://schemas.microsoft.com/office/drawing/2014/main" id="{BF5EF42A-95C8-5A5D-AFDA-2E62B4EF0A7F}"/>
              </a:ext>
            </a:extLst>
          </p:cNvPr>
          <p:cNvCxnSpPr>
            <a:cxnSpLocks/>
          </p:cNvCxnSpPr>
          <p:nvPr/>
        </p:nvCxnSpPr>
        <p:spPr>
          <a:xfrm flipH="1">
            <a:off x="4199021" y="3429000"/>
            <a:ext cx="7591926" cy="0"/>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39" name="Straight Arrow Connector 38">
            <a:extLst>
              <a:ext uri="{FF2B5EF4-FFF2-40B4-BE49-F238E27FC236}">
                <a16:creationId xmlns:a16="http://schemas.microsoft.com/office/drawing/2014/main" id="{022CC68B-737C-B1E0-0D6D-9B3A639BD857}"/>
              </a:ext>
            </a:extLst>
          </p:cNvPr>
          <p:cNvCxnSpPr>
            <a:cxnSpLocks/>
          </p:cNvCxnSpPr>
          <p:nvPr/>
        </p:nvCxnSpPr>
        <p:spPr>
          <a:xfrm flipH="1" flipV="1">
            <a:off x="637674" y="709863"/>
            <a:ext cx="3561347" cy="2719137"/>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42" name="Straight Arrow Connector 41">
            <a:extLst>
              <a:ext uri="{FF2B5EF4-FFF2-40B4-BE49-F238E27FC236}">
                <a16:creationId xmlns:a16="http://schemas.microsoft.com/office/drawing/2014/main" id="{0AAEA813-A200-C860-B79D-55A910C82C4C}"/>
              </a:ext>
            </a:extLst>
          </p:cNvPr>
          <p:cNvCxnSpPr>
            <a:cxnSpLocks/>
          </p:cNvCxnSpPr>
          <p:nvPr/>
        </p:nvCxnSpPr>
        <p:spPr>
          <a:xfrm>
            <a:off x="4853741" y="477250"/>
            <a:ext cx="59155" cy="6164181"/>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46" name="Straight Arrow Connector 45">
            <a:extLst>
              <a:ext uri="{FF2B5EF4-FFF2-40B4-BE49-F238E27FC236}">
                <a16:creationId xmlns:a16="http://schemas.microsoft.com/office/drawing/2014/main" id="{7ED52A24-E3C0-D335-791C-AB727DFEEFE0}"/>
              </a:ext>
            </a:extLst>
          </p:cNvPr>
          <p:cNvCxnSpPr>
            <a:cxnSpLocks/>
          </p:cNvCxnSpPr>
          <p:nvPr/>
        </p:nvCxnSpPr>
        <p:spPr>
          <a:xfrm flipV="1">
            <a:off x="3505887" y="266702"/>
            <a:ext cx="0" cy="6386761"/>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50" name="Straight Arrow Connector 49">
            <a:extLst>
              <a:ext uri="{FF2B5EF4-FFF2-40B4-BE49-F238E27FC236}">
                <a16:creationId xmlns:a16="http://schemas.microsoft.com/office/drawing/2014/main" id="{7B2B912D-C1A0-C3DE-C222-BF04CBCC30D8}"/>
              </a:ext>
            </a:extLst>
          </p:cNvPr>
          <p:cNvCxnSpPr>
            <a:cxnSpLocks/>
          </p:cNvCxnSpPr>
          <p:nvPr/>
        </p:nvCxnSpPr>
        <p:spPr>
          <a:xfrm flipH="1">
            <a:off x="6021432" y="1419726"/>
            <a:ext cx="5504820" cy="5233737"/>
          </a:xfrm>
          <a:prstGeom prst="straightConnector1">
            <a:avLst/>
          </a:prstGeom>
          <a:ln w="38100">
            <a:headEnd type="triangle" w="med" len="med"/>
            <a:tailEnd type="triangle" w="med" len="med"/>
          </a:ln>
        </p:spPr>
        <p:style>
          <a:lnRef idx="1">
            <a:schemeClr val="dk1"/>
          </a:lnRef>
          <a:fillRef idx="0">
            <a:schemeClr val="dk1"/>
          </a:fillRef>
          <a:effectRef idx="0">
            <a:schemeClr val="dk1"/>
          </a:effectRef>
          <a:fontRef idx="minor">
            <a:schemeClr val="tx1"/>
          </a:fontRef>
        </p:style>
      </p:cxnSp>
      <p:sp>
        <p:nvSpPr>
          <p:cNvPr id="2" name="Freeform: Shape 1">
            <a:extLst>
              <a:ext uri="{FF2B5EF4-FFF2-40B4-BE49-F238E27FC236}">
                <a16:creationId xmlns:a16="http://schemas.microsoft.com/office/drawing/2014/main" id="{96948057-FF39-4B13-CE65-EE7440D0B55D}"/>
              </a:ext>
            </a:extLst>
          </p:cNvPr>
          <p:cNvSpPr/>
          <p:nvPr/>
        </p:nvSpPr>
        <p:spPr>
          <a:xfrm>
            <a:off x="3259048" y="1941099"/>
            <a:ext cx="2578756" cy="3525237"/>
          </a:xfrm>
          <a:custGeom>
            <a:avLst/>
            <a:gdLst>
              <a:gd name="connsiteX0" fmla="*/ 0 w 2021305"/>
              <a:gd name="connsiteY0" fmla="*/ 0 h 1768643"/>
              <a:gd name="connsiteX1" fmla="*/ 1732547 w 2021305"/>
              <a:gd name="connsiteY1" fmla="*/ 0 h 1768643"/>
              <a:gd name="connsiteX2" fmla="*/ 1672389 w 2021305"/>
              <a:gd name="connsiteY2" fmla="*/ 866274 h 1768643"/>
              <a:gd name="connsiteX3" fmla="*/ 2009274 w 2021305"/>
              <a:gd name="connsiteY3" fmla="*/ 1143000 h 1768643"/>
              <a:gd name="connsiteX4" fmla="*/ 2021305 w 2021305"/>
              <a:gd name="connsiteY4" fmla="*/ 1756611 h 1768643"/>
              <a:gd name="connsiteX5" fmla="*/ 48126 w 2021305"/>
              <a:gd name="connsiteY5" fmla="*/ 1768643 h 1768643"/>
              <a:gd name="connsiteX6" fmla="*/ 0 w 2021305"/>
              <a:gd name="connsiteY6" fmla="*/ 0 h 17686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021305" h="1768643">
                <a:moveTo>
                  <a:pt x="0" y="0"/>
                </a:moveTo>
                <a:lnTo>
                  <a:pt x="1732547" y="0"/>
                </a:lnTo>
                <a:lnTo>
                  <a:pt x="1672389" y="866274"/>
                </a:lnTo>
                <a:lnTo>
                  <a:pt x="2009274" y="1143000"/>
                </a:lnTo>
                <a:lnTo>
                  <a:pt x="2021305" y="1756611"/>
                </a:lnTo>
                <a:lnTo>
                  <a:pt x="48126" y="1768643"/>
                </a:lnTo>
                <a:lnTo>
                  <a:pt x="0" y="0"/>
                </a:lnTo>
                <a:close/>
              </a:path>
            </a:pathLst>
          </a:custGeom>
          <a:solidFill>
            <a:srgbClr val="289DD8">
              <a:alpha val="50196"/>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High Seas</a:t>
            </a:r>
            <a:endParaRPr lang="en-CA" dirty="0"/>
          </a:p>
        </p:txBody>
      </p:sp>
      <p:cxnSp>
        <p:nvCxnSpPr>
          <p:cNvPr id="5" name="Straight Arrow Connector 4">
            <a:extLst>
              <a:ext uri="{FF2B5EF4-FFF2-40B4-BE49-F238E27FC236}">
                <a16:creationId xmlns:a16="http://schemas.microsoft.com/office/drawing/2014/main" id="{5EE13CD5-227B-D557-119A-2BC449862E55}"/>
              </a:ext>
            </a:extLst>
          </p:cNvPr>
          <p:cNvCxnSpPr>
            <a:cxnSpLocks/>
          </p:cNvCxnSpPr>
          <p:nvPr/>
        </p:nvCxnSpPr>
        <p:spPr>
          <a:xfrm>
            <a:off x="2575446" y="393029"/>
            <a:ext cx="0" cy="6248402"/>
          </a:xfrm>
          <a:prstGeom prst="straightConnector1">
            <a:avLst/>
          </a:prstGeom>
          <a:ln w="38100">
            <a:headEnd type="triangle" w="med" len="med"/>
            <a:tailEnd type="triangle" w="med" len="med"/>
          </a:ln>
        </p:spPr>
        <p:style>
          <a:lnRef idx="1">
            <a:schemeClr val="dk1"/>
          </a:lnRef>
          <a:fillRef idx="0">
            <a:schemeClr val="dk1"/>
          </a:fillRef>
          <a:effectRef idx="0">
            <a:schemeClr val="dk1"/>
          </a:effectRef>
          <a:fontRef idx="minor">
            <a:schemeClr val="tx1"/>
          </a:fontRef>
        </p:style>
      </p:cxnSp>
      <p:cxnSp>
        <p:nvCxnSpPr>
          <p:cNvPr id="16" name="Straight Arrow Connector 15">
            <a:extLst>
              <a:ext uri="{FF2B5EF4-FFF2-40B4-BE49-F238E27FC236}">
                <a16:creationId xmlns:a16="http://schemas.microsoft.com/office/drawing/2014/main" id="{5AAEB1CC-AF35-17BE-965C-1B7A3E826A74}"/>
              </a:ext>
            </a:extLst>
          </p:cNvPr>
          <p:cNvCxnSpPr>
            <a:cxnSpLocks/>
          </p:cNvCxnSpPr>
          <p:nvPr/>
        </p:nvCxnSpPr>
        <p:spPr>
          <a:xfrm>
            <a:off x="445549" y="1847851"/>
            <a:ext cx="5636935" cy="3827037"/>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19" name="Straight Arrow Connector 18">
            <a:extLst>
              <a:ext uri="{FF2B5EF4-FFF2-40B4-BE49-F238E27FC236}">
                <a16:creationId xmlns:a16="http://schemas.microsoft.com/office/drawing/2014/main" id="{346C2191-FE3C-F4DD-F5B5-E6EE8CCD8FAA}"/>
              </a:ext>
            </a:extLst>
          </p:cNvPr>
          <p:cNvCxnSpPr>
            <a:cxnSpLocks/>
          </p:cNvCxnSpPr>
          <p:nvPr/>
        </p:nvCxnSpPr>
        <p:spPr>
          <a:xfrm>
            <a:off x="5988721" y="5633782"/>
            <a:ext cx="6054890" cy="0"/>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21" name="Straight Arrow Connector 20">
            <a:extLst>
              <a:ext uri="{FF2B5EF4-FFF2-40B4-BE49-F238E27FC236}">
                <a16:creationId xmlns:a16="http://schemas.microsoft.com/office/drawing/2014/main" id="{03D3413B-6E7A-4382-B660-4F5800DE92BF}"/>
              </a:ext>
            </a:extLst>
          </p:cNvPr>
          <p:cNvCxnSpPr>
            <a:cxnSpLocks/>
          </p:cNvCxnSpPr>
          <p:nvPr/>
        </p:nvCxnSpPr>
        <p:spPr>
          <a:xfrm>
            <a:off x="7742808" y="443164"/>
            <a:ext cx="0" cy="6148132"/>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51" name="Straight Arrow Connector 50">
            <a:extLst>
              <a:ext uri="{FF2B5EF4-FFF2-40B4-BE49-F238E27FC236}">
                <a16:creationId xmlns:a16="http://schemas.microsoft.com/office/drawing/2014/main" id="{7C1663AA-9A7A-DECE-7B75-399031A9F764}"/>
              </a:ext>
            </a:extLst>
          </p:cNvPr>
          <p:cNvCxnSpPr>
            <a:cxnSpLocks/>
          </p:cNvCxnSpPr>
          <p:nvPr/>
        </p:nvCxnSpPr>
        <p:spPr>
          <a:xfrm flipV="1">
            <a:off x="8181217" y="477250"/>
            <a:ext cx="0" cy="5995739"/>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9132293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0F6EB60-A20F-B0B9-F32A-D3CE341B1672}"/>
              </a:ext>
            </a:extLst>
          </p:cNvPr>
          <p:cNvSpPr txBox="1"/>
          <p:nvPr/>
        </p:nvSpPr>
        <p:spPr>
          <a:xfrm>
            <a:off x="0" y="294487"/>
            <a:ext cx="12115387" cy="1384995"/>
          </a:xfrm>
          <a:prstGeom prst="rect">
            <a:avLst/>
          </a:prstGeom>
          <a:noFill/>
        </p:spPr>
        <p:txBody>
          <a:bodyPr wrap="square">
            <a:spAutoFit/>
          </a:bodyPr>
          <a:lstStyle/>
          <a:p>
            <a:pPr algn="ctr">
              <a:spcBef>
                <a:spcPct val="0"/>
              </a:spcBef>
              <a:defRPr/>
            </a:pPr>
            <a:r>
              <a:rPr lang="en-GB" sz="2400" b="1" spc="-10" dirty="0">
                <a:effectLst/>
                <a:latin typeface="Times New Roman" panose="02020603050405020304" pitchFamily="18" charset="0"/>
                <a:ea typeface="Times New Roman" panose="02020603050405020304" pitchFamily="18" charset="0"/>
              </a:rPr>
              <a:t>Group C </a:t>
            </a:r>
            <a:r>
              <a:rPr lang="en-GB" sz="2400" spc="-10" dirty="0">
                <a:effectLst/>
                <a:latin typeface="Times New Roman" panose="02020603050405020304" pitchFamily="18" charset="0"/>
                <a:ea typeface="Times New Roman" panose="02020603050405020304" pitchFamily="18" charset="0"/>
              </a:rPr>
              <a:t>(Conference room)</a:t>
            </a:r>
          </a:p>
          <a:p>
            <a:pPr algn="ctr">
              <a:spcBef>
                <a:spcPct val="0"/>
              </a:spcBef>
              <a:defRPr/>
            </a:pPr>
            <a:endParaRPr lang="en-GB" sz="2400" b="1" spc="-10" dirty="0">
              <a:effectLst/>
              <a:latin typeface="Times New Roman" panose="02020603050405020304" pitchFamily="18" charset="0"/>
              <a:ea typeface="Times New Roman" panose="02020603050405020304" pitchFamily="18" charset="0"/>
            </a:endParaRPr>
          </a:p>
          <a:p>
            <a:pPr marL="0" marR="0" lvl="0" indent="0" fontAlgn="auto">
              <a:spcBef>
                <a:spcPct val="0"/>
              </a:spcBef>
              <a:spcAft>
                <a:spcPts val="0"/>
              </a:spcAft>
              <a:buClrTx/>
              <a:buSzTx/>
              <a:tabLst/>
              <a:defRPr/>
            </a:pPr>
            <a:endParaRPr lang="en-US" b="1" dirty="0">
              <a:solidFill>
                <a:srgbClr val="003366"/>
              </a:solidFill>
              <a:latin typeface="Arial Rounded MT Bold" panose="020F0704030504030204" pitchFamily="34" charset="0"/>
              <a:cs typeface="Aharoni" panose="02010803020104030203" pitchFamily="2" charset="-79"/>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 name="TextBox 1">
            <a:extLst>
              <a:ext uri="{FF2B5EF4-FFF2-40B4-BE49-F238E27FC236}">
                <a16:creationId xmlns:a16="http://schemas.microsoft.com/office/drawing/2014/main" id="{062964EA-F041-BB86-9FBE-D6B01FED1FE8}"/>
              </a:ext>
            </a:extLst>
          </p:cNvPr>
          <p:cNvSpPr txBox="1"/>
          <p:nvPr/>
        </p:nvSpPr>
        <p:spPr>
          <a:xfrm>
            <a:off x="740889" y="1051062"/>
            <a:ext cx="10929742" cy="1754326"/>
          </a:xfrm>
          <a:prstGeom prst="rect">
            <a:avLst/>
          </a:prstGeom>
          <a:noFill/>
          <a:ln w="3175">
            <a:solidFill>
              <a:schemeClr val="tx1"/>
            </a:solidFill>
          </a:ln>
        </p:spPr>
        <p:txBody>
          <a:bodyPr wrap="square" rtlCol="0">
            <a:spAutoFit/>
          </a:bodyPr>
          <a:lstStyle/>
          <a:p>
            <a:r>
              <a:rPr lang="en-GB" spc="-10" dirty="0">
                <a:latin typeface="Times New Roman" panose="02020603050405020304" pitchFamily="18" charset="0"/>
                <a:ea typeface="Times New Roman" panose="02020603050405020304" pitchFamily="18" charset="0"/>
              </a:rPr>
              <a:t>List of Members:</a:t>
            </a:r>
          </a:p>
          <a:p>
            <a:endParaRPr lang="en-GB" sz="1800" spc="-10" dirty="0">
              <a:effectLst/>
              <a:latin typeface="Times New Roman" panose="02020603050405020304" pitchFamily="18" charset="0"/>
              <a:ea typeface="Times New Roman" panose="02020603050405020304" pitchFamily="18" charset="0"/>
            </a:endParaRPr>
          </a:p>
          <a:p>
            <a:endParaRPr lang="en-GB" spc="-10" dirty="0">
              <a:latin typeface="Times New Roman" panose="02020603050405020304" pitchFamily="18" charset="0"/>
              <a:ea typeface="Times New Roman" panose="02020603050405020304" pitchFamily="18" charset="0"/>
            </a:endParaRPr>
          </a:p>
          <a:p>
            <a:r>
              <a:rPr lang="en-GB" sz="1800" spc="-10" dirty="0">
                <a:effectLst/>
                <a:latin typeface="Times New Roman" panose="02020603050405020304" pitchFamily="18" charset="0"/>
                <a:ea typeface="Times New Roman" panose="02020603050405020304" pitchFamily="18" charset="0"/>
              </a:rPr>
              <a:t>Presenter on behalf of the Group</a:t>
            </a:r>
            <a:r>
              <a:rPr lang="en-GB" spc="-10" dirty="0">
                <a:latin typeface="Times New Roman" panose="02020603050405020304" pitchFamily="18" charset="0"/>
                <a:ea typeface="Times New Roman" panose="02020603050405020304" pitchFamily="18" charset="0"/>
              </a:rPr>
              <a:t>:</a:t>
            </a:r>
            <a:endParaRPr lang="en-GB" sz="1800" spc="-10" dirty="0">
              <a:effectLst/>
              <a:latin typeface="Times New Roman" panose="02020603050405020304" pitchFamily="18" charset="0"/>
              <a:ea typeface="Times New Roman" panose="02020603050405020304" pitchFamily="18" charset="0"/>
            </a:endParaRPr>
          </a:p>
          <a:p>
            <a:endParaRPr lang="en-GB" b="1" spc="-10" dirty="0">
              <a:latin typeface="Times New Roman" panose="02020603050405020304" pitchFamily="18" charset="0"/>
            </a:endParaRPr>
          </a:p>
          <a:p>
            <a:endParaRPr lang="en-CA" dirty="0"/>
          </a:p>
        </p:txBody>
      </p:sp>
      <p:sp>
        <p:nvSpPr>
          <p:cNvPr id="9" name="TextBox 8">
            <a:extLst>
              <a:ext uri="{FF2B5EF4-FFF2-40B4-BE49-F238E27FC236}">
                <a16:creationId xmlns:a16="http://schemas.microsoft.com/office/drawing/2014/main" id="{0CE95638-7C9D-EAC4-15AE-099AD9BD0BB6}"/>
              </a:ext>
            </a:extLst>
          </p:cNvPr>
          <p:cNvSpPr txBox="1"/>
          <p:nvPr/>
        </p:nvSpPr>
        <p:spPr>
          <a:xfrm>
            <a:off x="740889" y="3694310"/>
            <a:ext cx="10929742" cy="1754326"/>
          </a:xfrm>
          <a:prstGeom prst="rect">
            <a:avLst/>
          </a:prstGeom>
          <a:noFill/>
          <a:ln w="3175">
            <a:solidFill>
              <a:schemeClr val="tx1"/>
            </a:solidFill>
          </a:ln>
        </p:spPr>
        <p:txBody>
          <a:bodyPr wrap="square" rtlCol="0">
            <a:spAutoFit/>
          </a:bodyPr>
          <a:lstStyle/>
          <a:p>
            <a:r>
              <a:rPr lang="en-GB" spc="-10" dirty="0">
                <a:latin typeface="Times New Roman" panose="02020603050405020304" pitchFamily="18" charset="0"/>
                <a:ea typeface="Times New Roman" panose="02020603050405020304" pitchFamily="18" charset="0"/>
              </a:rPr>
              <a:t>Ex 1: Review the RACF and provide comments for improvement</a:t>
            </a:r>
          </a:p>
          <a:p>
            <a:endParaRPr lang="en-GB" sz="1800" spc="-10" dirty="0">
              <a:effectLst/>
              <a:latin typeface="Times New Roman" panose="02020603050405020304" pitchFamily="18" charset="0"/>
              <a:ea typeface="Times New Roman" panose="02020603050405020304" pitchFamily="18" charset="0"/>
            </a:endParaRPr>
          </a:p>
          <a:p>
            <a:endParaRPr lang="en-GB" spc="-10" dirty="0">
              <a:latin typeface="Times New Roman" panose="02020603050405020304" pitchFamily="18" charset="0"/>
              <a:ea typeface="Times New Roman" panose="02020603050405020304" pitchFamily="18" charset="0"/>
            </a:endParaRPr>
          </a:p>
          <a:p>
            <a:r>
              <a:rPr lang="en-GB" sz="1800" spc="-10" dirty="0">
                <a:effectLst/>
                <a:latin typeface="Times New Roman" panose="02020603050405020304" pitchFamily="18" charset="0"/>
                <a:ea typeface="Times New Roman" panose="02020603050405020304" pitchFamily="18" charset="0"/>
              </a:rPr>
              <a:t>Ex 2: Populate the relevant the Playbook Table using the scenario where </a:t>
            </a:r>
            <a:r>
              <a:rPr lang="en-GB" spc="-10" dirty="0">
                <a:latin typeface="Times New Roman" panose="02020603050405020304" pitchFamily="18" charset="0"/>
                <a:ea typeface="Times New Roman" panose="02020603050405020304" pitchFamily="18" charset="0"/>
              </a:rPr>
              <a:t>it was reported that the earthquake in </a:t>
            </a:r>
            <a:r>
              <a:rPr lang="en-GB" sz="1800" spc="-10" dirty="0">
                <a:effectLst/>
                <a:latin typeface="Times New Roman" panose="02020603050405020304" pitchFamily="18" charset="0"/>
                <a:ea typeface="Times New Roman" panose="02020603050405020304" pitchFamily="18" charset="0"/>
              </a:rPr>
              <a:t>FIR Alpha damaged the CNS/ATM infrastructure but some flight information officers having been able to provide services from a back up facility. </a:t>
            </a:r>
          </a:p>
        </p:txBody>
      </p:sp>
    </p:spTree>
    <p:extLst>
      <p:ext uri="{BB962C8B-B14F-4D97-AF65-F5344CB8AC3E}">
        <p14:creationId xmlns:p14="http://schemas.microsoft.com/office/powerpoint/2010/main" val="33708420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C391AAB1-C269-529B-3E8B-3F784010E742}"/>
              </a:ext>
            </a:extLst>
          </p:cNvPr>
          <p:cNvSpPr/>
          <p:nvPr/>
        </p:nvSpPr>
        <p:spPr>
          <a:xfrm>
            <a:off x="3777916" y="2394284"/>
            <a:ext cx="5281863" cy="2330110"/>
          </a:xfrm>
          <a:prstGeom prst="rect">
            <a:avLst/>
          </a:prstGeom>
          <a:noFill/>
          <a:ln w="76200">
            <a:solidFill>
              <a:schemeClr val="accent2">
                <a:lumMod val="60000"/>
                <a:lumOff val="40000"/>
              </a:schemeClr>
            </a:solidFill>
            <a:tailEnd type="triangle"/>
          </a:ln>
        </p:spPr>
        <p:style>
          <a:lnRef idx="1">
            <a:schemeClr val="dk1"/>
          </a:lnRef>
          <a:fillRef idx="0">
            <a:schemeClr val="dk1"/>
          </a:fillRef>
          <a:effectRef idx="0">
            <a:schemeClr val="dk1"/>
          </a:effectRef>
          <a:fontRef idx="minor">
            <a:schemeClr val="tx1"/>
          </a:fontRef>
        </p:style>
        <p:txBody>
          <a:bodyPr rtlCol="0" anchor="ctr"/>
          <a:lstStyle/>
          <a:p>
            <a:pPr algn="ctr"/>
            <a:r>
              <a:rPr lang="en-US" sz="2000" dirty="0">
                <a:solidFill>
                  <a:srgbClr val="FF0000"/>
                </a:solidFill>
              </a:rPr>
              <a:t>FIR Charlee</a:t>
            </a:r>
            <a:endParaRPr lang="en-CA" sz="2000" dirty="0">
              <a:solidFill>
                <a:srgbClr val="FF0000"/>
              </a:solidFill>
            </a:endParaRPr>
          </a:p>
        </p:txBody>
      </p:sp>
      <p:sp>
        <p:nvSpPr>
          <p:cNvPr id="8" name="Rectangle 7">
            <a:extLst>
              <a:ext uri="{FF2B5EF4-FFF2-40B4-BE49-F238E27FC236}">
                <a16:creationId xmlns:a16="http://schemas.microsoft.com/office/drawing/2014/main" id="{D78A1A49-192E-D422-C1CA-46A5B0D06BE0}"/>
              </a:ext>
            </a:extLst>
          </p:cNvPr>
          <p:cNvSpPr/>
          <p:nvPr/>
        </p:nvSpPr>
        <p:spPr>
          <a:xfrm>
            <a:off x="1876926" y="938462"/>
            <a:ext cx="5486399" cy="1471869"/>
          </a:xfrm>
          <a:prstGeom prst="rect">
            <a:avLst/>
          </a:prstGeom>
          <a:ln w="38100">
            <a:solidFill>
              <a:schemeClr val="tx2">
                <a:lumMod val="60000"/>
                <a:lumOff val="40000"/>
              </a:schemeClr>
            </a:solidFill>
            <a:tailEnd type="triangle"/>
          </a:ln>
        </p:spPr>
        <p:style>
          <a:lnRef idx="1">
            <a:schemeClr val="dk1"/>
          </a:lnRef>
          <a:fillRef idx="0">
            <a:schemeClr val="dk1"/>
          </a:fillRef>
          <a:effectRef idx="0">
            <a:schemeClr val="dk1"/>
          </a:effectRef>
          <a:fontRef idx="minor">
            <a:schemeClr val="tx1"/>
          </a:fontRef>
        </p:style>
        <p:txBody>
          <a:bodyPr rtlCol="0" anchor="ctr"/>
          <a:lstStyle/>
          <a:p>
            <a:pPr algn="ctr"/>
            <a:r>
              <a:rPr lang="en-US" dirty="0">
                <a:solidFill>
                  <a:srgbClr val="FF0000"/>
                </a:solidFill>
              </a:rPr>
              <a:t>FIR Delta</a:t>
            </a:r>
            <a:endParaRPr lang="en-CA" dirty="0">
              <a:solidFill>
                <a:srgbClr val="FF0000"/>
              </a:solidFill>
            </a:endParaRPr>
          </a:p>
        </p:txBody>
      </p:sp>
      <p:sp>
        <p:nvSpPr>
          <p:cNvPr id="9" name="Rectangle 8">
            <a:extLst>
              <a:ext uri="{FF2B5EF4-FFF2-40B4-BE49-F238E27FC236}">
                <a16:creationId xmlns:a16="http://schemas.microsoft.com/office/drawing/2014/main" id="{B64A3E1F-7EC2-B828-3265-4804FC3B9E2C}"/>
              </a:ext>
            </a:extLst>
          </p:cNvPr>
          <p:cNvSpPr/>
          <p:nvPr/>
        </p:nvSpPr>
        <p:spPr>
          <a:xfrm>
            <a:off x="1884948" y="4724394"/>
            <a:ext cx="5101389" cy="1900988"/>
          </a:xfrm>
          <a:prstGeom prst="rect">
            <a:avLst/>
          </a:prstGeom>
          <a:ln w="38100">
            <a:solidFill>
              <a:schemeClr val="tx2">
                <a:lumMod val="60000"/>
                <a:lumOff val="40000"/>
              </a:schemeClr>
            </a:solidFill>
            <a:tailEnd type="triangle"/>
          </a:ln>
        </p:spPr>
        <p:style>
          <a:lnRef idx="1">
            <a:schemeClr val="dk1"/>
          </a:lnRef>
          <a:fillRef idx="0">
            <a:schemeClr val="dk1"/>
          </a:fillRef>
          <a:effectRef idx="0">
            <a:schemeClr val="dk1"/>
          </a:effectRef>
          <a:fontRef idx="minor">
            <a:schemeClr val="tx1"/>
          </a:fontRef>
        </p:style>
        <p:txBody>
          <a:bodyPr rtlCol="0" anchor="ctr"/>
          <a:lstStyle/>
          <a:p>
            <a:pPr algn="ctr"/>
            <a:r>
              <a:rPr lang="en-US" dirty="0">
                <a:solidFill>
                  <a:srgbClr val="FF0000"/>
                </a:solidFill>
              </a:rPr>
              <a:t>FIR Golf</a:t>
            </a:r>
            <a:endParaRPr lang="en-CA" dirty="0">
              <a:solidFill>
                <a:srgbClr val="FF0000"/>
              </a:solidFill>
            </a:endParaRPr>
          </a:p>
        </p:txBody>
      </p:sp>
      <p:sp>
        <p:nvSpPr>
          <p:cNvPr id="10" name="Rectangle 9">
            <a:extLst>
              <a:ext uri="{FF2B5EF4-FFF2-40B4-BE49-F238E27FC236}">
                <a16:creationId xmlns:a16="http://schemas.microsoft.com/office/drawing/2014/main" id="{FF625377-FFC2-26F7-04B4-4A4812769E07}"/>
              </a:ext>
            </a:extLst>
          </p:cNvPr>
          <p:cNvSpPr/>
          <p:nvPr/>
        </p:nvSpPr>
        <p:spPr>
          <a:xfrm>
            <a:off x="1876926" y="2410331"/>
            <a:ext cx="1900990" cy="2330112"/>
          </a:xfrm>
          <a:prstGeom prst="rect">
            <a:avLst/>
          </a:prstGeom>
          <a:solidFill>
            <a:schemeClr val="accent3">
              <a:lumMod val="20000"/>
              <a:lumOff val="80000"/>
            </a:schemeClr>
          </a:solidFill>
          <a:ln w="38100">
            <a:solidFill>
              <a:schemeClr val="accent2">
                <a:lumMod val="60000"/>
                <a:lumOff val="40000"/>
              </a:schemeClr>
            </a:solidFill>
            <a:tailEnd type="triangle"/>
          </a:ln>
        </p:spPr>
        <p:style>
          <a:lnRef idx="1">
            <a:schemeClr val="dk1"/>
          </a:lnRef>
          <a:fillRef idx="0">
            <a:schemeClr val="dk1"/>
          </a:fillRef>
          <a:effectRef idx="0">
            <a:schemeClr val="dk1"/>
          </a:effectRef>
          <a:fontRef idx="minor">
            <a:schemeClr val="tx1"/>
          </a:fontRef>
        </p:style>
        <p:txBody>
          <a:bodyPr rtlCol="0" anchor="ctr"/>
          <a:lstStyle/>
          <a:p>
            <a:pPr algn="ctr"/>
            <a:r>
              <a:rPr lang="en-US" sz="2800" b="1" dirty="0">
                <a:solidFill>
                  <a:srgbClr val="FF0000"/>
                </a:solidFill>
              </a:rPr>
              <a:t>FIR Alpha</a:t>
            </a:r>
            <a:endParaRPr lang="en-CA" sz="2800" b="1" dirty="0">
              <a:solidFill>
                <a:srgbClr val="FF0000"/>
              </a:solidFill>
            </a:endParaRPr>
          </a:p>
        </p:txBody>
      </p:sp>
      <p:sp>
        <p:nvSpPr>
          <p:cNvPr id="11" name="Rectangle 10">
            <a:extLst>
              <a:ext uri="{FF2B5EF4-FFF2-40B4-BE49-F238E27FC236}">
                <a16:creationId xmlns:a16="http://schemas.microsoft.com/office/drawing/2014/main" id="{CDD3729C-5F07-291F-A1FF-46B7C872D87C}"/>
              </a:ext>
            </a:extLst>
          </p:cNvPr>
          <p:cNvSpPr/>
          <p:nvPr/>
        </p:nvSpPr>
        <p:spPr>
          <a:xfrm>
            <a:off x="7379369" y="196514"/>
            <a:ext cx="4146883" cy="2197768"/>
          </a:xfrm>
          <a:prstGeom prst="rect">
            <a:avLst/>
          </a:prstGeom>
          <a:ln w="38100">
            <a:solidFill>
              <a:schemeClr val="tx2">
                <a:lumMod val="60000"/>
                <a:lumOff val="40000"/>
              </a:schemeClr>
            </a:solidFill>
            <a:tailEnd type="triangle"/>
          </a:ln>
        </p:spPr>
        <p:style>
          <a:lnRef idx="1">
            <a:schemeClr val="dk1"/>
          </a:lnRef>
          <a:fillRef idx="0">
            <a:schemeClr val="dk1"/>
          </a:fillRef>
          <a:effectRef idx="0">
            <a:schemeClr val="dk1"/>
          </a:effectRef>
          <a:fontRef idx="minor">
            <a:schemeClr val="tx1"/>
          </a:fontRef>
        </p:style>
        <p:txBody>
          <a:bodyPr rtlCol="0" anchor="ctr"/>
          <a:lstStyle/>
          <a:p>
            <a:pPr algn="ctr"/>
            <a:r>
              <a:rPr lang="en-US" dirty="0">
                <a:solidFill>
                  <a:srgbClr val="FF0000"/>
                </a:solidFill>
              </a:rPr>
              <a:t>FIR Echo</a:t>
            </a:r>
            <a:endParaRPr lang="en-CA" dirty="0">
              <a:solidFill>
                <a:srgbClr val="FF0000"/>
              </a:solidFill>
            </a:endParaRPr>
          </a:p>
        </p:txBody>
      </p:sp>
      <p:sp>
        <p:nvSpPr>
          <p:cNvPr id="12" name="Rectangle 11">
            <a:extLst>
              <a:ext uri="{FF2B5EF4-FFF2-40B4-BE49-F238E27FC236}">
                <a16:creationId xmlns:a16="http://schemas.microsoft.com/office/drawing/2014/main" id="{F8F4EBFD-C418-8425-15CB-2EDFCAECC464}"/>
              </a:ext>
            </a:extLst>
          </p:cNvPr>
          <p:cNvSpPr/>
          <p:nvPr/>
        </p:nvSpPr>
        <p:spPr>
          <a:xfrm>
            <a:off x="168442" y="938463"/>
            <a:ext cx="1700462" cy="4439653"/>
          </a:xfrm>
          <a:prstGeom prst="rect">
            <a:avLst/>
          </a:prstGeom>
          <a:ln w="38100">
            <a:solidFill>
              <a:schemeClr val="tx2">
                <a:lumMod val="60000"/>
                <a:lumOff val="40000"/>
              </a:schemeClr>
            </a:solidFill>
            <a:tailEnd type="triangle"/>
          </a:ln>
        </p:spPr>
        <p:style>
          <a:lnRef idx="1">
            <a:schemeClr val="dk1"/>
          </a:lnRef>
          <a:fillRef idx="0">
            <a:schemeClr val="dk1"/>
          </a:fillRef>
          <a:effectRef idx="0">
            <a:schemeClr val="dk1"/>
          </a:effectRef>
          <a:fontRef idx="minor">
            <a:schemeClr val="tx1"/>
          </a:fontRef>
        </p:style>
        <p:txBody>
          <a:bodyPr rtlCol="0" anchor="ctr"/>
          <a:lstStyle/>
          <a:p>
            <a:pPr algn="ctr"/>
            <a:r>
              <a:rPr lang="en-US" dirty="0">
                <a:solidFill>
                  <a:srgbClr val="FF0000"/>
                </a:solidFill>
              </a:rPr>
              <a:t>FIR Bravo</a:t>
            </a:r>
            <a:endParaRPr lang="en-CA" dirty="0">
              <a:solidFill>
                <a:srgbClr val="FF0000"/>
              </a:solidFill>
            </a:endParaRPr>
          </a:p>
        </p:txBody>
      </p:sp>
      <p:sp>
        <p:nvSpPr>
          <p:cNvPr id="13" name="Rectangle 12">
            <a:extLst>
              <a:ext uri="{FF2B5EF4-FFF2-40B4-BE49-F238E27FC236}">
                <a16:creationId xmlns:a16="http://schemas.microsoft.com/office/drawing/2014/main" id="{F56D962F-5A07-AE68-AB14-3C23103F9574}"/>
              </a:ext>
            </a:extLst>
          </p:cNvPr>
          <p:cNvSpPr/>
          <p:nvPr/>
        </p:nvSpPr>
        <p:spPr>
          <a:xfrm>
            <a:off x="9059779" y="2410331"/>
            <a:ext cx="1900990" cy="2330112"/>
          </a:xfrm>
          <a:prstGeom prst="rect">
            <a:avLst/>
          </a:prstGeom>
          <a:ln w="38100">
            <a:solidFill>
              <a:schemeClr val="tx2">
                <a:lumMod val="60000"/>
                <a:lumOff val="40000"/>
              </a:schemeClr>
            </a:solidFill>
            <a:tailEnd type="triangle"/>
          </a:ln>
        </p:spPr>
        <p:style>
          <a:lnRef idx="1">
            <a:schemeClr val="dk1"/>
          </a:lnRef>
          <a:fillRef idx="0">
            <a:schemeClr val="dk1"/>
          </a:fillRef>
          <a:effectRef idx="0">
            <a:schemeClr val="dk1"/>
          </a:effectRef>
          <a:fontRef idx="minor">
            <a:schemeClr val="tx1"/>
          </a:fontRef>
        </p:style>
        <p:txBody>
          <a:bodyPr rtlCol="0" anchor="ctr"/>
          <a:lstStyle/>
          <a:p>
            <a:pPr algn="ctr"/>
            <a:r>
              <a:rPr lang="en-US" dirty="0">
                <a:solidFill>
                  <a:srgbClr val="FF0000"/>
                </a:solidFill>
              </a:rPr>
              <a:t>FIR Foxtrot</a:t>
            </a:r>
            <a:endParaRPr lang="en-CA" dirty="0">
              <a:solidFill>
                <a:srgbClr val="FF0000"/>
              </a:solidFill>
            </a:endParaRPr>
          </a:p>
        </p:txBody>
      </p:sp>
      <p:sp>
        <p:nvSpPr>
          <p:cNvPr id="14" name="Rectangle 13">
            <a:extLst>
              <a:ext uri="{FF2B5EF4-FFF2-40B4-BE49-F238E27FC236}">
                <a16:creationId xmlns:a16="http://schemas.microsoft.com/office/drawing/2014/main" id="{7688C7C0-E0D9-09E3-81D4-2BC3BDCF1F52}"/>
              </a:ext>
            </a:extLst>
          </p:cNvPr>
          <p:cNvSpPr/>
          <p:nvPr/>
        </p:nvSpPr>
        <p:spPr>
          <a:xfrm>
            <a:off x="6978315" y="4756490"/>
            <a:ext cx="4812632" cy="1018668"/>
          </a:xfrm>
          <a:prstGeom prst="rect">
            <a:avLst/>
          </a:prstGeom>
          <a:ln w="38100">
            <a:solidFill>
              <a:schemeClr val="tx2">
                <a:lumMod val="60000"/>
                <a:lumOff val="40000"/>
              </a:schemeClr>
            </a:solidFill>
            <a:tailEnd type="triangle"/>
          </a:ln>
        </p:spPr>
        <p:style>
          <a:lnRef idx="1">
            <a:schemeClr val="dk1"/>
          </a:lnRef>
          <a:fillRef idx="0">
            <a:schemeClr val="dk1"/>
          </a:fillRef>
          <a:effectRef idx="0">
            <a:schemeClr val="dk1"/>
          </a:effectRef>
          <a:fontRef idx="minor">
            <a:schemeClr val="tx1"/>
          </a:fontRef>
        </p:style>
        <p:txBody>
          <a:bodyPr rtlCol="0" anchor="ctr"/>
          <a:lstStyle/>
          <a:p>
            <a:pPr algn="ctr"/>
            <a:r>
              <a:rPr lang="en-US" dirty="0">
                <a:solidFill>
                  <a:srgbClr val="FF0000"/>
                </a:solidFill>
              </a:rPr>
              <a:t>FIR Hotel</a:t>
            </a:r>
            <a:endParaRPr lang="en-CA" dirty="0">
              <a:solidFill>
                <a:srgbClr val="FF0000"/>
              </a:solidFill>
            </a:endParaRPr>
          </a:p>
        </p:txBody>
      </p:sp>
      <p:cxnSp>
        <p:nvCxnSpPr>
          <p:cNvPr id="29" name="Straight Arrow Connector 28">
            <a:extLst>
              <a:ext uri="{FF2B5EF4-FFF2-40B4-BE49-F238E27FC236}">
                <a16:creationId xmlns:a16="http://schemas.microsoft.com/office/drawing/2014/main" id="{6799F8ED-1984-86D3-F1D6-6F386547E096}"/>
              </a:ext>
            </a:extLst>
          </p:cNvPr>
          <p:cNvCxnSpPr>
            <a:cxnSpLocks/>
          </p:cNvCxnSpPr>
          <p:nvPr/>
        </p:nvCxnSpPr>
        <p:spPr>
          <a:xfrm>
            <a:off x="2816149" y="266702"/>
            <a:ext cx="3632777" cy="2789319"/>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30" name="Straight Arrow Connector 29">
            <a:extLst>
              <a:ext uri="{FF2B5EF4-FFF2-40B4-BE49-F238E27FC236}">
                <a16:creationId xmlns:a16="http://schemas.microsoft.com/office/drawing/2014/main" id="{9CC4E504-7F1B-EE30-FC69-7061610F8C6F}"/>
              </a:ext>
            </a:extLst>
          </p:cNvPr>
          <p:cNvCxnSpPr>
            <a:cxnSpLocks/>
          </p:cNvCxnSpPr>
          <p:nvPr/>
        </p:nvCxnSpPr>
        <p:spPr>
          <a:xfrm flipV="1">
            <a:off x="6418847" y="3039974"/>
            <a:ext cx="5372100" cy="16047"/>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32" name="Straight Arrow Connector 31">
            <a:extLst>
              <a:ext uri="{FF2B5EF4-FFF2-40B4-BE49-F238E27FC236}">
                <a16:creationId xmlns:a16="http://schemas.microsoft.com/office/drawing/2014/main" id="{A9B8FEF5-D516-196D-F152-985FA97C9E5E}"/>
              </a:ext>
            </a:extLst>
          </p:cNvPr>
          <p:cNvCxnSpPr>
            <a:cxnSpLocks/>
          </p:cNvCxnSpPr>
          <p:nvPr/>
        </p:nvCxnSpPr>
        <p:spPr>
          <a:xfrm>
            <a:off x="752975" y="3701711"/>
            <a:ext cx="11037972" cy="0"/>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34" name="Straight Arrow Connector 33">
            <a:extLst>
              <a:ext uri="{FF2B5EF4-FFF2-40B4-BE49-F238E27FC236}">
                <a16:creationId xmlns:a16="http://schemas.microsoft.com/office/drawing/2014/main" id="{E95BE616-B8B6-C6C4-D6BB-BF508CDAB40F}"/>
              </a:ext>
            </a:extLst>
          </p:cNvPr>
          <p:cNvCxnSpPr>
            <a:cxnSpLocks/>
          </p:cNvCxnSpPr>
          <p:nvPr/>
        </p:nvCxnSpPr>
        <p:spPr>
          <a:xfrm flipH="1">
            <a:off x="637674" y="4142868"/>
            <a:ext cx="11183352" cy="0"/>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37" name="Straight Arrow Connector 36">
            <a:extLst>
              <a:ext uri="{FF2B5EF4-FFF2-40B4-BE49-F238E27FC236}">
                <a16:creationId xmlns:a16="http://schemas.microsoft.com/office/drawing/2014/main" id="{BF5EF42A-95C8-5A5D-AFDA-2E62B4EF0A7F}"/>
              </a:ext>
            </a:extLst>
          </p:cNvPr>
          <p:cNvCxnSpPr>
            <a:cxnSpLocks/>
          </p:cNvCxnSpPr>
          <p:nvPr/>
        </p:nvCxnSpPr>
        <p:spPr>
          <a:xfrm flipH="1">
            <a:off x="4199021" y="3429000"/>
            <a:ext cx="7591926" cy="0"/>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39" name="Straight Arrow Connector 38">
            <a:extLst>
              <a:ext uri="{FF2B5EF4-FFF2-40B4-BE49-F238E27FC236}">
                <a16:creationId xmlns:a16="http://schemas.microsoft.com/office/drawing/2014/main" id="{022CC68B-737C-B1E0-0D6D-9B3A639BD857}"/>
              </a:ext>
            </a:extLst>
          </p:cNvPr>
          <p:cNvCxnSpPr>
            <a:cxnSpLocks/>
          </p:cNvCxnSpPr>
          <p:nvPr/>
        </p:nvCxnSpPr>
        <p:spPr>
          <a:xfrm flipH="1" flipV="1">
            <a:off x="637674" y="709863"/>
            <a:ext cx="3561347" cy="2719137"/>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42" name="Straight Arrow Connector 41">
            <a:extLst>
              <a:ext uri="{FF2B5EF4-FFF2-40B4-BE49-F238E27FC236}">
                <a16:creationId xmlns:a16="http://schemas.microsoft.com/office/drawing/2014/main" id="{0AAEA813-A200-C860-B79D-55A910C82C4C}"/>
              </a:ext>
            </a:extLst>
          </p:cNvPr>
          <p:cNvCxnSpPr>
            <a:cxnSpLocks/>
          </p:cNvCxnSpPr>
          <p:nvPr/>
        </p:nvCxnSpPr>
        <p:spPr>
          <a:xfrm>
            <a:off x="4853741" y="477250"/>
            <a:ext cx="59155" cy="6164181"/>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46" name="Straight Arrow Connector 45">
            <a:extLst>
              <a:ext uri="{FF2B5EF4-FFF2-40B4-BE49-F238E27FC236}">
                <a16:creationId xmlns:a16="http://schemas.microsoft.com/office/drawing/2014/main" id="{7ED52A24-E3C0-D335-791C-AB727DFEEFE0}"/>
              </a:ext>
            </a:extLst>
          </p:cNvPr>
          <p:cNvCxnSpPr>
            <a:cxnSpLocks/>
          </p:cNvCxnSpPr>
          <p:nvPr/>
        </p:nvCxnSpPr>
        <p:spPr>
          <a:xfrm flipV="1">
            <a:off x="3505887" y="266702"/>
            <a:ext cx="0" cy="6386761"/>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50" name="Straight Arrow Connector 49">
            <a:extLst>
              <a:ext uri="{FF2B5EF4-FFF2-40B4-BE49-F238E27FC236}">
                <a16:creationId xmlns:a16="http://schemas.microsoft.com/office/drawing/2014/main" id="{7B2B912D-C1A0-C3DE-C222-BF04CBCC30D8}"/>
              </a:ext>
            </a:extLst>
          </p:cNvPr>
          <p:cNvCxnSpPr>
            <a:cxnSpLocks/>
            <a:stCxn id="11" idx="3"/>
          </p:cNvCxnSpPr>
          <p:nvPr/>
        </p:nvCxnSpPr>
        <p:spPr>
          <a:xfrm flipH="1">
            <a:off x="5582653" y="1295398"/>
            <a:ext cx="5943599" cy="5366088"/>
          </a:xfrm>
          <a:prstGeom prst="straightConnector1">
            <a:avLst/>
          </a:prstGeom>
          <a:ln w="38100">
            <a:headEnd type="triangle" w="med" len="med"/>
            <a:tailEnd type="triangle" w="med" len="med"/>
          </a:ln>
        </p:spPr>
        <p:style>
          <a:lnRef idx="1">
            <a:schemeClr val="dk1"/>
          </a:lnRef>
          <a:fillRef idx="0">
            <a:schemeClr val="dk1"/>
          </a:fillRef>
          <a:effectRef idx="0">
            <a:schemeClr val="dk1"/>
          </a:effectRef>
          <a:fontRef idx="minor">
            <a:schemeClr val="tx1"/>
          </a:fontRef>
        </p:style>
      </p:cxnSp>
      <p:sp>
        <p:nvSpPr>
          <p:cNvPr id="2" name="Freeform: Shape 1">
            <a:extLst>
              <a:ext uri="{FF2B5EF4-FFF2-40B4-BE49-F238E27FC236}">
                <a16:creationId xmlns:a16="http://schemas.microsoft.com/office/drawing/2014/main" id="{96948057-FF39-4B13-CE65-EE7440D0B55D}"/>
              </a:ext>
            </a:extLst>
          </p:cNvPr>
          <p:cNvSpPr/>
          <p:nvPr/>
        </p:nvSpPr>
        <p:spPr>
          <a:xfrm>
            <a:off x="3259048" y="1941099"/>
            <a:ext cx="2578756" cy="3525237"/>
          </a:xfrm>
          <a:custGeom>
            <a:avLst/>
            <a:gdLst>
              <a:gd name="connsiteX0" fmla="*/ 0 w 2021305"/>
              <a:gd name="connsiteY0" fmla="*/ 0 h 1768643"/>
              <a:gd name="connsiteX1" fmla="*/ 1732547 w 2021305"/>
              <a:gd name="connsiteY1" fmla="*/ 0 h 1768643"/>
              <a:gd name="connsiteX2" fmla="*/ 1672389 w 2021305"/>
              <a:gd name="connsiteY2" fmla="*/ 866274 h 1768643"/>
              <a:gd name="connsiteX3" fmla="*/ 2009274 w 2021305"/>
              <a:gd name="connsiteY3" fmla="*/ 1143000 h 1768643"/>
              <a:gd name="connsiteX4" fmla="*/ 2021305 w 2021305"/>
              <a:gd name="connsiteY4" fmla="*/ 1756611 h 1768643"/>
              <a:gd name="connsiteX5" fmla="*/ 48126 w 2021305"/>
              <a:gd name="connsiteY5" fmla="*/ 1768643 h 1768643"/>
              <a:gd name="connsiteX6" fmla="*/ 0 w 2021305"/>
              <a:gd name="connsiteY6" fmla="*/ 0 h 17686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021305" h="1768643">
                <a:moveTo>
                  <a:pt x="0" y="0"/>
                </a:moveTo>
                <a:lnTo>
                  <a:pt x="1732547" y="0"/>
                </a:lnTo>
                <a:lnTo>
                  <a:pt x="1672389" y="866274"/>
                </a:lnTo>
                <a:lnTo>
                  <a:pt x="2009274" y="1143000"/>
                </a:lnTo>
                <a:lnTo>
                  <a:pt x="2021305" y="1756611"/>
                </a:lnTo>
                <a:lnTo>
                  <a:pt x="48126" y="1768643"/>
                </a:lnTo>
                <a:lnTo>
                  <a:pt x="0" y="0"/>
                </a:lnTo>
                <a:close/>
              </a:path>
            </a:pathLst>
          </a:custGeom>
          <a:solidFill>
            <a:srgbClr val="289DD8">
              <a:alpha val="50196"/>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High Seas</a:t>
            </a:r>
            <a:endParaRPr lang="en-CA" dirty="0"/>
          </a:p>
        </p:txBody>
      </p:sp>
      <p:cxnSp>
        <p:nvCxnSpPr>
          <p:cNvPr id="5" name="Straight Arrow Connector 4">
            <a:extLst>
              <a:ext uri="{FF2B5EF4-FFF2-40B4-BE49-F238E27FC236}">
                <a16:creationId xmlns:a16="http://schemas.microsoft.com/office/drawing/2014/main" id="{5EE13CD5-227B-D557-119A-2BC449862E55}"/>
              </a:ext>
            </a:extLst>
          </p:cNvPr>
          <p:cNvCxnSpPr>
            <a:cxnSpLocks/>
          </p:cNvCxnSpPr>
          <p:nvPr/>
        </p:nvCxnSpPr>
        <p:spPr>
          <a:xfrm>
            <a:off x="2575446" y="393029"/>
            <a:ext cx="0" cy="6248402"/>
          </a:xfrm>
          <a:prstGeom prst="straightConnector1">
            <a:avLst/>
          </a:prstGeom>
          <a:ln w="38100">
            <a:headEnd type="triangle" w="med" len="med"/>
            <a:tailEnd type="triangle" w="med" len="med"/>
          </a:ln>
        </p:spPr>
        <p:style>
          <a:lnRef idx="1">
            <a:schemeClr val="dk1"/>
          </a:lnRef>
          <a:fillRef idx="0">
            <a:schemeClr val="dk1"/>
          </a:fillRef>
          <a:effectRef idx="0">
            <a:schemeClr val="dk1"/>
          </a:effectRef>
          <a:fontRef idx="minor">
            <a:schemeClr val="tx1"/>
          </a:fontRef>
        </p:style>
      </p:cxnSp>
      <p:cxnSp>
        <p:nvCxnSpPr>
          <p:cNvPr id="16" name="Straight Arrow Connector 15">
            <a:extLst>
              <a:ext uri="{FF2B5EF4-FFF2-40B4-BE49-F238E27FC236}">
                <a16:creationId xmlns:a16="http://schemas.microsoft.com/office/drawing/2014/main" id="{5AAEB1CC-AF35-17BE-965C-1B7A3E826A74}"/>
              </a:ext>
            </a:extLst>
          </p:cNvPr>
          <p:cNvCxnSpPr>
            <a:cxnSpLocks/>
          </p:cNvCxnSpPr>
          <p:nvPr/>
        </p:nvCxnSpPr>
        <p:spPr>
          <a:xfrm>
            <a:off x="445549" y="1847851"/>
            <a:ext cx="5636935" cy="3827037"/>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19" name="Straight Arrow Connector 18">
            <a:extLst>
              <a:ext uri="{FF2B5EF4-FFF2-40B4-BE49-F238E27FC236}">
                <a16:creationId xmlns:a16="http://schemas.microsoft.com/office/drawing/2014/main" id="{346C2191-FE3C-F4DD-F5B5-E6EE8CCD8FAA}"/>
              </a:ext>
            </a:extLst>
          </p:cNvPr>
          <p:cNvCxnSpPr>
            <a:cxnSpLocks/>
          </p:cNvCxnSpPr>
          <p:nvPr/>
        </p:nvCxnSpPr>
        <p:spPr>
          <a:xfrm>
            <a:off x="5988721" y="5633782"/>
            <a:ext cx="6054890" cy="0"/>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21" name="Straight Arrow Connector 20">
            <a:extLst>
              <a:ext uri="{FF2B5EF4-FFF2-40B4-BE49-F238E27FC236}">
                <a16:creationId xmlns:a16="http://schemas.microsoft.com/office/drawing/2014/main" id="{03D3413B-6E7A-4382-B660-4F5800DE92BF}"/>
              </a:ext>
            </a:extLst>
          </p:cNvPr>
          <p:cNvCxnSpPr>
            <a:cxnSpLocks/>
          </p:cNvCxnSpPr>
          <p:nvPr/>
        </p:nvCxnSpPr>
        <p:spPr>
          <a:xfrm>
            <a:off x="7742808" y="443164"/>
            <a:ext cx="0" cy="6148132"/>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51" name="Straight Arrow Connector 50">
            <a:extLst>
              <a:ext uri="{FF2B5EF4-FFF2-40B4-BE49-F238E27FC236}">
                <a16:creationId xmlns:a16="http://schemas.microsoft.com/office/drawing/2014/main" id="{7C1663AA-9A7A-DECE-7B75-399031A9F764}"/>
              </a:ext>
            </a:extLst>
          </p:cNvPr>
          <p:cNvCxnSpPr>
            <a:cxnSpLocks/>
          </p:cNvCxnSpPr>
          <p:nvPr/>
        </p:nvCxnSpPr>
        <p:spPr>
          <a:xfrm flipV="1">
            <a:off x="8181217" y="477250"/>
            <a:ext cx="0" cy="5995739"/>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2822889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0F6EB60-A20F-B0B9-F32A-D3CE341B1672}"/>
              </a:ext>
            </a:extLst>
          </p:cNvPr>
          <p:cNvSpPr txBox="1"/>
          <p:nvPr/>
        </p:nvSpPr>
        <p:spPr>
          <a:xfrm>
            <a:off x="0" y="294487"/>
            <a:ext cx="12115387" cy="1754326"/>
          </a:xfrm>
          <a:prstGeom prst="rect">
            <a:avLst/>
          </a:prstGeom>
          <a:noFill/>
        </p:spPr>
        <p:txBody>
          <a:bodyPr wrap="square">
            <a:spAutoFit/>
          </a:bodyPr>
          <a:lstStyle/>
          <a:p>
            <a:pPr algn="ctr">
              <a:spcBef>
                <a:spcPct val="0"/>
              </a:spcBef>
              <a:defRPr/>
            </a:pPr>
            <a:r>
              <a:rPr lang="en-GB" sz="2400" b="1" spc="-10" dirty="0">
                <a:effectLst/>
                <a:latin typeface="Times New Roman" panose="02020603050405020304" pitchFamily="18" charset="0"/>
                <a:ea typeface="Times New Roman" panose="02020603050405020304" pitchFamily="18" charset="0"/>
              </a:rPr>
              <a:t>Group D </a:t>
            </a:r>
            <a:r>
              <a:rPr lang="en-GB" sz="2400" spc="-10" dirty="0">
                <a:effectLst/>
                <a:latin typeface="Times New Roman" panose="02020603050405020304" pitchFamily="18" charset="0"/>
                <a:ea typeface="Times New Roman" panose="02020603050405020304" pitchFamily="18" charset="0"/>
              </a:rPr>
              <a:t>(Conference room)</a:t>
            </a:r>
          </a:p>
          <a:p>
            <a:pPr algn="ctr">
              <a:spcBef>
                <a:spcPct val="0"/>
              </a:spcBef>
              <a:defRPr/>
            </a:pPr>
            <a:endParaRPr lang="en-GB" sz="2400" b="1" spc="-10" dirty="0">
              <a:effectLst/>
              <a:latin typeface="Times New Roman" panose="02020603050405020304" pitchFamily="18" charset="0"/>
              <a:ea typeface="Times New Roman" panose="02020603050405020304" pitchFamily="18" charset="0"/>
            </a:endParaRPr>
          </a:p>
          <a:p>
            <a:pPr algn="ctr">
              <a:spcBef>
                <a:spcPct val="0"/>
              </a:spcBef>
              <a:defRPr/>
            </a:pPr>
            <a:endParaRPr lang="en-GB" sz="2400" b="1" spc="-10" dirty="0">
              <a:effectLst/>
              <a:latin typeface="Times New Roman" panose="02020603050405020304" pitchFamily="18" charset="0"/>
              <a:ea typeface="Times New Roman" panose="02020603050405020304" pitchFamily="18" charset="0"/>
            </a:endParaRPr>
          </a:p>
          <a:p>
            <a:pPr marL="0" marR="0" lvl="0" indent="0" fontAlgn="auto">
              <a:spcBef>
                <a:spcPct val="0"/>
              </a:spcBef>
              <a:spcAft>
                <a:spcPts val="0"/>
              </a:spcAft>
              <a:buClrTx/>
              <a:buSzTx/>
              <a:tabLst/>
              <a:defRPr/>
            </a:pPr>
            <a:endParaRPr lang="en-US" b="1" dirty="0">
              <a:solidFill>
                <a:srgbClr val="003366"/>
              </a:solidFill>
              <a:latin typeface="Arial Rounded MT Bold" panose="020F0704030504030204" pitchFamily="34" charset="0"/>
              <a:cs typeface="Aharoni" panose="02010803020104030203" pitchFamily="2" charset="-79"/>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 name="TextBox 1">
            <a:extLst>
              <a:ext uri="{FF2B5EF4-FFF2-40B4-BE49-F238E27FC236}">
                <a16:creationId xmlns:a16="http://schemas.microsoft.com/office/drawing/2014/main" id="{062964EA-F041-BB86-9FBE-D6B01FED1FE8}"/>
              </a:ext>
            </a:extLst>
          </p:cNvPr>
          <p:cNvSpPr txBox="1"/>
          <p:nvPr/>
        </p:nvSpPr>
        <p:spPr>
          <a:xfrm>
            <a:off x="740889" y="1051062"/>
            <a:ext cx="10929742" cy="1754326"/>
          </a:xfrm>
          <a:prstGeom prst="rect">
            <a:avLst/>
          </a:prstGeom>
          <a:noFill/>
          <a:ln w="3175">
            <a:solidFill>
              <a:schemeClr val="tx1"/>
            </a:solidFill>
          </a:ln>
        </p:spPr>
        <p:txBody>
          <a:bodyPr wrap="square" rtlCol="0">
            <a:spAutoFit/>
          </a:bodyPr>
          <a:lstStyle/>
          <a:p>
            <a:r>
              <a:rPr lang="en-GB" spc="-10" dirty="0">
                <a:latin typeface="Times New Roman" panose="02020603050405020304" pitchFamily="18" charset="0"/>
                <a:ea typeface="Times New Roman" panose="02020603050405020304" pitchFamily="18" charset="0"/>
              </a:rPr>
              <a:t>List of Members:</a:t>
            </a:r>
          </a:p>
          <a:p>
            <a:endParaRPr lang="en-GB" sz="1800" spc="-10" dirty="0">
              <a:effectLst/>
              <a:latin typeface="Times New Roman" panose="02020603050405020304" pitchFamily="18" charset="0"/>
              <a:ea typeface="Times New Roman" panose="02020603050405020304" pitchFamily="18" charset="0"/>
            </a:endParaRPr>
          </a:p>
          <a:p>
            <a:endParaRPr lang="en-GB" spc="-10" dirty="0">
              <a:latin typeface="Times New Roman" panose="02020603050405020304" pitchFamily="18" charset="0"/>
              <a:ea typeface="Times New Roman" panose="02020603050405020304" pitchFamily="18" charset="0"/>
            </a:endParaRPr>
          </a:p>
          <a:p>
            <a:r>
              <a:rPr lang="en-GB" sz="1800" spc="-10" dirty="0">
                <a:effectLst/>
                <a:latin typeface="Times New Roman" panose="02020603050405020304" pitchFamily="18" charset="0"/>
                <a:ea typeface="Times New Roman" panose="02020603050405020304" pitchFamily="18" charset="0"/>
              </a:rPr>
              <a:t>Presenter on behalf of the Group</a:t>
            </a:r>
            <a:r>
              <a:rPr lang="en-GB" spc="-10" dirty="0">
                <a:latin typeface="Times New Roman" panose="02020603050405020304" pitchFamily="18" charset="0"/>
                <a:ea typeface="Times New Roman" panose="02020603050405020304" pitchFamily="18" charset="0"/>
              </a:rPr>
              <a:t>:</a:t>
            </a:r>
            <a:endParaRPr lang="en-GB" sz="1800" spc="-10" dirty="0">
              <a:effectLst/>
              <a:latin typeface="Times New Roman" panose="02020603050405020304" pitchFamily="18" charset="0"/>
              <a:ea typeface="Times New Roman" panose="02020603050405020304" pitchFamily="18" charset="0"/>
            </a:endParaRPr>
          </a:p>
          <a:p>
            <a:endParaRPr lang="en-GB" b="1" spc="-10" dirty="0">
              <a:latin typeface="Times New Roman" panose="02020603050405020304" pitchFamily="18" charset="0"/>
            </a:endParaRPr>
          </a:p>
          <a:p>
            <a:endParaRPr lang="en-CA" dirty="0"/>
          </a:p>
        </p:txBody>
      </p:sp>
      <p:sp>
        <p:nvSpPr>
          <p:cNvPr id="9" name="TextBox 8">
            <a:extLst>
              <a:ext uri="{FF2B5EF4-FFF2-40B4-BE49-F238E27FC236}">
                <a16:creationId xmlns:a16="http://schemas.microsoft.com/office/drawing/2014/main" id="{0CE95638-7C9D-EAC4-15AE-099AD9BD0BB6}"/>
              </a:ext>
            </a:extLst>
          </p:cNvPr>
          <p:cNvSpPr txBox="1"/>
          <p:nvPr/>
        </p:nvSpPr>
        <p:spPr>
          <a:xfrm>
            <a:off x="740889" y="3694310"/>
            <a:ext cx="10929742" cy="1477328"/>
          </a:xfrm>
          <a:prstGeom prst="rect">
            <a:avLst/>
          </a:prstGeom>
          <a:noFill/>
          <a:ln w="3175">
            <a:solidFill>
              <a:schemeClr val="tx1"/>
            </a:solidFill>
          </a:ln>
        </p:spPr>
        <p:txBody>
          <a:bodyPr wrap="square" rtlCol="0">
            <a:spAutoFit/>
          </a:bodyPr>
          <a:lstStyle/>
          <a:p>
            <a:r>
              <a:rPr lang="en-GB" spc="-10" dirty="0">
                <a:latin typeface="Times New Roman" panose="02020603050405020304" pitchFamily="18" charset="0"/>
                <a:ea typeface="Times New Roman" panose="02020603050405020304" pitchFamily="18" charset="0"/>
              </a:rPr>
              <a:t>Ex 1: Review the RACF and provide comments for improvement</a:t>
            </a:r>
          </a:p>
          <a:p>
            <a:endParaRPr lang="en-GB" sz="1800" spc="-10" dirty="0">
              <a:effectLst/>
              <a:latin typeface="Times New Roman" panose="02020603050405020304" pitchFamily="18" charset="0"/>
              <a:ea typeface="Times New Roman" panose="02020603050405020304" pitchFamily="18" charset="0"/>
            </a:endParaRPr>
          </a:p>
          <a:p>
            <a:endParaRPr lang="en-GB" spc="-10" dirty="0">
              <a:latin typeface="Times New Roman" panose="02020603050405020304" pitchFamily="18" charset="0"/>
              <a:ea typeface="Times New Roman" panose="02020603050405020304" pitchFamily="18" charset="0"/>
            </a:endParaRPr>
          </a:p>
          <a:p>
            <a:r>
              <a:rPr lang="en-GB" sz="1800" spc="-10" dirty="0">
                <a:effectLst/>
                <a:latin typeface="Times New Roman" panose="02020603050405020304" pitchFamily="18" charset="0"/>
                <a:ea typeface="Times New Roman" panose="02020603050405020304" pitchFamily="18" charset="0"/>
              </a:rPr>
              <a:t>Ex 2: Populate the relevant the Playbook Table using the scenario where </a:t>
            </a:r>
            <a:r>
              <a:rPr lang="en-GB" spc="-10" dirty="0">
                <a:latin typeface="Times New Roman" panose="02020603050405020304" pitchFamily="18" charset="0"/>
                <a:ea typeface="Times New Roman" panose="02020603050405020304" pitchFamily="18" charset="0"/>
              </a:rPr>
              <a:t>it was reported high number of GNSS jamming/spoofing to ACC Charlee in part of the airspace they control</a:t>
            </a:r>
            <a:r>
              <a:rPr lang="en-GB" sz="1800" spc="-10" dirty="0">
                <a:effectLst/>
                <a:latin typeface="Times New Roman" panose="02020603050405020304" pitchFamily="18" charset="0"/>
                <a:ea typeface="Times New Roman" panose="02020603050405020304" pitchFamily="18" charset="0"/>
              </a:rPr>
              <a:t>. </a:t>
            </a:r>
          </a:p>
        </p:txBody>
      </p:sp>
    </p:spTree>
    <p:extLst>
      <p:ext uri="{BB962C8B-B14F-4D97-AF65-F5344CB8AC3E}">
        <p14:creationId xmlns:p14="http://schemas.microsoft.com/office/powerpoint/2010/main" val="2996728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0F6EB60-A20F-B0B9-F32A-D3CE341B1672}"/>
              </a:ext>
            </a:extLst>
          </p:cNvPr>
          <p:cNvSpPr txBox="1"/>
          <p:nvPr/>
        </p:nvSpPr>
        <p:spPr>
          <a:xfrm>
            <a:off x="108285" y="138344"/>
            <a:ext cx="12192000" cy="1569660"/>
          </a:xfrm>
          <a:prstGeom prst="rect">
            <a:avLst/>
          </a:prstGeom>
          <a:noFill/>
        </p:spPr>
        <p:txBody>
          <a:bodyPr wrap="square">
            <a:spAutoFit/>
          </a:bodyPr>
          <a:lstStyle/>
          <a:p>
            <a:pPr marR="0" lvl="0" algn="ctr" defTabSz="914400" rtl="0" eaLnBrk="1" fontAlgn="auto" latinLnBrk="0" hangingPunct="1">
              <a:lnSpc>
                <a:spcPct val="100000"/>
              </a:lnSpc>
              <a:spcBef>
                <a:spcPts val="0"/>
              </a:spcBef>
              <a:spcAft>
                <a:spcPts val="0"/>
              </a:spcAft>
              <a:buClrTx/>
              <a:buSzTx/>
              <a:tabLst/>
              <a:defRPr/>
            </a:pPr>
            <a:endParaRPr kumimoji="0" lang="en-US" sz="3200" b="1" i="1" u="none" strike="noStrike" kern="1200" cap="none" spc="0" normalizeH="0" baseline="0" noProof="0" dirty="0">
              <a:ln>
                <a:noFill/>
              </a:ln>
              <a:solidFill>
                <a:prstClr val="black"/>
              </a:solidFill>
              <a:effectLst/>
              <a:uLnTx/>
              <a:uFillTx/>
              <a:latin typeface="Calibri" panose="020F0502020204030204"/>
              <a:ea typeface="+mn-ea"/>
              <a:cs typeface="+mn-cs"/>
            </a:endParaRPr>
          </a:p>
          <a:p>
            <a:pPr marR="0" lvl="0" algn="ctr" defTabSz="914400" rtl="0" eaLnBrk="1" fontAlgn="auto" latinLnBrk="0" hangingPunct="1">
              <a:lnSpc>
                <a:spcPct val="100000"/>
              </a:lnSpc>
              <a:spcBef>
                <a:spcPts val="0"/>
              </a:spcBef>
              <a:spcAft>
                <a:spcPts val="0"/>
              </a:spcAft>
              <a:buClrTx/>
              <a:buSzTx/>
              <a:tabLst/>
              <a:defRPr/>
            </a:pPr>
            <a:r>
              <a:rPr kumimoji="0" lang="en-US" sz="3200" b="1" u="none" strike="noStrike" kern="1200" cap="none" spc="0" normalizeH="0" baseline="0" noProof="0" dirty="0">
                <a:ln>
                  <a:noFill/>
                </a:ln>
                <a:solidFill>
                  <a:prstClr val="black"/>
                </a:solidFill>
                <a:effectLst/>
                <a:uLnTx/>
                <a:uFillTx/>
                <a:latin typeface="Calibri" panose="020F0502020204030204"/>
                <a:ea typeface="+mn-ea"/>
                <a:cs typeface="+mn-cs"/>
              </a:rPr>
              <a:t>ATM Contingency</a:t>
            </a:r>
          </a:p>
          <a:p>
            <a:pPr marR="0" lvl="0" algn="ctr" defTabSz="914400" rtl="0" eaLnBrk="1" fontAlgn="auto" latinLnBrk="0" hangingPunct="1">
              <a:lnSpc>
                <a:spcPct val="100000"/>
              </a:lnSpc>
              <a:spcBef>
                <a:spcPts val="0"/>
              </a:spcBef>
              <a:spcAft>
                <a:spcPts val="0"/>
              </a:spcAft>
              <a:buClrTx/>
              <a:buSzTx/>
              <a:tabLst/>
              <a:defRPr/>
            </a:pPr>
            <a:r>
              <a:rPr lang="en-US" sz="3200" b="1" dirty="0">
                <a:solidFill>
                  <a:prstClr val="black"/>
                </a:solidFill>
                <a:latin typeface="Calibri" panose="020F0502020204030204"/>
              </a:rPr>
              <a:t>Arrangements and Procedures</a:t>
            </a:r>
            <a:endParaRPr kumimoji="0" lang="en-US" sz="3200" b="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 name="TextBox 1">
            <a:extLst>
              <a:ext uri="{FF2B5EF4-FFF2-40B4-BE49-F238E27FC236}">
                <a16:creationId xmlns:a16="http://schemas.microsoft.com/office/drawing/2014/main" id="{9454DE3D-A955-805D-0CC2-4982B5C97F6C}"/>
              </a:ext>
            </a:extLst>
          </p:cNvPr>
          <p:cNvSpPr txBox="1"/>
          <p:nvPr/>
        </p:nvSpPr>
        <p:spPr>
          <a:xfrm>
            <a:off x="2254420" y="3834779"/>
            <a:ext cx="8188999" cy="400110"/>
          </a:xfrm>
          <a:prstGeom prst="rect">
            <a:avLst/>
          </a:prstGeom>
          <a:noFill/>
        </p:spPr>
        <p:txBody>
          <a:bodyPr wrap="square">
            <a:spAutoFit/>
          </a:bodyPr>
          <a:lstStyle/>
          <a:p>
            <a:pPr algn="ctr"/>
            <a:r>
              <a:rPr lang="en-US" sz="2000" b="1" dirty="0">
                <a:solidFill>
                  <a:srgbClr val="003366"/>
                </a:solidFill>
                <a:latin typeface="Arial Rounded MT Bold" panose="020F0704030504030204" pitchFamily="34" charset="0"/>
                <a:cs typeface="Aharoni" panose="02010803020104030203" pitchFamily="2" charset="-79"/>
              </a:rPr>
              <a:t>They should provide for a timely response to a </a:t>
            </a:r>
            <a:r>
              <a:rPr lang="en-US" sz="2000" b="1" dirty="0">
                <a:solidFill>
                  <a:srgbClr val="003366"/>
                </a:solidFill>
                <a:latin typeface="Arial Rounded MT Bold" panose="020F0704030504030204" pitchFamily="34" charset="0"/>
                <a:ea typeface="+mn-ea"/>
                <a:cs typeface="Aharoni" panose="02010803020104030203" pitchFamily="2" charset="-79"/>
              </a:rPr>
              <a:t>Contingency event</a:t>
            </a:r>
            <a:endParaRPr lang="en-US" sz="2000" b="1" dirty="0">
              <a:solidFill>
                <a:srgbClr val="003366"/>
              </a:solidFill>
              <a:latin typeface="Arial Rounded MT Bold" panose="020F0704030504030204" pitchFamily="34" charset="0"/>
              <a:cs typeface="Aharoni" panose="02010803020104030203" pitchFamily="2" charset="-79"/>
            </a:endParaRPr>
          </a:p>
        </p:txBody>
      </p:sp>
      <p:sp>
        <p:nvSpPr>
          <p:cNvPr id="4" name="TextBox 3">
            <a:extLst>
              <a:ext uri="{FF2B5EF4-FFF2-40B4-BE49-F238E27FC236}">
                <a16:creationId xmlns:a16="http://schemas.microsoft.com/office/drawing/2014/main" id="{28CDD6FB-36DB-66C6-994B-C672A3CBA050}"/>
              </a:ext>
            </a:extLst>
          </p:cNvPr>
          <p:cNvSpPr txBox="1"/>
          <p:nvPr/>
        </p:nvSpPr>
        <p:spPr>
          <a:xfrm>
            <a:off x="2061925" y="2772857"/>
            <a:ext cx="8573991" cy="707886"/>
          </a:xfrm>
          <a:prstGeom prst="rect">
            <a:avLst/>
          </a:prstGeom>
          <a:noFill/>
        </p:spPr>
        <p:txBody>
          <a:bodyPr wrap="square">
            <a:spAutoFit/>
          </a:bodyPr>
          <a:lstStyle/>
          <a:p>
            <a:pPr algn="ctr"/>
            <a:r>
              <a:rPr lang="en-US" sz="2000" b="1" dirty="0">
                <a:solidFill>
                  <a:srgbClr val="003366"/>
                </a:solidFill>
                <a:latin typeface="Arial Rounded MT Bold" panose="020F0704030504030204" pitchFamily="34" charset="0"/>
                <a:cs typeface="Aharoni" panose="02010803020104030203" pitchFamily="2" charset="-79"/>
              </a:rPr>
              <a:t>They should be established </a:t>
            </a:r>
            <a:r>
              <a:rPr lang="en-US" sz="2000" b="1" dirty="0">
                <a:solidFill>
                  <a:srgbClr val="FF0000"/>
                </a:solidFill>
                <a:latin typeface="Arial Rounded MT Bold" panose="020F0704030504030204" pitchFamily="34" charset="0"/>
                <a:cs typeface="Aharoni" panose="02010803020104030203" pitchFamily="2" charset="-79"/>
              </a:rPr>
              <a:t>collaboratively</a:t>
            </a:r>
            <a:r>
              <a:rPr lang="en-US" sz="2000" b="1" dirty="0">
                <a:solidFill>
                  <a:srgbClr val="003366"/>
                </a:solidFill>
                <a:latin typeface="Arial Rounded MT Bold" panose="020F0704030504030204" pitchFamily="34" charset="0"/>
                <a:cs typeface="Aharoni" panose="02010803020104030203" pitchFamily="2" charset="-79"/>
              </a:rPr>
              <a:t> </a:t>
            </a:r>
          </a:p>
          <a:p>
            <a:pPr algn="ctr"/>
            <a:r>
              <a:rPr lang="en-US" sz="2000" b="1" dirty="0">
                <a:solidFill>
                  <a:srgbClr val="003366"/>
                </a:solidFill>
                <a:latin typeface="Arial Rounded MT Bold" panose="020F0704030504030204" pitchFamily="34" charset="0"/>
                <a:cs typeface="Aharoni" panose="02010803020104030203" pitchFamily="2" charset="-79"/>
              </a:rPr>
              <a:t>between adjacent ATS Units </a:t>
            </a:r>
            <a:endParaRPr lang="en-CA" sz="2000" b="1" dirty="0"/>
          </a:p>
        </p:txBody>
      </p:sp>
      <p:sp>
        <p:nvSpPr>
          <p:cNvPr id="5" name="Textfeld 13">
            <a:extLst>
              <a:ext uri="{FF2B5EF4-FFF2-40B4-BE49-F238E27FC236}">
                <a16:creationId xmlns:a16="http://schemas.microsoft.com/office/drawing/2014/main" id="{DB83C432-2843-EF07-D53C-F7CDCEDAF65F}"/>
              </a:ext>
            </a:extLst>
          </p:cNvPr>
          <p:cNvSpPr txBox="1"/>
          <p:nvPr/>
        </p:nvSpPr>
        <p:spPr>
          <a:xfrm>
            <a:off x="4966163" y="5353773"/>
            <a:ext cx="2476255" cy="400110"/>
          </a:xfrm>
          <a:prstGeom prst="rect">
            <a:avLst/>
          </a:prstGeom>
          <a:noFill/>
        </p:spPr>
        <p:txBody>
          <a:bodyPr wrap="none" rtlCol="0">
            <a:spAutoFit/>
          </a:bodyPr>
          <a:lstStyle/>
          <a:p>
            <a:pPr algn="ctr"/>
            <a:r>
              <a:rPr lang="en-US" sz="2000" b="1" dirty="0">
                <a:solidFill>
                  <a:srgbClr val="00B050"/>
                </a:solidFill>
              </a:rPr>
              <a:t>Control is not enough</a:t>
            </a:r>
          </a:p>
        </p:txBody>
      </p:sp>
      <p:pic>
        <p:nvPicPr>
          <p:cNvPr id="6" name="Grafik 6">
            <a:extLst>
              <a:ext uri="{FF2B5EF4-FFF2-40B4-BE49-F238E27FC236}">
                <a16:creationId xmlns:a16="http://schemas.microsoft.com/office/drawing/2014/main" id="{EC539DB0-E98D-FC01-01AF-B49061F8E20E}"/>
              </a:ext>
            </a:extLst>
          </p:cNvPr>
          <p:cNvPicPr>
            <a:picLocks noChangeAspect="1"/>
          </p:cNvPicPr>
          <p:nvPr/>
        </p:nvPicPr>
        <p:blipFill rotWithShape="1">
          <a:blip r:embed="rId3">
            <a:extLst>
              <a:ext uri="{28A0092B-C50C-407E-A947-70E740481C1C}">
                <a14:useLocalDpi xmlns:a14="http://schemas.microsoft.com/office/drawing/2010/main" val="0"/>
              </a:ext>
            </a:extLst>
          </a:blip>
          <a:srcRect t="4362" b="8416"/>
          <a:stretch/>
        </p:blipFill>
        <p:spPr>
          <a:xfrm>
            <a:off x="1351601" y="5184947"/>
            <a:ext cx="2302598" cy="1440160"/>
          </a:xfrm>
          <a:prstGeom prst="rect">
            <a:avLst/>
          </a:prstGeom>
          <a:effectLst>
            <a:outerShdw blurRad="50800" dist="101600" dir="2700000" algn="tl" rotWithShape="0">
              <a:prstClr val="black">
                <a:alpha val="40000"/>
              </a:prstClr>
            </a:outerShdw>
          </a:effectLst>
        </p:spPr>
      </p:pic>
      <p:pic>
        <p:nvPicPr>
          <p:cNvPr id="7" name="Grafik 7">
            <a:extLst>
              <a:ext uri="{FF2B5EF4-FFF2-40B4-BE49-F238E27FC236}">
                <a16:creationId xmlns:a16="http://schemas.microsoft.com/office/drawing/2014/main" id="{AAD8A4C5-D67E-987B-7BD7-484F76DBE2E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754382" y="5171404"/>
            <a:ext cx="2144360" cy="1440000"/>
          </a:xfrm>
          <a:prstGeom prst="rect">
            <a:avLst/>
          </a:prstGeom>
          <a:effectLst>
            <a:outerShdw blurRad="50800" dist="101600" dir="2700000" algn="tl" rotWithShape="0">
              <a:prstClr val="black">
                <a:alpha val="40000"/>
              </a:prstClr>
            </a:outerShdw>
          </a:effectLst>
        </p:spPr>
      </p:pic>
      <p:cxnSp>
        <p:nvCxnSpPr>
          <p:cNvPr id="8" name="Gerade Verbindung mit Pfeil 11">
            <a:extLst>
              <a:ext uri="{FF2B5EF4-FFF2-40B4-BE49-F238E27FC236}">
                <a16:creationId xmlns:a16="http://schemas.microsoft.com/office/drawing/2014/main" id="{7C11BD23-78C1-C92D-82FC-BB92756A5688}"/>
              </a:ext>
            </a:extLst>
          </p:cNvPr>
          <p:cNvCxnSpPr>
            <a:cxnSpLocks/>
          </p:cNvCxnSpPr>
          <p:nvPr/>
        </p:nvCxnSpPr>
        <p:spPr>
          <a:xfrm>
            <a:off x="4280531" y="5891404"/>
            <a:ext cx="3780627" cy="13623"/>
          </a:xfrm>
          <a:prstGeom prst="straightConnector1">
            <a:avLst/>
          </a:prstGeom>
          <a:ln w="63500">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9" name="Textfeld 2">
            <a:extLst>
              <a:ext uri="{FF2B5EF4-FFF2-40B4-BE49-F238E27FC236}">
                <a16:creationId xmlns:a16="http://schemas.microsoft.com/office/drawing/2014/main" id="{F8C46CE1-2509-A49D-6C1D-B71C1077F613}"/>
              </a:ext>
            </a:extLst>
          </p:cNvPr>
          <p:cNvSpPr txBox="1"/>
          <p:nvPr/>
        </p:nvSpPr>
        <p:spPr>
          <a:xfrm>
            <a:off x="4487926" y="6042548"/>
            <a:ext cx="3374385" cy="677108"/>
          </a:xfrm>
          <a:prstGeom prst="rect">
            <a:avLst/>
          </a:prstGeom>
          <a:noFill/>
        </p:spPr>
        <p:txBody>
          <a:bodyPr wrap="none" rtlCol="0">
            <a:spAutoFit/>
          </a:bodyPr>
          <a:lstStyle/>
          <a:p>
            <a:pPr algn="ctr"/>
            <a:r>
              <a:rPr lang="en-US" sz="2000" b="1" dirty="0">
                <a:solidFill>
                  <a:srgbClr val="00B050"/>
                </a:solidFill>
              </a:rPr>
              <a:t>Management is mandatory. </a:t>
            </a:r>
          </a:p>
          <a:p>
            <a:endParaRPr lang="de-DE" dirty="0"/>
          </a:p>
        </p:txBody>
      </p:sp>
    </p:spTree>
    <p:extLst>
      <p:ext uri="{BB962C8B-B14F-4D97-AF65-F5344CB8AC3E}">
        <p14:creationId xmlns:p14="http://schemas.microsoft.com/office/powerpoint/2010/main" val="17295859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C391AAB1-C269-529B-3E8B-3F784010E742}"/>
              </a:ext>
            </a:extLst>
          </p:cNvPr>
          <p:cNvSpPr/>
          <p:nvPr/>
        </p:nvSpPr>
        <p:spPr>
          <a:xfrm>
            <a:off x="3777916" y="2394284"/>
            <a:ext cx="5281863" cy="2330110"/>
          </a:xfrm>
          <a:prstGeom prst="rect">
            <a:avLst/>
          </a:prstGeom>
          <a:solidFill>
            <a:schemeClr val="accent2">
              <a:lumMod val="20000"/>
              <a:lumOff val="80000"/>
            </a:schemeClr>
          </a:solidFill>
          <a:ln w="76200">
            <a:solidFill>
              <a:schemeClr val="accent2">
                <a:lumMod val="60000"/>
                <a:lumOff val="40000"/>
              </a:schemeClr>
            </a:solidFill>
            <a:tailEnd type="triangle"/>
          </a:ln>
        </p:spPr>
        <p:style>
          <a:lnRef idx="1">
            <a:schemeClr val="dk1"/>
          </a:lnRef>
          <a:fillRef idx="0">
            <a:schemeClr val="dk1"/>
          </a:fillRef>
          <a:effectRef idx="0">
            <a:schemeClr val="dk1"/>
          </a:effectRef>
          <a:fontRef idx="minor">
            <a:schemeClr val="tx1"/>
          </a:fontRef>
        </p:style>
        <p:txBody>
          <a:bodyPr rtlCol="0" anchor="ctr"/>
          <a:lstStyle/>
          <a:p>
            <a:pPr algn="ctr"/>
            <a:r>
              <a:rPr lang="en-US" sz="2400" b="1" dirty="0">
                <a:solidFill>
                  <a:srgbClr val="FF0000"/>
                </a:solidFill>
              </a:rPr>
              <a:t>FIR Charlee</a:t>
            </a:r>
            <a:endParaRPr lang="en-CA" sz="2400" b="1" dirty="0">
              <a:solidFill>
                <a:srgbClr val="FF0000"/>
              </a:solidFill>
            </a:endParaRPr>
          </a:p>
        </p:txBody>
      </p:sp>
      <p:sp>
        <p:nvSpPr>
          <p:cNvPr id="8" name="Rectangle 7">
            <a:extLst>
              <a:ext uri="{FF2B5EF4-FFF2-40B4-BE49-F238E27FC236}">
                <a16:creationId xmlns:a16="http://schemas.microsoft.com/office/drawing/2014/main" id="{D78A1A49-192E-D422-C1CA-46A5B0D06BE0}"/>
              </a:ext>
            </a:extLst>
          </p:cNvPr>
          <p:cNvSpPr/>
          <p:nvPr/>
        </p:nvSpPr>
        <p:spPr>
          <a:xfrm>
            <a:off x="1876926" y="938462"/>
            <a:ext cx="5486399" cy="1471869"/>
          </a:xfrm>
          <a:prstGeom prst="rect">
            <a:avLst/>
          </a:prstGeom>
          <a:ln w="38100">
            <a:solidFill>
              <a:schemeClr val="tx2">
                <a:lumMod val="60000"/>
                <a:lumOff val="40000"/>
              </a:schemeClr>
            </a:solidFill>
            <a:tailEnd type="triangle"/>
          </a:ln>
        </p:spPr>
        <p:style>
          <a:lnRef idx="1">
            <a:schemeClr val="dk1"/>
          </a:lnRef>
          <a:fillRef idx="0">
            <a:schemeClr val="dk1"/>
          </a:fillRef>
          <a:effectRef idx="0">
            <a:schemeClr val="dk1"/>
          </a:effectRef>
          <a:fontRef idx="minor">
            <a:schemeClr val="tx1"/>
          </a:fontRef>
        </p:style>
        <p:txBody>
          <a:bodyPr rtlCol="0" anchor="ctr"/>
          <a:lstStyle/>
          <a:p>
            <a:pPr algn="ctr"/>
            <a:r>
              <a:rPr lang="en-US" dirty="0">
                <a:solidFill>
                  <a:srgbClr val="FF0000"/>
                </a:solidFill>
              </a:rPr>
              <a:t>FIR Delta</a:t>
            </a:r>
            <a:endParaRPr lang="en-CA" dirty="0">
              <a:solidFill>
                <a:srgbClr val="FF0000"/>
              </a:solidFill>
            </a:endParaRPr>
          </a:p>
        </p:txBody>
      </p:sp>
      <p:sp>
        <p:nvSpPr>
          <p:cNvPr id="9" name="Rectangle 8">
            <a:extLst>
              <a:ext uri="{FF2B5EF4-FFF2-40B4-BE49-F238E27FC236}">
                <a16:creationId xmlns:a16="http://schemas.microsoft.com/office/drawing/2014/main" id="{B64A3E1F-7EC2-B828-3265-4804FC3B9E2C}"/>
              </a:ext>
            </a:extLst>
          </p:cNvPr>
          <p:cNvSpPr/>
          <p:nvPr/>
        </p:nvSpPr>
        <p:spPr>
          <a:xfrm>
            <a:off x="1884948" y="4724394"/>
            <a:ext cx="5101389" cy="1900988"/>
          </a:xfrm>
          <a:prstGeom prst="rect">
            <a:avLst/>
          </a:prstGeom>
          <a:ln w="38100">
            <a:solidFill>
              <a:schemeClr val="tx2">
                <a:lumMod val="60000"/>
                <a:lumOff val="40000"/>
              </a:schemeClr>
            </a:solidFill>
            <a:tailEnd type="triangle"/>
          </a:ln>
        </p:spPr>
        <p:style>
          <a:lnRef idx="1">
            <a:schemeClr val="dk1"/>
          </a:lnRef>
          <a:fillRef idx="0">
            <a:schemeClr val="dk1"/>
          </a:fillRef>
          <a:effectRef idx="0">
            <a:schemeClr val="dk1"/>
          </a:effectRef>
          <a:fontRef idx="minor">
            <a:schemeClr val="tx1"/>
          </a:fontRef>
        </p:style>
        <p:txBody>
          <a:bodyPr rtlCol="0" anchor="ctr"/>
          <a:lstStyle/>
          <a:p>
            <a:pPr algn="ctr"/>
            <a:r>
              <a:rPr lang="en-US" dirty="0">
                <a:solidFill>
                  <a:srgbClr val="FF0000"/>
                </a:solidFill>
              </a:rPr>
              <a:t>FIR Golf</a:t>
            </a:r>
            <a:endParaRPr lang="en-CA" dirty="0">
              <a:solidFill>
                <a:srgbClr val="FF0000"/>
              </a:solidFill>
            </a:endParaRPr>
          </a:p>
        </p:txBody>
      </p:sp>
      <p:sp>
        <p:nvSpPr>
          <p:cNvPr id="10" name="Rectangle 9">
            <a:extLst>
              <a:ext uri="{FF2B5EF4-FFF2-40B4-BE49-F238E27FC236}">
                <a16:creationId xmlns:a16="http://schemas.microsoft.com/office/drawing/2014/main" id="{FF625377-FFC2-26F7-04B4-4A4812769E07}"/>
              </a:ext>
            </a:extLst>
          </p:cNvPr>
          <p:cNvSpPr/>
          <p:nvPr/>
        </p:nvSpPr>
        <p:spPr>
          <a:xfrm>
            <a:off x="1876926" y="2410331"/>
            <a:ext cx="1900990" cy="2330112"/>
          </a:xfrm>
          <a:prstGeom prst="rect">
            <a:avLst/>
          </a:prstGeom>
          <a:ln w="38100">
            <a:tailEnd type="triangle"/>
          </a:ln>
        </p:spPr>
        <p:style>
          <a:lnRef idx="1">
            <a:schemeClr val="dk1"/>
          </a:lnRef>
          <a:fillRef idx="0">
            <a:schemeClr val="dk1"/>
          </a:fillRef>
          <a:effectRef idx="0">
            <a:schemeClr val="dk1"/>
          </a:effectRef>
          <a:fontRef idx="minor">
            <a:schemeClr val="tx1"/>
          </a:fontRef>
        </p:style>
        <p:txBody>
          <a:bodyPr rtlCol="0" anchor="ctr"/>
          <a:lstStyle/>
          <a:p>
            <a:pPr algn="ctr"/>
            <a:r>
              <a:rPr lang="en-US" dirty="0">
                <a:solidFill>
                  <a:srgbClr val="FF0000"/>
                </a:solidFill>
              </a:rPr>
              <a:t>FIR Alpha</a:t>
            </a:r>
            <a:endParaRPr lang="en-CA" dirty="0">
              <a:solidFill>
                <a:srgbClr val="FF0000"/>
              </a:solidFill>
            </a:endParaRPr>
          </a:p>
        </p:txBody>
      </p:sp>
      <p:sp>
        <p:nvSpPr>
          <p:cNvPr id="11" name="Rectangle 10">
            <a:extLst>
              <a:ext uri="{FF2B5EF4-FFF2-40B4-BE49-F238E27FC236}">
                <a16:creationId xmlns:a16="http://schemas.microsoft.com/office/drawing/2014/main" id="{CDD3729C-5F07-291F-A1FF-46B7C872D87C}"/>
              </a:ext>
            </a:extLst>
          </p:cNvPr>
          <p:cNvSpPr/>
          <p:nvPr/>
        </p:nvSpPr>
        <p:spPr>
          <a:xfrm>
            <a:off x="7379369" y="196514"/>
            <a:ext cx="4146883" cy="2197768"/>
          </a:xfrm>
          <a:prstGeom prst="rect">
            <a:avLst/>
          </a:prstGeom>
          <a:ln w="38100">
            <a:solidFill>
              <a:schemeClr val="tx2">
                <a:lumMod val="60000"/>
                <a:lumOff val="40000"/>
              </a:schemeClr>
            </a:solidFill>
            <a:tailEnd type="triangle"/>
          </a:ln>
        </p:spPr>
        <p:style>
          <a:lnRef idx="1">
            <a:schemeClr val="dk1"/>
          </a:lnRef>
          <a:fillRef idx="0">
            <a:schemeClr val="dk1"/>
          </a:fillRef>
          <a:effectRef idx="0">
            <a:schemeClr val="dk1"/>
          </a:effectRef>
          <a:fontRef idx="minor">
            <a:schemeClr val="tx1"/>
          </a:fontRef>
        </p:style>
        <p:txBody>
          <a:bodyPr rtlCol="0" anchor="ctr"/>
          <a:lstStyle/>
          <a:p>
            <a:pPr algn="ctr"/>
            <a:r>
              <a:rPr lang="en-US" dirty="0">
                <a:solidFill>
                  <a:srgbClr val="FF0000"/>
                </a:solidFill>
              </a:rPr>
              <a:t>FIR Echo</a:t>
            </a:r>
            <a:endParaRPr lang="en-CA" dirty="0">
              <a:solidFill>
                <a:srgbClr val="FF0000"/>
              </a:solidFill>
            </a:endParaRPr>
          </a:p>
        </p:txBody>
      </p:sp>
      <p:sp>
        <p:nvSpPr>
          <p:cNvPr id="12" name="Rectangle 11">
            <a:extLst>
              <a:ext uri="{FF2B5EF4-FFF2-40B4-BE49-F238E27FC236}">
                <a16:creationId xmlns:a16="http://schemas.microsoft.com/office/drawing/2014/main" id="{F8F4EBFD-C418-8425-15CB-2EDFCAECC464}"/>
              </a:ext>
            </a:extLst>
          </p:cNvPr>
          <p:cNvSpPr/>
          <p:nvPr/>
        </p:nvSpPr>
        <p:spPr>
          <a:xfrm>
            <a:off x="168442" y="938463"/>
            <a:ext cx="1700462" cy="4439653"/>
          </a:xfrm>
          <a:prstGeom prst="rect">
            <a:avLst/>
          </a:prstGeom>
          <a:ln w="38100">
            <a:solidFill>
              <a:schemeClr val="tx2">
                <a:lumMod val="60000"/>
                <a:lumOff val="40000"/>
              </a:schemeClr>
            </a:solidFill>
            <a:tailEnd type="triangle"/>
          </a:ln>
        </p:spPr>
        <p:style>
          <a:lnRef idx="1">
            <a:schemeClr val="dk1"/>
          </a:lnRef>
          <a:fillRef idx="0">
            <a:schemeClr val="dk1"/>
          </a:fillRef>
          <a:effectRef idx="0">
            <a:schemeClr val="dk1"/>
          </a:effectRef>
          <a:fontRef idx="minor">
            <a:schemeClr val="tx1"/>
          </a:fontRef>
        </p:style>
        <p:txBody>
          <a:bodyPr rtlCol="0" anchor="ctr"/>
          <a:lstStyle/>
          <a:p>
            <a:pPr algn="ctr"/>
            <a:r>
              <a:rPr lang="en-US" dirty="0">
                <a:solidFill>
                  <a:srgbClr val="FF0000"/>
                </a:solidFill>
              </a:rPr>
              <a:t>FIR Bravo</a:t>
            </a:r>
            <a:endParaRPr lang="en-CA" dirty="0">
              <a:solidFill>
                <a:srgbClr val="FF0000"/>
              </a:solidFill>
            </a:endParaRPr>
          </a:p>
        </p:txBody>
      </p:sp>
      <p:sp>
        <p:nvSpPr>
          <p:cNvPr id="13" name="Rectangle 12">
            <a:extLst>
              <a:ext uri="{FF2B5EF4-FFF2-40B4-BE49-F238E27FC236}">
                <a16:creationId xmlns:a16="http://schemas.microsoft.com/office/drawing/2014/main" id="{F56D962F-5A07-AE68-AB14-3C23103F9574}"/>
              </a:ext>
            </a:extLst>
          </p:cNvPr>
          <p:cNvSpPr/>
          <p:nvPr/>
        </p:nvSpPr>
        <p:spPr>
          <a:xfrm>
            <a:off x="9059779" y="2410331"/>
            <a:ext cx="1900990" cy="2330112"/>
          </a:xfrm>
          <a:prstGeom prst="rect">
            <a:avLst/>
          </a:prstGeom>
          <a:ln w="38100">
            <a:solidFill>
              <a:schemeClr val="tx2">
                <a:lumMod val="60000"/>
                <a:lumOff val="40000"/>
              </a:schemeClr>
            </a:solidFill>
            <a:tailEnd type="triangle"/>
          </a:ln>
        </p:spPr>
        <p:style>
          <a:lnRef idx="1">
            <a:schemeClr val="dk1"/>
          </a:lnRef>
          <a:fillRef idx="0">
            <a:schemeClr val="dk1"/>
          </a:fillRef>
          <a:effectRef idx="0">
            <a:schemeClr val="dk1"/>
          </a:effectRef>
          <a:fontRef idx="minor">
            <a:schemeClr val="tx1"/>
          </a:fontRef>
        </p:style>
        <p:txBody>
          <a:bodyPr rtlCol="0" anchor="ctr"/>
          <a:lstStyle/>
          <a:p>
            <a:pPr algn="ctr"/>
            <a:r>
              <a:rPr lang="en-US" dirty="0">
                <a:solidFill>
                  <a:srgbClr val="FF0000"/>
                </a:solidFill>
              </a:rPr>
              <a:t>FIR Foxtrot</a:t>
            </a:r>
            <a:endParaRPr lang="en-CA" dirty="0">
              <a:solidFill>
                <a:srgbClr val="FF0000"/>
              </a:solidFill>
            </a:endParaRPr>
          </a:p>
        </p:txBody>
      </p:sp>
      <p:sp>
        <p:nvSpPr>
          <p:cNvPr id="14" name="Rectangle 13">
            <a:extLst>
              <a:ext uri="{FF2B5EF4-FFF2-40B4-BE49-F238E27FC236}">
                <a16:creationId xmlns:a16="http://schemas.microsoft.com/office/drawing/2014/main" id="{7688C7C0-E0D9-09E3-81D4-2BC3BDCF1F52}"/>
              </a:ext>
            </a:extLst>
          </p:cNvPr>
          <p:cNvSpPr/>
          <p:nvPr/>
        </p:nvSpPr>
        <p:spPr>
          <a:xfrm>
            <a:off x="6978315" y="4756490"/>
            <a:ext cx="4812632" cy="1018668"/>
          </a:xfrm>
          <a:prstGeom prst="rect">
            <a:avLst/>
          </a:prstGeom>
          <a:ln w="38100">
            <a:solidFill>
              <a:schemeClr val="tx2">
                <a:lumMod val="60000"/>
                <a:lumOff val="40000"/>
              </a:schemeClr>
            </a:solidFill>
            <a:tailEnd type="triangle"/>
          </a:ln>
        </p:spPr>
        <p:style>
          <a:lnRef idx="1">
            <a:schemeClr val="dk1"/>
          </a:lnRef>
          <a:fillRef idx="0">
            <a:schemeClr val="dk1"/>
          </a:fillRef>
          <a:effectRef idx="0">
            <a:schemeClr val="dk1"/>
          </a:effectRef>
          <a:fontRef idx="minor">
            <a:schemeClr val="tx1"/>
          </a:fontRef>
        </p:style>
        <p:txBody>
          <a:bodyPr rtlCol="0" anchor="ctr"/>
          <a:lstStyle/>
          <a:p>
            <a:pPr algn="ctr"/>
            <a:r>
              <a:rPr lang="en-US" dirty="0">
                <a:solidFill>
                  <a:srgbClr val="FF0000"/>
                </a:solidFill>
              </a:rPr>
              <a:t>FIR Hotel</a:t>
            </a:r>
            <a:endParaRPr lang="en-CA" dirty="0">
              <a:solidFill>
                <a:srgbClr val="FF0000"/>
              </a:solidFill>
            </a:endParaRPr>
          </a:p>
        </p:txBody>
      </p:sp>
      <p:cxnSp>
        <p:nvCxnSpPr>
          <p:cNvPr id="29" name="Straight Arrow Connector 28">
            <a:extLst>
              <a:ext uri="{FF2B5EF4-FFF2-40B4-BE49-F238E27FC236}">
                <a16:creationId xmlns:a16="http://schemas.microsoft.com/office/drawing/2014/main" id="{6799F8ED-1984-86D3-F1D6-6F386547E096}"/>
              </a:ext>
            </a:extLst>
          </p:cNvPr>
          <p:cNvCxnSpPr>
            <a:cxnSpLocks/>
          </p:cNvCxnSpPr>
          <p:nvPr/>
        </p:nvCxnSpPr>
        <p:spPr>
          <a:xfrm>
            <a:off x="2816149" y="266702"/>
            <a:ext cx="3632777" cy="2789319"/>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30" name="Straight Arrow Connector 29">
            <a:extLst>
              <a:ext uri="{FF2B5EF4-FFF2-40B4-BE49-F238E27FC236}">
                <a16:creationId xmlns:a16="http://schemas.microsoft.com/office/drawing/2014/main" id="{9CC4E504-7F1B-EE30-FC69-7061610F8C6F}"/>
              </a:ext>
            </a:extLst>
          </p:cNvPr>
          <p:cNvCxnSpPr>
            <a:cxnSpLocks/>
          </p:cNvCxnSpPr>
          <p:nvPr/>
        </p:nvCxnSpPr>
        <p:spPr>
          <a:xfrm flipV="1">
            <a:off x="6418847" y="3039974"/>
            <a:ext cx="5372100" cy="16047"/>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32" name="Straight Arrow Connector 31">
            <a:extLst>
              <a:ext uri="{FF2B5EF4-FFF2-40B4-BE49-F238E27FC236}">
                <a16:creationId xmlns:a16="http://schemas.microsoft.com/office/drawing/2014/main" id="{A9B8FEF5-D516-196D-F152-985FA97C9E5E}"/>
              </a:ext>
            </a:extLst>
          </p:cNvPr>
          <p:cNvCxnSpPr>
            <a:cxnSpLocks/>
          </p:cNvCxnSpPr>
          <p:nvPr/>
        </p:nvCxnSpPr>
        <p:spPr>
          <a:xfrm>
            <a:off x="783054" y="3701711"/>
            <a:ext cx="11037972" cy="0"/>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34" name="Straight Arrow Connector 33">
            <a:extLst>
              <a:ext uri="{FF2B5EF4-FFF2-40B4-BE49-F238E27FC236}">
                <a16:creationId xmlns:a16="http://schemas.microsoft.com/office/drawing/2014/main" id="{E95BE616-B8B6-C6C4-D6BB-BF508CDAB40F}"/>
              </a:ext>
            </a:extLst>
          </p:cNvPr>
          <p:cNvCxnSpPr>
            <a:cxnSpLocks/>
          </p:cNvCxnSpPr>
          <p:nvPr/>
        </p:nvCxnSpPr>
        <p:spPr>
          <a:xfrm flipH="1">
            <a:off x="637674" y="4142868"/>
            <a:ext cx="11183352" cy="0"/>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37" name="Straight Arrow Connector 36">
            <a:extLst>
              <a:ext uri="{FF2B5EF4-FFF2-40B4-BE49-F238E27FC236}">
                <a16:creationId xmlns:a16="http://schemas.microsoft.com/office/drawing/2014/main" id="{BF5EF42A-95C8-5A5D-AFDA-2E62B4EF0A7F}"/>
              </a:ext>
            </a:extLst>
          </p:cNvPr>
          <p:cNvCxnSpPr>
            <a:cxnSpLocks/>
          </p:cNvCxnSpPr>
          <p:nvPr/>
        </p:nvCxnSpPr>
        <p:spPr>
          <a:xfrm flipH="1">
            <a:off x="4199021" y="3429000"/>
            <a:ext cx="7591926" cy="0"/>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39" name="Straight Arrow Connector 38">
            <a:extLst>
              <a:ext uri="{FF2B5EF4-FFF2-40B4-BE49-F238E27FC236}">
                <a16:creationId xmlns:a16="http://schemas.microsoft.com/office/drawing/2014/main" id="{022CC68B-737C-B1E0-0D6D-9B3A639BD857}"/>
              </a:ext>
            </a:extLst>
          </p:cNvPr>
          <p:cNvCxnSpPr>
            <a:cxnSpLocks/>
          </p:cNvCxnSpPr>
          <p:nvPr/>
        </p:nvCxnSpPr>
        <p:spPr>
          <a:xfrm flipH="1" flipV="1">
            <a:off x="637674" y="709863"/>
            <a:ext cx="3561347" cy="2719137"/>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42" name="Straight Arrow Connector 41">
            <a:extLst>
              <a:ext uri="{FF2B5EF4-FFF2-40B4-BE49-F238E27FC236}">
                <a16:creationId xmlns:a16="http://schemas.microsoft.com/office/drawing/2014/main" id="{0AAEA813-A200-C860-B79D-55A910C82C4C}"/>
              </a:ext>
            </a:extLst>
          </p:cNvPr>
          <p:cNvCxnSpPr>
            <a:cxnSpLocks/>
          </p:cNvCxnSpPr>
          <p:nvPr/>
        </p:nvCxnSpPr>
        <p:spPr>
          <a:xfrm>
            <a:off x="4853741" y="477250"/>
            <a:ext cx="59155" cy="6164181"/>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46" name="Straight Arrow Connector 45">
            <a:extLst>
              <a:ext uri="{FF2B5EF4-FFF2-40B4-BE49-F238E27FC236}">
                <a16:creationId xmlns:a16="http://schemas.microsoft.com/office/drawing/2014/main" id="{7ED52A24-E3C0-D335-791C-AB727DFEEFE0}"/>
              </a:ext>
            </a:extLst>
          </p:cNvPr>
          <p:cNvCxnSpPr>
            <a:cxnSpLocks/>
          </p:cNvCxnSpPr>
          <p:nvPr/>
        </p:nvCxnSpPr>
        <p:spPr>
          <a:xfrm flipV="1">
            <a:off x="3505887" y="266702"/>
            <a:ext cx="0" cy="6386761"/>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sp>
        <p:nvSpPr>
          <p:cNvPr id="55" name="Rectangle: Rounded Corners 54">
            <a:extLst>
              <a:ext uri="{FF2B5EF4-FFF2-40B4-BE49-F238E27FC236}">
                <a16:creationId xmlns:a16="http://schemas.microsoft.com/office/drawing/2014/main" id="{71CC2373-BF6E-1080-9155-3BE6BEA7B7D3}"/>
              </a:ext>
            </a:extLst>
          </p:cNvPr>
          <p:cNvSpPr/>
          <p:nvPr/>
        </p:nvSpPr>
        <p:spPr>
          <a:xfrm>
            <a:off x="7158309" y="2362188"/>
            <a:ext cx="1856874" cy="2348171"/>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US" dirty="0"/>
              <a:t>GNSS Spoofing</a:t>
            </a:r>
            <a:endParaRPr lang="en-CA" dirty="0"/>
          </a:p>
        </p:txBody>
      </p:sp>
      <p:sp>
        <p:nvSpPr>
          <p:cNvPr id="2" name="Freeform: Shape 1">
            <a:extLst>
              <a:ext uri="{FF2B5EF4-FFF2-40B4-BE49-F238E27FC236}">
                <a16:creationId xmlns:a16="http://schemas.microsoft.com/office/drawing/2014/main" id="{96948057-FF39-4B13-CE65-EE7440D0B55D}"/>
              </a:ext>
            </a:extLst>
          </p:cNvPr>
          <p:cNvSpPr/>
          <p:nvPr/>
        </p:nvSpPr>
        <p:spPr>
          <a:xfrm>
            <a:off x="3259048" y="1941099"/>
            <a:ext cx="2578756" cy="3525237"/>
          </a:xfrm>
          <a:custGeom>
            <a:avLst/>
            <a:gdLst>
              <a:gd name="connsiteX0" fmla="*/ 0 w 2021305"/>
              <a:gd name="connsiteY0" fmla="*/ 0 h 1768643"/>
              <a:gd name="connsiteX1" fmla="*/ 1732547 w 2021305"/>
              <a:gd name="connsiteY1" fmla="*/ 0 h 1768643"/>
              <a:gd name="connsiteX2" fmla="*/ 1672389 w 2021305"/>
              <a:gd name="connsiteY2" fmla="*/ 866274 h 1768643"/>
              <a:gd name="connsiteX3" fmla="*/ 2009274 w 2021305"/>
              <a:gd name="connsiteY3" fmla="*/ 1143000 h 1768643"/>
              <a:gd name="connsiteX4" fmla="*/ 2021305 w 2021305"/>
              <a:gd name="connsiteY4" fmla="*/ 1756611 h 1768643"/>
              <a:gd name="connsiteX5" fmla="*/ 48126 w 2021305"/>
              <a:gd name="connsiteY5" fmla="*/ 1768643 h 1768643"/>
              <a:gd name="connsiteX6" fmla="*/ 0 w 2021305"/>
              <a:gd name="connsiteY6" fmla="*/ 0 h 17686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021305" h="1768643">
                <a:moveTo>
                  <a:pt x="0" y="0"/>
                </a:moveTo>
                <a:lnTo>
                  <a:pt x="1732547" y="0"/>
                </a:lnTo>
                <a:lnTo>
                  <a:pt x="1672389" y="866274"/>
                </a:lnTo>
                <a:lnTo>
                  <a:pt x="2009274" y="1143000"/>
                </a:lnTo>
                <a:lnTo>
                  <a:pt x="2021305" y="1756611"/>
                </a:lnTo>
                <a:lnTo>
                  <a:pt x="48126" y="1768643"/>
                </a:lnTo>
                <a:lnTo>
                  <a:pt x="0" y="0"/>
                </a:lnTo>
                <a:close/>
              </a:path>
            </a:pathLst>
          </a:custGeom>
          <a:solidFill>
            <a:srgbClr val="289DD8">
              <a:alpha val="50196"/>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High Seas</a:t>
            </a:r>
            <a:endParaRPr lang="en-CA" dirty="0"/>
          </a:p>
        </p:txBody>
      </p:sp>
      <p:cxnSp>
        <p:nvCxnSpPr>
          <p:cNvPr id="5" name="Straight Arrow Connector 4">
            <a:extLst>
              <a:ext uri="{FF2B5EF4-FFF2-40B4-BE49-F238E27FC236}">
                <a16:creationId xmlns:a16="http://schemas.microsoft.com/office/drawing/2014/main" id="{5EE13CD5-227B-D557-119A-2BC449862E55}"/>
              </a:ext>
            </a:extLst>
          </p:cNvPr>
          <p:cNvCxnSpPr>
            <a:cxnSpLocks/>
          </p:cNvCxnSpPr>
          <p:nvPr/>
        </p:nvCxnSpPr>
        <p:spPr>
          <a:xfrm>
            <a:off x="2575446" y="393029"/>
            <a:ext cx="0" cy="6248402"/>
          </a:xfrm>
          <a:prstGeom prst="straightConnector1">
            <a:avLst/>
          </a:prstGeom>
          <a:ln w="38100">
            <a:headEnd type="triangle" w="med" len="med"/>
            <a:tailEnd type="triangle" w="med" len="med"/>
          </a:ln>
        </p:spPr>
        <p:style>
          <a:lnRef idx="1">
            <a:schemeClr val="dk1"/>
          </a:lnRef>
          <a:fillRef idx="0">
            <a:schemeClr val="dk1"/>
          </a:fillRef>
          <a:effectRef idx="0">
            <a:schemeClr val="dk1"/>
          </a:effectRef>
          <a:fontRef idx="minor">
            <a:schemeClr val="tx1"/>
          </a:fontRef>
        </p:style>
      </p:cxnSp>
      <p:cxnSp>
        <p:nvCxnSpPr>
          <p:cNvPr id="16" name="Straight Arrow Connector 15">
            <a:extLst>
              <a:ext uri="{FF2B5EF4-FFF2-40B4-BE49-F238E27FC236}">
                <a16:creationId xmlns:a16="http://schemas.microsoft.com/office/drawing/2014/main" id="{5AAEB1CC-AF35-17BE-965C-1B7A3E826A74}"/>
              </a:ext>
            </a:extLst>
          </p:cNvPr>
          <p:cNvCxnSpPr>
            <a:cxnSpLocks/>
          </p:cNvCxnSpPr>
          <p:nvPr/>
        </p:nvCxnSpPr>
        <p:spPr>
          <a:xfrm>
            <a:off x="445549" y="1847851"/>
            <a:ext cx="5636935" cy="3827037"/>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19" name="Straight Arrow Connector 18">
            <a:extLst>
              <a:ext uri="{FF2B5EF4-FFF2-40B4-BE49-F238E27FC236}">
                <a16:creationId xmlns:a16="http://schemas.microsoft.com/office/drawing/2014/main" id="{346C2191-FE3C-F4DD-F5B5-E6EE8CCD8FAA}"/>
              </a:ext>
            </a:extLst>
          </p:cNvPr>
          <p:cNvCxnSpPr>
            <a:cxnSpLocks/>
          </p:cNvCxnSpPr>
          <p:nvPr/>
        </p:nvCxnSpPr>
        <p:spPr>
          <a:xfrm>
            <a:off x="5988721" y="5633782"/>
            <a:ext cx="6054890" cy="0"/>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21" name="Straight Arrow Connector 20">
            <a:extLst>
              <a:ext uri="{FF2B5EF4-FFF2-40B4-BE49-F238E27FC236}">
                <a16:creationId xmlns:a16="http://schemas.microsoft.com/office/drawing/2014/main" id="{03D3413B-6E7A-4382-B660-4F5800DE92BF}"/>
              </a:ext>
            </a:extLst>
          </p:cNvPr>
          <p:cNvCxnSpPr>
            <a:cxnSpLocks/>
          </p:cNvCxnSpPr>
          <p:nvPr/>
        </p:nvCxnSpPr>
        <p:spPr>
          <a:xfrm>
            <a:off x="7742808" y="443164"/>
            <a:ext cx="0" cy="6148132"/>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51" name="Straight Arrow Connector 50">
            <a:extLst>
              <a:ext uri="{FF2B5EF4-FFF2-40B4-BE49-F238E27FC236}">
                <a16:creationId xmlns:a16="http://schemas.microsoft.com/office/drawing/2014/main" id="{7C1663AA-9A7A-DECE-7B75-399031A9F764}"/>
              </a:ext>
            </a:extLst>
          </p:cNvPr>
          <p:cNvCxnSpPr>
            <a:cxnSpLocks/>
          </p:cNvCxnSpPr>
          <p:nvPr/>
        </p:nvCxnSpPr>
        <p:spPr>
          <a:xfrm flipV="1">
            <a:off x="8181217" y="477250"/>
            <a:ext cx="0" cy="5995739"/>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50" name="Straight Arrow Connector 49">
            <a:extLst>
              <a:ext uri="{FF2B5EF4-FFF2-40B4-BE49-F238E27FC236}">
                <a16:creationId xmlns:a16="http://schemas.microsoft.com/office/drawing/2014/main" id="{7B2B912D-C1A0-C3DE-C222-BF04CBCC30D8}"/>
              </a:ext>
            </a:extLst>
          </p:cNvPr>
          <p:cNvCxnSpPr>
            <a:cxnSpLocks/>
            <a:stCxn id="11" idx="3"/>
          </p:cNvCxnSpPr>
          <p:nvPr/>
        </p:nvCxnSpPr>
        <p:spPr>
          <a:xfrm flipH="1">
            <a:off x="6109518" y="1295398"/>
            <a:ext cx="5416734" cy="5366088"/>
          </a:xfrm>
          <a:prstGeom prst="straightConnector1">
            <a:avLst/>
          </a:prstGeom>
          <a:ln w="38100">
            <a:headEnd type="triangle" w="med" len="med"/>
            <a:tailEnd type="triangle" w="med" len="med"/>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6013146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0F6EB60-A20F-B0B9-F32A-D3CE341B1672}"/>
              </a:ext>
            </a:extLst>
          </p:cNvPr>
          <p:cNvSpPr txBox="1"/>
          <p:nvPr/>
        </p:nvSpPr>
        <p:spPr>
          <a:xfrm>
            <a:off x="0" y="294487"/>
            <a:ext cx="12115387" cy="1754326"/>
          </a:xfrm>
          <a:prstGeom prst="rect">
            <a:avLst/>
          </a:prstGeom>
          <a:noFill/>
        </p:spPr>
        <p:txBody>
          <a:bodyPr wrap="square">
            <a:spAutoFit/>
          </a:bodyPr>
          <a:lstStyle/>
          <a:p>
            <a:pPr algn="ctr">
              <a:spcBef>
                <a:spcPct val="0"/>
              </a:spcBef>
              <a:defRPr/>
            </a:pPr>
            <a:r>
              <a:rPr lang="en-GB" sz="2400" b="1" spc="-10" dirty="0">
                <a:effectLst/>
                <a:latin typeface="Times New Roman" panose="02020603050405020304" pitchFamily="18" charset="0"/>
                <a:ea typeface="Times New Roman" panose="02020603050405020304" pitchFamily="18" charset="0"/>
              </a:rPr>
              <a:t>Group E </a:t>
            </a:r>
            <a:r>
              <a:rPr lang="en-GB" sz="2400" spc="-10" dirty="0">
                <a:effectLst/>
                <a:latin typeface="Times New Roman" panose="02020603050405020304" pitchFamily="18" charset="0"/>
                <a:ea typeface="Times New Roman" panose="02020603050405020304" pitchFamily="18" charset="0"/>
              </a:rPr>
              <a:t>(Conference room)</a:t>
            </a:r>
          </a:p>
          <a:p>
            <a:pPr algn="ctr">
              <a:spcBef>
                <a:spcPct val="0"/>
              </a:spcBef>
              <a:defRPr/>
            </a:pPr>
            <a:endParaRPr lang="en-GB" sz="2400" b="1" spc="-10" dirty="0">
              <a:effectLst/>
              <a:latin typeface="Times New Roman" panose="02020603050405020304" pitchFamily="18" charset="0"/>
              <a:ea typeface="Times New Roman" panose="02020603050405020304" pitchFamily="18" charset="0"/>
            </a:endParaRPr>
          </a:p>
          <a:p>
            <a:pPr algn="ctr">
              <a:spcBef>
                <a:spcPct val="0"/>
              </a:spcBef>
              <a:defRPr/>
            </a:pPr>
            <a:endParaRPr lang="en-GB" sz="2400" b="1" spc="-10" dirty="0">
              <a:effectLst/>
              <a:latin typeface="Times New Roman" panose="02020603050405020304" pitchFamily="18" charset="0"/>
              <a:ea typeface="Times New Roman" panose="02020603050405020304" pitchFamily="18" charset="0"/>
            </a:endParaRPr>
          </a:p>
          <a:p>
            <a:pPr marL="0" marR="0" lvl="0" indent="0" fontAlgn="auto">
              <a:spcBef>
                <a:spcPct val="0"/>
              </a:spcBef>
              <a:spcAft>
                <a:spcPts val="0"/>
              </a:spcAft>
              <a:buClrTx/>
              <a:buSzTx/>
              <a:tabLst/>
              <a:defRPr/>
            </a:pPr>
            <a:endParaRPr lang="en-US" b="1" dirty="0">
              <a:solidFill>
                <a:srgbClr val="003366"/>
              </a:solidFill>
              <a:latin typeface="Arial Rounded MT Bold" panose="020F0704030504030204" pitchFamily="34" charset="0"/>
              <a:cs typeface="Aharoni" panose="02010803020104030203" pitchFamily="2" charset="-79"/>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 name="TextBox 1">
            <a:extLst>
              <a:ext uri="{FF2B5EF4-FFF2-40B4-BE49-F238E27FC236}">
                <a16:creationId xmlns:a16="http://schemas.microsoft.com/office/drawing/2014/main" id="{062964EA-F041-BB86-9FBE-D6B01FED1FE8}"/>
              </a:ext>
            </a:extLst>
          </p:cNvPr>
          <p:cNvSpPr txBox="1"/>
          <p:nvPr/>
        </p:nvSpPr>
        <p:spPr>
          <a:xfrm>
            <a:off x="740889" y="1051062"/>
            <a:ext cx="10929742" cy="1754326"/>
          </a:xfrm>
          <a:prstGeom prst="rect">
            <a:avLst/>
          </a:prstGeom>
          <a:noFill/>
          <a:ln w="3175">
            <a:solidFill>
              <a:schemeClr val="tx1"/>
            </a:solidFill>
          </a:ln>
        </p:spPr>
        <p:txBody>
          <a:bodyPr wrap="square" rtlCol="0">
            <a:spAutoFit/>
          </a:bodyPr>
          <a:lstStyle/>
          <a:p>
            <a:r>
              <a:rPr lang="en-GB" spc="-10" dirty="0">
                <a:latin typeface="Times New Roman" panose="02020603050405020304" pitchFamily="18" charset="0"/>
                <a:ea typeface="Times New Roman" panose="02020603050405020304" pitchFamily="18" charset="0"/>
              </a:rPr>
              <a:t>List of Members:</a:t>
            </a:r>
          </a:p>
          <a:p>
            <a:endParaRPr lang="en-GB" sz="1800" spc="-10" dirty="0">
              <a:effectLst/>
              <a:latin typeface="Times New Roman" panose="02020603050405020304" pitchFamily="18" charset="0"/>
              <a:ea typeface="Times New Roman" panose="02020603050405020304" pitchFamily="18" charset="0"/>
            </a:endParaRPr>
          </a:p>
          <a:p>
            <a:endParaRPr lang="en-GB" spc="-10" dirty="0">
              <a:latin typeface="Times New Roman" panose="02020603050405020304" pitchFamily="18" charset="0"/>
              <a:ea typeface="Times New Roman" panose="02020603050405020304" pitchFamily="18" charset="0"/>
            </a:endParaRPr>
          </a:p>
          <a:p>
            <a:r>
              <a:rPr lang="en-GB" sz="1800" spc="-10" dirty="0">
                <a:effectLst/>
                <a:latin typeface="Times New Roman" panose="02020603050405020304" pitchFamily="18" charset="0"/>
                <a:ea typeface="Times New Roman" panose="02020603050405020304" pitchFamily="18" charset="0"/>
              </a:rPr>
              <a:t>Presenter on behalf of the Group</a:t>
            </a:r>
            <a:r>
              <a:rPr lang="en-GB" spc="-10" dirty="0">
                <a:latin typeface="Times New Roman" panose="02020603050405020304" pitchFamily="18" charset="0"/>
                <a:ea typeface="Times New Roman" panose="02020603050405020304" pitchFamily="18" charset="0"/>
              </a:rPr>
              <a:t>:</a:t>
            </a:r>
            <a:endParaRPr lang="en-GB" sz="1800" spc="-10" dirty="0">
              <a:effectLst/>
              <a:latin typeface="Times New Roman" panose="02020603050405020304" pitchFamily="18" charset="0"/>
              <a:ea typeface="Times New Roman" panose="02020603050405020304" pitchFamily="18" charset="0"/>
            </a:endParaRPr>
          </a:p>
          <a:p>
            <a:endParaRPr lang="en-GB" b="1" spc="-10" dirty="0">
              <a:latin typeface="Times New Roman" panose="02020603050405020304" pitchFamily="18" charset="0"/>
            </a:endParaRPr>
          </a:p>
          <a:p>
            <a:endParaRPr lang="en-CA" dirty="0"/>
          </a:p>
        </p:txBody>
      </p:sp>
      <p:sp>
        <p:nvSpPr>
          <p:cNvPr id="9" name="TextBox 8">
            <a:extLst>
              <a:ext uri="{FF2B5EF4-FFF2-40B4-BE49-F238E27FC236}">
                <a16:creationId xmlns:a16="http://schemas.microsoft.com/office/drawing/2014/main" id="{0CE95638-7C9D-EAC4-15AE-099AD9BD0BB6}"/>
              </a:ext>
            </a:extLst>
          </p:cNvPr>
          <p:cNvSpPr txBox="1"/>
          <p:nvPr/>
        </p:nvSpPr>
        <p:spPr>
          <a:xfrm>
            <a:off x="740889" y="3801707"/>
            <a:ext cx="10929742" cy="1477328"/>
          </a:xfrm>
          <a:prstGeom prst="rect">
            <a:avLst/>
          </a:prstGeom>
          <a:noFill/>
          <a:ln w="3175">
            <a:solidFill>
              <a:schemeClr val="tx1"/>
            </a:solidFill>
          </a:ln>
        </p:spPr>
        <p:txBody>
          <a:bodyPr wrap="square" rtlCol="0">
            <a:spAutoFit/>
          </a:bodyPr>
          <a:lstStyle/>
          <a:p>
            <a:r>
              <a:rPr lang="en-GB" spc="-10" dirty="0">
                <a:latin typeface="Times New Roman" panose="02020603050405020304" pitchFamily="18" charset="0"/>
                <a:ea typeface="Times New Roman" panose="02020603050405020304" pitchFamily="18" charset="0"/>
              </a:rPr>
              <a:t>Ex 1: Review the RACF and provide comments for improvement</a:t>
            </a:r>
          </a:p>
          <a:p>
            <a:endParaRPr lang="en-GB" sz="1800" spc="-10" dirty="0">
              <a:effectLst/>
              <a:latin typeface="Times New Roman" panose="02020603050405020304" pitchFamily="18" charset="0"/>
              <a:ea typeface="Times New Roman" panose="02020603050405020304" pitchFamily="18" charset="0"/>
            </a:endParaRPr>
          </a:p>
          <a:p>
            <a:endParaRPr lang="en-GB" spc="-10" dirty="0">
              <a:latin typeface="Times New Roman" panose="02020603050405020304" pitchFamily="18" charset="0"/>
              <a:ea typeface="Times New Roman" panose="02020603050405020304" pitchFamily="18" charset="0"/>
            </a:endParaRPr>
          </a:p>
          <a:p>
            <a:r>
              <a:rPr lang="en-GB" sz="1800" spc="-10" dirty="0">
                <a:effectLst/>
                <a:latin typeface="Times New Roman" panose="02020603050405020304" pitchFamily="18" charset="0"/>
                <a:ea typeface="Times New Roman" panose="02020603050405020304" pitchFamily="18" charset="0"/>
              </a:rPr>
              <a:t>Ex 2: Populate the relevant the Playbook Table using the scenario where 50% of ACC Charlee controllers went on strike for 72 hours. </a:t>
            </a:r>
          </a:p>
        </p:txBody>
      </p:sp>
    </p:spTree>
    <p:extLst>
      <p:ext uri="{BB962C8B-B14F-4D97-AF65-F5344CB8AC3E}">
        <p14:creationId xmlns:p14="http://schemas.microsoft.com/office/powerpoint/2010/main" val="31947606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C391AAB1-C269-529B-3E8B-3F784010E742}"/>
              </a:ext>
            </a:extLst>
          </p:cNvPr>
          <p:cNvSpPr/>
          <p:nvPr/>
        </p:nvSpPr>
        <p:spPr>
          <a:xfrm>
            <a:off x="3777916" y="2394284"/>
            <a:ext cx="5281863" cy="2330110"/>
          </a:xfrm>
          <a:prstGeom prst="rect">
            <a:avLst/>
          </a:prstGeom>
          <a:solidFill>
            <a:schemeClr val="accent2">
              <a:lumMod val="20000"/>
              <a:lumOff val="80000"/>
            </a:schemeClr>
          </a:solidFill>
          <a:ln w="76200">
            <a:solidFill>
              <a:schemeClr val="accent2">
                <a:lumMod val="60000"/>
                <a:lumOff val="40000"/>
              </a:schemeClr>
            </a:solidFill>
            <a:tailEnd type="triangle"/>
          </a:ln>
        </p:spPr>
        <p:style>
          <a:lnRef idx="1">
            <a:schemeClr val="dk1"/>
          </a:lnRef>
          <a:fillRef idx="0">
            <a:schemeClr val="dk1"/>
          </a:fillRef>
          <a:effectRef idx="0">
            <a:schemeClr val="dk1"/>
          </a:effectRef>
          <a:fontRef idx="minor">
            <a:schemeClr val="tx1"/>
          </a:fontRef>
        </p:style>
        <p:txBody>
          <a:bodyPr rtlCol="0" anchor="ctr"/>
          <a:lstStyle/>
          <a:p>
            <a:pPr algn="ctr"/>
            <a:r>
              <a:rPr lang="en-US" sz="2400" b="1" dirty="0">
                <a:solidFill>
                  <a:srgbClr val="FF0000"/>
                </a:solidFill>
              </a:rPr>
              <a:t>FIR Charlee</a:t>
            </a:r>
            <a:endParaRPr lang="en-CA" sz="2400" b="1" dirty="0">
              <a:solidFill>
                <a:srgbClr val="FF0000"/>
              </a:solidFill>
            </a:endParaRPr>
          </a:p>
        </p:txBody>
      </p:sp>
      <p:sp>
        <p:nvSpPr>
          <p:cNvPr id="8" name="Rectangle 7">
            <a:extLst>
              <a:ext uri="{FF2B5EF4-FFF2-40B4-BE49-F238E27FC236}">
                <a16:creationId xmlns:a16="http://schemas.microsoft.com/office/drawing/2014/main" id="{D78A1A49-192E-D422-C1CA-46A5B0D06BE0}"/>
              </a:ext>
            </a:extLst>
          </p:cNvPr>
          <p:cNvSpPr/>
          <p:nvPr/>
        </p:nvSpPr>
        <p:spPr>
          <a:xfrm>
            <a:off x="1876926" y="938462"/>
            <a:ext cx="5486399" cy="1471869"/>
          </a:xfrm>
          <a:prstGeom prst="rect">
            <a:avLst/>
          </a:prstGeom>
          <a:ln w="38100">
            <a:solidFill>
              <a:schemeClr val="tx2">
                <a:lumMod val="60000"/>
                <a:lumOff val="40000"/>
              </a:schemeClr>
            </a:solidFill>
            <a:tailEnd type="triangle"/>
          </a:ln>
        </p:spPr>
        <p:style>
          <a:lnRef idx="1">
            <a:schemeClr val="dk1"/>
          </a:lnRef>
          <a:fillRef idx="0">
            <a:schemeClr val="dk1"/>
          </a:fillRef>
          <a:effectRef idx="0">
            <a:schemeClr val="dk1"/>
          </a:effectRef>
          <a:fontRef idx="minor">
            <a:schemeClr val="tx1"/>
          </a:fontRef>
        </p:style>
        <p:txBody>
          <a:bodyPr rtlCol="0" anchor="ctr"/>
          <a:lstStyle/>
          <a:p>
            <a:pPr algn="ctr"/>
            <a:r>
              <a:rPr lang="en-US" dirty="0">
                <a:solidFill>
                  <a:srgbClr val="FF0000"/>
                </a:solidFill>
              </a:rPr>
              <a:t>FIR Delta</a:t>
            </a:r>
            <a:endParaRPr lang="en-CA" dirty="0">
              <a:solidFill>
                <a:srgbClr val="FF0000"/>
              </a:solidFill>
            </a:endParaRPr>
          </a:p>
        </p:txBody>
      </p:sp>
      <p:sp>
        <p:nvSpPr>
          <p:cNvPr id="9" name="Rectangle 8">
            <a:extLst>
              <a:ext uri="{FF2B5EF4-FFF2-40B4-BE49-F238E27FC236}">
                <a16:creationId xmlns:a16="http://schemas.microsoft.com/office/drawing/2014/main" id="{B64A3E1F-7EC2-B828-3265-4804FC3B9E2C}"/>
              </a:ext>
            </a:extLst>
          </p:cNvPr>
          <p:cNvSpPr/>
          <p:nvPr/>
        </p:nvSpPr>
        <p:spPr>
          <a:xfrm>
            <a:off x="1884948" y="4724394"/>
            <a:ext cx="5101389" cy="1900988"/>
          </a:xfrm>
          <a:prstGeom prst="rect">
            <a:avLst/>
          </a:prstGeom>
          <a:ln w="38100">
            <a:solidFill>
              <a:schemeClr val="tx2">
                <a:lumMod val="60000"/>
                <a:lumOff val="40000"/>
              </a:schemeClr>
            </a:solidFill>
            <a:tailEnd type="triangle"/>
          </a:ln>
        </p:spPr>
        <p:style>
          <a:lnRef idx="1">
            <a:schemeClr val="dk1"/>
          </a:lnRef>
          <a:fillRef idx="0">
            <a:schemeClr val="dk1"/>
          </a:fillRef>
          <a:effectRef idx="0">
            <a:schemeClr val="dk1"/>
          </a:effectRef>
          <a:fontRef idx="minor">
            <a:schemeClr val="tx1"/>
          </a:fontRef>
        </p:style>
        <p:txBody>
          <a:bodyPr rtlCol="0" anchor="ctr"/>
          <a:lstStyle/>
          <a:p>
            <a:pPr algn="ctr"/>
            <a:r>
              <a:rPr lang="en-US" dirty="0">
                <a:solidFill>
                  <a:srgbClr val="FF0000"/>
                </a:solidFill>
              </a:rPr>
              <a:t>FIR Golf</a:t>
            </a:r>
            <a:endParaRPr lang="en-CA" dirty="0">
              <a:solidFill>
                <a:srgbClr val="FF0000"/>
              </a:solidFill>
            </a:endParaRPr>
          </a:p>
        </p:txBody>
      </p:sp>
      <p:sp>
        <p:nvSpPr>
          <p:cNvPr id="10" name="Rectangle 9">
            <a:extLst>
              <a:ext uri="{FF2B5EF4-FFF2-40B4-BE49-F238E27FC236}">
                <a16:creationId xmlns:a16="http://schemas.microsoft.com/office/drawing/2014/main" id="{FF625377-FFC2-26F7-04B4-4A4812769E07}"/>
              </a:ext>
            </a:extLst>
          </p:cNvPr>
          <p:cNvSpPr/>
          <p:nvPr/>
        </p:nvSpPr>
        <p:spPr>
          <a:xfrm>
            <a:off x="1876926" y="2410331"/>
            <a:ext cx="1900990" cy="2330112"/>
          </a:xfrm>
          <a:prstGeom prst="rect">
            <a:avLst/>
          </a:prstGeom>
          <a:ln w="38100">
            <a:tailEnd type="triangle"/>
          </a:ln>
        </p:spPr>
        <p:style>
          <a:lnRef idx="1">
            <a:schemeClr val="dk1"/>
          </a:lnRef>
          <a:fillRef idx="0">
            <a:schemeClr val="dk1"/>
          </a:fillRef>
          <a:effectRef idx="0">
            <a:schemeClr val="dk1"/>
          </a:effectRef>
          <a:fontRef idx="minor">
            <a:schemeClr val="tx1"/>
          </a:fontRef>
        </p:style>
        <p:txBody>
          <a:bodyPr rtlCol="0" anchor="ctr"/>
          <a:lstStyle/>
          <a:p>
            <a:pPr algn="ctr"/>
            <a:r>
              <a:rPr lang="en-US" dirty="0">
                <a:solidFill>
                  <a:srgbClr val="FF0000"/>
                </a:solidFill>
              </a:rPr>
              <a:t>FIR Alpha</a:t>
            </a:r>
            <a:endParaRPr lang="en-CA" dirty="0">
              <a:solidFill>
                <a:srgbClr val="FF0000"/>
              </a:solidFill>
            </a:endParaRPr>
          </a:p>
        </p:txBody>
      </p:sp>
      <p:sp>
        <p:nvSpPr>
          <p:cNvPr id="11" name="Rectangle 10">
            <a:extLst>
              <a:ext uri="{FF2B5EF4-FFF2-40B4-BE49-F238E27FC236}">
                <a16:creationId xmlns:a16="http://schemas.microsoft.com/office/drawing/2014/main" id="{CDD3729C-5F07-291F-A1FF-46B7C872D87C}"/>
              </a:ext>
            </a:extLst>
          </p:cNvPr>
          <p:cNvSpPr/>
          <p:nvPr/>
        </p:nvSpPr>
        <p:spPr>
          <a:xfrm>
            <a:off x="7379369" y="196514"/>
            <a:ext cx="4146883" cy="2197768"/>
          </a:xfrm>
          <a:prstGeom prst="rect">
            <a:avLst/>
          </a:prstGeom>
          <a:ln w="38100">
            <a:solidFill>
              <a:schemeClr val="tx2">
                <a:lumMod val="60000"/>
                <a:lumOff val="40000"/>
              </a:schemeClr>
            </a:solidFill>
            <a:tailEnd type="triangle"/>
          </a:ln>
        </p:spPr>
        <p:style>
          <a:lnRef idx="1">
            <a:schemeClr val="dk1"/>
          </a:lnRef>
          <a:fillRef idx="0">
            <a:schemeClr val="dk1"/>
          </a:fillRef>
          <a:effectRef idx="0">
            <a:schemeClr val="dk1"/>
          </a:effectRef>
          <a:fontRef idx="minor">
            <a:schemeClr val="tx1"/>
          </a:fontRef>
        </p:style>
        <p:txBody>
          <a:bodyPr rtlCol="0" anchor="ctr"/>
          <a:lstStyle/>
          <a:p>
            <a:pPr algn="ctr"/>
            <a:r>
              <a:rPr lang="en-US" dirty="0">
                <a:solidFill>
                  <a:srgbClr val="FF0000"/>
                </a:solidFill>
              </a:rPr>
              <a:t>FIR Echo</a:t>
            </a:r>
            <a:endParaRPr lang="en-CA" dirty="0">
              <a:solidFill>
                <a:srgbClr val="FF0000"/>
              </a:solidFill>
            </a:endParaRPr>
          </a:p>
        </p:txBody>
      </p:sp>
      <p:sp>
        <p:nvSpPr>
          <p:cNvPr id="12" name="Rectangle 11">
            <a:extLst>
              <a:ext uri="{FF2B5EF4-FFF2-40B4-BE49-F238E27FC236}">
                <a16:creationId xmlns:a16="http://schemas.microsoft.com/office/drawing/2014/main" id="{F8F4EBFD-C418-8425-15CB-2EDFCAECC464}"/>
              </a:ext>
            </a:extLst>
          </p:cNvPr>
          <p:cNvSpPr/>
          <p:nvPr/>
        </p:nvSpPr>
        <p:spPr>
          <a:xfrm>
            <a:off x="168442" y="938463"/>
            <a:ext cx="1700462" cy="4439653"/>
          </a:xfrm>
          <a:prstGeom prst="rect">
            <a:avLst/>
          </a:prstGeom>
          <a:ln w="38100">
            <a:solidFill>
              <a:schemeClr val="tx2">
                <a:lumMod val="60000"/>
                <a:lumOff val="40000"/>
              </a:schemeClr>
            </a:solidFill>
            <a:tailEnd type="triangle"/>
          </a:ln>
        </p:spPr>
        <p:style>
          <a:lnRef idx="1">
            <a:schemeClr val="dk1"/>
          </a:lnRef>
          <a:fillRef idx="0">
            <a:schemeClr val="dk1"/>
          </a:fillRef>
          <a:effectRef idx="0">
            <a:schemeClr val="dk1"/>
          </a:effectRef>
          <a:fontRef idx="minor">
            <a:schemeClr val="tx1"/>
          </a:fontRef>
        </p:style>
        <p:txBody>
          <a:bodyPr rtlCol="0" anchor="ctr"/>
          <a:lstStyle/>
          <a:p>
            <a:pPr algn="ctr"/>
            <a:r>
              <a:rPr lang="en-US" dirty="0">
                <a:solidFill>
                  <a:srgbClr val="FF0000"/>
                </a:solidFill>
              </a:rPr>
              <a:t>FIR Bravo</a:t>
            </a:r>
            <a:endParaRPr lang="en-CA" dirty="0">
              <a:solidFill>
                <a:srgbClr val="FF0000"/>
              </a:solidFill>
            </a:endParaRPr>
          </a:p>
        </p:txBody>
      </p:sp>
      <p:sp>
        <p:nvSpPr>
          <p:cNvPr id="13" name="Rectangle 12">
            <a:extLst>
              <a:ext uri="{FF2B5EF4-FFF2-40B4-BE49-F238E27FC236}">
                <a16:creationId xmlns:a16="http://schemas.microsoft.com/office/drawing/2014/main" id="{F56D962F-5A07-AE68-AB14-3C23103F9574}"/>
              </a:ext>
            </a:extLst>
          </p:cNvPr>
          <p:cNvSpPr/>
          <p:nvPr/>
        </p:nvSpPr>
        <p:spPr>
          <a:xfrm>
            <a:off x="9059779" y="2410331"/>
            <a:ext cx="1900990" cy="2330112"/>
          </a:xfrm>
          <a:prstGeom prst="rect">
            <a:avLst/>
          </a:prstGeom>
          <a:ln w="38100">
            <a:solidFill>
              <a:schemeClr val="tx2">
                <a:lumMod val="60000"/>
                <a:lumOff val="40000"/>
              </a:schemeClr>
            </a:solidFill>
            <a:tailEnd type="triangle"/>
          </a:ln>
        </p:spPr>
        <p:style>
          <a:lnRef idx="1">
            <a:schemeClr val="dk1"/>
          </a:lnRef>
          <a:fillRef idx="0">
            <a:schemeClr val="dk1"/>
          </a:fillRef>
          <a:effectRef idx="0">
            <a:schemeClr val="dk1"/>
          </a:effectRef>
          <a:fontRef idx="minor">
            <a:schemeClr val="tx1"/>
          </a:fontRef>
        </p:style>
        <p:txBody>
          <a:bodyPr rtlCol="0" anchor="ctr"/>
          <a:lstStyle/>
          <a:p>
            <a:pPr algn="ctr"/>
            <a:r>
              <a:rPr lang="en-US" dirty="0">
                <a:solidFill>
                  <a:srgbClr val="FF0000"/>
                </a:solidFill>
              </a:rPr>
              <a:t>FIR Foxtrot</a:t>
            </a:r>
            <a:endParaRPr lang="en-CA" dirty="0">
              <a:solidFill>
                <a:srgbClr val="FF0000"/>
              </a:solidFill>
            </a:endParaRPr>
          </a:p>
        </p:txBody>
      </p:sp>
      <p:sp>
        <p:nvSpPr>
          <p:cNvPr id="14" name="Rectangle 13">
            <a:extLst>
              <a:ext uri="{FF2B5EF4-FFF2-40B4-BE49-F238E27FC236}">
                <a16:creationId xmlns:a16="http://schemas.microsoft.com/office/drawing/2014/main" id="{7688C7C0-E0D9-09E3-81D4-2BC3BDCF1F52}"/>
              </a:ext>
            </a:extLst>
          </p:cNvPr>
          <p:cNvSpPr/>
          <p:nvPr/>
        </p:nvSpPr>
        <p:spPr>
          <a:xfrm>
            <a:off x="6978315" y="4756490"/>
            <a:ext cx="4812632" cy="1018668"/>
          </a:xfrm>
          <a:prstGeom prst="rect">
            <a:avLst/>
          </a:prstGeom>
          <a:ln w="38100">
            <a:solidFill>
              <a:schemeClr val="tx2">
                <a:lumMod val="60000"/>
                <a:lumOff val="40000"/>
              </a:schemeClr>
            </a:solidFill>
            <a:tailEnd type="triangle"/>
          </a:ln>
        </p:spPr>
        <p:style>
          <a:lnRef idx="1">
            <a:schemeClr val="dk1"/>
          </a:lnRef>
          <a:fillRef idx="0">
            <a:schemeClr val="dk1"/>
          </a:fillRef>
          <a:effectRef idx="0">
            <a:schemeClr val="dk1"/>
          </a:effectRef>
          <a:fontRef idx="minor">
            <a:schemeClr val="tx1"/>
          </a:fontRef>
        </p:style>
        <p:txBody>
          <a:bodyPr rtlCol="0" anchor="ctr"/>
          <a:lstStyle/>
          <a:p>
            <a:pPr algn="ctr"/>
            <a:r>
              <a:rPr lang="en-US" dirty="0">
                <a:solidFill>
                  <a:srgbClr val="FF0000"/>
                </a:solidFill>
              </a:rPr>
              <a:t>FIR Hotel</a:t>
            </a:r>
            <a:endParaRPr lang="en-CA" dirty="0">
              <a:solidFill>
                <a:srgbClr val="FF0000"/>
              </a:solidFill>
            </a:endParaRPr>
          </a:p>
        </p:txBody>
      </p:sp>
      <p:cxnSp>
        <p:nvCxnSpPr>
          <p:cNvPr id="29" name="Straight Arrow Connector 28">
            <a:extLst>
              <a:ext uri="{FF2B5EF4-FFF2-40B4-BE49-F238E27FC236}">
                <a16:creationId xmlns:a16="http://schemas.microsoft.com/office/drawing/2014/main" id="{6799F8ED-1984-86D3-F1D6-6F386547E096}"/>
              </a:ext>
            </a:extLst>
          </p:cNvPr>
          <p:cNvCxnSpPr>
            <a:cxnSpLocks/>
          </p:cNvCxnSpPr>
          <p:nvPr/>
        </p:nvCxnSpPr>
        <p:spPr>
          <a:xfrm>
            <a:off x="2816149" y="266702"/>
            <a:ext cx="3632777" cy="2789319"/>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30" name="Straight Arrow Connector 29">
            <a:extLst>
              <a:ext uri="{FF2B5EF4-FFF2-40B4-BE49-F238E27FC236}">
                <a16:creationId xmlns:a16="http://schemas.microsoft.com/office/drawing/2014/main" id="{9CC4E504-7F1B-EE30-FC69-7061610F8C6F}"/>
              </a:ext>
            </a:extLst>
          </p:cNvPr>
          <p:cNvCxnSpPr>
            <a:cxnSpLocks/>
          </p:cNvCxnSpPr>
          <p:nvPr/>
        </p:nvCxnSpPr>
        <p:spPr>
          <a:xfrm flipV="1">
            <a:off x="6418847" y="3039974"/>
            <a:ext cx="5372100" cy="16047"/>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32" name="Straight Arrow Connector 31">
            <a:extLst>
              <a:ext uri="{FF2B5EF4-FFF2-40B4-BE49-F238E27FC236}">
                <a16:creationId xmlns:a16="http://schemas.microsoft.com/office/drawing/2014/main" id="{A9B8FEF5-D516-196D-F152-985FA97C9E5E}"/>
              </a:ext>
            </a:extLst>
          </p:cNvPr>
          <p:cNvCxnSpPr>
            <a:cxnSpLocks/>
          </p:cNvCxnSpPr>
          <p:nvPr/>
        </p:nvCxnSpPr>
        <p:spPr>
          <a:xfrm>
            <a:off x="783054" y="3701711"/>
            <a:ext cx="11037972" cy="0"/>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34" name="Straight Arrow Connector 33">
            <a:extLst>
              <a:ext uri="{FF2B5EF4-FFF2-40B4-BE49-F238E27FC236}">
                <a16:creationId xmlns:a16="http://schemas.microsoft.com/office/drawing/2014/main" id="{E95BE616-B8B6-C6C4-D6BB-BF508CDAB40F}"/>
              </a:ext>
            </a:extLst>
          </p:cNvPr>
          <p:cNvCxnSpPr>
            <a:cxnSpLocks/>
          </p:cNvCxnSpPr>
          <p:nvPr/>
        </p:nvCxnSpPr>
        <p:spPr>
          <a:xfrm flipH="1">
            <a:off x="637674" y="4142868"/>
            <a:ext cx="11183352" cy="0"/>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37" name="Straight Arrow Connector 36">
            <a:extLst>
              <a:ext uri="{FF2B5EF4-FFF2-40B4-BE49-F238E27FC236}">
                <a16:creationId xmlns:a16="http://schemas.microsoft.com/office/drawing/2014/main" id="{BF5EF42A-95C8-5A5D-AFDA-2E62B4EF0A7F}"/>
              </a:ext>
            </a:extLst>
          </p:cNvPr>
          <p:cNvCxnSpPr>
            <a:cxnSpLocks/>
          </p:cNvCxnSpPr>
          <p:nvPr/>
        </p:nvCxnSpPr>
        <p:spPr>
          <a:xfrm flipH="1">
            <a:off x="4199021" y="3429000"/>
            <a:ext cx="7591926" cy="0"/>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39" name="Straight Arrow Connector 38">
            <a:extLst>
              <a:ext uri="{FF2B5EF4-FFF2-40B4-BE49-F238E27FC236}">
                <a16:creationId xmlns:a16="http://schemas.microsoft.com/office/drawing/2014/main" id="{022CC68B-737C-B1E0-0D6D-9B3A639BD857}"/>
              </a:ext>
            </a:extLst>
          </p:cNvPr>
          <p:cNvCxnSpPr>
            <a:cxnSpLocks/>
          </p:cNvCxnSpPr>
          <p:nvPr/>
        </p:nvCxnSpPr>
        <p:spPr>
          <a:xfrm flipH="1" flipV="1">
            <a:off x="637674" y="709863"/>
            <a:ext cx="3561347" cy="2719137"/>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42" name="Straight Arrow Connector 41">
            <a:extLst>
              <a:ext uri="{FF2B5EF4-FFF2-40B4-BE49-F238E27FC236}">
                <a16:creationId xmlns:a16="http://schemas.microsoft.com/office/drawing/2014/main" id="{0AAEA813-A200-C860-B79D-55A910C82C4C}"/>
              </a:ext>
            </a:extLst>
          </p:cNvPr>
          <p:cNvCxnSpPr>
            <a:cxnSpLocks/>
          </p:cNvCxnSpPr>
          <p:nvPr/>
        </p:nvCxnSpPr>
        <p:spPr>
          <a:xfrm>
            <a:off x="4853741" y="477250"/>
            <a:ext cx="59155" cy="6164181"/>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46" name="Straight Arrow Connector 45">
            <a:extLst>
              <a:ext uri="{FF2B5EF4-FFF2-40B4-BE49-F238E27FC236}">
                <a16:creationId xmlns:a16="http://schemas.microsoft.com/office/drawing/2014/main" id="{7ED52A24-E3C0-D335-791C-AB727DFEEFE0}"/>
              </a:ext>
            </a:extLst>
          </p:cNvPr>
          <p:cNvCxnSpPr>
            <a:cxnSpLocks/>
          </p:cNvCxnSpPr>
          <p:nvPr/>
        </p:nvCxnSpPr>
        <p:spPr>
          <a:xfrm flipV="1">
            <a:off x="3505887" y="266702"/>
            <a:ext cx="0" cy="6386761"/>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50" name="Straight Arrow Connector 49">
            <a:extLst>
              <a:ext uri="{FF2B5EF4-FFF2-40B4-BE49-F238E27FC236}">
                <a16:creationId xmlns:a16="http://schemas.microsoft.com/office/drawing/2014/main" id="{7B2B912D-C1A0-C3DE-C222-BF04CBCC30D8}"/>
              </a:ext>
            </a:extLst>
          </p:cNvPr>
          <p:cNvCxnSpPr>
            <a:cxnSpLocks/>
          </p:cNvCxnSpPr>
          <p:nvPr/>
        </p:nvCxnSpPr>
        <p:spPr>
          <a:xfrm flipH="1">
            <a:off x="5837804" y="709863"/>
            <a:ext cx="5688448" cy="5915519"/>
          </a:xfrm>
          <a:prstGeom prst="straightConnector1">
            <a:avLst/>
          </a:prstGeom>
          <a:ln w="38100">
            <a:headEnd type="triangle" w="med" len="med"/>
            <a:tailEnd type="triangle" w="med" len="med"/>
          </a:ln>
        </p:spPr>
        <p:style>
          <a:lnRef idx="1">
            <a:schemeClr val="dk1"/>
          </a:lnRef>
          <a:fillRef idx="0">
            <a:schemeClr val="dk1"/>
          </a:fillRef>
          <a:effectRef idx="0">
            <a:schemeClr val="dk1"/>
          </a:effectRef>
          <a:fontRef idx="minor">
            <a:schemeClr val="tx1"/>
          </a:fontRef>
        </p:style>
      </p:cxnSp>
      <p:cxnSp>
        <p:nvCxnSpPr>
          <p:cNvPr id="51" name="Straight Arrow Connector 50">
            <a:extLst>
              <a:ext uri="{FF2B5EF4-FFF2-40B4-BE49-F238E27FC236}">
                <a16:creationId xmlns:a16="http://schemas.microsoft.com/office/drawing/2014/main" id="{7C1663AA-9A7A-DECE-7B75-399031A9F764}"/>
              </a:ext>
            </a:extLst>
          </p:cNvPr>
          <p:cNvCxnSpPr>
            <a:cxnSpLocks/>
          </p:cNvCxnSpPr>
          <p:nvPr/>
        </p:nvCxnSpPr>
        <p:spPr>
          <a:xfrm flipV="1">
            <a:off x="8181217" y="477250"/>
            <a:ext cx="0" cy="5995739"/>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sp>
        <p:nvSpPr>
          <p:cNvPr id="2" name="Freeform: Shape 1">
            <a:extLst>
              <a:ext uri="{FF2B5EF4-FFF2-40B4-BE49-F238E27FC236}">
                <a16:creationId xmlns:a16="http://schemas.microsoft.com/office/drawing/2014/main" id="{96948057-FF39-4B13-CE65-EE7440D0B55D}"/>
              </a:ext>
            </a:extLst>
          </p:cNvPr>
          <p:cNvSpPr/>
          <p:nvPr/>
        </p:nvSpPr>
        <p:spPr>
          <a:xfrm>
            <a:off x="3259048" y="1941099"/>
            <a:ext cx="2578756" cy="3525237"/>
          </a:xfrm>
          <a:custGeom>
            <a:avLst/>
            <a:gdLst>
              <a:gd name="connsiteX0" fmla="*/ 0 w 2021305"/>
              <a:gd name="connsiteY0" fmla="*/ 0 h 1768643"/>
              <a:gd name="connsiteX1" fmla="*/ 1732547 w 2021305"/>
              <a:gd name="connsiteY1" fmla="*/ 0 h 1768643"/>
              <a:gd name="connsiteX2" fmla="*/ 1672389 w 2021305"/>
              <a:gd name="connsiteY2" fmla="*/ 866274 h 1768643"/>
              <a:gd name="connsiteX3" fmla="*/ 2009274 w 2021305"/>
              <a:gd name="connsiteY3" fmla="*/ 1143000 h 1768643"/>
              <a:gd name="connsiteX4" fmla="*/ 2021305 w 2021305"/>
              <a:gd name="connsiteY4" fmla="*/ 1756611 h 1768643"/>
              <a:gd name="connsiteX5" fmla="*/ 48126 w 2021305"/>
              <a:gd name="connsiteY5" fmla="*/ 1768643 h 1768643"/>
              <a:gd name="connsiteX6" fmla="*/ 0 w 2021305"/>
              <a:gd name="connsiteY6" fmla="*/ 0 h 17686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021305" h="1768643">
                <a:moveTo>
                  <a:pt x="0" y="0"/>
                </a:moveTo>
                <a:lnTo>
                  <a:pt x="1732547" y="0"/>
                </a:lnTo>
                <a:lnTo>
                  <a:pt x="1672389" y="866274"/>
                </a:lnTo>
                <a:lnTo>
                  <a:pt x="2009274" y="1143000"/>
                </a:lnTo>
                <a:lnTo>
                  <a:pt x="2021305" y="1756611"/>
                </a:lnTo>
                <a:lnTo>
                  <a:pt x="48126" y="1768643"/>
                </a:lnTo>
                <a:lnTo>
                  <a:pt x="0" y="0"/>
                </a:lnTo>
                <a:close/>
              </a:path>
            </a:pathLst>
          </a:custGeom>
          <a:solidFill>
            <a:srgbClr val="289DD8">
              <a:alpha val="50196"/>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High Seas</a:t>
            </a:r>
            <a:endParaRPr lang="en-CA" dirty="0"/>
          </a:p>
        </p:txBody>
      </p:sp>
      <p:cxnSp>
        <p:nvCxnSpPr>
          <p:cNvPr id="5" name="Straight Arrow Connector 4">
            <a:extLst>
              <a:ext uri="{FF2B5EF4-FFF2-40B4-BE49-F238E27FC236}">
                <a16:creationId xmlns:a16="http://schemas.microsoft.com/office/drawing/2014/main" id="{5EE13CD5-227B-D557-119A-2BC449862E55}"/>
              </a:ext>
            </a:extLst>
          </p:cNvPr>
          <p:cNvCxnSpPr>
            <a:cxnSpLocks/>
          </p:cNvCxnSpPr>
          <p:nvPr/>
        </p:nvCxnSpPr>
        <p:spPr>
          <a:xfrm>
            <a:off x="2575446" y="393029"/>
            <a:ext cx="0" cy="6248402"/>
          </a:xfrm>
          <a:prstGeom prst="straightConnector1">
            <a:avLst/>
          </a:prstGeom>
          <a:ln w="38100">
            <a:headEnd type="triangle" w="med" len="med"/>
            <a:tailEnd type="triangle" w="med" len="med"/>
          </a:ln>
        </p:spPr>
        <p:style>
          <a:lnRef idx="1">
            <a:schemeClr val="dk1"/>
          </a:lnRef>
          <a:fillRef idx="0">
            <a:schemeClr val="dk1"/>
          </a:fillRef>
          <a:effectRef idx="0">
            <a:schemeClr val="dk1"/>
          </a:effectRef>
          <a:fontRef idx="minor">
            <a:schemeClr val="tx1"/>
          </a:fontRef>
        </p:style>
      </p:cxnSp>
      <p:cxnSp>
        <p:nvCxnSpPr>
          <p:cNvPr id="16" name="Straight Arrow Connector 15">
            <a:extLst>
              <a:ext uri="{FF2B5EF4-FFF2-40B4-BE49-F238E27FC236}">
                <a16:creationId xmlns:a16="http://schemas.microsoft.com/office/drawing/2014/main" id="{5AAEB1CC-AF35-17BE-965C-1B7A3E826A74}"/>
              </a:ext>
            </a:extLst>
          </p:cNvPr>
          <p:cNvCxnSpPr>
            <a:cxnSpLocks/>
          </p:cNvCxnSpPr>
          <p:nvPr/>
        </p:nvCxnSpPr>
        <p:spPr>
          <a:xfrm>
            <a:off x="445549" y="1847851"/>
            <a:ext cx="5636935" cy="3827037"/>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19" name="Straight Arrow Connector 18">
            <a:extLst>
              <a:ext uri="{FF2B5EF4-FFF2-40B4-BE49-F238E27FC236}">
                <a16:creationId xmlns:a16="http://schemas.microsoft.com/office/drawing/2014/main" id="{346C2191-FE3C-F4DD-F5B5-E6EE8CCD8FAA}"/>
              </a:ext>
            </a:extLst>
          </p:cNvPr>
          <p:cNvCxnSpPr>
            <a:cxnSpLocks/>
          </p:cNvCxnSpPr>
          <p:nvPr/>
        </p:nvCxnSpPr>
        <p:spPr>
          <a:xfrm>
            <a:off x="5988721" y="5633782"/>
            <a:ext cx="6054890" cy="0"/>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21" name="Straight Arrow Connector 20">
            <a:extLst>
              <a:ext uri="{FF2B5EF4-FFF2-40B4-BE49-F238E27FC236}">
                <a16:creationId xmlns:a16="http://schemas.microsoft.com/office/drawing/2014/main" id="{03D3413B-6E7A-4382-B660-4F5800DE92BF}"/>
              </a:ext>
            </a:extLst>
          </p:cNvPr>
          <p:cNvCxnSpPr>
            <a:cxnSpLocks/>
          </p:cNvCxnSpPr>
          <p:nvPr/>
        </p:nvCxnSpPr>
        <p:spPr>
          <a:xfrm>
            <a:off x="7742808" y="443164"/>
            <a:ext cx="0" cy="6148132"/>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640735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0F6EB60-A20F-B0B9-F32A-D3CE341B1672}"/>
              </a:ext>
            </a:extLst>
          </p:cNvPr>
          <p:cNvSpPr txBox="1"/>
          <p:nvPr/>
        </p:nvSpPr>
        <p:spPr>
          <a:xfrm>
            <a:off x="0" y="294487"/>
            <a:ext cx="12115387" cy="1754326"/>
          </a:xfrm>
          <a:prstGeom prst="rect">
            <a:avLst/>
          </a:prstGeom>
          <a:noFill/>
        </p:spPr>
        <p:txBody>
          <a:bodyPr wrap="square">
            <a:spAutoFit/>
          </a:bodyPr>
          <a:lstStyle/>
          <a:p>
            <a:pPr algn="ctr">
              <a:spcBef>
                <a:spcPct val="0"/>
              </a:spcBef>
              <a:defRPr/>
            </a:pPr>
            <a:r>
              <a:rPr lang="en-GB" sz="2400" b="1" spc="-10" dirty="0">
                <a:effectLst/>
                <a:latin typeface="Times New Roman" panose="02020603050405020304" pitchFamily="18" charset="0"/>
                <a:ea typeface="Times New Roman" panose="02020603050405020304" pitchFamily="18" charset="0"/>
              </a:rPr>
              <a:t>Group F </a:t>
            </a:r>
            <a:r>
              <a:rPr lang="en-GB" sz="2400" spc="-10" dirty="0">
                <a:effectLst/>
                <a:latin typeface="Times New Roman" panose="02020603050405020304" pitchFamily="18" charset="0"/>
                <a:ea typeface="Times New Roman" panose="02020603050405020304" pitchFamily="18" charset="0"/>
              </a:rPr>
              <a:t>(Conference room)</a:t>
            </a:r>
          </a:p>
          <a:p>
            <a:pPr algn="ctr">
              <a:spcBef>
                <a:spcPct val="0"/>
              </a:spcBef>
              <a:defRPr/>
            </a:pPr>
            <a:endParaRPr lang="en-GB" sz="2400" b="1" spc="-10" dirty="0">
              <a:effectLst/>
              <a:latin typeface="Times New Roman" panose="02020603050405020304" pitchFamily="18" charset="0"/>
              <a:ea typeface="Times New Roman" panose="02020603050405020304" pitchFamily="18" charset="0"/>
            </a:endParaRPr>
          </a:p>
          <a:p>
            <a:pPr algn="ctr">
              <a:spcBef>
                <a:spcPct val="0"/>
              </a:spcBef>
              <a:defRPr/>
            </a:pPr>
            <a:endParaRPr lang="en-GB" sz="2400" b="1" spc="-10" dirty="0">
              <a:effectLst/>
              <a:latin typeface="Times New Roman" panose="02020603050405020304" pitchFamily="18" charset="0"/>
              <a:ea typeface="Times New Roman" panose="02020603050405020304" pitchFamily="18" charset="0"/>
            </a:endParaRPr>
          </a:p>
          <a:p>
            <a:pPr marL="0" marR="0" lvl="0" indent="0" fontAlgn="auto">
              <a:spcBef>
                <a:spcPct val="0"/>
              </a:spcBef>
              <a:spcAft>
                <a:spcPts val="0"/>
              </a:spcAft>
              <a:buClrTx/>
              <a:buSzTx/>
              <a:tabLst/>
              <a:defRPr/>
            </a:pPr>
            <a:endParaRPr lang="en-US" b="1" dirty="0">
              <a:solidFill>
                <a:srgbClr val="003366"/>
              </a:solidFill>
              <a:latin typeface="Arial Rounded MT Bold" panose="020F0704030504030204" pitchFamily="34" charset="0"/>
              <a:cs typeface="Aharoni" panose="02010803020104030203" pitchFamily="2" charset="-79"/>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 name="TextBox 1">
            <a:extLst>
              <a:ext uri="{FF2B5EF4-FFF2-40B4-BE49-F238E27FC236}">
                <a16:creationId xmlns:a16="http://schemas.microsoft.com/office/drawing/2014/main" id="{062964EA-F041-BB86-9FBE-D6B01FED1FE8}"/>
              </a:ext>
            </a:extLst>
          </p:cNvPr>
          <p:cNvSpPr txBox="1"/>
          <p:nvPr/>
        </p:nvSpPr>
        <p:spPr>
          <a:xfrm>
            <a:off x="740889" y="1051062"/>
            <a:ext cx="10929742" cy="1754326"/>
          </a:xfrm>
          <a:prstGeom prst="rect">
            <a:avLst/>
          </a:prstGeom>
          <a:noFill/>
          <a:ln w="3175">
            <a:solidFill>
              <a:schemeClr val="tx1"/>
            </a:solidFill>
          </a:ln>
        </p:spPr>
        <p:txBody>
          <a:bodyPr wrap="square" rtlCol="0">
            <a:spAutoFit/>
          </a:bodyPr>
          <a:lstStyle/>
          <a:p>
            <a:r>
              <a:rPr lang="en-GB" spc="-10" dirty="0">
                <a:latin typeface="Times New Roman" panose="02020603050405020304" pitchFamily="18" charset="0"/>
                <a:ea typeface="Times New Roman" panose="02020603050405020304" pitchFamily="18" charset="0"/>
              </a:rPr>
              <a:t>List of Members:</a:t>
            </a:r>
          </a:p>
          <a:p>
            <a:endParaRPr lang="en-GB" sz="1800" spc="-10" dirty="0">
              <a:effectLst/>
              <a:latin typeface="Times New Roman" panose="02020603050405020304" pitchFamily="18" charset="0"/>
              <a:ea typeface="Times New Roman" panose="02020603050405020304" pitchFamily="18" charset="0"/>
            </a:endParaRPr>
          </a:p>
          <a:p>
            <a:endParaRPr lang="en-GB" spc="-10" dirty="0">
              <a:latin typeface="Times New Roman" panose="02020603050405020304" pitchFamily="18" charset="0"/>
              <a:ea typeface="Times New Roman" panose="02020603050405020304" pitchFamily="18" charset="0"/>
            </a:endParaRPr>
          </a:p>
          <a:p>
            <a:r>
              <a:rPr lang="en-GB" sz="1800" spc="-10" dirty="0">
                <a:effectLst/>
                <a:latin typeface="Times New Roman" panose="02020603050405020304" pitchFamily="18" charset="0"/>
                <a:ea typeface="Times New Roman" panose="02020603050405020304" pitchFamily="18" charset="0"/>
              </a:rPr>
              <a:t>Presenter on behalf of the Group</a:t>
            </a:r>
            <a:r>
              <a:rPr lang="en-GB" spc="-10" dirty="0">
                <a:latin typeface="Times New Roman" panose="02020603050405020304" pitchFamily="18" charset="0"/>
                <a:ea typeface="Times New Roman" panose="02020603050405020304" pitchFamily="18" charset="0"/>
              </a:rPr>
              <a:t>:</a:t>
            </a:r>
            <a:endParaRPr lang="en-GB" sz="1800" spc="-10" dirty="0">
              <a:effectLst/>
              <a:latin typeface="Times New Roman" panose="02020603050405020304" pitchFamily="18" charset="0"/>
              <a:ea typeface="Times New Roman" panose="02020603050405020304" pitchFamily="18" charset="0"/>
            </a:endParaRPr>
          </a:p>
          <a:p>
            <a:endParaRPr lang="en-GB" b="1" spc="-10" dirty="0">
              <a:latin typeface="Times New Roman" panose="02020603050405020304" pitchFamily="18" charset="0"/>
            </a:endParaRPr>
          </a:p>
          <a:p>
            <a:endParaRPr lang="en-CA" dirty="0"/>
          </a:p>
        </p:txBody>
      </p:sp>
      <p:sp>
        <p:nvSpPr>
          <p:cNvPr id="9" name="TextBox 8">
            <a:extLst>
              <a:ext uri="{FF2B5EF4-FFF2-40B4-BE49-F238E27FC236}">
                <a16:creationId xmlns:a16="http://schemas.microsoft.com/office/drawing/2014/main" id="{0CE95638-7C9D-EAC4-15AE-099AD9BD0BB6}"/>
              </a:ext>
            </a:extLst>
          </p:cNvPr>
          <p:cNvSpPr txBox="1"/>
          <p:nvPr/>
        </p:nvSpPr>
        <p:spPr>
          <a:xfrm>
            <a:off x="740889" y="3801707"/>
            <a:ext cx="10929742" cy="1477328"/>
          </a:xfrm>
          <a:prstGeom prst="rect">
            <a:avLst/>
          </a:prstGeom>
          <a:noFill/>
          <a:ln w="3175">
            <a:solidFill>
              <a:schemeClr val="tx1"/>
            </a:solidFill>
          </a:ln>
        </p:spPr>
        <p:txBody>
          <a:bodyPr wrap="square" rtlCol="0">
            <a:spAutoFit/>
          </a:bodyPr>
          <a:lstStyle/>
          <a:p>
            <a:r>
              <a:rPr lang="en-GB" spc="-10" dirty="0">
                <a:latin typeface="Times New Roman" panose="02020603050405020304" pitchFamily="18" charset="0"/>
                <a:ea typeface="Times New Roman" panose="02020603050405020304" pitchFamily="18" charset="0"/>
              </a:rPr>
              <a:t>Ex 1: Review the RACF and provide comments for improvement</a:t>
            </a:r>
          </a:p>
          <a:p>
            <a:endParaRPr lang="en-GB" sz="1800" spc="-10" dirty="0">
              <a:effectLst/>
              <a:latin typeface="Times New Roman" panose="02020603050405020304" pitchFamily="18" charset="0"/>
              <a:ea typeface="Times New Roman" panose="02020603050405020304" pitchFamily="18" charset="0"/>
            </a:endParaRPr>
          </a:p>
          <a:p>
            <a:endParaRPr lang="en-GB" spc="-10" dirty="0">
              <a:latin typeface="Times New Roman" panose="02020603050405020304" pitchFamily="18" charset="0"/>
              <a:ea typeface="Times New Roman" panose="02020603050405020304" pitchFamily="18" charset="0"/>
            </a:endParaRPr>
          </a:p>
          <a:p>
            <a:r>
              <a:rPr lang="en-GB" sz="1800" spc="-10" dirty="0">
                <a:effectLst/>
                <a:latin typeface="Times New Roman" panose="02020603050405020304" pitchFamily="18" charset="0"/>
                <a:ea typeface="Times New Roman" panose="02020603050405020304" pitchFamily="18" charset="0"/>
              </a:rPr>
              <a:t>Ex 2: Populate the relevant Playbook Table using the scenario where airlines decided to circumnavigate FIR Alpha and Charlee due to Volcanic Ash.</a:t>
            </a:r>
          </a:p>
        </p:txBody>
      </p:sp>
    </p:spTree>
    <p:extLst>
      <p:ext uri="{BB962C8B-B14F-4D97-AF65-F5344CB8AC3E}">
        <p14:creationId xmlns:p14="http://schemas.microsoft.com/office/powerpoint/2010/main" val="20015035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C391AAB1-C269-529B-3E8B-3F784010E742}"/>
              </a:ext>
            </a:extLst>
          </p:cNvPr>
          <p:cNvSpPr/>
          <p:nvPr/>
        </p:nvSpPr>
        <p:spPr>
          <a:xfrm>
            <a:off x="3777916" y="2394284"/>
            <a:ext cx="5281863" cy="2330110"/>
          </a:xfrm>
          <a:prstGeom prst="rect">
            <a:avLst/>
          </a:prstGeom>
          <a:solidFill>
            <a:schemeClr val="accent2">
              <a:lumMod val="20000"/>
              <a:lumOff val="80000"/>
            </a:schemeClr>
          </a:solidFill>
          <a:ln w="76200">
            <a:solidFill>
              <a:schemeClr val="accent2">
                <a:lumMod val="60000"/>
                <a:lumOff val="40000"/>
              </a:schemeClr>
            </a:solidFill>
            <a:tailEnd type="triangle"/>
          </a:ln>
        </p:spPr>
        <p:style>
          <a:lnRef idx="1">
            <a:schemeClr val="dk1"/>
          </a:lnRef>
          <a:fillRef idx="0">
            <a:schemeClr val="dk1"/>
          </a:fillRef>
          <a:effectRef idx="0">
            <a:schemeClr val="dk1"/>
          </a:effectRef>
          <a:fontRef idx="minor">
            <a:schemeClr val="tx1"/>
          </a:fontRef>
        </p:style>
        <p:txBody>
          <a:bodyPr rtlCol="0" anchor="ctr"/>
          <a:lstStyle/>
          <a:p>
            <a:pPr algn="ctr"/>
            <a:r>
              <a:rPr lang="en-US" sz="2400" b="1" dirty="0">
                <a:solidFill>
                  <a:srgbClr val="FF0000"/>
                </a:solidFill>
              </a:rPr>
              <a:t>FIR Charlee</a:t>
            </a:r>
            <a:endParaRPr lang="en-CA" sz="2400" b="1" dirty="0">
              <a:solidFill>
                <a:srgbClr val="FF0000"/>
              </a:solidFill>
            </a:endParaRPr>
          </a:p>
        </p:txBody>
      </p:sp>
      <p:sp>
        <p:nvSpPr>
          <p:cNvPr id="8" name="Rectangle 7">
            <a:extLst>
              <a:ext uri="{FF2B5EF4-FFF2-40B4-BE49-F238E27FC236}">
                <a16:creationId xmlns:a16="http://schemas.microsoft.com/office/drawing/2014/main" id="{D78A1A49-192E-D422-C1CA-46A5B0D06BE0}"/>
              </a:ext>
            </a:extLst>
          </p:cNvPr>
          <p:cNvSpPr/>
          <p:nvPr/>
        </p:nvSpPr>
        <p:spPr>
          <a:xfrm>
            <a:off x="1876926" y="938462"/>
            <a:ext cx="5486399" cy="1471869"/>
          </a:xfrm>
          <a:prstGeom prst="rect">
            <a:avLst/>
          </a:prstGeom>
          <a:ln w="38100">
            <a:solidFill>
              <a:schemeClr val="tx2">
                <a:lumMod val="60000"/>
                <a:lumOff val="40000"/>
              </a:schemeClr>
            </a:solidFill>
            <a:tailEnd type="triangle"/>
          </a:ln>
        </p:spPr>
        <p:style>
          <a:lnRef idx="1">
            <a:schemeClr val="dk1"/>
          </a:lnRef>
          <a:fillRef idx="0">
            <a:schemeClr val="dk1"/>
          </a:fillRef>
          <a:effectRef idx="0">
            <a:schemeClr val="dk1"/>
          </a:effectRef>
          <a:fontRef idx="minor">
            <a:schemeClr val="tx1"/>
          </a:fontRef>
        </p:style>
        <p:txBody>
          <a:bodyPr rtlCol="0" anchor="ctr"/>
          <a:lstStyle/>
          <a:p>
            <a:pPr algn="ctr"/>
            <a:r>
              <a:rPr lang="en-US" dirty="0">
                <a:solidFill>
                  <a:srgbClr val="FF0000"/>
                </a:solidFill>
              </a:rPr>
              <a:t>FIR Delta</a:t>
            </a:r>
            <a:endParaRPr lang="en-CA" dirty="0">
              <a:solidFill>
                <a:srgbClr val="FF0000"/>
              </a:solidFill>
            </a:endParaRPr>
          </a:p>
        </p:txBody>
      </p:sp>
      <p:sp>
        <p:nvSpPr>
          <p:cNvPr id="9" name="Rectangle 8">
            <a:extLst>
              <a:ext uri="{FF2B5EF4-FFF2-40B4-BE49-F238E27FC236}">
                <a16:creationId xmlns:a16="http://schemas.microsoft.com/office/drawing/2014/main" id="{B64A3E1F-7EC2-B828-3265-4804FC3B9E2C}"/>
              </a:ext>
            </a:extLst>
          </p:cNvPr>
          <p:cNvSpPr/>
          <p:nvPr/>
        </p:nvSpPr>
        <p:spPr>
          <a:xfrm>
            <a:off x="1884948" y="4724394"/>
            <a:ext cx="5101389" cy="1900988"/>
          </a:xfrm>
          <a:prstGeom prst="rect">
            <a:avLst/>
          </a:prstGeom>
          <a:ln w="38100">
            <a:solidFill>
              <a:schemeClr val="tx2">
                <a:lumMod val="60000"/>
                <a:lumOff val="40000"/>
              </a:schemeClr>
            </a:solidFill>
            <a:tailEnd type="triangle"/>
          </a:ln>
        </p:spPr>
        <p:style>
          <a:lnRef idx="1">
            <a:schemeClr val="dk1"/>
          </a:lnRef>
          <a:fillRef idx="0">
            <a:schemeClr val="dk1"/>
          </a:fillRef>
          <a:effectRef idx="0">
            <a:schemeClr val="dk1"/>
          </a:effectRef>
          <a:fontRef idx="minor">
            <a:schemeClr val="tx1"/>
          </a:fontRef>
        </p:style>
        <p:txBody>
          <a:bodyPr rtlCol="0" anchor="ctr"/>
          <a:lstStyle/>
          <a:p>
            <a:pPr algn="ctr"/>
            <a:r>
              <a:rPr lang="en-US" dirty="0">
                <a:solidFill>
                  <a:srgbClr val="FF0000"/>
                </a:solidFill>
              </a:rPr>
              <a:t>FIR Golf</a:t>
            </a:r>
            <a:endParaRPr lang="en-CA" dirty="0">
              <a:solidFill>
                <a:srgbClr val="FF0000"/>
              </a:solidFill>
            </a:endParaRPr>
          </a:p>
        </p:txBody>
      </p:sp>
      <p:sp>
        <p:nvSpPr>
          <p:cNvPr id="10" name="Rectangle 9">
            <a:extLst>
              <a:ext uri="{FF2B5EF4-FFF2-40B4-BE49-F238E27FC236}">
                <a16:creationId xmlns:a16="http://schemas.microsoft.com/office/drawing/2014/main" id="{FF625377-FFC2-26F7-04B4-4A4812769E07}"/>
              </a:ext>
            </a:extLst>
          </p:cNvPr>
          <p:cNvSpPr/>
          <p:nvPr/>
        </p:nvSpPr>
        <p:spPr>
          <a:xfrm>
            <a:off x="1876926" y="2410331"/>
            <a:ext cx="1900990" cy="2330112"/>
          </a:xfrm>
          <a:prstGeom prst="rect">
            <a:avLst/>
          </a:prstGeom>
          <a:solidFill>
            <a:schemeClr val="accent3">
              <a:lumMod val="20000"/>
              <a:lumOff val="80000"/>
            </a:schemeClr>
          </a:solidFill>
          <a:ln w="38100">
            <a:tailEnd type="triangle"/>
          </a:ln>
        </p:spPr>
        <p:style>
          <a:lnRef idx="1">
            <a:schemeClr val="dk1"/>
          </a:lnRef>
          <a:fillRef idx="0">
            <a:schemeClr val="dk1"/>
          </a:fillRef>
          <a:effectRef idx="0">
            <a:schemeClr val="dk1"/>
          </a:effectRef>
          <a:fontRef idx="minor">
            <a:schemeClr val="tx1"/>
          </a:fontRef>
        </p:style>
        <p:txBody>
          <a:bodyPr rtlCol="0" anchor="ctr"/>
          <a:lstStyle/>
          <a:p>
            <a:pPr algn="ctr"/>
            <a:r>
              <a:rPr lang="en-US" sz="2400" b="1" dirty="0">
                <a:solidFill>
                  <a:srgbClr val="FF0000"/>
                </a:solidFill>
              </a:rPr>
              <a:t>FIR Alpha</a:t>
            </a:r>
            <a:endParaRPr lang="en-CA" sz="2400" b="1" dirty="0">
              <a:solidFill>
                <a:srgbClr val="FF0000"/>
              </a:solidFill>
            </a:endParaRPr>
          </a:p>
        </p:txBody>
      </p:sp>
      <p:sp>
        <p:nvSpPr>
          <p:cNvPr id="11" name="Rectangle 10">
            <a:extLst>
              <a:ext uri="{FF2B5EF4-FFF2-40B4-BE49-F238E27FC236}">
                <a16:creationId xmlns:a16="http://schemas.microsoft.com/office/drawing/2014/main" id="{CDD3729C-5F07-291F-A1FF-46B7C872D87C}"/>
              </a:ext>
            </a:extLst>
          </p:cNvPr>
          <p:cNvSpPr/>
          <p:nvPr/>
        </p:nvSpPr>
        <p:spPr>
          <a:xfrm>
            <a:off x="7379369" y="196514"/>
            <a:ext cx="4146883" cy="2197768"/>
          </a:xfrm>
          <a:prstGeom prst="rect">
            <a:avLst/>
          </a:prstGeom>
          <a:ln w="38100">
            <a:solidFill>
              <a:schemeClr val="tx2">
                <a:lumMod val="60000"/>
                <a:lumOff val="40000"/>
              </a:schemeClr>
            </a:solidFill>
            <a:tailEnd type="triangle"/>
          </a:ln>
        </p:spPr>
        <p:style>
          <a:lnRef idx="1">
            <a:schemeClr val="dk1"/>
          </a:lnRef>
          <a:fillRef idx="0">
            <a:schemeClr val="dk1"/>
          </a:fillRef>
          <a:effectRef idx="0">
            <a:schemeClr val="dk1"/>
          </a:effectRef>
          <a:fontRef idx="minor">
            <a:schemeClr val="tx1"/>
          </a:fontRef>
        </p:style>
        <p:txBody>
          <a:bodyPr rtlCol="0" anchor="ctr"/>
          <a:lstStyle/>
          <a:p>
            <a:pPr algn="ctr"/>
            <a:r>
              <a:rPr lang="en-US" dirty="0">
                <a:solidFill>
                  <a:srgbClr val="FF0000"/>
                </a:solidFill>
              </a:rPr>
              <a:t>FIR Echo</a:t>
            </a:r>
            <a:endParaRPr lang="en-CA" dirty="0">
              <a:solidFill>
                <a:srgbClr val="FF0000"/>
              </a:solidFill>
            </a:endParaRPr>
          </a:p>
        </p:txBody>
      </p:sp>
      <p:sp>
        <p:nvSpPr>
          <p:cNvPr id="12" name="Rectangle 11">
            <a:extLst>
              <a:ext uri="{FF2B5EF4-FFF2-40B4-BE49-F238E27FC236}">
                <a16:creationId xmlns:a16="http://schemas.microsoft.com/office/drawing/2014/main" id="{F8F4EBFD-C418-8425-15CB-2EDFCAECC464}"/>
              </a:ext>
            </a:extLst>
          </p:cNvPr>
          <p:cNvSpPr/>
          <p:nvPr/>
        </p:nvSpPr>
        <p:spPr>
          <a:xfrm>
            <a:off x="168442" y="938463"/>
            <a:ext cx="1700462" cy="4439653"/>
          </a:xfrm>
          <a:prstGeom prst="rect">
            <a:avLst/>
          </a:prstGeom>
          <a:ln w="38100">
            <a:solidFill>
              <a:schemeClr val="tx2">
                <a:lumMod val="60000"/>
                <a:lumOff val="40000"/>
              </a:schemeClr>
            </a:solidFill>
            <a:tailEnd type="triangle"/>
          </a:ln>
        </p:spPr>
        <p:style>
          <a:lnRef idx="1">
            <a:schemeClr val="dk1"/>
          </a:lnRef>
          <a:fillRef idx="0">
            <a:schemeClr val="dk1"/>
          </a:fillRef>
          <a:effectRef idx="0">
            <a:schemeClr val="dk1"/>
          </a:effectRef>
          <a:fontRef idx="minor">
            <a:schemeClr val="tx1"/>
          </a:fontRef>
        </p:style>
        <p:txBody>
          <a:bodyPr rtlCol="0" anchor="ctr"/>
          <a:lstStyle/>
          <a:p>
            <a:pPr algn="ctr"/>
            <a:r>
              <a:rPr lang="en-US" dirty="0">
                <a:solidFill>
                  <a:srgbClr val="FF0000"/>
                </a:solidFill>
              </a:rPr>
              <a:t>FIR Bravo</a:t>
            </a:r>
            <a:endParaRPr lang="en-CA" dirty="0">
              <a:solidFill>
                <a:srgbClr val="FF0000"/>
              </a:solidFill>
            </a:endParaRPr>
          </a:p>
        </p:txBody>
      </p:sp>
      <p:sp>
        <p:nvSpPr>
          <p:cNvPr id="13" name="Rectangle 12">
            <a:extLst>
              <a:ext uri="{FF2B5EF4-FFF2-40B4-BE49-F238E27FC236}">
                <a16:creationId xmlns:a16="http://schemas.microsoft.com/office/drawing/2014/main" id="{F56D962F-5A07-AE68-AB14-3C23103F9574}"/>
              </a:ext>
            </a:extLst>
          </p:cNvPr>
          <p:cNvSpPr/>
          <p:nvPr/>
        </p:nvSpPr>
        <p:spPr>
          <a:xfrm>
            <a:off x="9059779" y="2410331"/>
            <a:ext cx="1900990" cy="2330112"/>
          </a:xfrm>
          <a:prstGeom prst="rect">
            <a:avLst/>
          </a:prstGeom>
          <a:ln w="38100">
            <a:solidFill>
              <a:schemeClr val="tx2">
                <a:lumMod val="60000"/>
                <a:lumOff val="40000"/>
              </a:schemeClr>
            </a:solidFill>
            <a:tailEnd type="triangle"/>
          </a:ln>
        </p:spPr>
        <p:style>
          <a:lnRef idx="1">
            <a:schemeClr val="dk1"/>
          </a:lnRef>
          <a:fillRef idx="0">
            <a:schemeClr val="dk1"/>
          </a:fillRef>
          <a:effectRef idx="0">
            <a:schemeClr val="dk1"/>
          </a:effectRef>
          <a:fontRef idx="minor">
            <a:schemeClr val="tx1"/>
          </a:fontRef>
        </p:style>
        <p:txBody>
          <a:bodyPr rtlCol="0" anchor="ctr"/>
          <a:lstStyle/>
          <a:p>
            <a:pPr algn="ctr"/>
            <a:r>
              <a:rPr lang="en-US" dirty="0">
                <a:solidFill>
                  <a:srgbClr val="FF0000"/>
                </a:solidFill>
              </a:rPr>
              <a:t>FIR Foxtrot</a:t>
            </a:r>
            <a:endParaRPr lang="en-CA" dirty="0">
              <a:solidFill>
                <a:srgbClr val="FF0000"/>
              </a:solidFill>
            </a:endParaRPr>
          </a:p>
        </p:txBody>
      </p:sp>
      <p:sp>
        <p:nvSpPr>
          <p:cNvPr id="14" name="Rectangle 13">
            <a:extLst>
              <a:ext uri="{FF2B5EF4-FFF2-40B4-BE49-F238E27FC236}">
                <a16:creationId xmlns:a16="http://schemas.microsoft.com/office/drawing/2014/main" id="{7688C7C0-E0D9-09E3-81D4-2BC3BDCF1F52}"/>
              </a:ext>
            </a:extLst>
          </p:cNvPr>
          <p:cNvSpPr/>
          <p:nvPr/>
        </p:nvSpPr>
        <p:spPr>
          <a:xfrm>
            <a:off x="6978315" y="4756490"/>
            <a:ext cx="4812632" cy="1018668"/>
          </a:xfrm>
          <a:prstGeom prst="rect">
            <a:avLst/>
          </a:prstGeom>
          <a:ln w="38100">
            <a:solidFill>
              <a:schemeClr val="tx2">
                <a:lumMod val="60000"/>
                <a:lumOff val="40000"/>
              </a:schemeClr>
            </a:solidFill>
            <a:tailEnd type="triangle"/>
          </a:ln>
        </p:spPr>
        <p:style>
          <a:lnRef idx="1">
            <a:schemeClr val="dk1"/>
          </a:lnRef>
          <a:fillRef idx="0">
            <a:schemeClr val="dk1"/>
          </a:fillRef>
          <a:effectRef idx="0">
            <a:schemeClr val="dk1"/>
          </a:effectRef>
          <a:fontRef idx="minor">
            <a:schemeClr val="tx1"/>
          </a:fontRef>
        </p:style>
        <p:txBody>
          <a:bodyPr rtlCol="0" anchor="ctr"/>
          <a:lstStyle/>
          <a:p>
            <a:pPr algn="ctr"/>
            <a:r>
              <a:rPr lang="en-US" dirty="0">
                <a:solidFill>
                  <a:srgbClr val="FF0000"/>
                </a:solidFill>
              </a:rPr>
              <a:t>FIR Hotel</a:t>
            </a:r>
            <a:endParaRPr lang="en-CA" dirty="0">
              <a:solidFill>
                <a:srgbClr val="FF0000"/>
              </a:solidFill>
            </a:endParaRPr>
          </a:p>
        </p:txBody>
      </p:sp>
      <p:cxnSp>
        <p:nvCxnSpPr>
          <p:cNvPr id="29" name="Straight Arrow Connector 28">
            <a:extLst>
              <a:ext uri="{FF2B5EF4-FFF2-40B4-BE49-F238E27FC236}">
                <a16:creationId xmlns:a16="http://schemas.microsoft.com/office/drawing/2014/main" id="{6799F8ED-1984-86D3-F1D6-6F386547E096}"/>
              </a:ext>
            </a:extLst>
          </p:cNvPr>
          <p:cNvCxnSpPr>
            <a:cxnSpLocks/>
          </p:cNvCxnSpPr>
          <p:nvPr/>
        </p:nvCxnSpPr>
        <p:spPr>
          <a:xfrm>
            <a:off x="2816149" y="266702"/>
            <a:ext cx="3632777" cy="2789319"/>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30" name="Straight Arrow Connector 29">
            <a:extLst>
              <a:ext uri="{FF2B5EF4-FFF2-40B4-BE49-F238E27FC236}">
                <a16:creationId xmlns:a16="http://schemas.microsoft.com/office/drawing/2014/main" id="{9CC4E504-7F1B-EE30-FC69-7061610F8C6F}"/>
              </a:ext>
            </a:extLst>
          </p:cNvPr>
          <p:cNvCxnSpPr>
            <a:cxnSpLocks/>
          </p:cNvCxnSpPr>
          <p:nvPr/>
        </p:nvCxnSpPr>
        <p:spPr>
          <a:xfrm flipV="1">
            <a:off x="6418847" y="3039974"/>
            <a:ext cx="5372100" cy="16047"/>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32" name="Straight Arrow Connector 31">
            <a:extLst>
              <a:ext uri="{FF2B5EF4-FFF2-40B4-BE49-F238E27FC236}">
                <a16:creationId xmlns:a16="http://schemas.microsoft.com/office/drawing/2014/main" id="{A9B8FEF5-D516-196D-F152-985FA97C9E5E}"/>
              </a:ext>
            </a:extLst>
          </p:cNvPr>
          <p:cNvCxnSpPr>
            <a:cxnSpLocks/>
          </p:cNvCxnSpPr>
          <p:nvPr/>
        </p:nvCxnSpPr>
        <p:spPr>
          <a:xfrm>
            <a:off x="783054" y="3701711"/>
            <a:ext cx="11037972" cy="0"/>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34" name="Straight Arrow Connector 33">
            <a:extLst>
              <a:ext uri="{FF2B5EF4-FFF2-40B4-BE49-F238E27FC236}">
                <a16:creationId xmlns:a16="http://schemas.microsoft.com/office/drawing/2014/main" id="{E95BE616-B8B6-C6C4-D6BB-BF508CDAB40F}"/>
              </a:ext>
            </a:extLst>
          </p:cNvPr>
          <p:cNvCxnSpPr>
            <a:cxnSpLocks/>
          </p:cNvCxnSpPr>
          <p:nvPr/>
        </p:nvCxnSpPr>
        <p:spPr>
          <a:xfrm flipH="1">
            <a:off x="637674" y="4142868"/>
            <a:ext cx="11183352" cy="0"/>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37" name="Straight Arrow Connector 36">
            <a:extLst>
              <a:ext uri="{FF2B5EF4-FFF2-40B4-BE49-F238E27FC236}">
                <a16:creationId xmlns:a16="http://schemas.microsoft.com/office/drawing/2014/main" id="{BF5EF42A-95C8-5A5D-AFDA-2E62B4EF0A7F}"/>
              </a:ext>
            </a:extLst>
          </p:cNvPr>
          <p:cNvCxnSpPr>
            <a:cxnSpLocks/>
          </p:cNvCxnSpPr>
          <p:nvPr/>
        </p:nvCxnSpPr>
        <p:spPr>
          <a:xfrm flipH="1">
            <a:off x="4199021" y="3429000"/>
            <a:ext cx="7591926" cy="0"/>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39" name="Straight Arrow Connector 38">
            <a:extLst>
              <a:ext uri="{FF2B5EF4-FFF2-40B4-BE49-F238E27FC236}">
                <a16:creationId xmlns:a16="http://schemas.microsoft.com/office/drawing/2014/main" id="{022CC68B-737C-B1E0-0D6D-9B3A639BD857}"/>
              </a:ext>
            </a:extLst>
          </p:cNvPr>
          <p:cNvCxnSpPr>
            <a:cxnSpLocks/>
          </p:cNvCxnSpPr>
          <p:nvPr/>
        </p:nvCxnSpPr>
        <p:spPr>
          <a:xfrm flipH="1" flipV="1">
            <a:off x="637674" y="709863"/>
            <a:ext cx="3561347" cy="2719137"/>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42" name="Straight Arrow Connector 41">
            <a:extLst>
              <a:ext uri="{FF2B5EF4-FFF2-40B4-BE49-F238E27FC236}">
                <a16:creationId xmlns:a16="http://schemas.microsoft.com/office/drawing/2014/main" id="{0AAEA813-A200-C860-B79D-55A910C82C4C}"/>
              </a:ext>
            </a:extLst>
          </p:cNvPr>
          <p:cNvCxnSpPr>
            <a:cxnSpLocks/>
          </p:cNvCxnSpPr>
          <p:nvPr/>
        </p:nvCxnSpPr>
        <p:spPr>
          <a:xfrm>
            <a:off x="4853741" y="477250"/>
            <a:ext cx="59155" cy="6164181"/>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46" name="Straight Arrow Connector 45">
            <a:extLst>
              <a:ext uri="{FF2B5EF4-FFF2-40B4-BE49-F238E27FC236}">
                <a16:creationId xmlns:a16="http://schemas.microsoft.com/office/drawing/2014/main" id="{7ED52A24-E3C0-D335-791C-AB727DFEEFE0}"/>
              </a:ext>
            </a:extLst>
          </p:cNvPr>
          <p:cNvCxnSpPr>
            <a:cxnSpLocks/>
          </p:cNvCxnSpPr>
          <p:nvPr/>
        </p:nvCxnSpPr>
        <p:spPr>
          <a:xfrm flipV="1">
            <a:off x="3505887" y="266702"/>
            <a:ext cx="0" cy="6386761"/>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50" name="Straight Arrow Connector 49">
            <a:extLst>
              <a:ext uri="{FF2B5EF4-FFF2-40B4-BE49-F238E27FC236}">
                <a16:creationId xmlns:a16="http://schemas.microsoft.com/office/drawing/2014/main" id="{7B2B912D-C1A0-C3DE-C222-BF04CBCC30D8}"/>
              </a:ext>
            </a:extLst>
          </p:cNvPr>
          <p:cNvCxnSpPr>
            <a:cxnSpLocks/>
          </p:cNvCxnSpPr>
          <p:nvPr/>
        </p:nvCxnSpPr>
        <p:spPr>
          <a:xfrm flipH="1">
            <a:off x="5642811" y="1479884"/>
            <a:ext cx="5883441" cy="5145498"/>
          </a:xfrm>
          <a:prstGeom prst="straightConnector1">
            <a:avLst/>
          </a:prstGeom>
          <a:ln w="38100">
            <a:headEnd type="triangle" w="med" len="med"/>
            <a:tailEnd type="triangle" w="med" len="med"/>
          </a:ln>
        </p:spPr>
        <p:style>
          <a:lnRef idx="1">
            <a:schemeClr val="dk1"/>
          </a:lnRef>
          <a:fillRef idx="0">
            <a:schemeClr val="dk1"/>
          </a:fillRef>
          <a:effectRef idx="0">
            <a:schemeClr val="dk1"/>
          </a:effectRef>
          <a:fontRef idx="minor">
            <a:schemeClr val="tx1"/>
          </a:fontRef>
        </p:style>
      </p:cxnSp>
      <p:cxnSp>
        <p:nvCxnSpPr>
          <p:cNvPr id="51" name="Straight Arrow Connector 50">
            <a:extLst>
              <a:ext uri="{FF2B5EF4-FFF2-40B4-BE49-F238E27FC236}">
                <a16:creationId xmlns:a16="http://schemas.microsoft.com/office/drawing/2014/main" id="{7C1663AA-9A7A-DECE-7B75-399031A9F764}"/>
              </a:ext>
            </a:extLst>
          </p:cNvPr>
          <p:cNvCxnSpPr>
            <a:cxnSpLocks/>
          </p:cNvCxnSpPr>
          <p:nvPr/>
        </p:nvCxnSpPr>
        <p:spPr>
          <a:xfrm flipV="1">
            <a:off x="8181217" y="477250"/>
            <a:ext cx="0" cy="5995739"/>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sp>
        <p:nvSpPr>
          <p:cNvPr id="2" name="Freeform: Shape 1">
            <a:extLst>
              <a:ext uri="{FF2B5EF4-FFF2-40B4-BE49-F238E27FC236}">
                <a16:creationId xmlns:a16="http://schemas.microsoft.com/office/drawing/2014/main" id="{96948057-FF39-4B13-CE65-EE7440D0B55D}"/>
              </a:ext>
            </a:extLst>
          </p:cNvPr>
          <p:cNvSpPr/>
          <p:nvPr/>
        </p:nvSpPr>
        <p:spPr>
          <a:xfrm>
            <a:off x="3259048" y="1941099"/>
            <a:ext cx="2578756" cy="3525237"/>
          </a:xfrm>
          <a:custGeom>
            <a:avLst/>
            <a:gdLst>
              <a:gd name="connsiteX0" fmla="*/ 0 w 2021305"/>
              <a:gd name="connsiteY0" fmla="*/ 0 h 1768643"/>
              <a:gd name="connsiteX1" fmla="*/ 1732547 w 2021305"/>
              <a:gd name="connsiteY1" fmla="*/ 0 h 1768643"/>
              <a:gd name="connsiteX2" fmla="*/ 1672389 w 2021305"/>
              <a:gd name="connsiteY2" fmla="*/ 866274 h 1768643"/>
              <a:gd name="connsiteX3" fmla="*/ 2009274 w 2021305"/>
              <a:gd name="connsiteY3" fmla="*/ 1143000 h 1768643"/>
              <a:gd name="connsiteX4" fmla="*/ 2021305 w 2021305"/>
              <a:gd name="connsiteY4" fmla="*/ 1756611 h 1768643"/>
              <a:gd name="connsiteX5" fmla="*/ 48126 w 2021305"/>
              <a:gd name="connsiteY5" fmla="*/ 1768643 h 1768643"/>
              <a:gd name="connsiteX6" fmla="*/ 0 w 2021305"/>
              <a:gd name="connsiteY6" fmla="*/ 0 h 17686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021305" h="1768643">
                <a:moveTo>
                  <a:pt x="0" y="0"/>
                </a:moveTo>
                <a:lnTo>
                  <a:pt x="1732547" y="0"/>
                </a:lnTo>
                <a:lnTo>
                  <a:pt x="1672389" y="866274"/>
                </a:lnTo>
                <a:lnTo>
                  <a:pt x="2009274" y="1143000"/>
                </a:lnTo>
                <a:lnTo>
                  <a:pt x="2021305" y="1756611"/>
                </a:lnTo>
                <a:lnTo>
                  <a:pt x="48126" y="1768643"/>
                </a:lnTo>
                <a:lnTo>
                  <a:pt x="0" y="0"/>
                </a:lnTo>
                <a:close/>
              </a:path>
            </a:pathLst>
          </a:custGeom>
          <a:solidFill>
            <a:srgbClr val="289DD8">
              <a:alpha val="50196"/>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High Seas</a:t>
            </a:r>
            <a:endParaRPr lang="en-CA" dirty="0"/>
          </a:p>
        </p:txBody>
      </p:sp>
      <p:cxnSp>
        <p:nvCxnSpPr>
          <p:cNvPr id="5" name="Straight Arrow Connector 4">
            <a:extLst>
              <a:ext uri="{FF2B5EF4-FFF2-40B4-BE49-F238E27FC236}">
                <a16:creationId xmlns:a16="http://schemas.microsoft.com/office/drawing/2014/main" id="{5EE13CD5-227B-D557-119A-2BC449862E55}"/>
              </a:ext>
            </a:extLst>
          </p:cNvPr>
          <p:cNvCxnSpPr>
            <a:cxnSpLocks/>
          </p:cNvCxnSpPr>
          <p:nvPr/>
        </p:nvCxnSpPr>
        <p:spPr>
          <a:xfrm>
            <a:off x="2575446" y="393029"/>
            <a:ext cx="0" cy="6248402"/>
          </a:xfrm>
          <a:prstGeom prst="straightConnector1">
            <a:avLst/>
          </a:prstGeom>
          <a:ln w="38100">
            <a:headEnd type="triangle" w="med" len="med"/>
            <a:tailEnd type="triangle" w="med" len="med"/>
          </a:ln>
        </p:spPr>
        <p:style>
          <a:lnRef idx="1">
            <a:schemeClr val="dk1"/>
          </a:lnRef>
          <a:fillRef idx="0">
            <a:schemeClr val="dk1"/>
          </a:fillRef>
          <a:effectRef idx="0">
            <a:schemeClr val="dk1"/>
          </a:effectRef>
          <a:fontRef idx="minor">
            <a:schemeClr val="tx1"/>
          </a:fontRef>
        </p:style>
      </p:cxnSp>
      <p:cxnSp>
        <p:nvCxnSpPr>
          <p:cNvPr id="16" name="Straight Arrow Connector 15">
            <a:extLst>
              <a:ext uri="{FF2B5EF4-FFF2-40B4-BE49-F238E27FC236}">
                <a16:creationId xmlns:a16="http://schemas.microsoft.com/office/drawing/2014/main" id="{5AAEB1CC-AF35-17BE-965C-1B7A3E826A74}"/>
              </a:ext>
            </a:extLst>
          </p:cNvPr>
          <p:cNvCxnSpPr>
            <a:cxnSpLocks/>
          </p:cNvCxnSpPr>
          <p:nvPr/>
        </p:nvCxnSpPr>
        <p:spPr>
          <a:xfrm>
            <a:off x="445549" y="1847851"/>
            <a:ext cx="5636935" cy="3827037"/>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19" name="Straight Arrow Connector 18">
            <a:extLst>
              <a:ext uri="{FF2B5EF4-FFF2-40B4-BE49-F238E27FC236}">
                <a16:creationId xmlns:a16="http://schemas.microsoft.com/office/drawing/2014/main" id="{346C2191-FE3C-F4DD-F5B5-E6EE8CCD8FAA}"/>
              </a:ext>
            </a:extLst>
          </p:cNvPr>
          <p:cNvCxnSpPr>
            <a:cxnSpLocks/>
          </p:cNvCxnSpPr>
          <p:nvPr/>
        </p:nvCxnSpPr>
        <p:spPr>
          <a:xfrm>
            <a:off x="5988721" y="5633782"/>
            <a:ext cx="6054890" cy="0"/>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21" name="Straight Arrow Connector 20">
            <a:extLst>
              <a:ext uri="{FF2B5EF4-FFF2-40B4-BE49-F238E27FC236}">
                <a16:creationId xmlns:a16="http://schemas.microsoft.com/office/drawing/2014/main" id="{03D3413B-6E7A-4382-B660-4F5800DE92BF}"/>
              </a:ext>
            </a:extLst>
          </p:cNvPr>
          <p:cNvCxnSpPr>
            <a:cxnSpLocks/>
          </p:cNvCxnSpPr>
          <p:nvPr/>
        </p:nvCxnSpPr>
        <p:spPr>
          <a:xfrm>
            <a:off x="7742808" y="443164"/>
            <a:ext cx="0" cy="6148132"/>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0547509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343889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Diagram 10">
            <a:extLst>
              <a:ext uri="{FF2B5EF4-FFF2-40B4-BE49-F238E27FC236}">
                <a16:creationId xmlns:a16="http://schemas.microsoft.com/office/drawing/2014/main" id="{4289107A-089B-8FB1-4194-EC2BF205B7EA}"/>
              </a:ext>
            </a:extLst>
          </p:cNvPr>
          <p:cNvGraphicFramePr/>
          <p:nvPr/>
        </p:nvGraphicFramePr>
        <p:xfrm>
          <a:off x="1034715" y="998621"/>
          <a:ext cx="10708105" cy="57029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3" name="Title 12">
            <a:extLst>
              <a:ext uri="{FF2B5EF4-FFF2-40B4-BE49-F238E27FC236}">
                <a16:creationId xmlns:a16="http://schemas.microsoft.com/office/drawing/2014/main" id="{E78C9417-63F1-A611-3525-D8DB615F354A}"/>
              </a:ext>
            </a:extLst>
          </p:cNvPr>
          <p:cNvSpPr>
            <a:spLocks noGrp="1"/>
          </p:cNvSpPr>
          <p:nvPr>
            <p:ph type="title"/>
          </p:nvPr>
        </p:nvSpPr>
        <p:spPr>
          <a:xfrm>
            <a:off x="1294163" y="336884"/>
            <a:ext cx="9346978" cy="421416"/>
          </a:xfrm>
        </p:spPr>
        <p:txBody>
          <a:bodyPr/>
          <a:lstStyle/>
          <a:p>
            <a:r>
              <a:rPr lang="en-US" dirty="0"/>
              <a:t>The ATM Contingency Management (CM) Cycle</a:t>
            </a:r>
            <a:endParaRPr lang="en-CA" dirty="0"/>
          </a:p>
        </p:txBody>
      </p:sp>
    </p:spTree>
    <p:extLst>
      <p:ext uri="{BB962C8B-B14F-4D97-AF65-F5344CB8AC3E}">
        <p14:creationId xmlns:p14="http://schemas.microsoft.com/office/powerpoint/2010/main" val="25052165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019AFC5-D5AF-F3FF-BD8B-5E1260ADE226}"/>
              </a:ext>
            </a:extLst>
          </p:cNvPr>
          <p:cNvSpPr>
            <a:spLocks noGrp="1"/>
          </p:cNvSpPr>
          <p:nvPr>
            <p:ph type="title"/>
          </p:nvPr>
        </p:nvSpPr>
        <p:spPr>
          <a:xfrm>
            <a:off x="1217974" y="111356"/>
            <a:ext cx="9346978" cy="421416"/>
          </a:xfrm>
        </p:spPr>
        <p:txBody>
          <a:bodyPr/>
          <a:lstStyle/>
          <a:p>
            <a:r>
              <a:rPr lang="en-US" dirty="0"/>
              <a:t>Some fundamentals to be considered for CM</a:t>
            </a:r>
            <a:endParaRPr lang="en-CA" dirty="0"/>
          </a:p>
        </p:txBody>
      </p:sp>
      <p:sp>
        <p:nvSpPr>
          <p:cNvPr id="6" name="TextBox 5">
            <a:extLst>
              <a:ext uri="{FF2B5EF4-FFF2-40B4-BE49-F238E27FC236}">
                <a16:creationId xmlns:a16="http://schemas.microsoft.com/office/drawing/2014/main" id="{43CBE197-7F01-BF10-E6CC-F2D8213903A6}"/>
              </a:ext>
            </a:extLst>
          </p:cNvPr>
          <p:cNvSpPr txBox="1"/>
          <p:nvPr/>
        </p:nvSpPr>
        <p:spPr>
          <a:xfrm>
            <a:off x="2810153" y="593421"/>
            <a:ext cx="9381847" cy="6153223"/>
          </a:xfrm>
          <a:prstGeom prst="rect">
            <a:avLst/>
          </a:prstGeom>
          <a:noFill/>
        </p:spPr>
        <p:txBody>
          <a:bodyPr wrap="square">
            <a:spAutoFit/>
          </a:bodyPr>
          <a:lstStyle/>
          <a:p>
            <a:pPr marL="342900" lvl="0" indent="-342900">
              <a:lnSpc>
                <a:spcPct val="107000"/>
              </a:lnSpc>
              <a:spcAft>
                <a:spcPts val="800"/>
              </a:spcAft>
              <a:buFont typeface="+mj-lt"/>
              <a:buAutoNum type="arabicPeriod"/>
              <a:tabLst>
                <a:tab pos="457200" algn="l"/>
              </a:tabLst>
            </a:pPr>
            <a:r>
              <a:rPr lang="en-CA" b="1" kern="0" dirty="0">
                <a:effectLst/>
                <a:latin typeface="Times New Roman" panose="02020603050405020304" pitchFamily="18" charset="0"/>
                <a:ea typeface="Times New Roman" panose="02020603050405020304" pitchFamily="18" charset="0"/>
                <a:cs typeface="Arial" panose="020B0604020202020204" pitchFamily="34" charset="0"/>
              </a:rPr>
              <a:t>Development of the Contingency Plan</a:t>
            </a:r>
            <a:r>
              <a:rPr lang="en-CA" kern="0" dirty="0">
                <a:effectLst/>
                <a:latin typeface="Times New Roman" panose="02020603050405020304" pitchFamily="18" charset="0"/>
                <a:ea typeface="Times New Roman" panose="02020603050405020304" pitchFamily="18" charset="0"/>
                <a:cs typeface="Arial" panose="020B0604020202020204" pitchFamily="34" charset="0"/>
              </a:rPr>
              <a:t>: </a:t>
            </a:r>
            <a:endParaRPr lang="en-CA" kern="100" dirty="0">
              <a:effectLst/>
              <a:latin typeface="Calibri" panose="020F0502020204030204" pitchFamily="34" charset="0"/>
              <a:ea typeface="DengXian" panose="02010600030101010101" pitchFamily="2" charset="-122"/>
              <a:cs typeface="Arial" panose="020B0604020202020204" pitchFamily="34" charset="0"/>
            </a:endParaRPr>
          </a:p>
          <a:p>
            <a:pPr marL="742950" lvl="1" indent="-285750">
              <a:lnSpc>
                <a:spcPct val="107000"/>
              </a:lnSpc>
              <a:spcAft>
                <a:spcPts val="800"/>
              </a:spcAft>
              <a:buSzPts val="1000"/>
              <a:buFont typeface="Courier New" panose="02070309020205020404" pitchFamily="49" charset="0"/>
              <a:buChar char="o"/>
              <a:tabLst>
                <a:tab pos="914400" algn="l"/>
              </a:tabLst>
            </a:pPr>
            <a:r>
              <a:rPr lang="en-CA" kern="0" dirty="0">
                <a:effectLst/>
                <a:latin typeface="Times New Roman" panose="02020603050405020304" pitchFamily="18" charset="0"/>
                <a:ea typeface="Times New Roman" panose="02020603050405020304" pitchFamily="18" charset="0"/>
                <a:cs typeface="Times New Roman" panose="02020603050405020304" pitchFamily="18" charset="0"/>
              </a:rPr>
              <a:t>How the plan is developed, agreed to and authorized</a:t>
            </a:r>
            <a:endParaRPr lang="en-CA" kern="100" dirty="0">
              <a:effectLst/>
              <a:latin typeface="Calibri" panose="020F0502020204030204" pitchFamily="34" charset="0"/>
              <a:ea typeface="DengXian" panose="02010600030101010101" pitchFamily="2" charset="-122"/>
              <a:cs typeface="Times New Roman" panose="02020603050405020304" pitchFamily="18" charset="0"/>
            </a:endParaRPr>
          </a:p>
          <a:p>
            <a:pPr marL="742950" lvl="1" indent="-285750">
              <a:lnSpc>
                <a:spcPct val="107000"/>
              </a:lnSpc>
              <a:spcAft>
                <a:spcPts val="800"/>
              </a:spcAft>
              <a:buSzPts val="1000"/>
              <a:buFont typeface="Courier New" panose="02070309020205020404" pitchFamily="49" charset="0"/>
              <a:buChar char="o"/>
              <a:tabLst>
                <a:tab pos="914400" algn="l"/>
              </a:tabLst>
            </a:pPr>
            <a:r>
              <a:rPr lang="en-CA" kern="0" dirty="0">
                <a:effectLst/>
                <a:latin typeface="Times New Roman" panose="02020603050405020304" pitchFamily="18" charset="0"/>
                <a:ea typeface="Times New Roman" panose="02020603050405020304" pitchFamily="18" charset="0"/>
                <a:cs typeface="Times New Roman" panose="02020603050405020304" pitchFamily="18" charset="0"/>
              </a:rPr>
              <a:t>Is it developed in collaboration with airspace users, military authorities, and adjacent FIRs.</a:t>
            </a:r>
            <a:endParaRPr lang="en-CA" kern="100" dirty="0">
              <a:effectLst/>
              <a:latin typeface="Calibri" panose="020F0502020204030204" pitchFamily="34" charset="0"/>
              <a:ea typeface="DengXian" panose="02010600030101010101" pitchFamily="2" charset="-122"/>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en-CA" b="1" kern="0" dirty="0">
                <a:effectLst/>
                <a:latin typeface="Times New Roman" panose="02020603050405020304" pitchFamily="18" charset="0"/>
                <a:ea typeface="Times New Roman" panose="02020603050405020304" pitchFamily="18" charset="0"/>
                <a:cs typeface="Arial" panose="020B0604020202020204" pitchFamily="34" charset="0"/>
              </a:rPr>
              <a:t>Airspace arrangements</a:t>
            </a:r>
            <a:r>
              <a:rPr lang="en-CA" kern="0" dirty="0">
                <a:effectLst/>
                <a:latin typeface="Times New Roman" panose="02020603050405020304" pitchFamily="18" charset="0"/>
                <a:ea typeface="Times New Roman" panose="02020603050405020304" pitchFamily="18" charset="0"/>
                <a:cs typeface="Arial" panose="020B0604020202020204" pitchFamily="34" charset="0"/>
              </a:rPr>
              <a:t>: </a:t>
            </a:r>
            <a:endParaRPr lang="en-CA" kern="100" dirty="0">
              <a:effectLst/>
              <a:latin typeface="Calibri" panose="020F0502020204030204" pitchFamily="34" charset="0"/>
              <a:ea typeface="DengXian" panose="02010600030101010101" pitchFamily="2" charset="-122"/>
              <a:cs typeface="Arial" panose="020B0604020202020204" pitchFamily="34" charset="0"/>
            </a:endParaRPr>
          </a:p>
          <a:p>
            <a:pPr marL="742950" lvl="1" indent="-285750">
              <a:lnSpc>
                <a:spcPct val="107000"/>
              </a:lnSpc>
              <a:spcAft>
                <a:spcPts val="800"/>
              </a:spcAft>
              <a:buSzPts val="1000"/>
              <a:buFont typeface="Courier New" panose="02070309020205020404" pitchFamily="49" charset="0"/>
              <a:buChar char="o"/>
              <a:tabLst>
                <a:tab pos="914400" algn="l"/>
              </a:tabLst>
            </a:pPr>
            <a:r>
              <a:rPr lang="en-CA" kern="0" dirty="0">
                <a:effectLst/>
                <a:latin typeface="Times New Roman" panose="02020603050405020304" pitchFamily="18" charset="0"/>
                <a:ea typeface="Times New Roman" panose="02020603050405020304" pitchFamily="18" charset="0"/>
                <a:cs typeface="Times New Roman" panose="02020603050405020304" pitchFamily="18" charset="0"/>
              </a:rPr>
              <a:t>Utilizing existing ATS routes during disruptions, or contingency routes, FLAS, ATFM </a:t>
            </a:r>
            <a:r>
              <a:rPr lang="en-CA" kern="0" dirty="0">
                <a:latin typeface="Times New Roman" panose="02020603050405020304" pitchFamily="18" charset="0"/>
                <a:ea typeface="Times New Roman" panose="02020603050405020304" pitchFamily="18" charset="0"/>
                <a:cs typeface="Times New Roman" panose="02020603050405020304" pitchFamily="18" charset="0"/>
              </a:rPr>
              <a:t>measures, </a:t>
            </a:r>
            <a:r>
              <a:rPr lang="en-CA" kern="0" dirty="0">
                <a:effectLst/>
                <a:latin typeface="Times New Roman" panose="02020603050405020304" pitchFamily="18" charset="0"/>
                <a:ea typeface="Times New Roman" panose="02020603050405020304" pitchFamily="18" charset="0"/>
                <a:cs typeface="Times New Roman" panose="02020603050405020304" pitchFamily="18" charset="0"/>
              </a:rPr>
              <a:t>etc. ?</a:t>
            </a:r>
            <a:endParaRPr lang="en-CA" kern="100" dirty="0">
              <a:effectLst/>
              <a:latin typeface="Calibri" panose="020F0502020204030204" pitchFamily="34" charset="0"/>
              <a:ea typeface="DengXian" panose="02010600030101010101" pitchFamily="2" charset="-122"/>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en-CA" b="1" kern="0" dirty="0">
                <a:effectLst/>
                <a:latin typeface="Times New Roman" panose="02020603050405020304" pitchFamily="18" charset="0"/>
                <a:ea typeface="Times New Roman" panose="02020603050405020304" pitchFamily="18" charset="0"/>
                <a:cs typeface="Arial" panose="020B0604020202020204" pitchFamily="34" charset="0"/>
              </a:rPr>
              <a:t>ATS Contingency Procedures</a:t>
            </a:r>
            <a:r>
              <a:rPr lang="en-CA" kern="0" dirty="0">
                <a:effectLst/>
                <a:latin typeface="Times New Roman" panose="02020603050405020304" pitchFamily="18" charset="0"/>
                <a:ea typeface="Times New Roman" panose="02020603050405020304" pitchFamily="18" charset="0"/>
                <a:cs typeface="Arial" panose="020B0604020202020204" pitchFamily="34" charset="0"/>
              </a:rPr>
              <a:t>: </a:t>
            </a:r>
            <a:endParaRPr lang="en-CA" kern="100" dirty="0">
              <a:effectLst/>
              <a:latin typeface="Calibri" panose="020F0502020204030204" pitchFamily="34" charset="0"/>
              <a:ea typeface="DengXian" panose="02010600030101010101" pitchFamily="2" charset="-122"/>
              <a:cs typeface="Arial" panose="020B0604020202020204" pitchFamily="34" charset="0"/>
            </a:endParaRPr>
          </a:p>
          <a:p>
            <a:pPr marL="742950" lvl="1" indent="-285750">
              <a:lnSpc>
                <a:spcPct val="107000"/>
              </a:lnSpc>
              <a:spcAft>
                <a:spcPts val="800"/>
              </a:spcAft>
              <a:buSzPts val="1000"/>
              <a:buFont typeface="Courier New" panose="02070309020205020404" pitchFamily="49" charset="0"/>
              <a:buChar char="o"/>
              <a:tabLst>
                <a:tab pos="914400" algn="l"/>
              </a:tabLst>
            </a:pPr>
            <a:r>
              <a:rPr lang="en-CA" kern="0" dirty="0">
                <a:effectLst/>
                <a:latin typeface="Times New Roman" panose="02020603050405020304" pitchFamily="18" charset="0"/>
                <a:ea typeface="Times New Roman" panose="02020603050405020304" pitchFamily="18" charset="0"/>
                <a:cs typeface="Times New Roman" panose="02020603050405020304" pitchFamily="18" charset="0"/>
              </a:rPr>
              <a:t>Specific procedures for ATS during disruptions (e.g., volcanic ash, severe weather, military activity).</a:t>
            </a:r>
          </a:p>
          <a:p>
            <a:pPr marL="342900" lvl="0" indent="-342900">
              <a:lnSpc>
                <a:spcPct val="107000"/>
              </a:lnSpc>
              <a:spcAft>
                <a:spcPts val="800"/>
              </a:spcAft>
              <a:buFont typeface="+mj-lt"/>
              <a:buAutoNum type="arabicPeriod"/>
              <a:tabLst>
                <a:tab pos="457200" algn="l"/>
              </a:tabLst>
            </a:pPr>
            <a:r>
              <a:rPr lang="en-CA" b="1" kern="0" dirty="0">
                <a:effectLst/>
                <a:latin typeface="Times New Roman" panose="02020603050405020304" pitchFamily="18" charset="0"/>
                <a:ea typeface="Times New Roman" panose="02020603050405020304" pitchFamily="18" charset="0"/>
                <a:cs typeface="Arial" panose="020B0604020202020204" pitchFamily="34" charset="0"/>
              </a:rPr>
              <a:t>Pilots and Operator Procedures</a:t>
            </a:r>
            <a:r>
              <a:rPr lang="en-CA" kern="0" dirty="0">
                <a:effectLst/>
                <a:latin typeface="Times New Roman" panose="02020603050405020304" pitchFamily="18" charset="0"/>
                <a:ea typeface="Times New Roman" panose="02020603050405020304" pitchFamily="18" charset="0"/>
                <a:cs typeface="Arial" panose="020B0604020202020204" pitchFamily="34" charset="0"/>
              </a:rPr>
              <a:t>: </a:t>
            </a:r>
            <a:endParaRPr lang="en-CA" kern="100" dirty="0">
              <a:effectLst/>
              <a:latin typeface="Calibri" panose="020F0502020204030204" pitchFamily="34" charset="0"/>
              <a:ea typeface="DengXian" panose="02010600030101010101" pitchFamily="2" charset="-122"/>
              <a:cs typeface="Arial" panose="020B0604020202020204" pitchFamily="34" charset="0"/>
            </a:endParaRPr>
          </a:p>
          <a:p>
            <a:pPr marL="742950" lvl="1" indent="-285750">
              <a:lnSpc>
                <a:spcPct val="107000"/>
              </a:lnSpc>
              <a:spcAft>
                <a:spcPts val="800"/>
              </a:spcAft>
              <a:buSzPts val="1000"/>
              <a:buFont typeface="Courier New" panose="02070309020205020404" pitchFamily="49" charset="0"/>
              <a:buChar char="o"/>
              <a:tabLst>
                <a:tab pos="914400" algn="l"/>
              </a:tabLst>
            </a:pPr>
            <a:r>
              <a:rPr lang="en-CA" kern="0" dirty="0">
                <a:effectLst/>
                <a:latin typeface="Times New Roman" panose="02020603050405020304" pitchFamily="18" charset="0"/>
                <a:ea typeface="Times New Roman" panose="02020603050405020304" pitchFamily="18" charset="0"/>
                <a:cs typeface="Times New Roman" panose="02020603050405020304" pitchFamily="18" charset="0"/>
              </a:rPr>
              <a:t>Guidance for pilots and operators during contingency situations.</a:t>
            </a:r>
            <a:endParaRPr lang="en-CA" kern="100" dirty="0">
              <a:effectLst/>
              <a:latin typeface="Calibri" panose="020F0502020204030204" pitchFamily="34" charset="0"/>
              <a:ea typeface="DengXian" panose="02010600030101010101" pitchFamily="2" charset="-122"/>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en-CA" b="1" kern="0" dirty="0">
                <a:effectLst/>
                <a:latin typeface="Times New Roman" panose="02020603050405020304" pitchFamily="18" charset="0"/>
                <a:ea typeface="Times New Roman" panose="02020603050405020304" pitchFamily="18" charset="0"/>
                <a:cs typeface="Arial" panose="020B0604020202020204" pitchFamily="34" charset="0"/>
              </a:rPr>
              <a:t>Communication Procedures</a:t>
            </a:r>
            <a:r>
              <a:rPr lang="en-CA" kern="0" dirty="0">
                <a:effectLst/>
                <a:latin typeface="Times New Roman" panose="02020603050405020304" pitchFamily="18" charset="0"/>
                <a:ea typeface="Times New Roman" panose="02020603050405020304" pitchFamily="18" charset="0"/>
                <a:cs typeface="Arial" panose="020B0604020202020204" pitchFamily="34" charset="0"/>
              </a:rPr>
              <a:t>: </a:t>
            </a:r>
            <a:endParaRPr lang="en-CA" kern="100" dirty="0">
              <a:effectLst/>
              <a:latin typeface="Calibri" panose="020F0502020204030204" pitchFamily="34" charset="0"/>
              <a:ea typeface="DengXian" panose="02010600030101010101" pitchFamily="2" charset="-122"/>
              <a:cs typeface="Arial" panose="020B0604020202020204" pitchFamily="34" charset="0"/>
            </a:endParaRPr>
          </a:p>
          <a:p>
            <a:pPr marL="742950" lvl="1" indent="-285750">
              <a:lnSpc>
                <a:spcPct val="107000"/>
              </a:lnSpc>
              <a:spcAft>
                <a:spcPts val="800"/>
              </a:spcAft>
              <a:buSzPts val="1000"/>
              <a:buFont typeface="Courier New" panose="02070309020205020404" pitchFamily="49" charset="0"/>
              <a:buChar char="o"/>
              <a:tabLst>
                <a:tab pos="914400" algn="l"/>
              </a:tabLst>
            </a:pPr>
            <a:r>
              <a:rPr lang="en-CA" kern="0" dirty="0">
                <a:effectLst/>
                <a:latin typeface="Times New Roman" panose="02020603050405020304" pitchFamily="18" charset="0"/>
                <a:ea typeface="Times New Roman" panose="02020603050405020304" pitchFamily="18" charset="0"/>
                <a:cs typeface="Times New Roman" panose="02020603050405020304" pitchFamily="18" charset="0"/>
              </a:rPr>
              <a:t>How information is disseminated to relevant parties.</a:t>
            </a:r>
            <a:endParaRPr lang="en-CA" kern="100" dirty="0">
              <a:effectLst/>
              <a:latin typeface="Calibri" panose="020F0502020204030204" pitchFamily="34" charset="0"/>
              <a:ea typeface="DengXian" panose="02010600030101010101" pitchFamily="2" charset="-122"/>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en-CA" b="1" kern="0" dirty="0">
                <a:effectLst/>
                <a:latin typeface="Times New Roman" panose="02020603050405020304" pitchFamily="18" charset="0"/>
                <a:ea typeface="Times New Roman" panose="02020603050405020304" pitchFamily="18" charset="0"/>
                <a:cs typeface="Arial" panose="020B0604020202020204" pitchFamily="34" charset="0"/>
              </a:rPr>
              <a:t>Aeronautical Support Services</a:t>
            </a:r>
            <a:r>
              <a:rPr lang="en-CA" kern="0" dirty="0">
                <a:effectLst/>
                <a:latin typeface="Times New Roman" panose="02020603050405020304" pitchFamily="18" charset="0"/>
                <a:ea typeface="Times New Roman" panose="02020603050405020304" pitchFamily="18" charset="0"/>
                <a:cs typeface="Arial" panose="020B0604020202020204" pitchFamily="34" charset="0"/>
              </a:rPr>
              <a:t>: </a:t>
            </a:r>
            <a:endParaRPr lang="en-CA" kern="100" dirty="0">
              <a:effectLst/>
              <a:latin typeface="Calibri" panose="020F0502020204030204" pitchFamily="34" charset="0"/>
              <a:ea typeface="DengXian" panose="02010600030101010101" pitchFamily="2" charset="-122"/>
              <a:cs typeface="Arial" panose="020B0604020202020204" pitchFamily="34" charset="0"/>
            </a:endParaRPr>
          </a:p>
          <a:p>
            <a:pPr marL="742950" lvl="1" indent="-285750">
              <a:lnSpc>
                <a:spcPct val="107000"/>
              </a:lnSpc>
              <a:spcAft>
                <a:spcPts val="800"/>
              </a:spcAft>
              <a:buSzPts val="1000"/>
              <a:buFont typeface="Courier New" panose="02070309020205020404" pitchFamily="49" charset="0"/>
              <a:buChar char="o"/>
              <a:tabLst>
                <a:tab pos="914400" algn="l"/>
              </a:tabLst>
            </a:pPr>
            <a:r>
              <a:rPr lang="en-CA" kern="0" dirty="0">
                <a:effectLst/>
                <a:latin typeface="Times New Roman" panose="02020603050405020304" pitchFamily="18" charset="0"/>
                <a:ea typeface="Times New Roman" panose="02020603050405020304" pitchFamily="18" charset="0"/>
                <a:cs typeface="Times New Roman" panose="02020603050405020304" pitchFamily="18" charset="0"/>
              </a:rPr>
              <a:t>Support services available during contingencies (AIS, CNS, MET, SAR, </a:t>
            </a:r>
            <a:r>
              <a:rPr lang="en-CA" kern="0" dirty="0" err="1">
                <a:effectLst/>
                <a:latin typeface="Times New Roman" panose="02020603050405020304" pitchFamily="18" charset="0"/>
                <a:ea typeface="Times New Roman" panose="02020603050405020304" pitchFamily="18" charset="0"/>
                <a:cs typeface="Times New Roman" panose="02020603050405020304" pitchFamily="18" charset="0"/>
              </a:rPr>
              <a:t>etc</a:t>
            </a:r>
            <a:r>
              <a:rPr lang="en-CA" kern="0" dirty="0">
                <a:latin typeface="Times New Roman" panose="02020603050405020304" pitchFamily="18" charset="0"/>
                <a:ea typeface="Times New Roman" panose="02020603050405020304" pitchFamily="18" charset="0"/>
                <a:cs typeface="Times New Roman" panose="02020603050405020304" pitchFamily="18" charset="0"/>
              </a:rPr>
              <a:t>)</a:t>
            </a:r>
            <a:r>
              <a:rPr lang="en-CA" kern="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CA" kern="100" dirty="0">
              <a:effectLst/>
              <a:latin typeface="Calibri" panose="020F0502020204030204" pitchFamily="34" charset="0"/>
              <a:ea typeface="DengXian" panose="02010600030101010101" pitchFamily="2" charset="-122"/>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en-CA" b="1" kern="0" dirty="0">
                <a:effectLst/>
                <a:latin typeface="Times New Roman" panose="02020603050405020304" pitchFamily="18" charset="0"/>
                <a:ea typeface="Times New Roman" panose="02020603050405020304" pitchFamily="18" charset="0"/>
                <a:cs typeface="Arial" panose="020B0604020202020204" pitchFamily="34" charset="0"/>
              </a:rPr>
              <a:t>TRAINING and more TRAINING</a:t>
            </a:r>
            <a:r>
              <a:rPr lang="en-CA" b="1" kern="0" dirty="0">
                <a:latin typeface="Times New Roman" panose="02020603050405020304" pitchFamily="18" charset="0"/>
                <a:ea typeface="Times New Roman" panose="02020603050405020304" pitchFamily="18" charset="0"/>
                <a:cs typeface="Times New Roman" panose="02020603050405020304" pitchFamily="18" charset="0"/>
              </a:rPr>
              <a:t> and EXERCISES</a:t>
            </a:r>
            <a:endParaRPr lang="en-CA" kern="100" dirty="0">
              <a:effectLst/>
              <a:latin typeface="Calibri" panose="020F0502020204030204" pitchFamily="34" charset="0"/>
              <a:ea typeface="DengXian" panose="02010600030101010101" pitchFamily="2" charset="-122"/>
              <a:cs typeface="Times New Roman" panose="02020603050405020304" pitchFamily="18" charset="0"/>
            </a:endParaRPr>
          </a:p>
        </p:txBody>
      </p:sp>
      <p:pic>
        <p:nvPicPr>
          <p:cNvPr id="1028" name="Picture 4" descr="FAIL&quot; Sticker for Sale by KorbalDesigns ...">
            <a:extLst>
              <a:ext uri="{FF2B5EF4-FFF2-40B4-BE49-F238E27FC236}">
                <a16:creationId xmlns:a16="http://schemas.microsoft.com/office/drawing/2014/main" id="{1C9BFAE4-1A71-4170-72AC-CD864D498EA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600200"/>
            <a:ext cx="2509910" cy="34891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801901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BAB9E1-1EE1-C9E2-B915-A16D9290D9B7}"/>
              </a:ext>
            </a:extLst>
          </p:cNvPr>
          <p:cNvSpPr>
            <a:spLocks noGrp="1"/>
          </p:cNvSpPr>
          <p:nvPr>
            <p:ph type="title"/>
          </p:nvPr>
        </p:nvSpPr>
        <p:spPr>
          <a:xfrm>
            <a:off x="1493114" y="933066"/>
            <a:ext cx="8216370" cy="421416"/>
          </a:xfrm>
        </p:spPr>
        <p:txBody>
          <a:bodyPr/>
          <a:lstStyle/>
          <a:p>
            <a:r>
              <a:rPr lang="en-US" dirty="0"/>
              <a:t> </a:t>
            </a:r>
            <a:endParaRPr lang="en-CA" dirty="0"/>
          </a:p>
        </p:txBody>
      </p:sp>
      <p:sp>
        <p:nvSpPr>
          <p:cNvPr id="3" name="Subtitle 2">
            <a:extLst>
              <a:ext uri="{FF2B5EF4-FFF2-40B4-BE49-F238E27FC236}">
                <a16:creationId xmlns:a16="http://schemas.microsoft.com/office/drawing/2014/main" id="{140C2C26-28A4-25EB-E5EF-3CD23EFC0507}"/>
              </a:ext>
            </a:extLst>
          </p:cNvPr>
          <p:cNvSpPr>
            <a:spLocks noGrp="1"/>
          </p:cNvSpPr>
          <p:nvPr>
            <p:ph type="subTitle" idx="1"/>
          </p:nvPr>
        </p:nvSpPr>
        <p:spPr>
          <a:xfrm>
            <a:off x="822158" y="1236016"/>
            <a:ext cx="11369842" cy="4888057"/>
          </a:xfrm>
        </p:spPr>
        <p:txBody>
          <a:bodyPr>
            <a:noAutofit/>
          </a:bodyPr>
          <a:lstStyle/>
          <a:p>
            <a:pPr marL="342900" indent="-342900">
              <a:spcAft>
                <a:spcPts val="600"/>
              </a:spcAft>
              <a:buFontTx/>
              <a:buChar char="-"/>
            </a:pPr>
            <a:r>
              <a:rPr lang="en-US" sz="1800" dirty="0">
                <a:solidFill>
                  <a:srgbClr val="002060"/>
                </a:solidFill>
              </a:rPr>
              <a:t>ATS authorities shall develop contingency plans in the event of disruption or potential disruption of ATS and related services to ensure the continuity of the safe and orderly flow of international air traffic.</a:t>
            </a:r>
          </a:p>
          <a:p>
            <a:pPr marL="342900" indent="-342900">
              <a:spcAft>
                <a:spcPts val="600"/>
              </a:spcAft>
              <a:buFontTx/>
              <a:buChar char="-"/>
            </a:pPr>
            <a:r>
              <a:rPr lang="en-US" sz="1800" dirty="0">
                <a:solidFill>
                  <a:srgbClr val="002060"/>
                </a:solidFill>
              </a:rPr>
              <a:t>Scope of contingency management: ATS vs ATM?</a:t>
            </a:r>
          </a:p>
          <a:p>
            <a:pPr marL="342900" indent="-342900">
              <a:spcAft>
                <a:spcPts val="600"/>
              </a:spcAft>
              <a:buFontTx/>
              <a:buChar char="-"/>
            </a:pPr>
            <a:r>
              <a:rPr lang="en-US" sz="1800" dirty="0">
                <a:solidFill>
                  <a:srgbClr val="002060"/>
                </a:solidFill>
              </a:rPr>
              <a:t>Agreement with CM Cycle (Prepare, respond, recover, review) </a:t>
            </a:r>
          </a:p>
          <a:p>
            <a:pPr marL="342900" indent="-342900">
              <a:spcAft>
                <a:spcPts val="600"/>
              </a:spcAft>
              <a:buFontTx/>
              <a:buChar char="-"/>
            </a:pPr>
            <a:r>
              <a:rPr lang="en-US" sz="1800" dirty="0">
                <a:solidFill>
                  <a:srgbClr val="002060"/>
                </a:solidFill>
              </a:rPr>
              <a:t>CM in the context of crisis ad disaster relief</a:t>
            </a:r>
          </a:p>
          <a:p>
            <a:pPr marL="342900" indent="-342900">
              <a:spcAft>
                <a:spcPts val="600"/>
              </a:spcAft>
              <a:buFontTx/>
              <a:buChar char="-"/>
            </a:pPr>
            <a:r>
              <a:rPr lang="en-US" sz="1800" dirty="0">
                <a:solidFill>
                  <a:srgbClr val="002060"/>
                </a:solidFill>
              </a:rPr>
              <a:t>Resources should be allocated for CM</a:t>
            </a:r>
          </a:p>
          <a:p>
            <a:pPr marL="342900" indent="-342900">
              <a:spcAft>
                <a:spcPts val="600"/>
              </a:spcAft>
              <a:buFontTx/>
              <a:buChar char="-"/>
            </a:pPr>
            <a:r>
              <a:rPr lang="en-US" sz="1800" dirty="0">
                <a:solidFill>
                  <a:srgbClr val="002060"/>
                </a:solidFill>
              </a:rPr>
              <a:t>Crisis/contingency response must be timely.</a:t>
            </a:r>
          </a:p>
          <a:p>
            <a:pPr marL="342900" indent="-342900">
              <a:spcAft>
                <a:spcPts val="600"/>
              </a:spcAft>
              <a:buFontTx/>
              <a:buChar char="-"/>
            </a:pPr>
            <a:r>
              <a:rPr lang="en-US" sz="1800" dirty="0">
                <a:solidFill>
                  <a:srgbClr val="002060"/>
                </a:solidFill>
              </a:rPr>
              <a:t>Contingency Procedures and Arrangements should be established collaboratively</a:t>
            </a:r>
          </a:p>
          <a:p>
            <a:pPr marL="342900" indent="-342900">
              <a:spcAft>
                <a:spcPts val="600"/>
              </a:spcAft>
              <a:buFontTx/>
              <a:buChar char="-"/>
            </a:pPr>
            <a:r>
              <a:rPr lang="en-US" sz="1800" dirty="0">
                <a:solidFill>
                  <a:srgbClr val="002060"/>
                </a:solidFill>
              </a:rPr>
              <a:t>Include Contingency Procedures and Arrangements in Training </a:t>
            </a:r>
          </a:p>
          <a:p>
            <a:pPr marL="342900" indent="-342900">
              <a:spcAft>
                <a:spcPts val="600"/>
              </a:spcAft>
              <a:buFontTx/>
              <a:buChar char="-"/>
            </a:pPr>
            <a:r>
              <a:rPr lang="en-US" sz="1800" dirty="0">
                <a:solidFill>
                  <a:srgbClr val="002060"/>
                </a:solidFill>
              </a:rPr>
              <a:t>CCT and its role ensure collaboration between all parties concerned</a:t>
            </a:r>
          </a:p>
          <a:p>
            <a:pPr marL="342900" indent="-342900">
              <a:spcAft>
                <a:spcPts val="600"/>
              </a:spcAft>
              <a:buFontTx/>
              <a:buChar char="-"/>
            </a:pPr>
            <a:endParaRPr lang="en-US" sz="1800" dirty="0">
              <a:solidFill>
                <a:srgbClr val="002060"/>
              </a:solidFill>
            </a:endParaRPr>
          </a:p>
          <a:p>
            <a:pPr marL="342900" indent="-342900">
              <a:spcAft>
                <a:spcPts val="600"/>
              </a:spcAft>
              <a:buFontTx/>
              <a:buChar char="-"/>
            </a:pPr>
            <a:endParaRPr lang="en-US" sz="1800" dirty="0">
              <a:solidFill>
                <a:srgbClr val="002060"/>
              </a:solidFill>
            </a:endParaRPr>
          </a:p>
          <a:p>
            <a:pPr marL="342900" indent="-342900">
              <a:spcAft>
                <a:spcPts val="600"/>
              </a:spcAft>
              <a:buFontTx/>
              <a:buChar char="-"/>
            </a:pPr>
            <a:endParaRPr lang="en-US" sz="1800" dirty="0">
              <a:solidFill>
                <a:srgbClr val="002060"/>
              </a:solidFill>
            </a:endParaRPr>
          </a:p>
          <a:p>
            <a:pPr marL="342900" indent="-342900">
              <a:spcAft>
                <a:spcPts val="600"/>
              </a:spcAft>
              <a:buFontTx/>
              <a:buChar char="-"/>
            </a:pPr>
            <a:endParaRPr lang="en-CA" sz="1800" dirty="0">
              <a:solidFill>
                <a:srgbClr val="002060"/>
              </a:solidFill>
            </a:endParaRPr>
          </a:p>
        </p:txBody>
      </p:sp>
      <p:sp>
        <p:nvSpPr>
          <p:cNvPr id="4" name="TextBox 3">
            <a:extLst>
              <a:ext uri="{FF2B5EF4-FFF2-40B4-BE49-F238E27FC236}">
                <a16:creationId xmlns:a16="http://schemas.microsoft.com/office/drawing/2014/main" id="{CDDFD53B-FEFE-4649-F144-ED8551E84409}"/>
              </a:ext>
            </a:extLst>
          </p:cNvPr>
          <p:cNvSpPr txBox="1"/>
          <p:nvPr/>
        </p:nvSpPr>
        <p:spPr>
          <a:xfrm>
            <a:off x="4276877" y="2858156"/>
            <a:ext cx="5824745" cy="369332"/>
          </a:xfrm>
          <a:prstGeom prst="rect">
            <a:avLst/>
          </a:prstGeom>
          <a:noFill/>
        </p:spPr>
        <p:txBody>
          <a:bodyPr wrap="square">
            <a:spAutoFit/>
          </a:bodyPr>
          <a:lstStyle/>
          <a:p>
            <a:pPr algn="ctr"/>
            <a:r>
              <a:rPr lang="en-US" dirty="0">
                <a:solidFill>
                  <a:srgbClr val="003366"/>
                </a:solidFill>
                <a:latin typeface="Arial Rounded MT Bold" panose="020F0704030504030204" pitchFamily="34" charset="0"/>
                <a:cs typeface="Aharoni" panose="02010803020104030203" pitchFamily="2" charset="-79"/>
              </a:rPr>
              <a:t>  </a:t>
            </a:r>
            <a:endParaRPr lang="en-CA" dirty="0"/>
          </a:p>
        </p:txBody>
      </p:sp>
    </p:spTree>
    <p:extLst>
      <p:ext uri="{BB962C8B-B14F-4D97-AF65-F5344CB8AC3E}">
        <p14:creationId xmlns:p14="http://schemas.microsoft.com/office/powerpoint/2010/main" val="23816055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8842" y="1028700"/>
            <a:ext cx="5562600" cy="4800600"/>
          </a:xfrm>
        </p:spPr>
        <p:txBody>
          <a:bodyPr/>
          <a:lstStyle/>
          <a:p>
            <a:pPr>
              <a:lnSpc>
                <a:spcPct val="150000"/>
              </a:lnSpc>
              <a:spcBef>
                <a:spcPts val="600"/>
              </a:spcBef>
              <a:spcAft>
                <a:spcPts val="600"/>
              </a:spcAft>
            </a:pPr>
            <a:r>
              <a:rPr lang="en-US" sz="1800" dirty="0"/>
              <a:t>ATM Contingency Plan </a:t>
            </a:r>
            <a:r>
              <a:rPr lang="en-US" sz="1800" b="0" dirty="0"/>
              <a:t>– ATM includes ATS, ATFM and ASM</a:t>
            </a:r>
            <a:br>
              <a:rPr lang="en-US" sz="1800" b="0" dirty="0"/>
            </a:br>
            <a:r>
              <a:rPr lang="en-US" sz="1800" dirty="0"/>
              <a:t>Contingency</a:t>
            </a:r>
            <a:r>
              <a:rPr lang="en-US" sz="1800" b="0" dirty="0"/>
              <a:t> to refer to airspace disruption</a:t>
            </a:r>
            <a:br>
              <a:rPr lang="en-US" sz="1800" b="0" dirty="0"/>
            </a:br>
            <a:r>
              <a:rPr lang="en-US" sz="1800" dirty="0"/>
              <a:t>Crisis</a:t>
            </a:r>
            <a:r>
              <a:rPr lang="en-US" sz="1800" b="0" dirty="0"/>
              <a:t> to refer to something bigger or the major events impacting traffic flows</a:t>
            </a:r>
            <a:br>
              <a:rPr lang="en-US" sz="1800" b="0" dirty="0"/>
            </a:br>
            <a:r>
              <a:rPr lang="en-US" sz="1800" dirty="0"/>
              <a:t>Contingency Events</a:t>
            </a:r>
            <a:br>
              <a:rPr lang="en-US" sz="1800" b="0" dirty="0"/>
            </a:br>
            <a:r>
              <a:rPr lang="en-US" sz="1800" dirty="0"/>
              <a:t>ACG</a:t>
            </a:r>
            <a:r>
              <a:rPr lang="en-US" sz="1800" b="0" dirty="0"/>
              <a:t>: ATM Contingency Group</a:t>
            </a:r>
            <a:br>
              <a:rPr lang="en-US" sz="1800" b="0" dirty="0"/>
            </a:br>
            <a:r>
              <a:rPr lang="en-US" sz="1800" dirty="0"/>
              <a:t>CCC</a:t>
            </a:r>
            <a:r>
              <a:rPr lang="en-US" sz="1800" b="0" dirty="0"/>
              <a:t>: Contingency Coordination Committee</a:t>
            </a:r>
            <a:br>
              <a:rPr lang="en-US" sz="1800" b="0" dirty="0"/>
            </a:br>
            <a:r>
              <a:rPr lang="en-US" sz="1800" dirty="0"/>
              <a:t>CCT</a:t>
            </a:r>
            <a:r>
              <a:rPr lang="en-US" sz="1800" b="0" dirty="0"/>
              <a:t>: Contingency Coordination Teams </a:t>
            </a:r>
            <a:br>
              <a:rPr lang="en-US" sz="1800" b="0" dirty="0"/>
            </a:br>
            <a:endParaRPr lang="en-US" sz="1800" dirty="0"/>
          </a:p>
        </p:txBody>
      </p:sp>
      <p:sp>
        <p:nvSpPr>
          <p:cNvPr id="5" name="Slide Number Placeholder 4"/>
          <p:cNvSpPr>
            <a:spLocks noGrp="1"/>
          </p:cNvSpPr>
          <p:nvPr>
            <p:ph type="sldNum" sz="quarter" idx="12"/>
          </p:nvPr>
        </p:nvSpPr>
        <p:spPr/>
        <p:txBody>
          <a:bodyPr/>
          <a:lstStyle/>
          <a:p>
            <a:fld id="{3FF909EE-2C65-48BC-95E5-26F3591A45A6}" type="slidenum">
              <a:rPr lang="en-CA" smtClean="0"/>
              <a:t>6</a:t>
            </a:fld>
            <a:endParaRPr lang="en-CA"/>
          </a:p>
        </p:txBody>
      </p:sp>
      <p:sp>
        <p:nvSpPr>
          <p:cNvPr id="6" name="Rectangle 5"/>
          <p:cNvSpPr/>
          <p:nvPr/>
        </p:nvSpPr>
        <p:spPr>
          <a:xfrm>
            <a:off x="0" y="0"/>
            <a:ext cx="352425" cy="2667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a:extLst>
              <a:ext uri="{FF2B5EF4-FFF2-40B4-BE49-F238E27FC236}">
                <a16:creationId xmlns:a16="http://schemas.microsoft.com/office/drawing/2014/main" id="{47B6CA34-C07A-FC2D-5A26-449C6EDBAA7F}"/>
              </a:ext>
            </a:extLst>
          </p:cNvPr>
          <p:cNvSpPr txBox="1">
            <a:spLocks/>
          </p:cNvSpPr>
          <p:nvPr/>
        </p:nvSpPr>
        <p:spPr>
          <a:xfrm>
            <a:off x="609600" y="266700"/>
            <a:ext cx="10972800" cy="960521"/>
          </a:xfrm>
          <a:prstGeom prst="rect">
            <a:avLst/>
          </a:prstGeom>
        </p:spPr>
        <p:txBody>
          <a:bodyPr/>
          <a:lstStyle>
            <a:lvl1pPr algn="l" defTabSz="914400" rtl="0" eaLnBrk="1" latinLnBrk="0" hangingPunct="1">
              <a:lnSpc>
                <a:spcPct val="90000"/>
              </a:lnSpc>
              <a:spcBef>
                <a:spcPct val="0"/>
              </a:spcBef>
              <a:buNone/>
              <a:defRPr sz="3200" b="1" kern="1200">
                <a:solidFill>
                  <a:srgbClr val="0054A4"/>
                </a:solidFill>
                <a:latin typeface="+mj-lt"/>
                <a:ea typeface="+mj-ea"/>
                <a:cs typeface="+mj-cs"/>
              </a:defRPr>
            </a:lvl1pPr>
          </a:lstStyle>
          <a:p>
            <a:r>
              <a:rPr lang="en-US" dirty="0"/>
              <a:t>Terms</a:t>
            </a:r>
            <a:br>
              <a:rPr lang="en-US" dirty="0"/>
            </a:br>
            <a:endParaRPr lang="en-US" dirty="0"/>
          </a:p>
        </p:txBody>
      </p:sp>
      <p:sp>
        <p:nvSpPr>
          <p:cNvPr id="7" name="Title 1">
            <a:extLst>
              <a:ext uri="{FF2B5EF4-FFF2-40B4-BE49-F238E27FC236}">
                <a16:creationId xmlns:a16="http://schemas.microsoft.com/office/drawing/2014/main" id="{4F2FDE14-8E3D-6E2A-646E-404F1FAD07ED}"/>
              </a:ext>
            </a:extLst>
          </p:cNvPr>
          <p:cNvSpPr txBox="1">
            <a:spLocks/>
          </p:cNvSpPr>
          <p:nvPr/>
        </p:nvSpPr>
        <p:spPr>
          <a:xfrm>
            <a:off x="6610684" y="1028700"/>
            <a:ext cx="5562600" cy="4800600"/>
          </a:xfrm>
          <a:prstGeom prst="rect">
            <a:avLst/>
          </a:prstGeom>
        </p:spPr>
        <p:txBody>
          <a:bodyPr/>
          <a:lstStyle>
            <a:lvl1pPr algn="l" defTabSz="914400" rtl="0" eaLnBrk="1" latinLnBrk="0" hangingPunct="1">
              <a:lnSpc>
                <a:spcPct val="90000"/>
              </a:lnSpc>
              <a:spcBef>
                <a:spcPct val="0"/>
              </a:spcBef>
              <a:buNone/>
              <a:defRPr sz="3200" b="1" kern="1200">
                <a:solidFill>
                  <a:srgbClr val="0054A4"/>
                </a:solidFill>
                <a:latin typeface="+mj-lt"/>
                <a:ea typeface="+mj-ea"/>
                <a:cs typeface="+mj-cs"/>
              </a:defRPr>
            </a:lvl1pPr>
          </a:lstStyle>
          <a:p>
            <a:pPr>
              <a:lnSpc>
                <a:spcPct val="150000"/>
              </a:lnSpc>
              <a:spcBef>
                <a:spcPts val="600"/>
              </a:spcBef>
              <a:spcAft>
                <a:spcPts val="600"/>
              </a:spcAft>
            </a:pPr>
            <a:r>
              <a:rPr lang="en-US" sz="1800" dirty="0"/>
              <a:t>Framework</a:t>
            </a:r>
            <a:r>
              <a:rPr lang="en-US" sz="1800" b="0" dirty="0"/>
              <a:t> vs </a:t>
            </a:r>
            <a:r>
              <a:rPr lang="en-US" sz="1800" dirty="0"/>
              <a:t>Plan</a:t>
            </a:r>
            <a:br>
              <a:rPr lang="en-US" sz="1800" dirty="0"/>
            </a:br>
            <a:r>
              <a:rPr lang="en-US" sz="1800" dirty="0"/>
              <a:t>Level 1, 2 and 3 </a:t>
            </a:r>
            <a:r>
              <a:rPr lang="en-US" sz="1800" b="0" dirty="0"/>
              <a:t>refer to the scale of a contingency event.</a:t>
            </a:r>
            <a:br>
              <a:rPr lang="en-US" sz="1800" b="0" dirty="0"/>
            </a:br>
            <a:r>
              <a:rPr lang="en-US" sz="1800" dirty="0"/>
              <a:t>Categories A to F </a:t>
            </a:r>
            <a:r>
              <a:rPr lang="en-US" sz="1800" b="0" dirty="0"/>
              <a:t>identify the scope of the event and its potential impact on traffic flows.</a:t>
            </a:r>
            <a:br>
              <a:rPr lang="en-US" sz="1800" b="0" dirty="0"/>
            </a:br>
            <a:r>
              <a:rPr lang="en-US" sz="1800" dirty="0"/>
              <a:t>ATM Contingency Planning Principles</a:t>
            </a:r>
            <a:br>
              <a:rPr lang="en-US" sz="1800" b="0" dirty="0"/>
            </a:br>
            <a:r>
              <a:rPr lang="en-US" sz="1800" dirty="0"/>
              <a:t>Basic Plan Elements</a:t>
            </a:r>
          </a:p>
        </p:txBody>
      </p:sp>
    </p:spTree>
    <p:extLst>
      <p:ext uri="{BB962C8B-B14F-4D97-AF65-F5344CB8AC3E}">
        <p14:creationId xmlns:p14="http://schemas.microsoft.com/office/powerpoint/2010/main" val="36068857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1865" y="941851"/>
            <a:ext cx="10972800" cy="1143000"/>
          </a:xfrm>
        </p:spPr>
        <p:txBody>
          <a:bodyPr/>
          <a:lstStyle/>
          <a:p>
            <a:pPr algn="ctr"/>
            <a:br>
              <a:rPr lang="en-US" dirty="0"/>
            </a:br>
            <a:endParaRPr lang="en-US" dirty="0"/>
          </a:p>
        </p:txBody>
      </p:sp>
      <p:sp>
        <p:nvSpPr>
          <p:cNvPr id="5" name="Slide Number Placeholder 4"/>
          <p:cNvSpPr>
            <a:spLocks noGrp="1"/>
          </p:cNvSpPr>
          <p:nvPr>
            <p:ph type="sldNum" sz="quarter" idx="12"/>
          </p:nvPr>
        </p:nvSpPr>
        <p:spPr/>
        <p:txBody>
          <a:bodyPr/>
          <a:lstStyle/>
          <a:p>
            <a:fld id="{3FF909EE-2C65-48BC-95E5-26F3591A45A6}" type="slidenum">
              <a:rPr lang="en-CA" smtClean="0"/>
              <a:t>7</a:t>
            </a:fld>
            <a:endParaRPr lang="en-CA"/>
          </a:p>
        </p:txBody>
      </p:sp>
      <p:sp>
        <p:nvSpPr>
          <p:cNvPr id="6" name="Rectangle 5"/>
          <p:cNvSpPr/>
          <p:nvPr/>
        </p:nvSpPr>
        <p:spPr>
          <a:xfrm>
            <a:off x="0" y="0"/>
            <a:ext cx="352425" cy="2667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a:extLst>
              <a:ext uri="{FF2B5EF4-FFF2-40B4-BE49-F238E27FC236}">
                <a16:creationId xmlns:a16="http://schemas.microsoft.com/office/drawing/2014/main" id="{47B6CA34-C07A-FC2D-5A26-449C6EDBAA7F}"/>
              </a:ext>
            </a:extLst>
          </p:cNvPr>
          <p:cNvSpPr txBox="1">
            <a:spLocks/>
          </p:cNvSpPr>
          <p:nvPr/>
        </p:nvSpPr>
        <p:spPr>
          <a:xfrm>
            <a:off x="609600" y="266701"/>
            <a:ext cx="10972800" cy="479258"/>
          </a:xfrm>
          <a:prstGeom prst="rect">
            <a:avLst/>
          </a:prstGeom>
        </p:spPr>
        <p:txBody>
          <a:bodyPr/>
          <a:lstStyle>
            <a:lvl1pPr algn="l" defTabSz="914400" rtl="0" eaLnBrk="1" latinLnBrk="0" hangingPunct="1">
              <a:lnSpc>
                <a:spcPct val="90000"/>
              </a:lnSpc>
              <a:spcBef>
                <a:spcPct val="0"/>
              </a:spcBef>
              <a:buNone/>
              <a:defRPr sz="3200" b="1" kern="1200">
                <a:solidFill>
                  <a:srgbClr val="0054A4"/>
                </a:solidFill>
                <a:latin typeface="+mj-lt"/>
                <a:ea typeface="+mj-ea"/>
                <a:cs typeface="+mj-cs"/>
              </a:defRPr>
            </a:lvl1pPr>
          </a:lstStyle>
          <a:p>
            <a:r>
              <a:rPr lang="en-US" dirty="0"/>
              <a:t>New [Region name] Region ATM Contingency Framework (RACF)</a:t>
            </a:r>
          </a:p>
          <a:p>
            <a:endParaRPr lang="en-US" dirty="0"/>
          </a:p>
          <a:p>
            <a:br>
              <a:rPr lang="en-US" dirty="0"/>
            </a:br>
            <a:endParaRPr lang="en-US" dirty="0"/>
          </a:p>
        </p:txBody>
      </p:sp>
      <p:grpSp>
        <p:nvGrpSpPr>
          <p:cNvPr id="9" name="グループ化 1">
            <a:extLst>
              <a:ext uri="{FF2B5EF4-FFF2-40B4-BE49-F238E27FC236}">
                <a16:creationId xmlns:a16="http://schemas.microsoft.com/office/drawing/2014/main" id="{C9139C54-DECB-3470-6148-D373030A81B5}"/>
              </a:ext>
            </a:extLst>
          </p:cNvPr>
          <p:cNvGrpSpPr/>
          <p:nvPr/>
        </p:nvGrpSpPr>
        <p:grpSpPr>
          <a:xfrm>
            <a:off x="854242" y="1417001"/>
            <a:ext cx="10972800" cy="4995831"/>
            <a:chOff x="0" y="0"/>
            <a:chExt cx="5781228" cy="4024230"/>
          </a:xfrm>
        </p:grpSpPr>
        <p:cxnSp>
          <p:nvCxnSpPr>
            <p:cNvPr id="10" name="直線コネクタ 2">
              <a:extLst>
                <a:ext uri="{FF2B5EF4-FFF2-40B4-BE49-F238E27FC236}">
                  <a16:creationId xmlns:a16="http://schemas.microsoft.com/office/drawing/2014/main" id="{5CFEF70C-73AF-9850-25FF-2F3730456905}"/>
                </a:ext>
              </a:extLst>
            </p:cNvPr>
            <p:cNvCxnSpPr/>
            <p:nvPr/>
          </p:nvCxnSpPr>
          <p:spPr>
            <a:xfrm flipV="1">
              <a:off x="2162175" y="1133475"/>
              <a:ext cx="1497877" cy="0"/>
            </a:xfrm>
            <a:prstGeom prst="line">
              <a:avLst/>
            </a:prstGeom>
            <a:ln>
              <a:solidFill>
                <a:schemeClr val="accent6"/>
              </a:solidFill>
              <a:prstDash val="dash"/>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A3CC1E21-5239-7384-E589-CE0381C25680}"/>
                </a:ext>
              </a:extLst>
            </p:cNvPr>
            <p:cNvCxnSpPr/>
            <p:nvPr/>
          </p:nvCxnSpPr>
          <p:spPr>
            <a:xfrm flipV="1">
              <a:off x="2143125" y="1885950"/>
              <a:ext cx="1521562"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2" name="グループ化 4">
              <a:extLst>
                <a:ext uri="{FF2B5EF4-FFF2-40B4-BE49-F238E27FC236}">
                  <a16:creationId xmlns:a16="http://schemas.microsoft.com/office/drawing/2014/main" id="{0FA069E6-16A0-79EB-76E6-03BF90BE564C}"/>
                </a:ext>
              </a:extLst>
            </p:cNvPr>
            <p:cNvGrpSpPr/>
            <p:nvPr/>
          </p:nvGrpSpPr>
          <p:grpSpPr>
            <a:xfrm>
              <a:off x="0" y="0"/>
              <a:ext cx="5781228" cy="4024230"/>
              <a:chOff x="0" y="0"/>
              <a:chExt cx="5781228" cy="4024230"/>
            </a:xfrm>
          </p:grpSpPr>
          <p:grpSp>
            <p:nvGrpSpPr>
              <p:cNvPr id="13" name="グループ化 5">
                <a:extLst>
                  <a:ext uri="{FF2B5EF4-FFF2-40B4-BE49-F238E27FC236}">
                    <a16:creationId xmlns:a16="http://schemas.microsoft.com/office/drawing/2014/main" id="{5A097E18-9EE6-05AB-CF6F-0F44D2989DC7}"/>
                  </a:ext>
                </a:extLst>
              </p:cNvPr>
              <p:cNvGrpSpPr/>
              <p:nvPr/>
            </p:nvGrpSpPr>
            <p:grpSpPr>
              <a:xfrm>
                <a:off x="447675" y="1885950"/>
                <a:ext cx="4876800" cy="979805"/>
                <a:chOff x="0" y="0"/>
                <a:chExt cx="4876800" cy="979805"/>
              </a:xfrm>
            </p:grpSpPr>
            <p:cxnSp>
              <p:nvCxnSpPr>
                <p:cNvPr id="33" name="Straight Connector 32">
                  <a:extLst>
                    <a:ext uri="{FF2B5EF4-FFF2-40B4-BE49-F238E27FC236}">
                      <a16:creationId xmlns:a16="http://schemas.microsoft.com/office/drawing/2014/main" id="{15158896-3BB4-0301-D89C-468BF63AF7EB}"/>
                    </a:ext>
                  </a:extLst>
                </p:cNvPr>
                <p:cNvCxnSpPr/>
                <p:nvPr/>
              </p:nvCxnSpPr>
              <p:spPr>
                <a:xfrm>
                  <a:off x="962025" y="733425"/>
                  <a:ext cx="0" cy="236855"/>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711D0339-8C3C-0F87-4C7B-B0D74714D12B}"/>
                    </a:ext>
                  </a:extLst>
                </p:cNvPr>
                <p:cNvCxnSpPr/>
                <p:nvPr/>
              </p:nvCxnSpPr>
              <p:spPr>
                <a:xfrm>
                  <a:off x="0" y="733425"/>
                  <a:ext cx="0" cy="236855"/>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FDACEFE2-148F-2571-7E7B-7006C607EFE4}"/>
                    </a:ext>
                  </a:extLst>
                </p:cNvPr>
                <p:cNvCxnSpPr/>
                <p:nvPr/>
              </p:nvCxnSpPr>
              <p:spPr>
                <a:xfrm>
                  <a:off x="1952625" y="733425"/>
                  <a:ext cx="0" cy="236855"/>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A09F09D6-5FC1-390C-AF27-C8A8BA071300}"/>
                    </a:ext>
                  </a:extLst>
                </p:cNvPr>
                <p:cNvCxnSpPr/>
                <p:nvPr/>
              </p:nvCxnSpPr>
              <p:spPr>
                <a:xfrm>
                  <a:off x="2933700" y="733425"/>
                  <a:ext cx="0" cy="236855"/>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8AA05B00-CE40-342E-3B75-99B786EDE887}"/>
                    </a:ext>
                  </a:extLst>
                </p:cNvPr>
                <p:cNvCxnSpPr/>
                <p:nvPr/>
              </p:nvCxnSpPr>
              <p:spPr>
                <a:xfrm>
                  <a:off x="3886200" y="742950"/>
                  <a:ext cx="0" cy="236855"/>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593D60A9-1425-AE08-7779-009299727933}"/>
                    </a:ext>
                  </a:extLst>
                </p:cNvPr>
                <p:cNvCxnSpPr/>
                <p:nvPr/>
              </p:nvCxnSpPr>
              <p:spPr>
                <a:xfrm>
                  <a:off x="4876800" y="733425"/>
                  <a:ext cx="0" cy="236855"/>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F6E36469-EFD7-775D-4FA1-42676421220E}"/>
                    </a:ext>
                  </a:extLst>
                </p:cNvPr>
                <p:cNvCxnSpPr/>
                <p:nvPr/>
              </p:nvCxnSpPr>
              <p:spPr>
                <a:xfrm>
                  <a:off x="2438400" y="0"/>
                  <a:ext cx="0" cy="208947"/>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007E1A2B-5FB4-5AD2-6D0E-DA74E46C643C}"/>
                    </a:ext>
                  </a:extLst>
                </p:cNvPr>
                <p:cNvCxnSpPr/>
                <p:nvPr/>
              </p:nvCxnSpPr>
              <p:spPr>
                <a:xfrm>
                  <a:off x="2438400" y="533400"/>
                  <a:ext cx="0" cy="20894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4" name="グループ化 15">
                <a:extLst>
                  <a:ext uri="{FF2B5EF4-FFF2-40B4-BE49-F238E27FC236}">
                    <a16:creationId xmlns:a16="http://schemas.microsoft.com/office/drawing/2014/main" id="{8E7E9953-FE8B-E709-02EF-EAD91B7AAD11}"/>
                  </a:ext>
                </a:extLst>
              </p:cNvPr>
              <p:cNvGrpSpPr/>
              <p:nvPr/>
            </p:nvGrpSpPr>
            <p:grpSpPr>
              <a:xfrm>
                <a:off x="0" y="0"/>
                <a:ext cx="5781228" cy="4024230"/>
                <a:chOff x="0" y="0"/>
                <a:chExt cx="5781228" cy="4024230"/>
              </a:xfrm>
            </p:grpSpPr>
            <p:sp>
              <p:nvSpPr>
                <p:cNvPr id="15" name="Text Box 2">
                  <a:extLst>
                    <a:ext uri="{FF2B5EF4-FFF2-40B4-BE49-F238E27FC236}">
                      <a16:creationId xmlns:a16="http://schemas.microsoft.com/office/drawing/2014/main" id="{43E133C2-03A4-3B2D-7DF4-24673D506D66}"/>
                    </a:ext>
                  </a:extLst>
                </p:cNvPr>
                <p:cNvSpPr txBox="1">
                  <a:spLocks noChangeArrowheads="1"/>
                </p:cNvSpPr>
                <p:nvPr/>
              </p:nvSpPr>
              <p:spPr bwMode="auto">
                <a:xfrm>
                  <a:off x="1390650" y="0"/>
                  <a:ext cx="3431866" cy="352425"/>
                </a:xfrm>
                <a:prstGeom prst="rect">
                  <a:avLst/>
                </a:prstGeom>
                <a:ln>
                  <a:headEnd/>
                  <a:tailEnd/>
                </a:ln>
              </p:spPr>
              <p:style>
                <a:lnRef idx="2">
                  <a:schemeClr val="accent1">
                    <a:shade val="15000"/>
                  </a:schemeClr>
                </a:lnRef>
                <a:fillRef idx="1">
                  <a:schemeClr val="accent1"/>
                </a:fillRef>
                <a:effectRef idx="0">
                  <a:schemeClr val="accent1"/>
                </a:effectRef>
                <a:fontRef idx="minor">
                  <a:schemeClr val="lt1"/>
                </a:fontRef>
              </p:style>
              <p:txBody>
                <a:bodyPr rot="0" vert="horz" wrap="square" lIns="91440" tIns="45720" rIns="91440" bIns="45720" anchor="t" anchorCtr="0">
                  <a:noAutofit/>
                </a:bodyPr>
                <a:lstStyle/>
                <a:p>
                  <a:pPr algn="ctr"/>
                  <a:r>
                    <a:rPr lang="en-GB" sz="1600" b="1" dirty="0">
                      <a:effectLst/>
                      <a:latin typeface="Times New Roman" panose="02020603050405020304" pitchFamily="18" charset="0"/>
                      <a:ea typeface="Times New Roman" panose="02020603050405020304" pitchFamily="18" charset="0"/>
                    </a:rPr>
                    <a:t>[Region Name] Region ATM Contingency Framework</a:t>
                  </a:r>
                  <a:endParaRPr lang="en-CA" sz="1600" dirty="0">
                    <a:effectLst/>
                    <a:latin typeface="Times New Roman" panose="02020603050405020304" pitchFamily="18" charset="0"/>
                    <a:ea typeface="Times New Roman" panose="02020603050405020304" pitchFamily="18" charset="0"/>
                  </a:endParaRPr>
                </a:p>
              </p:txBody>
            </p:sp>
            <p:sp>
              <p:nvSpPr>
                <p:cNvPr id="16" name="Text Box 2">
                  <a:extLst>
                    <a:ext uri="{FF2B5EF4-FFF2-40B4-BE49-F238E27FC236}">
                      <a16:creationId xmlns:a16="http://schemas.microsoft.com/office/drawing/2014/main" id="{A60DB658-FDB9-7847-48B9-D15590320DA0}"/>
                    </a:ext>
                  </a:extLst>
                </p:cNvPr>
                <p:cNvSpPr txBox="1">
                  <a:spLocks noChangeArrowheads="1"/>
                </p:cNvSpPr>
                <p:nvPr/>
              </p:nvSpPr>
              <p:spPr bwMode="auto">
                <a:xfrm>
                  <a:off x="171450" y="476250"/>
                  <a:ext cx="1775536" cy="263688"/>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algn="ctr"/>
                  <a:r>
                    <a:rPr lang="en-GB" sz="1600" b="1">
                      <a:effectLst/>
                      <a:latin typeface="Times New Roman" panose="02020603050405020304" pitchFamily="18" charset="0"/>
                      <a:ea typeface="Times New Roman" panose="02020603050405020304" pitchFamily="18" charset="0"/>
                    </a:rPr>
                    <a:t>Regional Level</a:t>
                  </a:r>
                  <a:endParaRPr lang="en-CA" sz="1600">
                    <a:effectLst/>
                    <a:latin typeface="Times New Roman" panose="02020603050405020304" pitchFamily="18" charset="0"/>
                    <a:ea typeface="Times New Roman" panose="02020603050405020304" pitchFamily="18" charset="0"/>
                  </a:endParaRPr>
                </a:p>
              </p:txBody>
            </p:sp>
            <p:sp>
              <p:nvSpPr>
                <p:cNvPr id="17" name="Text Box 2">
                  <a:extLst>
                    <a:ext uri="{FF2B5EF4-FFF2-40B4-BE49-F238E27FC236}">
                      <a16:creationId xmlns:a16="http://schemas.microsoft.com/office/drawing/2014/main" id="{373986D6-FAC6-8870-A9AF-59BAE02653AA}"/>
                    </a:ext>
                  </a:extLst>
                </p:cNvPr>
                <p:cNvSpPr txBox="1">
                  <a:spLocks noChangeArrowheads="1"/>
                </p:cNvSpPr>
                <p:nvPr/>
              </p:nvSpPr>
              <p:spPr bwMode="auto">
                <a:xfrm>
                  <a:off x="3800475" y="495300"/>
                  <a:ext cx="1775536" cy="386857"/>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algn="ctr"/>
                  <a:r>
                    <a:rPr lang="en-GB" sz="1600" b="1">
                      <a:effectLst/>
                      <a:latin typeface="Times New Roman" panose="02020603050405020304" pitchFamily="18" charset="0"/>
                      <a:ea typeface="Times New Roman" panose="02020603050405020304" pitchFamily="18" charset="0"/>
                    </a:rPr>
                    <a:t>National Level</a:t>
                  </a:r>
                  <a:endParaRPr lang="en-CA" sz="1600">
                    <a:effectLst/>
                    <a:latin typeface="Times New Roman" panose="02020603050405020304" pitchFamily="18" charset="0"/>
                    <a:ea typeface="Times New Roman" panose="02020603050405020304" pitchFamily="18" charset="0"/>
                  </a:endParaRPr>
                </a:p>
              </p:txBody>
            </p:sp>
            <p:sp>
              <p:nvSpPr>
                <p:cNvPr id="18" name="Text Box 2">
                  <a:extLst>
                    <a:ext uri="{FF2B5EF4-FFF2-40B4-BE49-F238E27FC236}">
                      <a16:creationId xmlns:a16="http://schemas.microsoft.com/office/drawing/2014/main" id="{6DD94880-3DE4-C395-B162-2A360CDDCD3E}"/>
                    </a:ext>
                  </a:extLst>
                </p:cNvPr>
                <p:cNvSpPr txBox="1">
                  <a:spLocks noChangeArrowheads="1"/>
                </p:cNvSpPr>
                <p:nvPr/>
              </p:nvSpPr>
              <p:spPr bwMode="auto">
                <a:xfrm>
                  <a:off x="28575" y="895350"/>
                  <a:ext cx="2133153" cy="422154"/>
                </a:xfrm>
                <a:prstGeom prst="rect">
                  <a:avLst/>
                </a:prstGeom>
                <a:ln>
                  <a:headEnd/>
                  <a:tailEnd/>
                </a:ln>
              </p:spPr>
              <p:style>
                <a:lnRef idx="2">
                  <a:schemeClr val="accent6"/>
                </a:lnRef>
                <a:fillRef idx="1">
                  <a:schemeClr val="lt1"/>
                </a:fillRef>
                <a:effectRef idx="0">
                  <a:schemeClr val="accent6"/>
                </a:effectRef>
                <a:fontRef idx="minor">
                  <a:schemeClr val="dk1"/>
                </a:fontRef>
              </p:style>
              <p:txBody>
                <a:bodyPr rot="0" vert="horz" wrap="square" lIns="91440" tIns="45720" rIns="91440" bIns="45720" anchor="t" anchorCtr="0">
                  <a:noAutofit/>
                </a:bodyPr>
                <a:lstStyle/>
                <a:p>
                  <a:pPr algn="ctr">
                    <a:lnSpc>
                      <a:spcPts val="1200"/>
                    </a:lnSpc>
                    <a:spcAft>
                      <a:spcPts val="600"/>
                    </a:spcAft>
                  </a:pPr>
                  <a:r>
                    <a:rPr lang="en-GB" sz="1600" dirty="0">
                      <a:effectLst/>
                      <a:latin typeface="Times New Roman" panose="02020603050405020304" pitchFamily="18" charset="0"/>
                      <a:ea typeface="Times New Roman" panose="02020603050405020304" pitchFamily="18" charset="0"/>
                    </a:rPr>
                    <a:t>[Region Name] Region ATM Contingency arrangements and procedures</a:t>
                  </a:r>
                  <a:endParaRPr lang="en-CA" sz="1600" dirty="0">
                    <a:effectLst/>
                    <a:latin typeface="Times New Roman" panose="02020603050405020304" pitchFamily="18" charset="0"/>
                    <a:ea typeface="Times New Roman" panose="02020603050405020304" pitchFamily="18" charset="0"/>
                  </a:endParaRPr>
                </a:p>
              </p:txBody>
            </p:sp>
            <p:sp>
              <p:nvSpPr>
                <p:cNvPr id="19" name="Text Box 2">
                  <a:extLst>
                    <a:ext uri="{FF2B5EF4-FFF2-40B4-BE49-F238E27FC236}">
                      <a16:creationId xmlns:a16="http://schemas.microsoft.com/office/drawing/2014/main" id="{39ED6140-77F5-F211-50E6-1338968CC2DA}"/>
                    </a:ext>
                  </a:extLst>
                </p:cNvPr>
                <p:cNvSpPr txBox="1">
                  <a:spLocks noChangeArrowheads="1"/>
                </p:cNvSpPr>
                <p:nvPr/>
              </p:nvSpPr>
              <p:spPr bwMode="auto">
                <a:xfrm>
                  <a:off x="3648075" y="895350"/>
                  <a:ext cx="2133153" cy="439195"/>
                </a:xfrm>
                <a:prstGeom prst="rect">
                  <a:avLst/>
                </a:prstGeom>
                <a:ln>
                  <a:headEnd/>
                  <a:tailEnd/>
                </a:ln>
              </p:spPr>
              <p:style>
                <a:lnRef idx="2">
                  <a:schemeClr val="accent6"/>
                </a:lnRef>
                <a:fillRef idx="1">
                  <a:schemeClr val="lt1"/>
                </a:fillRef>
                <a:effectRef idx="0">
                  <a:schemeClr val="accent6"/>
                </a:effectRef>
                <a:fontRef idx="minor">
                  <a:schemeClr val="dk1"/>
                </a:fontRef>
              </p:style>
              <p:txBody>
                <a:bodyPr rot="0" vert="horz" wrap="square" lIns="91440" tIns="45720" rIns="91440" bIns="45720" anchor="ctr" anchorCtr="0">
                  <a:noAutofit/>
                </a:bodyPr>
                <a:lstStyle/>
                <a:p>
                  <a:pPr algn="ctr">
                    <a:lnSpc>
                      <a:spcPts val="1200"/>
                    </a:lnSpc>
                  </a:pPr>
                  <a:r>
                    <a:rPr lang="en-GB" sz="1600">
                      <a:effectLst/>
                      <a:latin typeface="Times New Roman" panose="02020603050405020304" pitchFamily="18" charset="0"/>
                      <a:ea typeface="Times New Roman" panose="02020603050405020304" pitchFamily="18" charset="0"/>
                    </a:rPr>
                    <a:t>National ATM Contingency Plan </a:t>
                  </a:r>
                  <a:endParaRPr lang="en-CA" sz="1600">
                    <a:effectLst/>
                    <a:latin typeface="Times New Roman" panose="02020603050405020304" pitchFamily="18" charset="0"/>
                    <a:ea typeface="Times New Roman" panose="02020603050405020304" pitchFamily="18" charset="0"/>
                  </a:endParaRPr>
                </a:p>
              </p:txBody>
            </p:sp>
            <p:sp>
              <p:nvSpPr>
                <p:cNvPr id="20" name="Text Box 2">
                  <a:extLst>
                    <a:ext uri="{FF2B5EF4-FFF2-40B4-BE49-F238E27FC236}">
                      <a16:creationId xmlns:a16="http://schemas.microsoft.com/office/drawing/2014/main" id="{79CEEB6E-0B01-C3AC-288A-55737F4771CC}"/>
                    </a:ext>
                  </a:extLst>
                </p:cNvPr>
                <p:cNvSpPr txBox="1">
                  <a:spLocks noChangeArrowheads="1"/>
                </p:cNvSpPr>
                <p:nvPr/>
              </p:nvSpPr>
              <p:spPr bwMode="auto">
                <a:xfrm>
                  <a:off x="9525" y="1590675"/>
                  <a:ext cx="2133153" cy="691415"/>
                </a:xfrm>
                <a:prstGeom prst="rect">
                  <a:avLst/>
                </a:prstGeom>
                <a:ln>
                  <a:headEnd/>
                  <a:tailEnd/>
                </a:ln>
              </p:spPr>
              <p:style>
                <a:lnRef idx="2">
                  <a:schemeClr val="accent3"/>
                </a:lnRef>
                <a:fillRef idx="1">
                  <a:schemeClr val="lt1"/>
                </a:fillRef>
                <a:effectRef idx="0">
                  <a:schemeClr val="accent3"/>
                </a:effectRef>
                <a:fontRef idx="minor">
                  <a:schemeClr val="dk1"/>
                </a:fontRef>
              </p:style>
              <p:txBody>
                <a:bodyPr rot="0" vert="horz" wrap="square" lIns="91440" tIns="45720" rIns="91440" bIns="45720" anchor="ctr" anchorCtr="0">
                  <a:noAutofit/>
                </a:bodyPr>
                <a:lstStyle/>
                <a:p>
                  <a:pPr algn="ctr">
                    <a:lnSpc>
                      <a:spcPts val="1400"/>
                    </a:lnSpc>
                  </a:pPr>
                  <a:r>
                    <a:rPr lang="en-US" sz="1600">
                      <a:effectLst/>
                      <a:latin typeface="Times New Roman" panose="02020603050405020304" pitchFamily="18" charset="0"/>
                      <a:ea typeface="Times New Roman" panose="02020603050405020304" pitchFamily="18" charset="0"/>
                    </a:rPr>
                    <a:t>Contingency Coordination Team (CCT)</a:t>
                  </a:r>
                  <a:endParaRPr lang="en-CA" sz="1600">
                    <a:effectLst/>
                    <a:latin typeface="Times New Roman" panose="02020603050405020304" pitchFamily="18" charset="0"/>
                    <a:ea typeface="Times New Roman" panose="02020603050405020304" pitchFamily="18" charset="0"/>
                  </a:endParaRPr>
                </a:p>
              </p:txBody>
            </p:sp>
            <p:sp>
              <p:nvSpPr>
                <p:cNvPr id="21" name="Text Box 2">
                  <a:extLst>
                    <a:ext uri="{FF2B5EF4-FFF2-40B4-BE49-F238E27FC236}">
                      <a16:creationId xmlns:a16="http://schemas.microsoft.com/office/drawing/2014/main" id="{3B075F09-7EE2-8FDE-27FD-836520339032}"/>
                    </a:ext>
                  </a:extLst>
                </p:cNvPr>
                <p:cNvSpPr txBox="1">
                  <a:spLocks noChangeArrowheads="1"/>
                </p:cNvSpPr>
                <p:nvPr/>
              </p:nvSpPr>
              <p:spPr bwMode="auto">
                <a:xfrm>
                  <a:off x="3648075" y="1590675"/>
                  <a:ext cx="873080" cy="691364"/>
                </a:xfrm>
                <a:prstGeom prst="rect">
                  <a:avLst/>
                </a:prstGeom>
                <a:ln>
                  <a:headEnd/>
                  <a:tailEnd/>
                </a:ln>
              </p:spPr>
              <p:style>
                <a:lnRef idx="2">
                  <a:schemeClr val="accent3"/>
                </a:lnRef>
                <a:fillRef idx="1">
                  <a:schemeClr val="lt1"/>
                </a:fillRef>
                <a:effectRef idx="0">
                  <a:schemeClr val="accent3"/>
                </a:effectRef>
                <a:fontRef idx="minor">
                  <a:schemeClr val="dk1"/>
                </a:fontRef>
              </p:style>
              <p:txBody>
                <a:bodyPr rot="0" vert="horz" wrap="square" lIns="91440" tIns="45720" rIns="91440" bIns="45720" anchor="t" anchorCtr="0">
                  <a:noAutofit/>
                </a:bodyPr>
                <a:lstStyle/>
                <a:p>
                  <a:pPr algn="ctr">
                    <a:lnSpc>
                      <a:spcPts val="1200"/>
                    </a:lnSpc>
                  </a:pPr>
                  <a:r>
                    <a:rPr lang="en-US" sz="1600" dirty="0">
                      <a:effectLst/>
                      <a:latin typeface="Times New Roman" panose="02020603050405020304" pitchFamily="18" charset="0"/>
                      <a:ea typeface="Times New Roman" panose="02020603050405020304" pitchFamily="18" charset="0"/>
                    </a:rPr>
                    <a:t>ATM Contingency Group (ACG)</a:t>
                  </a:r>
                  <a:endParaRPr lang="en-CA" sz="1600" dirty="0">
                    <a:effectLst/>
                    <a:latin typeface="Times New Roman" panose="02020603050405020304" pitchFamily="18" charset="0"/>
                    <a:ea typeface="Times New Roman" panose="02020603050405020304" pitchFamily="18" charset="0"/>
                  </a:endParaRPr>
                </a:p>
              </p:txBody>
            </p:sp>
            <p:cxnSp>
              <p:nvCxnSpPr>
                <p:cNvPr id="22" name="Straight Connector 21">
                  <a:extLst>
                    <a:ext uri="{FF2B5EF4-FFF2-40B4-BE49-F238E27FC236}">
                      <a16:creationId xmlns:a16="http://schemas.microsoft.com/office/drawing/2014/main" id="{D318D8BC-C0C3-C0F4-97E7-15F5FEED0E29}"/>
                    </a:ext>
                  </a:extLst>
                </p:cNvPr>
                <p:cNvCxnSpPr/>
                <p:nvPr/>
              </p:nvCxnSpPr>
              <p:spPr>
                <a:xfrm>
                  <a:off x="447675" y="2619375"/>
                  <a:ext cx="4886553" cy="7340"/>
                </a:xfrm>
                <a:prstGeom prst="line">
                  <a:avLst/>
                </a:prstGeom>
              </p:spPr>
              <p:style>
                <a:lnRef idx="1">
                  <a:schemeClr val="accent1"/>
                </a:lnRef>
                <a:fillRef idx="0">
                  <a:schemeClr val="accent1"/>
                </a:fillRef>
                <a:effectRef idx="0">
                  <a:schemeClr val="accent1"/>
                </a:effectRef>
                <a:fontRef idx="minor">
                  <a:schemeClr val="tx1"/>
                </a:fontRef>
              </p:style>
            </p:cxnSp>
            <p:grpSp>
              <p:nvGrpSpPr>
                <p:cNvPr id="23" name="Group 22">
                  <a:extLst>
                    <a:ext uri="{FF2B5EF4-FFF2-40B4-BE49-F238E27FC236}">
                      <a16:creationId xmlns:a16="http://schemas.microsoft.com/office/drawing/2014/main" id="{CA1B5867-46BF-3499-A788-9D76B07CC1C3}"/>
                    </a:ext>
                  </a:extLst>
                </p:cNvPr>
                <p:cNvGrpSpPr/>
                <p:nvPr/>
              </p:nvGrpSpPr>
              <p:grpSpPr>
                <a:xfrm>
                  <a:off x="4533568" y="1382373"/>
                  <a:ext cx="1222707" cy="755650"/>
                  <a:chOff x="8841" y="-160677"/>
                  <a:chExt cx="1222707" cy="755650"/>
                </a:xfrm>
              </p:grpSpPr>
              <p:cxnSp>
                <p:nvCxnSpPr>
                  <p:cNvPr id="31" name="Straight Connector 30">
                    <a:extLst>
                      <a:ext uri="{FF2B5EF4-FFF2-40B4-BE49-F238E27FC236}">
                        <a16:creationId xmlns:a16="http://schemas.microsoft.com/office/drawing/2014/main" id="{AFED8B25-6E81-B659-BBEE-75BF47B14C7A}"/>
                      </a:ext>
                    </a:extLst>
                  </p:cNvPr>
                  <p:cNvCxnSpPr/>
                  <p:nvPr/>
                </p:nvCxnSpPr>
                <p:spPr>
                  <a:xfrm>
                    <a:off x="8841" y="216881"/>
                    <a:ext cx="362166" cy="0"/>
                  </a:xfrm>
                  <a:prstGeom prst="line">
                    <a:avLst/>
                  </a:prstGeom>
                </p:spPr>
                <p:style>
                  <a:lnRef idx="1">
                    <a:schemeClr val="accent3"/>
                  </a:lnRef>
                  <a:fillRef idx="0">
                    <a:schemeClr val="accent3"/>
                  </a:fillRef>
                  <a:effectRef idx="0">
                    <a:schemeClr val="accent3"/>
                  </a:effectRef>
                  <a:fontRef idx="minor">
                    <a:schemeClr val="tx1"/>
                  </a:fontRef>
                </p:style>
              </p:cxnSp>
              <p:sp>
                <p:nvSpPr>
                  <p:cNvPr id="32" name="Text Box 2">
                    <a:extLst>
                      <a:ext uri="{FF2B5EF4-FFF2-40B4-BE49-F238E27FC236}">
                        <a16:creationId xmlns:a16="http://schemas.microsoft.com/office/drawing/2014/main" id="{875146D1-EEBE-E2A1-106A-807426B051E1}"/>
                      </a:ext>
                    </a:extLst>
                  </p:cNvPr>
                  <p:cNvSpPr txBox="1">
                    <a:spLocks noChangeArrowheads="1"/>
                  </p:cNvSpPr>
                  <p:nvPr/>
                </p:nvSpPr>
                <p:spPr bwMode="auto">
                  <a:xfrm>
                    <a:off x="348898" y="-160677"/>
                    <a:ext cx="882650" cy="755650"/>
                  </a:xfrm>
                  <a:prstGeom prst="rect">
                    <a:avLst/>
                  </a:prstGeom>
                  <a:ln>
                    <a:headEnd/>
                    <a:tailEnd/>
                  </a:ln>
                </p:spPr>
                <p:style>
                  <a:lnRef idx="2">
                    <a:schemeClr val="accent6">
                      <a:shade val="15000"/>
                    </a:schemeClr>
                  </a:lnRef>
                  <a:fillRef idx="1">
                    <a:schemeClr val="accent6"/>
                  </a:fillRef>
                  <a:effectRef idx="0">
                    <a:schemeClr val="accent6"/>
                  </a:effectRef>
                  <a:fontRef idx="minor">
                    <a:schemeClr val="lt1"/>
                  </a:fontRef>
                </p:style>
                <p:txBody>
                  <a:bodyPr rot="0" vert="horz" wrap="square" lIns="91440" tIns="45720" rIns="91440" bIns="45720" anchor="t" anchorCtr="0">
                    <a:noAutofit/>
                  </a:bodyPr>
                  <a:lstStyle/>
                  <a:p>
                    <a:pPr algn="ctr">
                      <a:lnSpc>
                        <a:spcPts val="1200"/>
                      </a:lnSpc>
                    </a:pPr>
                    <a:r>
                      <a:rPr lang="en-US" sz="1600">
                        <a:effectLst/>
                        <a:latin typeface="Times New Roman" panose="02020603050405020304" pitchFamily="18" charset="0"/>
                        <a:ea typeface="Times New Roman" panose="02020603050405020304" pitchFamily="18" charset="0"/>
                      </a:rPr>
                      <a:t>Contingency Coordination Committee (CCC)</a:t>
                    </a:r>
                    <a:endParaRPr lang="en-CA" sz="1600">
                      <a:effectLst/>
                      <a:latin typeface="Times New Roman" panose="02020603050405020304" pitchFamily="18" charset="0"/>
                      <a:ea typeface="Times New Roman" panose="02020603050405020304" pitchFamily="18" charset="0"/>
                    </a:endParaRPr>
                  </a:p>
                </p:txBody>
              </p:sp>
            </p:grpSp>
            <p:sp>
              <p:nvSpPr>
                <p:cNvPr id="24" name="Text Box 2">
                  <a:extLst>
                    <a:ext uri="{FF2B5EF4-FFF2-40B4-BE49-F238E27FC236}">
                      <a16:creationId xmlns:a16="http://schemas.microsoft.com/office/drawing/2014/main" id="{3DB80C11-58A9-5134-2EDA-6D570117E124}"/>
                    </a:ext>
                  </a:extLst>
                </p:cNvPr>
                <p:cNvSpPr txBox="1">
                  <a:spLocks noChangeArrowheads="1"/>
                </p:cNvSpPr>
                <p:nvPr/>
              </p:nvSpPr>
              <p:spPr bwMode="auto">
                <a:xfrm>
                  <a:off x="971550" y="2838450"/>
                  <a:ext cx="869950" cy="1179018"/>
                </a:xfrm>
                <a:prstGeom prst="rect">
                  <a:avLst/>
                </a:prstGeom>
                <a:ln>
                  <a:headEnd/>
                  <a:tailEnd/>
                </a:ln>
              </p:spPr>
              <p:style>
                <a:lnRef idx="2">
                  <a:schemeClr val="accent5"/>
                </a:lnRef>
                <a:fillRef idx="1">
                  <a:schemeClr val="lt1"/>
                </a:fillRef>
                <a:effectRef idx="0">
                  <a:schemeClr val="accent5"/>
                </a:effectRef>
                <a:fontRef idx="minor">
                  <a:schemeClr val="dk1"/>
                </a:fontRef>
              </p:style>
              <p:txBody>
                <a:bodyPr rot="0" vert="horz" wrap="square" lIns="91440" tIns="45720" rIns="91440" bIns="45720" anchor="t" anchorCtr="0">
                  <a:noAutofit/>
                </a:bodyPr>
                <a:lstStyle/>
                <a:p>
                  <a:pPr algn="ctr">
                    <a:lnSpc>
                      <a:spcPts val="1200"/>
                    </a:lnSpc>
                  </a:pPr>
                  <a:r>
                    <a:rPr lang="en-US" sz="1600" b="1" u="sng">
                      <a:effectLst/>
                      <a:latin typeface="Times New Roman" panose="02020603050405020304" pitchFamily="18" charset="0"/>
                      <a:ea typeface="Times New Roman" panose="02020603050405020304" pitchFamily="18" charset="0"/>
                    </a:rPr>
                    <a:t>PB2</a:t>
                  </a:r>
                  <a:endParaRPr lang="en-CA" sz="1600">
                    <a:effectLst/>
                    <a:latin typeface="Times New Roman" panose="02020603050405020304" pitchFamily="18" charset="0"/>
                    <a:ea typeface="Times New Roman" panose="02020603050405020304" pitchFamily="18" charset="0"/>
                  </a:endParaRPr>
                </a:p>
                <a:p>
                  <a:pPr algn="ctr">
                    <a:lnSpc>
                      <a:spcPts val="1200"/>
                    </a:lnSpc>
                  </a:pPr>
                  <a:r>
                    <a:rPr lang="en-US" sz="1600" b="1" u="none" strike="noStrike">
                      <a:effectLst/>
                      <a:latin typeface="Times New Roman" panose="02020603050405020304" pitchFamily="18" charset="0"/>
                      <a:ea typeface="Times New Roman" panose="02020603050405020304" pitchFamily="18" charset="0"/>
                    </a:rPr>
                    <a:t> </a:t>
                  </a:r>
                  <a:endParaRPr lang="en-CA" sz="1600">
                    <a:effectLst/>
                    <a:latin typeface="Times New Roman" panose="02020603050405020304" pitchFamily="18" charset="0"/>
                    <a:ea typeface="Times New Roman" panose="02020603050405020304" pitchFamily="18" charset="0"/>
                  </a:endParaRPr>
                </a:p>
                <a:p>
                  <a:pPr algn="ctr">
                    <a:lnSpc>
                      <a:spcPts val="1200"/>
                    </a:lnSpc>
                  </a:pPr>
                  <a:r>
                    <a:rPr lang="en-US" sz="1600">
                      <a:effectLst/>
                      <a:latin typeface="Times New Roman" panose="02020603050405020304" pitchFamily="18" charset="0"/>
                      <a:ea typeface="Times New Roman" panose="02020603050405020304" pitchFamily="18" charset="0"/>
                    </a:rPr>
                    <a:t> Airspace</a:t>
                  </a:r>
                  <a:endParaRPr lang="en-CA" sz="1600">
                    <a:effectLst/>
                    <a:latin typeface="Times New Roman" panose="02020603050405020304" pitchFamily="18" charset="0"/>
                    <a:ea typeface="Times New Roman" panose="02020603050405020304" pitchFamily="18" charset="0"/>
                  </a:endParaRPr>
                </a:p>
                <a:p>
                  <a:pPr algn="ctr">
                    <a:lnSpc>
                      <a:spcPts val="1200"/>
                    </a:lnSpc>
                  </a:pPr>
                  <a:r>
                    <a:rPr lang="en-US" sz="1600">
                      <a:effectLst/>
                      <a:latin typeface="Times New Roman" panose="02020603050405020304" pitchFamily="18" charset="0"/>
                      <a:ea typeface="Times New Roman" panose="02020603050405020304" pitchFamily="18" charset="0"/>
                    </a:rPr>
                    <a:t> </a:t>
                  </a:r>
                  <a:r>
                    <a:rPr lang="en-US" sz="1600" i="1">
                      <a:effectLst/>
                      <a:latin typeface="Cambria" panose="02040503050406030204" pitchFamily="18" charset="0"/>
                      <a:ea typeface="Times New Roman" panose="02020603050405020304" pitchFamily="18" charset="0"/>
                      <a:cs typeface="Cambria" panose="02040503050406030204" pitchFamily="18" charset="0"/>
                    </a:rPr>
                    <a:t>Limited</a:t>
                  </a:r>
                  <a:endParaRPr lang="en-CA" sz="1600">
                    <a:effectLst/>
                    <a:latin typeface="Times New Roman" panose="02020603050405020304" pitchFamily="18" charset="0"/>
                    <a:ea typeface="Times New Roman" panose="02020603050405020304" pitchFamily="18" charset="0"/>
                  </a:endParaRPr>
                </a:p>
                <a:p>
                  <a:pPr algn="ctr">
                    <a:lnSpc>
                      <a:spcPts val="1200"/>
                    </a:lnSpc>
                  </a:pPr>
                  <a:r>
                    <a:rPr lang="en-US" sz="1600" i="1">
                      <a:effectLst/>
                      <a:latin typeface="Cambria" panose="02040503050406030204" pitchFamily="18" charset="0"/>
                      <a:ea typeface="Times New Roman" panose="02020603050405020304" pitchFamily="18" charset="0"/>
                      <a:cs typeface="Cambria" panose="02040503050406030204" pitchFamily="18" charset="0"/>
                    </a:rPr>
                    <a:t> </a:t>
                  </a:r>
                  <a:endParaRPr lang="en-CA" sz="1600">
                    <a:effectLst/>
                    <a:latin typeface="Times New Roman" panose="02020603050405020304" pitchFamily="18" charset="0"/>
                    <a:ea typeface="Times New Roman" panose="02020603050405020304" pitchFamily="18" charset="0"/>
                  </a:endParaRPr>
                </a:p>
                <a:p>
                  <a:pPr algn="ctr">
                    <a:lnSpc>
                      <a:spcPts val="1200"/>
                    </a:lnSpc>
                  </a:pPr>
                  <a:r>
                    <a:rPr lang="en-US" sz="1600" i="1">
                      <a:effectLst/>
                      <a:latin typeface="Cambria" panose="02040503050406030204" pitchFamily="18" charset="0"/>
                      <a:ea typeface="Times New Roman" panose="02020603050405020304" pitchFamily="18" charset="0"/>
                      <a:cs typeface="Cambria" panose="02040503050406030204" pitchFamily="18" charset="0"/>
                    </a:rPr>
                    <a:t> </a:t>
                  </a:r>
                  <a:r>
                    <a:rPr lang="en-US" sz="1600">
                      <a:effectLst/>
                      <a:latin typeface="Times New Roman" panose="02020603050405020304" pitchFamily="18" charset="0"/>
                      <a:ea typeface="Times New Roman" panose="02020603050405020304" pitchFamily="18" charset="0"/>
                    </a:rPr>
                    <a:t>ATS</a:t>
                  </a:r>
                  <a:endParaRPr lang="en-CA" sz="1600">
                    <a:effectLst/>
                    <a:latin typeface="Times New Roman" panose="02020603050405020304" pitchFamily="18" charset="0"/>
                    <a:ea typeface="Times New Roman" panose="02020603050405020304" pitchFamily="18" charset="0"/>
                  </a:endParaRPr>
                </a:p>
                <a:p>
                  <a:pPr algn="ctr">
                    <a:lnSpc>
                      <a:spcPts val="1200"/>
                    </a:lnSpc>
                  </a:pPr>
                  <a:r>
                    <a:rPr lang="en-US" sz="1600" i="1">
                      <a:effectLst/>
                      <a:latin typeface="Cambria" panose="02040503050406030204" pitchFamily="18" charset="0"/>
                      <a:ea typeface="Times New Roman" panose="02020603050405020304" pitchFamily="18" charset="0"/>
                      <a:cs typeface="Cambria" panose="02040503050406030204" pitchFamily="18" charset="0"/>
                    </a:rPr>
                    <a:t> Normal</a:t>
                  </a:r>
                  <a:endParaRPr lang="en-CA" sz="1600">
                    <a:effectLst/>
                    <a:latin typeface="Times New Roman" panose="02020603050405020304" pitchFamily="18" charset="0"/>
                    <a:ea typeface="Times New Roman" panose="02020603050405020304" pitchFamily="18" charset="0"/>
                  </a:endParaRPr>
                </a:p>
              </p:txBody>
            </p:sp>
            <p:sp>
              <p:nvSpPr>
                <p:cNvPr id="25" name="Text Box 2">
                  <a:extLst>
                    <a:ext uri="{FF2B5EF4-FFF2-40B4-BE49-F238E27FC236}">
                      <a16:creationId xmlns:a16="http://schemas.microsoft.com/office/drawing/2014/main" id="{83466821-C290-C61A-BEE9-932C0277D91F}"/>
                    </a:ext>
                  </a:extLst>
                </p:cNvPr>
                <p:cNvSpPr txBox="1">
                  <a:spLocks noChangeArrowheads="1"/>
                </p:cNvSpPr>
                <p:nvPr/>
              </p:nvSpPr>
              <p:spPr bwMode="auto">
                <a:xfrm>
                  <a:off x="2343150" y="2095500"/>
                  <a:ext cx="1091565" cy="365760"/>
                </a:xfrm>
                <a:prstGeom prst="rect">
                  <a:avLst/>
                </a:prstGeom>
                <a:ln>
                  <a:headEnd/>
                  <a:tailEnd/>
                </a:ln>
              </p:spPr>
              <p:style>
                <a:lnRef idx="2">
                  <a:schemeClr val="accent5"/>
                </a:lnRef>
                <a:fillRef idx="1">
                  <a:schemeClr val="lt1"/>
                </a:fillRef>
                <a:effectRef idx="0">
                  <a:schemeClr val="accent5"/>
                </a:effectRef>
                <a:fontRef idx="minor">
                  <a:schemeClr val="dk1"/>
                </a:fontRef>
              </p:style>
              <p:txBody>
                <a:bodyPr rot="0" vert="horz" wrap="square" lIns="91440" tIns="45720" rIns="91440" bIns="45720" anchor="t" anchorCtr="0">
                  <a:noAutofit/>
                </a:bodyPr>
                <a:lstStyle/>
                <a:p>
                  <a:pPr algn="ctr"/>
                  <a:r>
                    <a:rPr lang="en-US" sz="1600">
                      <a:effectLst/>
                      <a:latin typeface="Times New Roman" panose="02020603050405020304" pitchFamily="18" charset="0"/>
                      <a:ea typeface="Times New Roman" panose="02020603050405020304" pitchFamily="18" charset="0"/>
                    </a:rPr>
                    <a:t>Playbooks (PBs)</a:t>
                  </a:r>
                  <a:endParaRPr lang="en-CA" sz="1600">
                    <a:effectLst/>
                    <a:latin typeface="Times New Roman" panose="02020603050405020304" pitchFamily="18" charset="0"/>
                    <a:ea typeface="Times New Roman" panose="02020603050405020304" pitchFamily="18" charset="0"/>
                  </a:endParaRPr>
                </a:p>
              </p:txBody>
            </p:sp>
            <p:sp>
              <p:nvSpPr>
                <p:cNvPr id="26" name="Text Box 2">
                  <a:extLst>
                    <a:ext uri="{FF2B5EF4-FFF2-40B4-BE49-F238E27FC236}">
                      <a16:creationId xmlns:a16="http://schemas.microsoft.com/office/drawing/2014/main" id="{6E0FD9E6-B03E-9A62-8AF7-BAEA13F26D65}"/>
                    </a:ext>
                  </a:extLst>
                </p:cNvPr>
                <p:cNvSpPr txBox="1">
                  <a:spLocks noChangeArrowheads="1"/>
                </p:cNvSpPr>
                <p:nvPr/>
              </p:nvSpPr>
              <p:spPr bwMode="auto">
                <a:xfrm>
                  <a:off x="4886325" y="2838450"/>
                  <a:ext cx="869950" cy="1185780"/>
                </a:xfrm>
                <a:prstGeom prst="rect">
                  <a:avLst/>
                </a:prstGeom>
                <a:ln>
                  <a:headEnd/>
                  <a:tailEnd/>
                </a:ln>
              </p:spPr>
              <p:style>
                <a:lnRef idx="2">
                  <a:schemeClr val="accent5"/>
                </a:lnRef>
                <a:fillRef idx="1">
                  <a:schemeClr val="lt1"/>
                </a:fillRef>
                <a:effectRef idx="0">
                  <a:schemeClr val="accent5"/>
                </a:effectRef>
                <a:fontRef idx="minor">
                  <a:schemeClr val="dk1"/>
                </a:fontRef>
              </p:style>
              <p:txBody>
                <a:bodyPr rot="0" vert="horz" wrap="square" lIns="91440" tIns="45720" rIns="91440" bIns="45720" anchor="t" anchorCtr="0">
                  <a:noAutofit/>
                </a:bodyPr>
                <a:lstStyle/>
                <a:p>
                  <a:pPr algn="ctr">
                    <a:lnSpc>
                      <a:spcPts val="1200"/>
                    </a:lnSpc>
                  </a:pPr>
                  <a:r>
                    <a:rPr lang="en-US" sz="1600" b="1" u="sng">
                      <a:effectLst/>
                      <a:latin typeface="Times New Roman" panose="02020603050405020304" pitchFamily="18" charset="0"/>
                      <a:ea typeface="Times New Roman" panose="02020603050405020304" pitchFamily="18" charset="0"/>
                    </a:rPr>
                    <a:t>PB6</a:t>
                  </a:r>
                  <a:endParaRPr lang="en-CA" sz="1600">
                    <a:effectLst/>
                    <a:latin typeface="Times New Roman" panose="02020603050405020304" pitchFamily="18" charset="0"/>
                    <a:ea typeface="Times New Roman" panose="02020603050405020304" pitchFamily="18" charset="0"/>
                  </a:endParaRPr>
                </a:p>
                <a:p>
                  <a:pPr algn="ctr">
                    <a:lnSpc>
                      <a:spcPts val="1200"/>
                    </a:lnSpc>
                  </a:pPr>
                  <a:r>
                    <a:rPr lang="en-US" sz="1600" b="1" u="none" strike="noStrike">
                      <a:effectLst/>
                      <a:latin typeface="Times New Roman" panose="02020603050405020304" pitchFamily="18" charset="0"/>
                      <a:ea typeface="Times New Roman" panose="02020603050405020304" pitchFamily="18" charset="0"/>
                    </a:rPr>
                    <a:t> </a:t>
                  </a:r>
                  <a:endParaRPr lang="en-CA" sz="1600">
                    <a:effectLst/>
                    <a:latin typeface="Times New Roman" panose="02020603050405020304" pitchFamily="18" charset="0"/>
                    <a:ea typeface="Times New Roman" panose="02020603050405020304" pitchFamily="18" charset="0"/>
                  </a:endParaRPr>
                </a:p>
                <a:p>
                  <a:pPr algn="ctr">
                    <a:lnSpc>
                      <a:spcPts val="1200"/>
                    </a:lnSpc>
                  </a:pPr>
                  <a:r>
                    <a:rPr lang="en-US" sz="1600">
                      <a:effectLst/>
                      <a:latin typeface="Times New Roman" panose="02020603050405020304" pitchFamily="18" charset="0"/>
                      <a:ea typeface="Times New Roman" panose="02020603050405020304" pitchFamily="18" charset="0"/>
                    </a:rPr>
                    <a:t> Airspace</a:t>
                  </a:r>
                  <a:endParaRPr lang="en-CA" sz="1600">
                    <a:effectLst/>
                    <a:latin typeface="Times New Roman" panose="02020603050405020304" pitchFamily="18" charset="0"/>
                    <a:ea typeface="Times New Roman" panose="02020603050405020304" pitchFamily="18" charset="0"/>
                  </a:endParaRPr>
                </a:p>
                <a:p>
                  <a:pPr algn="ctr">
                    <a:lnSpc>
                      <a:spcPts val="1200"/>
                    </a:lnSpc>
                  </a:pPr>
                  <a:r>
                    <a:rPr lang="en-US" sz="1600" i="1">
                      <a:effectLst/>
                      <a:latin typeface="Cambria" panose="02040503050406030204" pitchFamily="18" charset="0"/>
                      <a:ea typeface="Times New Roman" panose="02020603050405020304" pitchFamily="18" charset="0"/>
                      <a:cs typeface="Cambria" panose="02040503050406030204" pitchFamily="18" charset="0"/>
                    </a:rPr>
                    <a:t>Not Available</a:t>
                  </a:r>
                  <a:endParaRPr lang="en-CA" sz="1600">
                    <a:effectLst/>
                    <a:latin typeface="Times New Roman" panose="02020603050405020304" pitchFamily="18" charset="0"/>
                    <a:ea typeface="Times New Roman" panose="02020603050405020304" pitchFamily="18" charset="0"/>
                  </a:endParaRPr>
                </a:p>
              </p:txBody>
            </p:sp>
            <p:sp>
              <p:nvSpPr>
                <p:cNvPr id="27" name="Text Box 2">
                  <a:extLst>
                    <a:ext uri="{FF2B5EF4-FFF2-40B4-BE49-F238E27FC236}">
                      <a16:creationId xmlns:a16="http://schemas.microsoft.com/office/drawing/2014/main" id="{641CEA0E-3840-9623-7831-59954CF18D60}"/>
                    </a:ext>
                  </a:extLst>
                </p:cNvPr>
                <p:cNvSpPr txBox="1">
                  <a:spLocks noChangeArrowheads="1"/>
                </p:cNvSpPr>
                <p:nvPr/>
              </p:nvSpPr>
              <p:spPr bwMode="auto">
                <a:xfrm>
                  <a:off x="3905250" y="2828925"/>
                  <a:ext cx="869950" cy="1188720"/>
                </a:xfrm>
                <a:prstGeom prst="rect">
                  <a:avLst/>
                </a:prstGeom>
                <a:ln>
                  <a:headEnd/>
                  <a:tailEnd/>
                </a:ln>
              </p:spPr>
              <p:style>
                <a:lnRef idx="2">
                  <a:schemeClr val="accent5"/>
                </a:lnRef>
                <a:fillRef idx="1">
                  <a:schemeClr val="lt1"/>
                </a:fillRef>
                <a:effectRef idx="0">
                  <a:schemeClr val="accent5"/>
                </a:effectRef>
                <a:fontRef idx="minor">
                  <a:schemeClr val="dk1"/>
                </a:fontRef>
              </p:style>
              <p:txBody>
                <a:bodyPr rot="0" vert="horz" wrap="square" lIns="91440" tIns="45720" rIns="91440" bIns="45720" anchor="t" anchorCtr="0">
                  <a:noAutofit/>
                </a:bodyPr>
                <a:lstStyle/>
                <a:p>
                  <a:pPr algn="ctr">
                    <a:lnSpc>
                      <a:spcPts val="1200"/>
                    </a:lnSpc>
                  </a:pPr>
                  <a:r>
                    <a:rPr lang="en-US" sz="1600" b="1" u="sng">
                      <a:effectLst/>
                      <a:latin typeface="Times New Roman" panose="02020603050405020304" pitchFamily="18" charset="0"/>
                      <a:ea typeface="Times New Roman" panose="02020603050405020304" pitchFamily="18" charset="0"/>
                    </a:rPr>
                    <a:t>PB5</a:t>
                  </a:r>
                  <a:endParaRPr lang="en-CA" sz="1600">
                    <a:effectLst/>
                    <a:latin typeface="Times New Roman" panose="02020603050405020304" pitchFamily="18" charset="0"/>
                    <a:ea typeface="Times New Roman" panose="02020603050405020304" pitchFamily="18" charset="0"/>
                  </a:endParaRPr>
                </a:p>
                <a:p>
                  <a:pPr algn="ctr">
                    <a:lnSpc>
                      <a:spcPts val="1200"/>
                    </a:lnSpc>
                  </a:pPr>
                  <a:r>
                    <a:rPr lang="en-US" sz="1600" b="1" u="none" strike="noStrike">
                      <a:effectLst/>
                      <a:latin typeface="Times New Roman" panose="02020603050405020304" pitchFamily="18" charset="0"/>
                      <a:ea typeface="Times New Roman" panose="02020603050405020304" pitchFamily="18" charset="0"/>
                    </a:rPr>
                    <a:t> </a:t>
                  </a:r>
                  <a:endParaRPr lang="en-CA" sz="1600">
                    <a:effectLst/>
                    <a:latin typeface="Times New Roman" panose="02020603050405020304" pitchFamily="18" charset="0"/>
                    <a:ea typeface="Times New Roman" panose="02020603050405020304" pitchFamily="18" charset="0"/>
                  </a:endParaRPr>
                </a:p>
                <a:p>
                  <a:pPr algn="ctr">
                    <a:lnSpc>
                      <a:spcPts val="1200"/>
                    </a:lnSpc>
                  </a:pPr>
                  <a:r>
                    <a:rPr lang="en-US" sz="1600">
                      <a:effectLst/>
                      <a:latin typeface="Times New Roman" panose="02020603050405020304" pitchFamily="18" charset="0"/>
                      <a:ea typeface="Times New Roman" panose="02020603050405020304" pitchFamily="18" charset="0"/>
                    </a:rPr>
                    <a:t> Airspace</a:t>
                  </a:r>
                  <a:endParaRPr lang="en-CA" sz="1600">
                    <a:effectLst/>
                    <a:latin typeface="Times New Roman" panose="02020603050405020304" pitchFamily="18" charset="0"/>
                    <a:ea typeface="Times New Roman" panose="02020603050405020304" pitchFamily="18" charset="0"/>
                  </a:endParaRPr>
                </a:p>
                <a:p>
                  <a:pPr algn="ctr">
                    <a:lnSpc>
                      <a:spcPts val="1200"/>
                    </a:lnSpc>
                  </a:pPr>
                  <a:r>
                    <a:rPr lang="en-US" sz="1600" i="1">
                      <a:effectLst/>
                      <a:latin typeface="Cambria" panose="02040503050406030204" pitchFamily="18" charset="0"/>
                      <a:ea typeface="Times New Roman" panose="02020603050405020304" pitchFamily="18" charset="0"/>
                      <a:cs typeface="Cambria" panose="02040503050406030204" pitchFamily="18" charset="0"/>
                    </a:rPr>
                    <a:t>Available</a:t>
                  </a:r>
                  <a:endParaRPr lang="en-CA" sz="1600">
                    <a:effectLst/>
                    <a:latin typeface="Times New Roman" panose="02020603050405020304" pitchFamily="18" charset="0"/>
                    <a:ea typeface="Times New Roman" panose="02020603050405020304" pitchFamily="18" charset="0"/>
                  </a:endParaRPr>
                </a:p>
                <a:p>
                  <a:pPr algn="ctr">
                    <a:lnSpc>
                      <a:spcPts val="1200"/>
                    </a:lnSpc>
                  </a:pPr>
                  <a:r>
                    <a:rPr lang="en-US" sz="1600" i="1">
                      <a:effectLst/>
                      <a:latin typeface="Cambria" panose="02040503050406030204" pitchFamily="18" charset="0"/>
                      <a:ea typeface="Times New Roman" panose="02020603050405020304" pitchFamily="18" charset="0"/>
                      <a:cs typeface="Cambria" panose="02040503050406030204" pitchFamily="18" charset="0"/>
                    </a:rPr>
                    <a:t>/Limited</a:t>
                  </a:r>
                  <a:endParaRPr lang="en-CA" sz="1600">
                    <a:effectLst/>
                    <a:latin typeface="Times New Roman" panose="02020603050405020304" pitchFamily="18" charset="0"/>
                    <a:ea typeface="Times New Roman" panose="02020603050405020304" pitchFamily="18" charset="0"/>
                  </a:endParaRPr>
                </a:p>
                <a:p>
                  <a:pPr algn="ctr">
                    <a:lnSpc>
                      <a:spcPts val="1200"/>
                    </a:lnSpc>
                  </a:pPr>
                  <a:r>
                    <a:rPr lang="en-US" sz="1600" i="1">
                      <a:effectLst/>
                      <a:latin typeface="Cambria" panose="02040503050406030204" pitchFamily="18" charset="0"/>
                      <a:ea typeface="Times New Roman" panose="02020603050405020304" pitchFamily="18" charset="0"/>
                      <a:cs typeface="Cambria" panose="02040503050406030204" pitchFamily="18" charset="0"/>
                    </a:rPr>
                    <a:t> </a:t>
                  </a:r>
                  <a:endParaRPr lang="en-CA" sz="1600">
                    <a:effectLst/>
                    <a:latin typeface="Times New Roman" panose="02020603050405020304" pitchFamily="18" charset="0"/>
                    <a:ea typeface="Times New Roman" panose="02020603050405020304" pitchFamily="18" charset="0"/>
                  </a:endParaRPr>
                </a:p>
                <a:p>
                  <a:pPr algn="ctr">
                    <a:lnSpc>
                      <a:spcPts val="1200"/>
                    </a:lnSpc>
                  </a:pPr>
                  <a:r>
                    <a:rPr lang="en-US" sz="1600" i="1">
                      <a:effectLst/>
                      <a:latin typeface="Cambria" panose="02040503050406030204" pitchFamily="18" charset="0"/>
                      <a:ea typeface="Times New Roman" panose="02020603050405020304" pitchFamily="18" charset="0"/>
                      <a:cs typeface="Cambria" panose="02040503050406030204" pitchFamily="18" charset="0"/>
                    </a:rPr>
                    <a:t> No ATS </a:t>
                  </a:r>
                  <a:endParaRPr lang="en-CA" sz="1600">
                    <a:effectLst/>
                    <a:latin typeface="Times New Roman" panose="02020603050405020304" pitchFamily="18" charset="0"/>
                    <a:ea typeface="Times New Roman" panose="02020603050405020304" pitchFamily="18" charset="0"/>
                  </a:endParaRPr>
                </a:p>
              </p:txBody>
            </p:sp>
            <p:sp>
              <p:nvSpPr>
                <p:cNvPr id="28" name="Text Box 2">
                  <a:extLst>
                    <a:ext uri="{FF2B5EF4-FFF2-40B4-BE49-F238E27FC236}">
                      <a16:creationId xmlns:a16="http://schemas.microsoft.com/office/drawing/2014/main" id="{987644A4-4B4D-1D79-1A63-56001E1C2594}"/>
                    </a:ext>
                  </a:extLst>
                </p:cNvPr>
                <p:cNvSpPr txBox="1">
                  <a:spLocks noChangeArrowheads="1"/>
                </p:cNvSpPr>
                <p:nvPr/>
              </p:nvSpPr>
              <p:spPr bwMode="auto">
                <a:xfrm>
                  <a:off x="2933700" y="2828925"/>
                  <a:ext cx="869950" cy="1188485"/>
                </a:xfrm>
                <a:prstGeom prst="rect">
                  <a:avLst/>
                </a:prstGeom>
                <a:ln>
                  <a:headEnd/>
                  <a:tailEnd/>
                </a:ln>
              </p:spPr>
              <p:style>
                <a:lnRef idx="2">
                  <a:schemeClr val="accent5"/>
                </a:lnRef>
                <a:fillRef idx="1">
                  <a:schemeClr val="lt1"/>
                </a:fillRef>
                <a:effectRef idx="0">
                  <a:schemeClr val="accent5"/>
                </a:effectRef>
                <a:fontRef idx="minor">
                  <a:schemeClr val="dk1"/>
                </a:fontRef>
              </p:style>
              <p:txBody>
                <a:bodyPr rot="0" vert="horz" wrap="square" lIns="91440" tIns="45720" rIns="91440" bIns="45720" anchor="t" anchorCtr="0">
                  <a:noAutofit/>
                </a:bodyPr>
                <a:lstStyle/>
                <a:p>
                  <a:pPr algn="ctr">
                    <a:lnSpc>
                      <a:spcPts val="1200"/>
                    </a:lnSpc>
                  </a:pPr>
                  <a:r>
                    <a:rPr lang="en-US" sz="1600" b="1" u="sng">
                      <a:effectLst/>
                      <a:latin typeface="Times New Roman" panose="02020603050405020304" pitchFamily="18" charset="0"/>
                      <a:ea typeface="Times New Roman" panose="02020603050405020304" pitchFamily="18" charset="0"/>
                    </a:rPr>
                    <a:t>PB4</a:t>
                  </a:r>
                  <a:endParaRPr lang="en-CA" sz="1600">
                    <a:effectLst/>
                    <a:latin typeface="Times New Roman" panose="02020603050405020304" pitchFamily="18" charset="0"/>
                    <a:ea typeface="Times New Roman" panose="02020603050405020304" pitchFamily="18" charset="0"/>
                  </a:endParaRPr>
                </a:p>
                <a:p>
                  <a:pPr algn="ctr">
                    <a:lnSpc>
                      <a:spcPts val="1200"/>
                    </a:lnSpc>
                  </a:pPr>
                  <a:r>
                    <a:rPr lang="en-US" sz="1600" b="1" u="none" strike="noStrike">
                      <a:effectLst/>
                      <a:latin typeface="Times New Roman" panose="02020603050405020304" pitchFamily="18" charset="0"/>
                      <a:ea typeface="Times New Roman" panose="02020603050405020304" pitchFamily="18" charset="0"/>
                    </a:rPr>
                    <a:t> </a:t>
                  </a:r>
                  <a:endParaRPr lang="en-CA" sz="1600">
                    <a:effectLst/>
                    <a:latin typeface="Times New Roman" panose="02020603050405020304" pitchFamily="18" charset="0"/>
                    <a:ea typeface="Times New Roman" panose="02020603050405020304" pitchFamily="18" charset="0"/>
                  </a:endParaRPr>
                </a:p>
                <a:p>
                  <a:pPr algn="ctr">
                    <a:lnSpc>
                      <a:spcPts val="1200"/>
                    </a:lnSpc>
                  </a:pPr>
                  <a:r>
                    <a:rPr lang="en-US" sz="1600">
                      <a:effectLst/>
                      <a:latin typeface="Times New Roman" panose="02020603050405020304" pitchFamily="18" charset="0"/>
                      <a:ea typeface="Times New Roman" panose="02020603050405020304" pitchFamily="18" charset="0"/>
                    </a:rPr>
                    <a:t> Airspace</a:t>
                  </a:r>
                  <a:endParaRPr lang="en-CA" sz="1600">
                    <a:effectLst/>
                    <a:latin typeface="Times New Roman" panose="02020603050405020304" pitchFamily="18" charset="0"/>
                    <a:ea typeface="Times New Roman" panose="02020603050405020304" pitchFamily="18" charset="0"/>
                  </a:endParaRPr>
                </a:p>
                <a:p>
                  <a:pPr algn="ctr">
                    <a:lnSpc>
                      <a:spcPts val="1200"/>
                    </a:lnSpc>
                  </a:pPr>
                  <a:r>
                    <a:rPr lang="en-US" sz="1600" i="1">
                      <a:effectLst/>
                      <a:latin typeface="Cambria" panose="02040503050406030204" pitchFamily="18" charset="0"/>
                      <a:ea typeface="Times New Roman" panose="02020603050405020304" pitchFamily="18" charset="0"/>
                      <a:cs typeface="Cambria" panose="02040503050406030204" pitchFamily="18" charset="0"/>
                    </a:rPr>
                    <a:t>Available</a:t>
                  </a:r>
                  <a:endParaRPr lang="en-CA" sz="1600">
                    <a:effectLst/>
                    <a:latin typeface="Times New Roman" panose="02020603050405020304" pitchFamily="18" charset="0"/>
                    <a:ea typeface="Times New Roman" panose="02020603050405020304" pitchFamily="18" charset="0"/>
                  </a:endParaRPr>
                </a:p>
                <a:p>
                  <a:pPr algn="ctr">
                    <a:lnSpc>
                      <a:spcPts val="1200"/>
                    </a:lnSpc>
                  </a:pPr>
                  <a:r>
                    <a:rPr lang="en-US" sz="1600" i="1">
                      <a:effectLst/>
                      <a:latin typeface="Cambria" panose="02040503050406030204" pitchFamily="18" charset="0"/>
                      <a:ea typeface="Times New Roman" panose="02020603050405020304" pitchFamily="18" charset="0"/>
                      <a:cs typeface="Cambria" panose="02040503050406030204" pitchFamily="18" charset="0"/>
                    </a:rPr>
                    <a:t>/Limited</a:t>
                  </a:r>
                  <a:endParaRPr lang="en-CA" sz="1600">
                    <a:effectLst/>
                    <a:latin typeface="Times New Roman" panose="02020603050405020304" pitchFamily="18" charset="0"/>
                    <a:ea typeface="Times New Roman" panose="02020603050405020304" pitchFamily="18" charset="0"/>
                  </a:endParaRPr>
                </a:p>
                <a:p>
                  <a:pPr algn="ctr">
                    <a:lnSpc>
                      <a:spcPts val="1200"/>
                    </a:lnSpc>
                  </a:pPr>
                  <a:r>
                    <a:rPr lang="en-US" sz="1600" i="1">
                      <a:effectLst/>
                      <a:latin typeface="Cambria" panose="02040503050406030204" pitchFamily="18" charset="0"/>
                      <a:ea typeface="Times New Roman" panose="02020603050405020304" pitchFamily="18" charset="0"/>
                      <a:cs typeface="Cambria" panose="02040503050406030204" pitchFamily="18" charset="0"/>
                    </a:rPr>
                    <a:t> </a:t>
                  </a:r>
                  <a:endParaRPr lang="en-CA" sz="1600">
                    <a:effectLst/>
                    <a:latin typeface="Times New Roman" panose="02020603050405020304" pitchFamily="18" charset="0"/>
                    <a:ea typeface="Times New Roman" panose="02020603050405020304" pitchFamily="18" charset="0"/>
                  </a:endParaRPr>
                </a:p>
                <a:p>
                  <a:pPr algn="ctr">
                    <a:lnSpc>
                      <a:spcPts val="1200"/>
                    </a:lnSpc>
                  </a:pPr>
                  <a:r>
                    <a:rPr lang="en-US" sz="1600">
                      <a:effectLst/>
                      <a:latin typeface="Times New Roman" panose="02020603050405020304" pitchFamily="18" charset="0"/>
                      <a:ea typeface="Times New Roman" panose="02020603050405020304" pitchFamily="18" charset="0"/>
                    </a:rPr>
                    <a:t> </a:t>
                  </a:r>
                  <a:r>
                    <a:rPr lang="en-US" sz="1600" i="1">
                      <a:effectLst/>
                      <a:latin typeface="Cambria" panose="02040503050406030204" pitchFamily="18" charset="0"/>
                      <a:ea typeface="Times New Roman" panose="02020603050405020304" pitchFamily="18" charset="0"/>
                      <a:cs typeface="Cambria" panose="02040503050406030204" pitchFamily="18" charset="0"/>
                    </a:rPr>
                    <a:t>No ATC</a:t>
                  </a:r>
                  <a:endParaRPr lang="en-CA" sz="1600">
                    <a:effectLst/>
                    <a:latin typeface="Times New Roman" panose="02020603050405020304" pitchFamily="18" charset="0"/>
                    <a:ea typeface="Times New Roman" panose="02020603050405020304" pitchFamily="18" charset="0"/>
                  </a:endParaRPr>
                </a:p>
              </p:txBody>
            </p:sp>
            <p:sp>
              <p:nvSpPr>
                <p:cNvPr id="29" name="Text Box 2">
                  <a:extLst>
                    <a:ext uri="{FF2B5EF4-FFF2-40B4-BE49-F238E27FC236}">
                      <a16:creationId xmlns:a16="http://schemas.microsoft.com/office/drawing/2014/main" id="{F01175F7-3552-B16F-6A1D-59AB38389C01}"/>
                    </a:ext>
                  </a:extLst>
                </p:cNvPr>
                <p:cNvSpPr txBox="1">
                  <a:spLocks noChangeArrowheads="1"/>
                </p:cNvSpPr>
                <p:nvPr/>
              </p:nvSpPr>
              <p:spPr bwMode="auto">
                <a:xfrm>
                  <a:off x="1952625" y="2828925"/>
                  <a:ext cx="869950" cy="1188720"/>
                </a:xfrm>
                <a:prstGeom prst="rect">
                  <a:avLst/>
                </a:prstGeom>
                <a:ln>
                  <a:headEnd/>
                  <a:tailEnd/>
                </a:ln>
              </p:spPr>
              <p:style>
                <a:lnRef idx="2">
                  <a:schemeClr val="accent5"/>
                </a:lnRef>
                <a:fillRef idx="1">
                  <a:schemeClr val="lt1"/>
                </a:fillRef>
                <a:effectRef idx="0">
                  <a:schemeClr val="accent5"/>
                </a:effectRef>
                <a:fontRef idx="minor">
                  <a:schemeClr val="dk1"/>
                </a:fontRef>
              </p:style>
              <p:txBody>
                <a:bodyPr rot="0" vert="horz" wrap="square" lIns="91440" tIns="45720" rIns="91440" bIns="45720" anchor="t" anchorCtr="0">
                  <a:noAutofit/>
                </a:bodyPr>
                <a:lstStyle/>
                <a:p>
                  <a:pPr algn="ctr">
                    <a:lnSpc>
                      <a:spcPts val="1200"/>
                    </a:lnSpc>
                  </a:pPr>
                  <a:r>
                    <a:rPr lang="en-US" sz="1600" b="1" u="sng">
                      <a:effectLst/>
                      <a:latin typeface="Times New Roman" panose="02020603050405020304" pitchFamily="18" charset="0"/>
                      <a:ea typeface="Times New Roman" panose="02020603050405020304" pitchFamily="18" charset="0"/>
                    </a:rPr>
                    <a:t>PB3</a:t>
                  </a:r>
                  <a:endParaRPr lang="en-CA" sz="1600">
                    <a:effectLst/>
                    <a:latin typeface="Times New Roman" panose="02020603050405020304" pitchFamily="18" charset="0"/>
                    <a:ea typeface="Times New Roman" panose="02020603050405020304" pitchFamily="18" charset="0"/>
                  </a:endParaRPr>
                </a:p>
                <a:p>
                  <a:pPr algn="ctr">
                    <a:lnSpc>
                      <a:spcPts val="1200"/>
                    </a:lnSpc>
                  </a:pPr>
                  <a:r>
                    <a:rPr lang="en-US" sz="1600" b="1" u="none" strike="noStrike">
                      <a:effectLst/>
                      <a:latin typeface="Times New Roman" panose="02020603050405020304" pitchFamily="18" charset="0"/>
                      <a:ea typeface="Times New Roman" panose="02020603050405020304" pitchFamily="18" charset="0"/>
                    </a:rPr>
                    <a:t> </a:t>
                  </a:r>
                  <a:endParaRPr lang="en-CA" sz="1600">
                    <a:effectLst/>
                    <a:latin typeface="Times New Roman" panose="02020603050405020304" pitchFamily="18" charset="0"/>
                    <a:ea typeface="Times New Roman" panose="02020603050405020304" pitchFamily="18" charset="0"/>
                  </a:endParaRPr>
                </a:p>
                <a:p>
                  <a:pPr algn="ctr">
                    <a:lnSpc>
                      <a:spcPts val="1200"/>
                    </a:lnSpc>
                  </a:pPr>
                  <a:r>
                    <a:rPr lang="en-US" sz="1600">
                      <a:effectLst/>
                      <a:latin typeface="Times New Roman" panose="02020603050405020304" pitchFamily="18" charset="0"/>
                      <a:ea typeface="Times New Roman" panose="02020603050405020304" pitchFamily="18" charset="0"/>
                    </a:rPr>
                    <a:t> Airspace</a:t>
                  </a:r>
                  <a:endParaRPr lang="en-CA" sz="1600">
                    <a:effectLst/>
                    <a:latin typeface="Times New Roman" panose="02020603050405020304" pitchFamily="18" charset="0"/>
                    <a:ea typeface="Times New Roman" panose="02020603050405020304" pitchFamily="18" charset="0"/>
                  </a:endParaRPr>
                </a:p>
                <a:p>
                  <a:pPr algn="ctr">
                    <a:lnSpc>
                      <a:spcPts val="1200"/>
                    </a:lnSpc>
                  </a:pPr>
                  <a:r>
                    <a:rPr lang="en-US" sz="1600" i="1">
                      <a:effectLst/>
                      <a:latin typeface="Cambria" panose="02040503050406030204" pitchFamily="18" charset="0"/>
                      <a:ea typeface="Times New Roman" panose="02020603050405020304" pitchFamily="18" charset="0"/>
                      <a:cs typeface="Cambria" panose="02040503050406030204" pitchFamily="18" charset="0"/>
                    </a:rPr>
                    <a:t>Limited</a:t>
                  </a:r>
                  <a:endParaRPr lang="en-CA" sz="1600">
                    <a:effectLst/>
                    <a:latin typeface="Times New Roman" panose="02020603050405020304" pitchFamily="18" charset="0"/>
                    <a:ea typeface="Times New Roman" panose="02020603050405020304" pitchFamily="18" charset="0"/>
                  </a:endParaRPr>
                </a:p>
                <a:p>
                  <a:pPr algn="ctr">
                    <a:lnSpc>
                      <a:spcPts val="1200"/>
                    </a:lnSpc>
                  </a:pPr>
                  <a:r>
                    <a:rPr lang="en-US" sz="1600" i="1">
                      <a:effectLst/>
                      <a:latin typeface="Cambria" panose="02040503050406030204" pitchFamily="18" charset="0"/>
                      <a:ea typeface="Times New Roman" panose="02020603050405020304" pitchFamily="18" charset="0"/>
                      <a:cs typeface="Cambria" panose="02040503050406030204" pitchFamily="18" charset="0"/>
                    </a:rPr>
                    <a:t> </a:t>
                  </a:r>
                  <a:endParaRPr lang="en-CA" sz="1600">
                    <a:effectLst/>
                    <a:latin typeface="Times New Roman" panose="02020603050405020304" pitchFamily="18" charset="0"/>
                    <a:ea typeface="Times New Roman" panose="02020603050405020304" pitchFamily="18" charset="0"/>
                  </a:endParaRPr>
                </a:p>
                <a:p>
                  <a:pPr algn="ctr">
                    <a:lnSpc>
                      <a:spcPts val="1200"/>
                    </a:lnSpc>
                  </a:pPr>
                  <a:r>
                    <a:rPr lang="en-US" sz="1600">
                      <a:effectLst/>
                      <a:latin typeface="Times New Roman" panose="02020603050405020304" pitchFamily="18" charset="0"/>
                      <a:ea typeface="Times New Roman" panose="02020603050405020304" pitchFamily="18" charset="0"/>
                    </a:rPr>
                    <a:t> ATS </a:t>
                  </a:r>
                  <a:r>
                    <a:rPr lang="en-US" sz="1600" i="1">
                      <a:effectLst/>
                      <a:latin typeface="Cambria" panose="02040503050406030204" pitchFamily="18" charset="0"/>
                      <a:ea typeface="Times New Roman" panose="02020603050405020304" pitchFamily="18" charset="0"/>
                      <a:cs typeface="Cambria" panose="02040503050406030204" pitchFamily="18" charset="0"/>
                    </a:rPr>
                    <a:t>Degraded</a:t>
                  </a:r>
                  <a:endParaRPr lang="en-CA" sz="1600">
                    <a:effectLst/>
                    <a:latin typeface="Times New Roman" panose="02020603050405020304" pitchFamily="18" charset="0"/>
                    <a:ea typeface="Times New Roman" panose="02020603050405020304" pitchFamily="18" charset="0"/>
                  </a:endParaRPr>
                </a:p>
              </p:txBody>
            </p:sp>
            <p:sp>
              <p:nvSpPr>
                <p:cNvPr id="30" name="Text Box 2">
                  <a:extLst>
                    <a:ext uri="{FF2B5EF4-FFF2-40B4-BE49-F238E27FC236}">
                      <a16:creationId xmlns:a16="http://schemas.microsoft.com/office/drawing/2014/main" id="{0C656EDF-C974-AF6C-8944-7D455263887C}"/>
                    </a:ext>
                  </a:extLst>
                </p:cNvPr>
                <p:cNvSpPr txBox="1">
                  <a:spLocks noChangeArrowheads="1"/>
                </p:cNvSpPr>
                <p:nvPr/>
              </p:nvSpPr>
              <p:spPr bwMode="auto">
                <a:xfrm>
                  <a:off x="0" y="2838450"/>
                  <a:ext cx="869950" cy="1176077"/>
                </a:xfrm>
                <a:prstGeom prst="rect">
                  <a:avLst/>
                </a:prstGeom>
                <a:ln>
                  <a:headEnd/>
                  <a:tailEnd/>
                </a:ln>
              </p:spPr>
              <p:style>
                <a:lnRef idx="2">
                  <a:schemeClr val="accent5"/>
                </a:lnRef>
                <a:fillRef idx="1">
                  <a:schemeClr val="lt1"/>
                </a:fillRef>
                <a:effectRef idx="0">
                  <a:schemeClr val="accent5"/>
                </a:effectRef>
                <a:fontRef idx="minor">
                  <a:schemeClr val="dk1"/>
                </a:fontRef>
              </p:style>
              <p:txBody>
                <a:bodyPr rot="0" vert="horz" wrap="square" lIns="91440" tIns="45720" rIns="91440" bIns="45720" anchor="t" anchorCtr="0">
                  <a:noAutofit/>
                </a:bodyPr>
                <a:lstStyle/>
                <a:p>
                  <a:pPr algn="ctr">
                    <a:lnSpc>
                      <a:spcPts val="1200"/>
                    </a:lnSpc>
                  </a:pPr>
                  <a:r>
                    <a:rPr lang="en-US" sz="1600" b="1" u="sng">
                      <a:effectLst/>
                      <a:latin typeface="Times New Roman" panose="02020603050405020304" pitchFamily="18" charset="0"/>
                      <a:ea typeface="Times New Roman" panose="02020603050405020304" pitchFamily="18" charset="0"/>
                    </a:rPr>
                    <a:t>PB1</a:t>
                  </a:r>
                  <a:endParaRPr lang="en-CA" sz="1600">
                    <a:effectLst/>
                    <a:latin typeface="Times New Roman" panose="02020603050405020304" pitchFamily="18" charset="0"/>
                    <a:ea typeface="Times New Roman" panose="02020603050405020304" pitchFamily="18" charset="0"/>
                  </a:endParaRPr>
                </a:p>
                <a:p>
                  <a:pPr algn="ctr">
                    <a:lnSpc>
                      <a:spcPts val="1200"/>
                    </a:lnSpc>
                  </a:pPr>
                  <a:r>
                    <a:rPr lang="en-US" sz="1600" b="1" u="none" strike="noStrike">
                      <a:effectLst/>
                      <a:latin typeface="Times New Roman" panose="02020603050405020304" pitchFamily="18" charset="0"/>
                      <a:ea typeface="Times New Roman" panose="02020603050405020304" pitchFamily="18" charset="0"/>
                    </a:rPr>
                    <a:t> </a:t>
                  </a:r>
                  <a:endParaRPr lang="en-CA" sz="1600">
                    <a:effectLst/>
                    <a:latin typeface="Times New Roman" panose="02020603050405020304" pitchFamily="18" charset="0"/>
                    <a:ea typeface="Times New Roman" panose="02020603050405020304" pitchFamily="18" charset="0"/>
                  </a:endParaRPr>
                </a:p>
                <a:p>
                  <a:pPr algn="ctr">
                    <a:lnSpc>
                      <a:spcPts val="1200"/>
                    </a:lnSpc>
                  </a:pPr>
                  <a:r>
                    <a:rPr lang="en-US" sz="1600">
                      <a:effectLst/>
                      <a:latin typeface="Times New Roman" panose="02020603050405020304" pitchFamily="18" charset="0"/>
                      <a:ea typeface="Times New Roman" panose="02020603050405020304" pitchFamily="18" charset="0"/>
                    </a:rPr>
                    <a:t> Airspace </a:t>
                  </a:r>
                  <a:endParaRPr lang="en-CA" sz="1600">
                    <a:effectLst/>
                    <a:latin typeface="Times New Roman" panose="02020603050405020304" pitchFamily="18" charset="0"/>
                    <a:ea typeface="Times New Roman" panose="02020603050405020304" pitchFamily="18" charset="0"/>
                  </a:endParaRPr>
                </a:p>
                <a:p>
                  <a:pPr algn="ctr">
                    <a:lnSpc>
                      <a:spcPts val="1200"/>
                    </a:lnSpc>
                  </a:pPr>
                  <a:r>
                    <a:rPr lang="en-US" sz="1600" i="1">
                      <a:effectLst/>
                      <a:latin typeface="Cambria" panose="02040503050406030204" pitchFamily="18" charset="0"/>
                      <a:ea typeface="Times New Roman" panose="02020603050405020304" pitchFamily="18" charset="0"/>
                      <a:cs typeface="Cambria" panose="02040503050406030204" pitchFamily="18" charset="0"/>
                    </a:rPr>
                    <a:t>Available</a:t>
                  </a:r>
                  <a:endParaRPr lang="en-CA" sz="1600">
                    <a:effectLst/>
                    <a:latin typeface="Times New Roman" panose="02020603050405020304" pitchFamily="18" charset="0"/>
                    <a:ea typeface="Times New Roman" panose="02020603050405020304" pitchFamily="18" charset="0"/>
                  </a:endParaRPr>
                </a:p>
                <a:p>
                  <a:pPr algn="ctr">
                    <a:lnSpc>
                      <a:spcPts val="1200"/>
                    </a:lnSpc>
                  </a:pPr>
                  <a:r>
                    <a:rPr lang="en-US" sz="1600" i="1">
                      <a:effectLst/>
                      <a:latin typeface="Cambria" panose="02040503050406030204" pitchFamily="18" charset="0"/>
                      <a:ea typeface="Times New Roman" panose="02020603050405020304" pitchFamily="18" charset="0"/>
                      <a:cs typeface="Cambria" panose="02040503050406030204" pitchFamily="18" charset="0"/>
                    </a:rPr>
                    <a:t> </a:t>
                  </a:r>
                  <a:endParaRPr lang="en-CA" sz="1600">
                    <a:effectLst/>
                    <a:latin typeface="Times New Roman" panose="02020603050405020304" pitchFamily="18" charset="0"/>
                    <a:ea typeface="Times New Roman" panose="02020603050405020304" pitchFamily="18" charset="0"/>
                  </a:endParaRPr>
                </a:p>
                <a:p>
                  <a:pPr algn="ctr">
                    <a:lnSpc>
                      <a:spcPts val="1200"/>
                    </a:lnSpc>
                  </a:pPr>
                  <a:r>
                    <a:rPr lang="en-US" sz="1600" i="1">
                      <a:effectLst/>
                      <a:latin typeface="Cambria" panose="02040503050406030204" pitchFamily="18" charset="0"/>
                      <a:ea typeface="Times New Roman" panose="02020603050405020304" pitchFamily="18" charset="0"/>
                      <a:cs typeface="Cambria" panose="02040503050406030204" pitchFamily="18" charset="0"/>
                    </a:rPr>
                    <a:t> </a:t>
                  </a:r>
                  <a:r>
                    <a:rPr lang="en-US" sz="1600">
                      <a:effectLst/>
                      <a:latin typeface="Times New Roman" panose="02020603050405020304" pitchFamily="18" charset="0"/>
                      <a:ea typeface="Times New Roman" panose="02020603050405020304" pitchFamily="18" charset="0"/>
                    </a:rPr>
                    <a:t>ATS</a:t>
                  </a:r>
                  <a:endParaRPr lang="en-CA" sz="1600">
                    <a:effectLst/>
                    <a:latin typeface="Times New Roman" panose="02020603050405020304" pitchFamily="18" charset="0"/>
                    <a:ea typeface="Times New Roman" panose="02020603050405020304" pitchFamily="18" charset="0"/>
                  </a:endParaRPr>
                </a:p>
                <a:p>
                  <a:pPr algn="ctr">
                    <a:lnSpc>
                      <a:spcPts val="1200"/>
                    </a:lnSpc>
                  </a:pPr>
                  <a:r>
                    <a:rPr lang="en-US" sz="1600">
                      <a:effectLst/>
                      <a:latin typeface="Times New Roman" panose="02020603050405020304" pitchFamily="18" charset="0"/>
                      <a:ea typeface="Times New Roman" panose="02020603050405020304" pitchFamily="18" charset="0"/>
                    </a:rPr>
                    <a:t> </a:t>
                  </a:r>
                  <a:r>
                    <a:rPr lang="en-US" sz="1600" i="1">
                      <a:effectLst/>
                      <a:latin typeface="Cambria" panose="02040503050406030204" pitchFamily="18" charset="0"/>
                      <a:ea typeface="Times New Roman" panose="02020603050405020304" pitchFamily="18" charset="0"/>
                      <a:cs typeface="Cambria" panose="02040503050406030204" pitchFamily="18" charset="0"/>
                    </a:rPr>
                    <a:t>Degraded</a:t>
                  </a:r>
                  <a:endParaRPr lang="en-CA" sz="1600">
                    <a:effectLst/>
                    <a:latin typeface="Times New Roman" panose="02020603050405020304" pitchFamily="18" charset="0"/>
                    <a:ea typeface="Times New Roman" panose="02020603050405020304" pitchFamily="18" charset="0"/>
                  </a:endParaRPr>
                </a:p>
              </p:txBody>
            </p:sp>
          </p:grpSp>
        </p:grpSp>
      </p:grpSp>
    </p:spTree>
    <p:extLst>
      <p:ext uri="{BB962C8B-B14F-4D97-AF65-F5344CB8AC3E}">
        <p14:creationId xmlns:p14="http://schemas.microsoft.com/office/powerpoint/2010/main" val="11699557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1865" y="941851"/>
            <a:ext cx="10972800" cy="1143000"/>
          </a:xfrm>
        </p:spPr>
        <p:txBody>
          <a:bodyPr/>
          <a:lstStyle/>
          <a:p>
            <a:pPr algn="ctr"/>
            <a:br>
              <a:rPr lang="en-US" dirty="0"/>
            </a:br>
            <a:endParaRPr lang="en-US" dirty="0"/>
          </a:p>
        </p:txBody>
      </p:sp>
      <p:sp>
        <p:nvSpPr>
          <p:cNvPr id="3" name="Content Placeholder 2"/>
          <p:cNvSpPr>
            <a:spLocks noGrp="1"/>
          </p:cNvSpPr>
          <p:nvPr>
            <p:ph idx="1"/>
          </p:nvPr>
        </p:nvSpPr>
        <p:spPr>
          <a:xfrm>
            <a:off x="1092318" y="1208552"/>
            <a:ext cx="4035565" cy="5649448"/>
          </a:xfrm>
        </p:spPr>
        <p:txBody>
          <a:bodyPr>
            <a:noAutofit/>
          </a:bodyPr>
          <a:lstStyle/>
          <a:p>
            <a:pPr marL="457200" algn="just"/>
            <a:r>
              <a:rPr lang="en-GB" sz="1800" dirty="0">
                <a:effectLst/>
                <a:latin typeface="Times New Roman" panose="02020603050405020304" pitchFamily="18" charset="0"/>
                <a:ea typeface="Times New Roman" panose="02020603050405020304" pitchFamily="18" charset="0"/>
              </a:rPr>
              <a:t>ATM system failure</a:t>
            </a:r>
          </a:p>
          <a:p>
            <a:pPr marL="457200" algn="just"/>
            <a:r>
              <a:rPr lang="en-GB" sz="1800" dirty="0">
                <a:effectLst/>
                <a:latin typeface="Times New Roman" panose="02020603050405020304" pitchFamily="18" charset="0"/>
                <a:ea typeface="Times New Roman" panose="02020603050405020304" pitchFamily="18" charset="0"/>
              </a:rPr>
              <a:t>GNSS spoofing</a:t>
            </a:r>
          </a:p>
          <a:p>
            <a:pPr marL="457200" algn="just"/>
            <a:r>
              <a:rPr lang="en-GB" sz="1800" dirty="0">
                <a:effectLst/>
                <a:latin typeface="Times New Roman" panose="02020603050405020304" pitchFamily="18" charset="0"/>
                <a:ea typeface="Times New Roman" panose="02020603050405020304" pitchFamily="18" charset="0"/>
              </a:rPr>
              <a:t>Industrial</a:t>
            </a:r>
            <a:r>
              <a:rPr lang="en-GB" sz="1800" spc="-15" dirty="0">
                <a:effectLst/>
                <a:latin typeface="Times New Roman" panose="02020603050405020304" pitchFamily="18" charset="0"/>
                <a:ea typeface="Times New Roman" panose="02020603050405020304" pitchFamily="18" charset="0"/>
              </a:rPr>
              <a:t> </a:t>
            </a:r>
            <a:r>
              <a:rPr lang="en-GB" sz="1800" dirty="0">
                <a:effectLst/>
                <a:latin typeface="Times New Roman" panose="02020603050405020304" pitchFamily="18" charset="0"/>
                <a:ea typeface="Times New Roman" panose="02020603050405020304" pitchFamily="18" charset="0"/>
              </a:rPr>
              <a:t>action</a:t>
            </a:r>
            <a:endParaRPr lang="en-GB" sz="1800" spc="-10" dirty="0">
              <a:effectLst/>
              <a:latin typeface="Times New Roman" panose="02020603050405020304" pitchFamily="18" charset="0"/>
              <a:ea typeface="Times New Roman" panose="02020603050405020304" pitchFamily="18" charset="0"/>
            </a:endParaRPr>
          </a:p>
          <a:p>
            <a:pPr marL="457200" algn="just"/>
            <a:r>
              <a:rPr lang="en-GB" sz="1800" dirty="0">
                <a:effectLst/>
                <a:latin typeface="Times New Roman" panose="02020603050405020304" pitchFamily="18" charset="0"/>
                <a:ea typeface="Times New Roman" panose="02020603050405020304" pitchFamily="18" charset="0"/>
              </a:rPr>
              <a:t>Pandemic</a:t>
            </a:r>
            <a:endParaRPr lang="en-GB" sz="1800" spc="-10" dirty="0">
              <a:effectLst/>
              <a:latin typeface="Times New Roman" panose="02020603050405020304" pitchFamily="18" charset="0"/>
              <a:ea typeface="Times New Roman" panose="02020603050405020304" pitchFamily="18" charset="0"/>
            </a:endParaRPr>
          </a:p>
          <a:p>
            <a:pPr marL="457200" algn="just"/>
            <a:r>
              <a:rPr lang="en-GB" sz="1800" dirty="0">
                <a:latin typeface="Times New Roman" panose="02020603050405020304" pitchFamily="18" charset="0"/>
                <a:ea typeface="Times New Roman" panose="02020603050405020304" pitchFamily="18" charset="0"/>
              </a:rPr>
              <a:t>Facility</a:t>
            </a:r>
            <a:r>
              <a:rPr lang="en-GB" sz="1800" dirty="0">
                <a:effectLst/>
                <a:latin typeface="Times New Roman" panose="02020603050405020304" pitchFamily="18" charset="0"/>
                <a:ea typeface="Times New Roman" panose="02020603050405020304" pitchFamily="18" charset="0"/>
              </a:rPr>
              <a:t> incidents</a:t>
            </a:r>
          </a:p>
          <a:p>
            <a:pPr marL="457200" algn="just"/>
            <a:r>
              <a:rPr lang="en-GB" sz="1800" dirty="0">
                <a:latin typeface="Times New Roman" panose="02020603050405020304" pitchFamily="18" charset="0"/>
                <a:ea typeface="Times New Roman" panose="02020603050405020304" pitchFamily="18" charset="0"/>
              </a:rPr>
              <a:t>Military activity</a:t>
            </a:r>
            <a:endParaRPr lang="en-CA" sz="1800" dirty="0">
              <a:latin typeface="Times New Roman" panose="02020603050405020304" pitchFamily="18" charset="0"/>
              <a:ea typeface="Times New Roman" panose="02020603050405020304" pitchFamily="18" charset="0"/>
            </a:endParaRPr>
          </a:p>
          <a:p>
            <a:pPr marL="457200" algn="just"/>
            <a:endParaRPr lang="en-GB" sz="1800" dirty="0">
              <a:effectLst/>
              <a:latin typeface="Times New Roman" panose="02020603050405020304" pitchFamily="18" charset="0"/>
              <a:ea typeface="Times New Roman" panose="02020603050405020304" pitchFamily="18" charset="0"/>
            </a:endParaRPr>
          </a:p>
        </p:txBody>
      </p:sp>
      <p:sp>
        <p:nvSpPr>
          <p:cNvPr id="5" name="Slide Number Placeholder 4"/>
          <p:cNvSpPr>
            <a:spLocks noGrp="1"/>
          </p:cNvSpPr>
          <p:nvPr>
            <p:ph type="sldNum" sz="quarter" idx="12"/>
          </p:nvPr>
        </p:nvSpPr>
        <p:spPr/>
        <p:txBody>
          <a:bodyPr/>
          <a:lstStyle/>
          <a:p>
            <a:fld id="{3FF909EE-2C65-48BC-95E5-26F3591A45A6}" type="slidenum">
              <a:rPr lang="en-CA" smtClean="0"/>
              <a:t>8</a:t>
            </a:fld>
            <a:endParaRPr lang="en-CA"/>
          </a:p>
        </p:txBody>
      </p:sp>
      <p:sp>
        <p:nvSpPr>
          <p:cNvPr id="6" name="Rectangle 5"/>
          <p:cNvSpPr/>
          <p:nvPr/>
        </p:nvSpPr>
        <p:spPr>
          <a:xfrm>
            <a:off x="0" y="0"/>
            <a:ext cx="352425" cy="2667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a:extLst>
              <a:ext uri="{FF2B5EF4-FFF2-40B4-BE49-F238E27FC236}">
                <a16:creationId xmlns:a16="http://schemas.microsoft.com/office/drawing/2014/main" id="{47B6CA34-C07A-FC2D-5A26-449C6EDBAA7F}"/>
              </a:ext>
            </a:extLst>
          </p:cNvPr>
          <p:cNvSpPr txBox="1">
            <a:spLocks/>
          </p:cNvSpPr>
          <p:nvPr/>
        </p:nvSpPr>
        <p:spPr>
          <a:xfrm>
            <a:off x="609600" y="266701"/>
            <a:ext cx="10972800" cy="587542"/>
          </a:xfrm>
          <a:prstGeom prst="rect">
            <a:avLst/>
          </a:prstGeom>
        </p:spPr>
        <p:txBody>
          <a:bodyPr/>
          <a:lstStyle>
            <a:lvl1pPr algn="l" defTabSz="914400" rtl="0" eaLnBrk="1" latinLnBrk="0" hangingPunct="1">
              <a:lnSpc>
                <a:spcPct val="90000"/>
              </a:lnSpc>
              <a:spcBef>
                <a:spcPct val="0"/>
              </a:spcBef>
              <a:buNone/>
              <a:defRPr sz="3200" b="1" kern="1200">
                <a:solidFill>
                  <a:srgbClr val="0054A4"/>
                </a:solidFill>
                <a:latin typeface="+mj-lt"/>
                <a:ea typeface="+mj-ea"/>
                <a:cs typeface="+mj-cs"/>
              </a:defRPr>
            </a:lvl1pPr>
          </a:lstStyle>
          <a:p>
            <a:pPr marL="457200" algn="just"/>
            <a:r>
              <a:rPr lang="en-GB" sz="2400" dirty="0">
                <a:effectLst/>
                <a:latin typeface="Times New Roman" panose="02020603050405020304" pitchFamily="18" charset="0"/>
                <a:ea typeface="Times New Roman" panose="02020603050405020304" pitchFamily="18" charset="0"/>
              </a:rPr>
              <a:t>Contingency Events:</a:t>
            </a:r>
          </a:p>
        </p:txBody>
      </p:sp>
      <p:sp>
        <p:nvSpPr>
          <p:cNvPr id="8" name="Content Placeholder 2">
            <a:extLst>
              <a:ext uri="{FF2B5EF4-FFF2-40B4-BE49-F238E27FC236}">
                <a16:creationId xmlns:a16="http://schemas.microsoft.com/office/drawing/2014/main" id="{F4686D4E-340E-B116-CA00-153821AB9B50}"/>
              </a:ext>
            </a:extLst>
          </p:cNvPr>
          <p:cNvSpPr txBox="1">
            <a:spLocks/>
          </p:cNvSpPr>
          <p:nvPr/>
        </p:nvSpPr>
        <p:spPr>
          <a:xfrm>
            <a:off x="5832335" y="1208552"/>
            <a:ext cx="4035565" cy="5649448"/>
          </a:xfr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algn="just"/>
            <a:r>
              <a:rPr lang="en-GB" sz="1800" dirty="0">
                <a:latin typeface="Times New Roman" panose="02020603050405020304" pitchFamily="18" charset="0"/>
                <a:ea typeface="Times New Roman" panose="02020603050405020304" pitchFamily="18" charset="0"/>
              </a:rPr>
              <a:t>Earthquake</a:t>
            </a:r>
            <a:endParaRPr lang="en-GB" sz="1800" spc="-10" dirty="0">
              <a:latin typeface="Times New Roman" panose="02020603050405020304" pitchFamily="18" charset="0"/>
              <a:ea typeface="Times New Roman" panose="02020603050405020304" pitchFamily="18" charset="0"/>
            </a:endParaRPr>
          </a:p>
          <a:p>
            <a:pPr marL="457200" algn="just"/>
            <a:r>
              <a:rPr lang="en-GB" sz="1800" dirty="0">
                <a:latin typeface="Times New Roman" panose="02020603050405020304" pitchFamily="18" charset="0"/>
                <a:ea typeface="Times New Roman" panose="02020603050405020304" pitchFamily="18" charset="0"/>
              </a:rPr>
              <a:t>Nuclear emergency </a:t>
            </a:r>
          </a:p>
          <a:p>
            <a:pPr marL="457200" algn="just"/>
            <a:r>
              <a:rPr lang="en-GB" sz="1800" dirty="0">
                <a:latin typeface="Times New Roman" panose="02020603050405020304" pitchFamily="18" charset="0"/>
                <a:ea typeface="Times New Roman" panose="02020603050405020304" pitchFamily="18" charset="0"/>
              </a:rPr>
              <a:t>Adverse weather</a:t>
            </a:r>
          </a:p>
          <a:p>
            <a:pPr marL="457200" algn="just"/>
            <a:r>
              <a:rPr lang="en-GB" sz="1800" dirty="0">
                <a:latin typeface="Times New Roman" panose="02020603050405020304" pitchFamily="18" charset="0"/>
                <a:ea typeface="Times New Roman" panose="02020603050405020304" pitchFamily="18" charset="0"/>
              </a:rPr>
              <a:t>Volcanic</a:t>
            </a:r>
            <a:r>
              <a:rPr lang="en-GB" sz="1800" spc="-60" dirty="0">
                <a:latin typeface="Times New Roman" panose="02020603050405020304" pitchFamily="18" charset="0"/>
                <a:ea typeface="Times New Roman" panose="02020603050405020304" pitchFamily="18" charset="0"/>
              </a:rPr>
              <a:t> </a:t>
            </a:r>
            <a:r>
              <a:rPr lang="en-GB" sz="1800" dirty="0">
                <a:latin typeface="Times New Roman" panose="02020603050405020304" pitchFamily="18" charset="0"/>
                <a:ea typeface="Times New Roman" panose="02020603050405020304" pitchFamily="18" charset="0"/>
              </a:rPr>
              <a:t>Ash</a:t>
            </a:r>
          </a:p>
        </p:txBody>
      </p:sp>
    </p:spTree>
    <p:extLst>
      <p:ext uri="{BB962C8B-B14F-4D97-AF65-F5344CB8AC3E}">
        <p14:creationId xmlns:p14="http://schemas.microsoft.com/office/powerpoint/2010/main" val="9336523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1392" y="388398"/>
            <a:ext cx="10972800" cy="2174328"/>
          </a:xfrm>
        </p:spPr>
        <p:txBody>
          <a:bodyPr/>
          <a:lstStyle/>
          <a:p>
            <a:r>
              <a:rPr lang="en-US" sz="2800" dirty="0"/>
              <a:t>Two main conditions defining the scope, scale, and impact of contingency events:</a:t>
            </a:r>
            <a:br>
              <a:rPr lang="en-US" sz="3600" dirty="0"/>
            </a:br>
            <a:br>
              <a:rPr lang="en-US" sz="3600" dirty="0"/>
            </a:br>
            <a:r>
              <a:rPr lang="en-US" sz="1800" dirty="0">
                <a:solidFill>
                  <a:schemeClr val="tx1"/>
                </a:solidFill>
                <a:latin typeface="Times New Roman" panose="02020603050405020304" pitchFamily="18" charset="0"/>
                <a:cs typeface="+mn-cs"/>
              </a:rPr>
              <a:t>1- ATS (Normal, Degraded, or Not Provided)</a:t>
            </a:r>
            <a:br>
              <a:rPr lang="en-US" sz="1800" dirty="0">
                <a:solidFill>
                  <a:schemeClr val="tx1"/>
                </a:solidFill>
                <a:latin typeface="Times New Roman" panose="02020603050405020304" pitchFamily="18" charset="0"/>
                <a:cs typeface="+mn-cs"/>
              </a:rPr>
            </a:br>
            <a:br>
              <a:rPr lang="en-US" sz="1800" dirty="0">
                <a:solidFill>
                  <a:schemeClr val="tx1"/>
                </a:solidFill>
                <a:latin typeface="Times New Roman" panose="02020603050405020304" pitchFamily="18" charset="0"/>
                <a:cs typeface="+mn-cs"/>
              </a:rPr>
            </a:br>
            <a:r>
              <a:rPr lang="en-US" sz="1800" dirty="0">
                <a:solidFill>
                  <a:schemeClr val="tx1"/>
                </a:solidFill>
                <a:latin typeface="Times New Roman" panose="02020603050405020304" pitchFamily="18" charset="0"/>
                <a:cs typeface="+mn-cs"/>
              </a:rPr>
              <a:t>2- Airspace (Available, Limited, Not available) </a:t>
            </a:r>
            <a:br>
              <a:rPr lang="en-US" dirty="0"/>
            </a:br>
            <a:br>
              <a:rPr lang="en-US" dirty="0"/>
            </a:br>
            <a:br>
              <a:rPr lang="en-US" dirty="0"/>
            </a:br>
            <a:endParaRPr lang="en-US" dirty="0"/>
          </a:p>
        </p:txBody>
      </p:sp>
      <p:sp>
        <p:nvSpPr>
          <p:cNvPr id="3" name="Content Placeholder 2"/>
          <p:cNvSpPr>
            <a:spLocks noGrp="1"/>
          </p:cNvSpPr>
          <p:nvPr>
            <p:ph idx="1"/>
          </p:nvPr>
        </p:nvSpPr>
        <p:spPr>
          <a:xfrm>
            <a:off x="738118" y="3719452"/>
            <a:ext cx="11165445" cy="2344464"/>
          </a:xfrm>
        </p:spPr>
        <p:txBody>
          <a:bodyPr>
            <a:noAutofit/>
          </a:bodyPr>
          <a:lstStyle/>
          <a:p>
            <a:pPr marL="0" lvl="0" indent="0" algn="just" rtl="0">
              <a:buNone/>
              <a:tabLst>
                <a:tab pos="540385" algn="l"/>
              </a:tabLst>
            </a:pPr>
            <a:r>
              <a:rPr lang="en-GB" sz="1800" dirty="0">
                <a:effectLst/>
                <a:latin typeface="Times New Roman" panose="02020603050405020304" pitchFamily="18" charset="0"/>
                <a:ea typeface="Calibri" panose="020F0502020204030204" pitchFamily="34" charset="0"/>
              </a:rPr>
              <a:t>The following are the three levels describing the management </a:t>
            </a:r>
            <a:r>
              <a:rPr lang="en-GB" sz="1800" dirty="0">
                <a:solidFill>
                  <a:srgbClr val="FF0000"/>
                </a:solidFill>
                <a:effectLst/>
                <a:latin typeface="Times New Roman" panose="02020603050405020304" pitchFamily="18" charset="0"/>
                <a:ea typeface="Calibri" panose="020F0502020204030204" pitchFamily="34" charset="0"/>
              </a:rPr>
              <a:t>scale</a:t>
            </a:r>
            <a:r>
              <a:rPr lang="en-GB" sz="1800" dirty="0">
                <a:effectLst/>
                <a:latin typeface="Times New Roman" panose="02020603050405020304" pitchFamily="18" charset="0"/>
                <a:ea typeface="Calibri" panose="020F0502020204030204" pitchFamily="34" charset="0"/>
              </a:rPr>
              <a:t> of a contingency event in the ICAO APAC Region</a:t>
            </a:r>
            <a:r>
              <a:rPr lang="en-GB" sz="1800" spc="-10" dirty="0">
                <a:effectLst/>
                <a:latin typeface="Times New Roman" panose="02020603050405020304" pitchFamily="18" charset="0"/>
                <a:ea typeface="Calibri" panose="020F0502020204030204" pitchFamily="34" charset="0"/>
              </a:rPr>
              <a:t>:</a:t>
            </a:r>
            <a:endParaRPr lang="en-CA" sz="1800" dirty="0">
              <a:effectLst/>
              <a:latin typeface="Times New Roman" panose="02020603050405020304" pitchFamily="18" charset="0"/>
              <a:ea typeface="Calibri" panose="020F0502020204030204" pitchFamily="34" charset="0"/>
            </a:endParaRPr>
          </a:p>
          <a:p>
            <a:pPr marL="457200" marR="73660" algn="just">
              <a:lnSpc>
                <a:spcPct val="101000"/>
              </a:lnSpc>
              <a:spcBef>
                <a:spcPts val="645"/>
              </a:spcBef>
              <a:spcAft>
                <a:spcPts val="0"/>
              </a:spcAft>
              <a:tabLst>
                <a:tab pos="1891665" algn="l"/>
                <a:tab pos="1892935" algn="l"/>
              </a:tabLst>
            </a:pPr>
            <a:r>
              <a:rPr lang="en-GB" sz="1800" b="1" dirty="0">
                <a:effectLst/>
                <a:latin typeface="Times New Roman" panose="02020603050405020304" pitchFamily="18" charset="0"/>
                <a:ea typeface="Times New Roman" panose="02020603050405020304" pitchFamily="18" charset="0"/>
              </a:rPr>
              <a:t>Level 1</a:t>
            </a:r>
            <a:r>
              <a:rPr lang="en-GB" sz="1800" dirty="0">
                <a:effectLst/>
                <a:latin typeface="Times New Roman" panose="02020603050405020304" pitchFamily="18" charset="0"/>
                <a:ea typeface="Times New Roman" panose="02020603050405020304" pitchFamily="18" charset="0"/>
              </a:rPr>
              <a:t>: contingency within the State’s delineated FIR(s) that can be managed locally;</a:t>
            </a:r>
            <a:endParaRPr lang="en-CA" sz="1800" dirty="0">
              <a:effectLst/>
              <a:latin typeface="Times New Roman" panose="02020603050405020304" pitchFamily="18" charset="0"/>
              <a:ea typeface="Times New Roman" panose="02020603050405020304" pitchFamily="18" charset="0"/>
            </a:endParaRPr>
          </a:p>
          <a:p>
            <a:pPr marL="457200" marR="73025" algn="just">
              <a:lnSpc>
                <a:spcPct val="101000"/>
              </a:lnSpc>
              <a:spcBef>
                <a:spcPts val="610"/>
              </a:spcBef>
              <a:spcAft>
                <a:spcPts val="0"/>
              </a:spcAft>
              <a:tabLst>
                <a:tab pos="1891665" algn="l"/>
                <a:tab pos="1892935" algn="l"/>
              </a:tabLst>
            </a:pPr>
            <a:r>
              <a:rPr lang="en-GB" sz="1800" b="1" dirty="0">
                <a:effectLst/>
                <a:latin typeface="Times New Roman" panose="02020603050405020304" pitchFamily="18" charset="0"/>
                <a:ea typeface="Times New Roman" panose="02020603050405020304" pitchFamily="18" charset="0"/>
              </a:rPr>
              <a:t>Level</a:t>
            </a:r>
            <a:r>
              <a:rPr lang="en-GB" sz="1800" b="1" spc="-25" dirty="0">
                <a:effectLst/>
                <a:latin typeface="Times New Roman" panose="02020603050405020304" pitchFamily="18" charset="0"/>
                <a:ea typeface="Times New Roman" panose="02020603050405020304" pitchFamily="18" charset="0"/>
              </a:rPr>
              <a:t> </a:t>
            </a:r>
            <a:r>
              <a:rPr lang="en-GB" sz="1800" b="1" dirty="0">
                <a:effectLst/>
                <a:latin typeface="Times New Roman" panose="02020603050405020304" pitchFamily="18" charset="0"/>
                <a:ea typeface="Times New Roman" panose="02020603050405020304" pitchFamily="18" charset="0"/>
              </a:rPr>
              <a:t>2</a:t>
            </a:r>
            <a:r>
              <a:rPr lang="en-GB" sz="1800" dirty="0">
                <a:effectLst/>
                <a:latin typeface="Times New Roman" panose="02020603050405020304" pitchFamily="18" charset="0"/>
                <a:ea typeface="Times New Roman" panose="02020603050405020304" pitchFamily="18" charset="0"/>
              </a:rPr>
              <a:t>:</a:t>
            </a:r>
            <a:r>
              <a:rPr lang="en-GB" sz="1800" spc="-50" dirty="0">
                <a:effectLst/>
                <a:latin typeface="Times New Roman" panose="02020603050405020304" pitchFamily="18" charset="0"/>
                <a:ea typeface="Times New Roman" panose="02020603050405020304" pitchFamily="18" charset="0"/>
              </a:rPr>
              <a:t> cross-border </a:t>
            </a:r>
            <a:r>
              <a:rPr lang="en-GB" sz="1800" dirty="0">
                <a:effectLst/>
                <a:latin typeface="Times New Roman" panose="02020603050405020304" pitchFamily="18" charset="0"/>
                <a:ea typeface="Times New Roman" panose="02020603050405020304" pitchFamily="18" charset="0"/>
              </a:rPr>
              <a:t>contingency requiring</a:t>
            </a:r>
            <a:r>
              <a:rPr lang="en-GB" sz="1800" spc="-45" dirty="0">
                <a:effectLst/>
                <a:latin typeface="Times New Roman" panose="02020603050405020304" pitchFamily="18" charset="0"/>
                <a:ea typeface="Times New Roman" panose="02020603050405020304" pitchFamily="18" charset="0"/>
              </a:rPr>
              <a:t> collaboration between </a:t>
            </a:r>
            <a:r>
              <a:rPr lang="en-GB" sz="1800" dirty="0">
                <a:effectLst/>
                <a:latin typeface="Times New Roman" panose="02020603050405020304" pitchFamily="18" charset="0"/>
                <a:ea typeface="Times New Roman" panose="02020603050405020304" pitchFamily="18" charset="0"/>
              </a:rPr>
              <a:t>two adjacent States; and</a:t>
            </a:r>
            <a:endParaRPr lang="en-CA" sz="1800" dirty="0">
              <a:effectLst/>
              <a:latin typeface="Times New Roman" panose="02020603050405020304" pitchFamily="18" charset="0"/>
              <a:ea typeface="Times New Roman" panose="02020603050405020304" pitchFamily="18" charset="0"/>
            </a:endParaRPr>
          </a:p>
          <a:p>
            <a:pPr marL="457200" marR="73660" algn="just">
              <a:lnSpc>
                <a:spcPct val="101000"/>
              </a:lnSpc>
              <a:spcBef>
                <a:spcPts val="615"/>
              </a:spcBef>
              <a:spcAft>
                <a:spcPts val="0"/>
              </a:spcAft>
              <a:tabLst>
                <a:tab pos="1891665" algn="l"/>
                <a:tab pos="1892935" algn="l"/>
              </a:tabLst>
            </a:pPr>
            <a:r>
              <a:rPr lang="en-GB" sz="1800" b="1" dirty="0">
                <a:effectLst/>
                <a:latin typeface="Times New Roman" panose="02020603050405020304" pitchFamily="18" charset="0"/>
                <a:ea typeface="Times New Roman" panose="02020603050405020304" pitchFamily="18" charset="0"/>
              </a:rPr>
              <a:t>Level 3</a:t>
            </a:r>
            <a:r>
              <a:rPr lang="en-GB" sz="1800" dirty="0">
                <a:effectLst/>
                <a:latin typeface="Times New Roman" panose="02020603050405020304" pitchFamily="18" charset="0"/>
                <a:ea typeface="Times New Roman" panose="02020603050405020304" pitchFamily="18" charset="0"/>
              </a:rPr>
              <a:t>:</a:t>
            </a:r>
            <a:r>
              <a:rPr lang="en-GB" sz="1800" b="1" dirty="0">
                <a:effectLst/>
                <a:latin typeface="Times New Roman" panose="02020603050405020304" pitchFamily="18" charset="0"/>
                <a:ea typeface="Times New Roman" panose="02020603050405020304" pitchFamily="18" charset="0"/>
              </a:rPr>
              <a:t> </a:t>
            </a:r>
            <a:r>
              <a:rPr lang="en-GB" sz="1800" dirty="0">
                <a:effectLst/>
                <a:latin typeface="Times New Roman" panose="02020603050405020304" pitchFamily="18" charset="0"/>
                <a:ea typeface="Times New Roman" panose="02020603050405020304" pitchFamily="18" charset="0"/>
              </a:rPr>
              <a:t>sub-regional or regional contingency requiring collaboration of more than two States. </a:t>
            </a:r>
            <a:r>
              <a:rPr lang="en-GB" sz="1800" dirty="0">
                <a:effectLst/>
                <a:latin typeface="Times New Roman" panose="02020603050405020304" pitchFamily="18" charset="0"/>
                <a:ea typeface="Calibri" panose="020F0502020204030204" pitchFamily="34" charset="0"/>
              </a:rPr>
              <a:t> </a:t>
            </a:r>
            <a:endParaRPr lang="en-CA" sz="1800" dirty="0">
              <a:effectLst/>
              <a:latin typeface="Times New Roman" panose="02020603050405020304" pitchFamily="18" charset="0"/>
              <a:ea typeface="Calibri" panose="020F0502020204030204" pitchFamily="34" charset="0"/>
            </a:endParaRPr>
          </a:p>
          <a:p>
            <a:pPr algn="just"/>
            <a:endParaRPr lang="en-US" sz="1800" dirty="0"/>
          </a:p>
        </p:txBody>
      </p:sp>
      <p:sp>
        <p:nvSpPr>
          <p:cNvPr id="5" name="Slide Number Placeholder 4"/>
          <p:cNvSpPr>
            <a:spLocks noGrp="1"/>
          </p:cNvSpPr>
          <p:nvPr>
            <p:ph type="sldNum" sz="quarter" idx="12"/>
          </p:nvPr>
        </p:nvSpPr>
        <p:spPr/>
        <p:txBody>
          <a:bodyPr/>
          <a:lstStyle/>
          <a:p>
            <a:fld id="{3FF909EE-2C65-48BC-95E5-26F3591A45A6}" type="slidenum">
              <a:rPr lang="en-CA" smtClean="0"/>
              <a:t>9</a:t>
            </a:fld>
            <a:endParaRPr lang="en-CA"/>
          </a:p>
        </p:txBody>
      </p:sp>
      <p:sp>
        <p:nvSpPr>
          <p:cNvPr id="6" name="Rectangle 5"/>
          <p:cNvSpPr/>
          <p:nvPr/>
        </p:nvSpPr>
        <p:spPr>
          <a:xfrm>
            <a:off x="0" y="0"/>
            <a:ext cx="352425" cy="2667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a:extLst>
              <a:ext uri="{FF2B5EF4-FFF2-40B4-BE49-F238E27FC236}">
                <a16:creationId xmlns:a16="http://schemas.microsoft.com/office/drawing/2014/main" id="{47B6CA34-C07A-FC2D-5A26-449C6EDBAA7F}"/>
              </a:ext>
            </a:extLst>
          </p:cNvPr>
          <p:cNvSpPr txBox="1">
            <a:spLocks/>
          </p:cNvSpPr>
          <p:nvPr/>
        </p:nvSpPr>
        <p:spPr>
          <a:xfrm>
            <a:off x="834440" y="2949742"/>
            <a:ext cx="10972800" cy="479258"/>
          </a:xfrm>
          <a:prstGeom prst="rect">
            <a:avLst/>
          </a:prstGeom>
        </p:spPr>
        <p:txBody>
          <a:bodyPr/>
          <a:lstStyle>
            <a:lvl1pPr algn="l" defTabSz="914400" rtl="0" eaLnBrk="1" latinLnBrk="0" hangingPunct="1">
              <a:lnSpc>
                <a:spcPct val="90000"/>
              </a:lnSpc>
              <a:spcBef>
                <a:spcPct val="0"/>
              </a:spcBef>
              <a:buNone/>
              <a:defRPr sz="3200" b="1" kern="1200">
                <a:solidFill>
                  <a:srgbClr val="0054A4"/>
                </a:solidFill>
                <a:latin typeface="+mj-lt"/>
                <a:ea typeface="+mj-ea"/>
                <a:cs typeface="+mj-cs"/>
              </a:defRPr>
            </a:lvl1pPr>
          </a:lstStyle>
          <a:p>
            <a:r>
              <a:rPr lang="en-US" dirty="0"/>
              <a:t>Levels of Contingency Response</a:t>
            </a:r>
            <a:br>
              <a:rPr lang="en-US" dirty="0"/>
            </a:br>
            <a:endParaRPr lang="en-US" dirty="0"/>
          </a:p>
        </p:txBody>
      </p:sp>
    </p:spTree>
    <p:extLst>
      <p:ext uri="{BB962C8B-B14F-4D97-AF65-F5344CB8AC3E}">
        <p14:creationId xmlns:p14="http://schemas.microsoft.com/office/powerpoint/2010/main" val="15408881"/>
      </p:ext>
    </p:extLst>
  </p:cSld>
  <p:clrMapOvr>
    <a:masterClrMapping/>
  </p:clrMapOvr>
</p:sld>
</file>

<file path=ppt/theme/theme1.xml><?xml version="1.0" encoding="utf-8"?>
<a:theme xmlns:a="http://schemas.openxmlformats.org/drawingml/2006/main" name="Office Theme">
  <a:themeElements>
    <a:clrScheme name="ICAO Colour Palette">
      <a:dk1>
        <a:sysClr val="windowText" lastClr="000000"/>
      </a:dk1>
      <a:lt1>
        <a:sysClr val="window" lastClr="FFFFFF"/>
      </a:lt1>
      <a:dk2>
        <a:srgbClr val="0055A5"/>
      </a:dk2>
      <a:lt2>
        <a:srgbClr val="8C99A1"/>
      </a:lt2>
      <a:accent1>
        <a:srgbClr val="289DD8"/>
      </a:accent1>
      <a:accent2>
        <a:srgbClr val="F58220"/>
      </a:accent2>
      <a:accent3>
        <a:srgbClr val="A74233"/>
      </a:accent3>
      <a:accent4>
        <a:srgbClr val="FAA61A"/>
      </a:accent4>
      <a:accent5>
        <a:srgbClr val="008739"/>
      </a:accent5>
      <a:accent6>
        <a:srgbClr val="A6CE39"/>
      </a:accent6>
      <a:hlink>
        <a:srgbClr val="A00064"/>
      </a:hlink>
      <a:folHlink>
        <a:srgbClr val="E6A7C8"/>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060E60B92276347BC67F1F2CCCBA3E3" ma:contentTypeVersion="5" ma:contentTypeDescription="Create a new document." ma:contentTypeScope="" ma:versionID="248316e01e4476562ce9037b07200f85">
  <xsd:schema xmlns:xsd="http://www.w3.org/2001/XMLSchema" xmlns:xs="http://www.w3.org/2001/XMLSchema" xmlns:p="http://schemas.microsoft.com/office/2006/metadata/properties" xmlns:ns2="2b0c29a6-a2e0-472b-bfb4-397922b0132f" targetNamespace="http://schemas.microsoft.com/office/2006/metadata/properties" ma:root="true" ma:fieldsID="2793bdf8509c69ac6b7a79c02d39b509" ns2:_="">
    <xsd:import namespace="2b0c29a6-a2e0-472b-bfb4-397922b0132f"/>
    <xsd:element name="properties">
      <xsd:complexType>
        <xsd:sequence>
          <xsd:element name="documentManagement">
            <xsd:complexType>
              <xsd:all>
                <xsd:element ref="ns2:Number" minOccurs="0"/>
                <xsd:element ref="ns2:Update_x0020_Date" minOccurs="0"/>
                <xsd:element ref="ns2:Presenter" minOccurs="0"/>
                <xsd:element ref="ns2:Category" minOccurs="0"/>
                <xsd:element ref="ns2:Type_x0020_Na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b0c29a6-a2e0-472b-bfb4-397922b0132f" elementFormDefault="qualified">
    <xsd:import namespace="http://schemas.microsoft.com/office/2006/documentManagement/types"/>
    <xsd:import namespace="http://schemas.microsoft.com/office/infopath/2007/PartnerControls"/>
    <xsd:element name="Number" ma:index="8" nillable="true" ma:displayName="Number" ma:internalName="Number">
      <xsd:simpleType>
        <xsd:restriction base="dms:Text">
          <xsd:maxLength value="255"/>
        </xsd:restriction>
      </xsd:simpleType>
    </xsd:element>
    <xsd:element name="Update_x0020_Date" ma:index="9" nillable="true" ma:displayName="Update Date" ma:internalName="Update_x0020_Date">
      <xsd:simpleType>
        <xsd:restriction base="dms:Text">
          <xsd:maxLength value="255"/>
        </xsd:restriction>
      </xsd:simpleType>
    </xsd:element>
    <xsd:element name="Presenter" ma:index="10" nillable="true" ma:displayName="Presenter" ma:internalName="Presenter">
      <xsd:simpleType>
        <xsd:restriction base="dms:Text">
          <xsd:maxLength value="255"/>
        </xsd:restriction>
      </xsd:simpleType>
    </xsd:element>
    <xsd:element name="Category" ma:index="11" nillable="true" ma:displayName="Category" ma:format="Dropdown" ma:internalName="Category">
      <xsd:simpleType>
        <xsd:union memberTypes="dms:Text">
          <xsd:simpleType>
            <xsd:restriction base="dms:Choice">
              <xsd:enumeration value="1-Report"/>
              <xsd:enumeration value="2-General Information"/>
              <xsd:enumeration value="3-Working Papers"/>
              <xsd:enumeration value="4-Information Papers"/>
              <xsd:enumeration value="5-Presentations"/>
              <xsd:enumeration value="6-Discussion papers"/>
            </xsd:restriction>
          </xsd:simpleType>
        </xsd:union>
      </xsd:simpleType>
    </xsd:element>
    <xsd:element name="Type_x0020_Name" ma:index="12" nillable="true" ma:displayName="Type Name" ma:internalName="Type_x0020_Name">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Category xmlns="2b0c29a6-a2e0-472b-bfb4-397922b0132f">Breakout Session</Category>
    <Type_x0020_Name xmlns="2b0c29a6-a2e0-472b-bfb4-397922b0132f">2024 ATM Contingency WS-TTX</Type_x0020_Name>
    <Presenter xmlns="2b0c29a6-a2e0-472b-bfb4-397922b0132f">ICAO</Presenter>
    <Update_x0020_Date xmlns="2b0c29a6-a2e0-472b-bfb4-397922b0132f">26 June 2024</Update_x0020_Date>
    <Number xmlns="2b0c29a6-a2e0-472b-bfb4-397922b0132f">02</Number>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C2373CC-C486-429E-9C95-BC215D27D955}"/>
</file>

<file path=customXml/itemProps2.xml><?xml version="1.0" encoding="utf-8"?>
<ds:datastoreItem xmlns:ds="http://schemas.openxmlformats.org/officeDocument/2006/customXml" ds:itemID="{FBF12AFF-54A7-4733-8984-275FE01211B5}">
  <ds:schemaRefs>
    <ds:schemaRef ds:uri="http://schemas.microsoft.com/office/2006/metadata/properties"/>
    <ds:schemaRef ds:uri="http://schemas.microsoft.com/office/infopath/2007/PartnerControls"/>
    <ds:schemaRef ds:uri="1a5df772-3597-47bd-a161-3ffce06e29a6"/>
    <ds:schemaRef ds:uri="0471639e-aa54-4342-8eb4-6c399df82c4d"/>
  </ds:schemaRefs>
</ds:datastoreItem>
</file>

<file path=customXml/itemProps3.xml><?xml version="1.0" encoding="utf-8"?>
<ds:datastoreItem xmlns:ds="http://schemas.openxmlformats.org/officeDocument/2006/customXml" ds:itemID="{15F32CFC-082A-4B35-AA75-3913CFD60F7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4022</TotalTime>
  <Words>1916</Words>
  <Application>Microsoft Office PowerPoint</Application>
  <PresentationFormat>Widescreen</PresentationFormat>
  <Paragraphs>313</Paragraphs>
  <Slides>25</Slides>
  <Notes>22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25</vt:i4>
      </vt:variant>
    </vt:vector>
  </HeadingPairs>
  <TitlesOfParts>
    <vt:vector size="32" baseType="lpstr">
      <vt:lpstr>Arial</vt:lpstr>
      <vt:lpstr>Arial Rounded MT Bold</vt:lpstr>
      <vt:lpstr>Calibri</vt:lpstr>
      <vt:lpstr>Cambria</vt:lpstr>
      <vt:lpstr>Courier New</vt:lpstr>
      <vt:lpstr>Times New Roman</vt:lpstr>
      <vt:lpstr>Office Theme</vt:lpstr>
      <vt:lpstr>PowerPoint Presentation</vt:lpstr>
      <vt:lpstr>PowerPoint Presentation</vt:lpstr>
      <vt:lpstr>The ATM Contingency Management (CM) Cycle</vt:lpstr>
      <vt:lpstr>Some fundamentals to be considered for CM</vt:lpstr>
      <vt:lpstr> </vt:lpstr>
      <vt:lpstr>ATM Contingency Plan – ATM includes ATS, ATFM and ASM Contingency to refer to airspace disruption Crisis to refer to something bigger or the major events impacting traffic flows Contingency Events ACG: ATM Contingency Group CCC: Contingency Coordination Committee CCT: Contingency Coordination Teams  </vt:lpstr>
      <vt:lpstr> </vt:lpstr>
      <vt:lpstr> </vt:lpstr>
      <vt:lpstr>Two main conditions defining the scope, scale, and impact of contingency events:  1- ATS (Normal, Degraded, or Not Provided)  2- Airspace (Available, Limited, Not available)    </vt:lpstr>
      <vt:lpstr> </vt:lpstr>
      <vt:lpstr> </vt:lpstr>
      <vt:lpstr>Matrix between Conditions and CAT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ICAO Regional ATM Contingency Framework</dc:title>
  <dc:creator>Atallah, Cynthia</dc:creator>
  <cp:lastModifiedBy>Takata</cp:lastModifiedBy>
  <cp:revision>72</cp:revision>
  <dcterms:created xsi:type="dcterms:W3CDTF">2020-01-08T15:21:02Z</dcterms:created>
  <dcterms:modified xsi:type="dcterms:W3CDTF">2024-06-26T06:05:09Z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0x010100B060E60B92276347BC67F1F2CCCBA3E3</vt:lpwstr>
  </property>
</Properties>
</file>