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A1DFC-C7AD-49C2-8578-15CE2474B115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B01A1-5BDA-417F-859F-67676C26C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73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1200" b="0" kern="0" dirty="0" smtClean="0">
                <a:solidFill>
                  <a:srgbClr val="C69884"/>
                </a:solidFill>
                <a:ea typeface="+mn-ea"/>
              </a:rPr>
              <a:t>Hi : Vertical Total System </a:t>
            </a:r>
            <a:r>
              <a:rPr lang="fr-FR" altLang="fr-FR" sz="1200" b="0" kern="0" dirty="0" err="1" smtClean="0">
                <a:solidFill>
                  <a:srgbClr val="C69884"/>
                </a:solidFill>
                <a:ea typeface="+mn-ea"/>
              </a:rPr>
              <a:t>Error</a:t>
            </a:r>
            <a:endParaRPr lang="fr-FR" altLang="fr-FR" sz="1200" b="0" kern="0" dirty="0" smtClean="0">
              <a:solidFill>
                <a:srgbClr val="C69884"/>
              </a:solidFill>
              <a:ea typeface="+mn-ea"/>
            </a:endParaRPr>
          </a:p>
          <a:p>
            <a:pPr eaLnBrk="1" hangingPunct="1"/>
            <a:endParaRPr lang="fr-FR" altLang="fr-FR" dirty="0" smtClean="0"/>
          </a:p>
        </p:txBody>
      </p:sp>
      <p:sp>
        <p:nvSpPr>
          <p:cNvPr id="5222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8350" indent="-295275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2688" indent="-236538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55763" indent="-236538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28838" indent="-236538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86038" indent="-236538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43238" indent="-236538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0438" indent="-236538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7638" indent="-236538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1EC49B-44C1-4AC5-87C0-055A0A77B0FF}" type="slidenum">
              <a:rPr lang="fr-FR" altLang="fr-FR" sz="1000" smtClean="0">
                <a:latin typeface="Times New Roman" panose="02020603050405020304" pitchFamily="18" charset="0"/>
                <a:ea typeface="MS PGothic" panose="020B0600070205080204" pitchFamily="34" charset="-128"/>
              </a:rPr>
              <a:pPr>
                <a:spcBef>
                  <a:spcPct val="0"/>
                </a:spcBef>
              </a:pPr>
              <a:t>2</a:t>
            </a:fld>
            <a:endParaRPr lang="fr-FR" altLang="fr-FR" sz="1000" smtClean="0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5494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99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4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070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2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00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85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866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5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081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79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820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F8F10-42E3-4366-B6ED-14610C4848E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5C9F8-A7BE-490C-BB4D-4DC319C53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7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omework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Assemble the </a:t>
            </a:r>
            <a:r>
              <a:rPr lang="en-US" dirty="0" smtClean="0">
                <a:solidFill>
                  <a:srgbClr val="FF0000"/>
                </a:solidFill>
              </a:rPr>
              <a:t>FAS profile view </a:t>
            </a:r>
            <a:r>
              <a:rPr lang="en-US" dirty="0" smtClean="0"/>
              <a:t>with the </a:t>
            </a:r>
            <a:r>
              <a:rPr lang="en-US" dirty="0" smtClean="0">
                <a:solidFill>
                  <a:srgbClr val="FF0000"/>
                </a:solidFill>
              </a:rPr>
              <a:t>parts</a:t>
            </a:r>
            <a:r>
              <a:rPr lang="en-US" dirty="0" smtClean="0"/>
              <a:t> in the following figure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33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294136" y="4547321"/>
            <a:ext cx="11762384" cy="25613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202" name="Rectangle 6">
            <a:extLst>
              <a:ext uri="{FF2B5EF4-FFF2-40B4-BE49-F238E27FC236}">
                <a16:creationId xmlns:a16="http://schemas.microsoft.com/office/drawing/2014/main" id="{2F851D7C-4C5B-4582-93F1-E2BBBC84FA31}"/>
              </a:ext>
            </a:extLst>
          </p:cNvPr>
          <p:cNvSpPr txBox="1">
            <a:spLocks/>
          </p:cNvSpPr>
          <p:nvPr/>
        </p:nvSpPr>
        <p:spPr bwMode="auto">
          <a:xfrm>
            <a:off x="2854326" y="45610"/>
            <a:ext cx="6642004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4" tIns="49517" rIns="99034" bIns="49517" anchor="ctr"/>
          <a:lstStyle>
            <a:lvl1pPr defTabSz="536575">
              <a:spcBef>
                <a:spcPct val="20000"/>
              </a:spcBef>
              <a:buFont typeface="Arial" panose="020B0604020202020204" pitchFamily="34" charset="0"/>
              <a:buChar char="•"/>
              <a:defRPr sz="3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871538" indent="-334963" defTabSz="536575">
              <a:spcBef>
                <a:spcPct val="20000"/>
              </a:spcBef>
              <a:buFont typeface="Arial" panose="020B0604020202020204" pitchFamily="34" charset="0"/>
              <a:buChar char="–"/>
              <a:defRPr sz="3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341438" indent="-268288" defTabSz="536575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878013" indent="-268288" defTabSz="536575">
              <a:spcBef>
                <a:spcPct val="20000"/>
              </a:spcBef>
              <a:buFont typeface="Arial" panose="020B0604020202020204" pitchFamily="34" charset="0"/>
              <a:buChar char="–"/>
              <a:defRPr sz="2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414588" indent="-268288" defTabSz="536575">
              <a:spcBef>
                <a:spcPct val="20000"/>
              </a:spcBef>
              <a:buFont typeface="Arial" panose="020B0604020202020204" pitchFamily="34" charset="0"/>
              <a:buChar char="»"/>
              <a:defRPr sz="2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871788" indent="-268288" defTabSz="536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3328988" indent="-268288" defTabSz="536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786188" indent="-268288" defTabSz="536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4243388" indent="-268288" defTabSz="536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fr-FR" sz="3046" dirty="0">
                <a:solidFill>
                  <a:srgbClr val="005E78"/>
                </a:solidFill>
              </a:rPr>
              <a:t>FINAL APPROACH SURFACE (FAS)</a:t>
            </a:r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DC84E887-80B8-4932-8A1D-CC588292EDBE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2368551" y="4272251"/>
            <a:ext cx="6962775" cy="0"/>
          </a:xfrm>
          <a:prstGeom prst="line">
            <a:avLst/>
          </a:prstGeom>
          <a:noFill/>
          <a:ln w="19050">
            <a:solidFill>
              <a:srgbClr val="CBCBC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1662" kern="0">
              <a:solidFill>
                <a:srgbClr val="FFFFFF"/>
              </a:solidFill>
            </a:endParaRPr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16CF1131-A076-4120-B573-480BD21B345C}"/>
              </a:ext>
            </a:extLst>
          </p:cNvPr>
          <p:cNvSpPr>
            <a:spLocks noChangeShapeType="1"/>
          </p:cNvSpPr>
          <p:nvPr/>
        </p:nvSpPr>
        <p:spPr bwMode="blackWhite">
          <a:xfrm flipH="1">
            <a:off x="8734425" y="4296063"/>
            <a:ext cx="844550" cy="0"/>
          </a:xfrm>
          <a:prstGeom prst="line">
            <a:avLst/>
          </a:prstGeom>
          <a:noFill/>
          <a:ln w="76200">
            <a:solidFill>
              <a:srgbClr val="CBCBC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1662" kern="0">
              <a:solidFill>
                <a:srgbClr val="FFFFFF"/>
              </a:solidFill>
            </a:endParaRPr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id="{27B2A012-1D99-4327-9EAD-0261CD59D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6775" y="3849977"/>
            <a:ext cx="0" cy="422275"/>
          </a:xfrm>
          <a:prstGeom prst="line">
            <a:avLst/>
          </a:prstGeom>
          <a:noFill/>
          <a:ln w="19050">
            <a:solidFill>
              <a:srgbClr val="FF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1662" kern="0">
              <a:solidFill>
                <a:srgbClr val="FFFFFF"/>
              </a:solidFill>
            </a:endParaRPr>
          </a:p>
        </p:txBody>
      </p:sp>
      <p:grpSp>
        <p:nvGrpSpPr>
          <p:cNvPr id="18" name="Group 45"/>
          <p:cNvGrpSpPr>
            <a:grpSpLocks/>
          </p:cNvGrpSpPr>
          <p:nvPr/>
        </p:nvGrpSpPr>
        <p:grpSpPr bwMode="auto">
          <a:xfrm>
            <a:off x="7832596" y="4843727"/>
            <a:ext cx="3381375" cy="1776413"/>
            <a:chOff x="1292" y="2296"/>
            <a:chExt cx="2308" cy="1213"/>
          </a:xfrm>
        </p:grpSpPr>
        <p:sp>
          <p:nvSpPr>
            <p:cNvPr id="19" name="Line 7">
              <a:extLst>
                <a:ext uri="{FF2B5EF4-FFF2-40B4-BE49-F238E27FC236}">
                  <a16:creationId xmlns:a16="http://schemas.microsoft.com/office/drawing/2014/main" id="{8DD30338-BB9B-429D-A264-F0232FDA26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92" y="2296"/>
              <a:ext cx="2308" cy="1213"/>
            </a:xfrm>
            <a:prstGeom prst="line">
              <a:avLst/>
            </a:prstGeom>
            <a:noFill/>
            <a:ln w="5715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sz="1662" kern="0">
                <a:solidFill>
                  <a:srgbClr val="FFFFFF"/>
                </a:solidFill>
              </a:endParaRPr>
            </a:p>
          </p:txBody>
        </p:sp>
        <p:sp>
          <p:nvSpPr>
            <p:cNvPr id="20" name="Text Box 18">
              <a:extLst>
                <a:ext uri="{FF2B5EF4-FFF2-40B4-BE49-F238E27FC236}">
                  <a16:creationId xmlns:a16="http://schemas.microsoft.com/office/drawing/2014/main" id="{CF93C931-9E7A-4EB0-8EAE-5591AF173A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0" y="3022"/>
              <a:ext cx="438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>
              <a:spAutoFit/>
            </a:bodyPr>
            <a:lstStyle>
              <a:lvl1pPr defTabSz="7620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2400" b="1">
                  <a:solidFill>
                    <a:srgbClr val="0041A0"/>
                  </a:solidFill>
                  <a:latin typeface="Arial" pitchFamily="34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2000" b="1">
                  <a:solidFill>
                    <a:srgbClr val="0041A0"/>
                  </a:solidFill>
                  <a:latin typeface="Arial" pitchFamily="34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b="1">
                  <a:solidFill>
                    <a:srgbClr val="0041A0"/>
                  </a:solidFill>
                  <a:latin typeface="Arial" pitchFamily="34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1600" b="1">
                  <a:solidFill>
                    <a:srgbClr val="0041A0"/>
                  </a:solidFill>
                  <a:latin typeface="Arial" pitchFamily="34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None/>
                <a:defRPr/>
              </a:pPr>
              <a:r>
                <a:rPr lang="fr-FR" altLang="fr-FR" sz="1846" kern="0" dirty="0">
                  <a:solidFill>
                    <a:srgbClr val="009900"/>
                  </a:solidFill>
                </a:rPr>
                <a:t>FAS</a:t>
              </a:r>
            </a:p>
          </p:txBody>
        </p:sp>
      </p:grpSp>
      <p:grpSp>
        <p:nvGrpSpPr>
          <p:cNvPr id="29711" name="Group 25"/>
          <p:cNvGrpSpPr>
            <a:grpSpLocks/>
          </p:cNvGrpSpPr>
          <p:nvPr/>
        </p:nvGrpSpPr>
        <p:grpSpPr bwMode="auto">
          <a:xfrm>
            <a:off x="5192713" y="6014496"/>
            <a:ext cx="773112" cy="374650"/>
            <a:chOff x="3600" y="3249"/>
            <a:chExt cx="528" cy="255"/>
          </a:xfrm>
        </p:grpSpPr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40EF4246-5E87-4A91-8C0B-1B90C5568700}"/>
                </a:ext>
              </a:extLst>
            </p:cNvPr>
            <p:cNvSpPr>
              <a:spLocks noChangeShapeType="1"/>
            </p:cNvSpPr>
            <p:nvPr/>
          </p:nvSpPr>
          <p:spPr bwMode="blackWhite">
            <a:xfrm flipH="1">
              <a:off x="3600" y="3504"/>
              <a:ext cx="528" cy="0"/>
            </a:xfrm>
            <a:prstGeom prst="line">
              <a:avLst/>
            </a:prstGeom>
            <a:noFill/>
            <a:ln w="57150">
              <a:solidFill>
                <a:srgbClr val="99CC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sz="1662" kern="0">
                <a:solidFill>
                  <a:srgbClr val="FFFFFF"/>
                </a:solidFill>
              </a:endParaRPr>
            </a:p>
          </p:txBody>
        </p:sp>
        <p:sp>
          <p:nvSpPr>
            <p:cNvPr id="29" name="Text Box 27">
              <a:extLst>
                <a:ext uri="{FF2B5EF4-FFF2-40B4-BE49-F238E27FC236}">
                  <a16:creationId xmlns:a16="http://schemas.microsoft.com/office/drawing/2014/main" id="{B6467CDD-F74D-4521-BE2B-DB7090313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3249"/>
              <a:ext cx="425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>
              <a:spAutoFit/>
            </a:bodyPr>
            <a:lstStyle>
              <a:lvl1pPr defTabSz="7620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2400" b="1">
                  <a:solidFill>
                    <a:srgbClr val="0041A0"/>
                  </a:solidFill>
                  <a:latin typeface="Arial" pitchFamily="34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2000" b="1">
                  <a:solidFill>
                    <a:srgbClr val="0041A0"/>
                  </a:solidFill>
                  <a:latin typeface="Arial" pitchFamily="34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b="1">
                  <a:solidFill>
                    <a:srgbClr val="0041A0"/>
                  </a:solidFill>
                  <a:latin typeface="Arial" pitchFamily="34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1600" b="1">
                  <a:solidFill>
                    <a:srgbClr val="0041A0"/>
                  </a:solidFill>
                  <a:latin typeface="Arial" pitchFamily="34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None/>
                <a:defRPr/>
              </a:pPr>
              <a:r>
                <a:rPr lang="fr-FR" altLang="fr-FR" sz="1846" kern="0" dirty="0">
                  <a:solidFill>
                    <a:srgbClr val="99CCFF"/>
                  </a:solidFill>
                </a:rPr>
                <a:t>ATT</a:t>
              </a:r>
            </a:p>
          </p:txBody>
        </p:sp>
      </p:grpSp>
      <p:sp>
        <p:nvSpPr>
          <p:cNvPr id="30" name="Text Box 28">
            <a:extLst>
              <a:ext uri="{FF2B5EF4-FFF2-40B4-BE49-F238E27FC236}">
                <a16:creationId xmlns:a16="http://schemas.microsoft.com/office/drawing/2014/main" id="{473C8F12-1F9D-4E56-9504-B61152646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6774" y="4243676"/>
            <a:ext cx="655637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077" tIns="43200" rIns="83077" bIns="43200">
            <a:spAutoFit/>
          </a:bodyPr>
          <a:lstStyle>
            <a:lvl1pPr defTabSz="76200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  <a:defRPr sz="2400" b="1">
                <a:solidFill>
                  <a:srgbClr val="0041A0"/>
                </a:solidFill>
                <a:latin typeface="Arial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har char="–"/>
              <a:defRPr sz="2000" b="1">
                <a:solidFill>
                  <a:srgbClr val="0041A0"/>
                </a:solidFill>
                <a:latin typeface="Arial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b="1">
                <a:solidFill>
                  <a:srgbClr val="0041A0"/>
                </a:solidFill>
                <a:latin typeface="Arial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1600" b="1">
                <a:solidFill>
                  <a:srgbClr val="0041A0"/>
                </a:solidFill>
                <a:latin typeface="Arial" pitchFamily="34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None/>
              <a:defRPr/>
            </a:pPr>
            <a:r>
              <a:rPr lang="fr-FR" altLang="fr-FR" sz="1846" kern="0" dirty="0">
                <a:solidFill>
                  <a:srgbClr val="003399"/>
                </a:solidFill>
              </a:rPr>
              <a:t>THR</a:t>
            </a:r>
          </a:p>
        </p:txBody>
      </p:sp>
      <p:sp>
        <p:nvSpPr>
          <p:cNvPr id="31" name="Line 29">
            <a:extLst>
              <a:ext uri="{FF2B5EF4-FFF2-40B4-BE49-F238E27FC236}">
                <a16:creationId xmlns:a16="http://schemas.microsoft.com/office/drawing/2014/main" id="{10ECA31C-D871-403D-8494-63330C90824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34425" y="3964277"/>
            <a:ext cx="0" cy="465137"/>
          </a:xfrm>
          <a:prstGeom prst="line">
            <a:avLst/>
          </a:prstGeom>
          <a:noFill/>
          <a:ln w="9525">
            <a:solidFill>
              <a:srgbClr val="003399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3077" tIns="43200" rIns="83077" bIns="43200">
            <a:spAutoFit/>
          </a:bodyPr>
          <a:lstStyle/>
          <a:p>
            <a:pPr eaLnBrk="1" hangingPunct="1">
              <a:defRPr/>
            </a:pPr>
            <a:endParaRPr lang="fr-FR" sz="1662">
              <a:solidFill>
                <a:srgbClr val="FFFFFF"/>
              </a:solidFill>
            </a:endParaRPr>
          </a:p>
        </p:txBody>
      </p:sp>
      <p:grpSp>
        <p:nvGrpSpPr>
          <p:cNvPr id="51233" name="Group 19"/>
          <p:cNvGrpSpPr>
            <a:grpSpLocks/>
          </p:cNvGrpSpPr>
          <p:nvPr/>
        </p:nvGrpSpPr>
        <p:grpSpPr bwMode="auto">
          <a:xfrm>
            <a:off x="3417889" y="5800346"/>
            <a:ext cx="516052" cy="562677"/>
            <a:chOff x="1760" y="1392"/>
            <a:chExt cx="352" cy="384"/>
          </a:xfrm>
        </p:grpSpPr>
        <p:sp>
          <p:nvSpPr>
            <p:cNvPr id="22" name="Line 20">
              <a:extLst>
                <a:ext uri="{FF2B5EF4-FFF2-40B4-BE49-F238E27FC236}">
                  <a16:creationId xmlns:a16="http://schemas.microsoft.com/office/drawing/2014/main" id="{BC57E07D-CEF9-423F-91F6-4B8A2478DC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392"/>
              <a:ext cx="0" cy="384"/>
            </a:xfrm>
            <a:prstGeom prst="line">
              <a:avLst/>
            </a:prstGeom>
            <a:noFill/>
            <a:ln w="28575">
              <a:solidFill>
                <a:srgbClr val="FF99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fr-FR" sz="1662">
                <a:solidFill>
                  <a:srgbClr val="FFFFFF"/>
                </a:solidFill>
              </a:endParaRPr>
            </a:p>
          </p:txBody>
        </p:sp>
        <p:sp>
          <p:nvSpPr>
            <p:cNvPr id="23" name="Text Box 21">
              <a:extLst>
                <a:ext uri="{FF2B5EF4-FFF2-40B4-BE49-F238E27FC236}">
                  <a16:creationId xmlns:a16="http://schemas.microsoft.com/office/drawing/2014/main" id="{355BF2FF-30C0-4F1B-960B-A4BA69C80AEA}"/>
                </a:ext>
              </a:extLst>
            </p:cNvPr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1760" y="1395"/>
              <a:ext cx="334" cy="234"/>
            </a:xfrm>
            <a:prstGeom prst="rect">
              <a:avLst/>
            </a:prstGeom>
            <a:blipFill rotWithShape="1">
              <a:blip r:embed="rId3"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r>
                <a:rPr lang="fr-FR" sz="1662">
                  <a:noFill/>
                </a:rPr>
                <a:t> </a:t>
              </a:r>
            </a:p>
          </p:txBody>
        </p:sp>
      </p:grpSp>
      <p:grpSp>
        <p:nvGrpSpPr>
          <p:cNvPr id="51234" name="Group 22"/>
          <p:cNvGrpSpPr>
            <a:grpSpLocks/>
          </p:cNvGrpSpPr>
          <p:nvPr/>
        </p:nvGrpSpPr>
        <p:grpSpPr bwMode="auto">
          <a:xfrm>
            <a:off x="1553014" y="5741987"/>
            <a:ext cx="774078" cy="398563"/>
            <a:chOff x="1565" y="2160"/>
            <a:chExt cx="528" cy="272"/>
          </a:xfrm>
        </p:grpSpPr>
        <p:sp>
          <p:nvSpPr>
            <p:cNvPr id="25" name="Line 23">
              <a:extLst>
                <a:ext uri="{FF2B5EF4-FFF2-40B4-BE49-F238E27FC236}">
                  <a16:creationId xmlns:a16="http://schemas.microsoft.com/office/drawing/2014/main" id="{2B78527D-A72B-4752-9163-16707ABED5EA}"/>
                </a:ext>
              </a:extLst>
            </p:cNvPr>
            <p:cNvSpPr>
              <a:spLocks noChangeShapeType="1"/>
            </p:cNvSpPr>
            <p:nvPr/>
          </p:nvSpPr>
          <p:spPr bwMode="blackWhite">
            <a:xfrm flipH="1">
              <a:off x="1565" y="2432"/>
              <a:ext cx="521" cy="0"/>
            </a:xfrm>
            <a:prstGeom prst="line">
              <a:avLst/>
            </a:prstGeom>
            <a:noFill/>
            <a:ln w="57150">
              <a:solidFill>
                <a:srgbClr val="99CCFF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sz="1662" kern="0">
                <a:solidFill>
                  <a:srgbClr val="FFFFFF"/>
                </a:solidFill>
              </a:endParaRPr>
            </a:p>
          </p:txBody>
        </p:sp>
        <p:sp>
          <p:nvSpPr>
            <p:cNvPr id="26" name="Text Box 24">
              <a:extLst>
                <a:ext uri="{FF2B5EF4-FFF2-40B4-BE49-F238E27FC236}">
                  <a16:creationId xmlns:a16="http://schemas.microsoft.com/office/drawing/2014/main" id="{AB437855-6430-4AF1-86C8-279081FFF0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2160"/>
              <a:ext cx="42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>
              <a:spAutoFit/>
            </a:bodyPr>
            <a:lstStyle>
              <a:lvl1pPr defTabSz="7620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2400" b="1">
                  <a:solidFill>
                    <a:srgbClr val="0041A0"/>
                  </a:solidFill>
                  <a:latin typeface="Arial" pitchFamily="34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2000" b="1">
                  <a:solidFill>
                    <a:srgbClr val="0041A0"/>
                  </a:solidFill>
                  <a:latin typeface="Arial" pitchFamily="34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b="1">
                  <a:solidFill>
                    <a:srgbClr val="0041A0"/>
                  </a:solidFill>
                  <a:latin typeface="Arial" pitchFamily="34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1600" b="1">
                  <a:solidFill>
                    <a:srgbClr val="0041A0"/>
                  </a:solidFill>
                  <a:latin typeface="Arial" pitchFamily="34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None/>
                <a:defRPr/>
              </a:pPr>
              <a:r>
                <a:rPr lang="fr-FR" altLang="fr-FR" sz="1846" kern="0" dirty="0">
                  <a:solidFill>
                    <a:srgbClr val="99CCFF"/>
                  </a:solidFill>
                </a:rPr>
                <a:t>ATT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727325" y="5567363"/>
            <a:ext cx="369446" cy="994941"/>
            <a:chOff x="1646248" y="4556829"/>
            <a:chExt cx="369446" cy="994941"/>
          </a:xfrm>
        </p:grpSpPr>
        <p:sp>
          <p:nvSpPr>
            <p:cNvPr id="34" name="Line 6">
              <a:extLst>
                <a:ext uri="{FF2B5EF4-FFF2-40B4-BE49-F238E27FC236}">
                  <a16:creationId xmlns:a16="http://schemas.microsoft.com/office/drawing/2014/main" id="{CE712036-C71A-4E3F-A3C9-9E972968DB81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15694" y="4556829"/>
              <a:ext cx="0" cy="994941"/>
            </a:xfrm>
            <a:prstGeom prst="line">
              <a:avLst/>
            </a:prstGeom>
            <a:noFill/>
            <a:ln w="28575">
              <a:solidFill>
                <a:srgbClr val="C69884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sz="1662" kern="0">
                <a:solidFill>
                  <a:srgbClr val="FFFFFF"/>
                </a:solidFill>
              </a:endParaRPr>
            </a:p>
          </p:txBody>
        </p:sp>
        <p:sp>
          <p:nvSpPr>
            <p:cNvPr id="35" name="Text Box 31">
              <a:extLst>
                <a:ext uri="{FF2B5EF4-FFF2-40B4-BE49-F238E27FC236}">
                  <a16:creationId xmlns:a16="http://schemas.microsoft.com/office/drawing/2014/main" id="{FCF6DE46-08E9-4AB5-914F-3127E0A102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6248" y="4789812"/>
              <a:ext cx="369446" cy="3428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>
              <a:spAutoFit/>
            </a:bodyPr>
            <a:lstStyle>
              <a:lvl1pPr defTabSz="7620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2400" b="1">
                  <a:solidFill>
                    <a:srgbClr val="0041A0"/>
                  </a:solidFill>
                  <a:latin typeface="Arial" pitchFamily="34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2000" b="1">
                  <a:solidFill>
                    <a:srgbClr val="0041A0"/>
                  </a:solidFill>
                  <a:latin typeface="Arial" pitchFamily="34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b="1">
                  <a:solidFill>
                    <a:srgbClr val="0041A0"/>
                  </a:solidFill>
                  <a:latin typeface="Arial" pitchFamily="34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1600" b="1">
                  <a:solidFill>
                    <a:srgbClr val="0041A0"/>
                  </a:solidFill>
                  <a:latin typeface="Arial" pitchFamily="34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None/>
                <a:defRPr/>
              </a:pPr>
              <a:r>
                <a:rPr lang="fr-FR" altLang="fr-FR" sz="1662" b="0" kern="0" dirty="0">
                  <a:solidFill>
                    <a:srgbClr val="C69884"/>
                  </a:solidFill>
                </a:rPr>
                <a:t>Hi</a:t>
              </a:r>
            </a:p>
          </p:txBody>
        </p:sp>
      </p:grpSp>
      <p:grpSp>
        <p:nvGrpSpPr>
          <p:cNvPr id="3" name="Groupe 2"/>
          <p:cNvGrpSpPr>
            <a:grpSpLocks/>
          </p:cNvGrpSpPr>
          <p:nvPr/>
        </p:nvGrpSpPr>
        <p:grpSpPr bwMode="auto">
          <a:xfrm>
            <a:off x="4266326" y="5655498"/>
            <a:ext cx="369887" cy="984250"/>
            <a:chOff x="6116638" y="4508500"/>
            <a:chExt cx="400568" cy="1066800"/>
          </a:xfrm>
        </p:grpSpPr>
        <p:sp>
          <p:nvSpPr>
            <p:cNvPr id="32" name="Line 30">
              <a:extLst>
                <a:ext uri="{FF2B5EF4-FFF2-40B4-BE49-F238E27FC236}">
                  <a16:creationId xmlns:a16="http://schemas.microsoft.com/office/drawing/2014/main" id="{3245BBF2-BBAD-4C6E-AF44-1E9F41C0859A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6517206" y="4508500"/>
              <a:ext cx="0" cy="1066800"/>
            </a:xfrm>
            <a:prstGeom prst="line">
              <a:avLst/>
            </a:prstGeom>
            <a:noFill/>
            <a:ln w="28575">
              <a:solidFill>
                <a:srgbClr val="C69884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fr-FR" sz="1662">
                <a:solidFill>
                  <a:srgbClr val="FFFFFF"/>
                </a:solidFill>
              </a:endParaRPr>
            </a:p>
          </p:txBody>
        </p:sp>
        <p:sp>
          <p:nvSpPr>
            <p:cNvPr id="36" name="Text Box 32">
              <a:extLst>
                <a:ext uri="{FF2B5EF4-FFF2-40B4-BE49-F238E27FC236}">
                  <a16:creationId xmlns:a16="http://schemas.microsoft.com/office/drawing/2014/main" id="{0112100B-C938-47A7-8BB6-2D7E0F2280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16638" y="4838864"/>
              <a:ext cx="400568" cy="3716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>
              <a:spAutoFit/>
            </a:bodyPr>
            <a:lstStyle>
              <a:lvl1pPr defTabSz="7620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2400" b="1">
                  <a:solidFill>
                    <a:srgbClr val="0041A0"/>
                  </a:solidFill>
                  <a:latin typeface="Arial" pitchFamily="34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2000" b="1">
                  <a:solidFill>
                    <a:srgbClr val="0041A0"/>
                  </a:solidFill>
                  <a:latin typeface="Arial" pitchFamily="34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b="1">
                  <a:solidFill>
                    <a:srgbClr val="0041A0"/>
                  </a:solidFill>
                  <a:latin typeface="Arial" pitchFamily="34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1600" b="1">
                  <a:solidFill>
                    <a:srgbClr val="0041A0"/>
                  </a:solidFill>
                  <a:latin typeface="Arial" pitchFamily="34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None/>
                <a:defRPr/>
              </a:pPr>
              <a:r>
                <a:rPr lang="fr-FR" altLang="fr-FR" sz="1662" b="0" kern="0" dirty="0">
                  <a:solidFill>
                    <a:srgbClr val="C69884"/>
                  </a:solidFill>
                </a:rPr>
                <a:t>Hi</a:t>
              </a:r>
            </a:p>
          </p:txBody>
        </p:sp>
      </p:grpSp>
      <p:grpSp>
        <p:nvGrpSpPr>
          <p:cNvPr id="14" name="Groupe 13"/>
          <p:cNvGrpSpPr>
            <a:grpSpLocks/>
          </p:cNvGrpSpPr>
          <p:nvPr/>
        </p:nvGrpSpPr>
        <p:grpSpPr bwMode="auto">
          <a:xfrm>
            <a:off x="1524001" y="2146589"/>
            <a:ext cx="1960563" cy="727075"/>
            <a:chOff x="0" y="3260725"/>
            <a:chExt cx="2124075" cy="786884"/>
          </a:xfrm>
        </p:grpSpPr>
        <p:sp>
          <p:nvSpPr>
            <p:cNvPr id="12" name="Line 12">
              <a:extLst>
                <a:ext uri="{FF2B5EF4-FFF2-40B4-BE49-F238E27FC236}">
                  <a16:creationId xmlns:a16="http://schemas.microsoft.com/office/drawing/2014/main" id="{7D50D453-9697-4AA6-9140-AC6F49BB57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0" y="3643859"/>
              <a:ext cx="2124075" cy="13745"/>
            </a:xfrm>
            <a:prstGeom prst="line">
              <a:avLst/>
            </a:prstGeom>
            <a:noFill/>
            <a:ln w="12700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fr-FR" sz="1662">
                <a:solidFill>
                  <a:srgbClr val="FFFFFF"/>
                </a:solidFill>
              </a:endParaRPr>
            </a:p>
          </p:txBody>
        </p:sp>
        <p:sp>
          <p:nvSpPr>
            <p:cNvPr id="37" name="Text Box 35">
              <a:extLst>
                <a:ext uri="{FF2B5EF4-FFF2-40B4-BE49-F238E27FC236}">
                  <a16:creationId xmlns:a16="http://schemas.microsoft.com/office/drawing/2014/main" id="{2D8254BE-9BD6-4ADC-8A8A-5D7BC019B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378" y="3260725"/>
              <a:ext cx="1455034" cy="7868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>
              <a:spAutoFit/>
            </a:bodyPr>
            <a:lstStyle>
              <a:lvl1pPr defTabSz="7620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2400" b="1">
                  <a:solidFill>
                    <a:srgbClr val="0041A0"/>
                  </a:solidFill>
                  <a:latin typeface="Arial" pitchFamily="34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2000" b="1">
                  <a:solidFill>
                    <a:srgbClr val="0041A0"/>
                  </a:solidFill>
                  <a:latin typeface="Arial" pitchFamily="34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b="1">
                  <a:solidFill>
                    <a:srgbClr val="0041A0"/>
                  </a:solidFill>
                  <a:latin typeface="Arial" pitchFamily="34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1600" b="1">
                  <a:solidFill>
                    <a:srgbClr val="0041A0"/>
                  </a:solidFill>
                  <a:latin typeface="Arial" pitchFamily="34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None/>
                <a:defRPr/>
              </a:pPr>
              <a:r>
                <a:rPr lang="fr-FR" altLang="fr-FR" sz="1662" b="0" kern="0" dirty="0">
                  <a:solidFill>
                    <a:srgbClr val="FF9900"/>
                  </a:solidFill>
                </a:rPr>
                <a:t>OCS</a:t>
              </a:r>
            </a:p>
            <a:p>
              <a:pPr algn="ctr">
                <a:spcBef>
                  <a:spcPct val="50000"/>
                </a:spcBef>
                <a:buClrTx/>
                <a:buSzTx/>
                <a:buNone/>
                <a:defRPr/>
              </a:pPr>
              <a:r>
                <a:rPr lang="fr-FR" altLang="fr-FR" sz="1662" b="0" kern="0" dirty="0" err="1">
                  <a:solidFill>
                    <a:srgbClr val="FF9900"/>
                  </a:solidFill>
                </a:rPr>
                <a:t>intermediate</a:t>
              </a:r>
              <a:endParaRPr lang="fr-FR" altLang="fr-FR" sz="1662" b="0" kern="0" dirty="0">
                <a:solidFill>
                  <a:srgbClr val="FF9900"/>
                </a:solidFill>
              </a:endParaRPr>
            </a:p>
          </p:txBody>
        </p:sp>
      </p:grpSp>
      <p:sp>
        <p:nvSpPr>
          <p:cNvPr id="5" name="Line 2">
            <a:extLst>
              <a:ext uri="{FF2B5EF4-FFF2-40B4-BE49-F238E27FC236}">
                <a16:creationId xmlns:a16="http://schemas.microsoft.com/office/drawing/2014/main" id="{D88FFEF1-07DC-4F44-B887-E05618C2EF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1" y="1176627"/>
            <a:ext cx="2251075" cy="0"/>
          </a:xfrm>
          <a:prstGeom prst="line">
            <a:avLst/>
          </a:prstGeom>
          <a:noFill/>
          <a:ln w="38100">
            <a:solidFill>
              <a:srgbClr val="FF330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sz="1662" kern="0">
              <a:solidFill>
                <a:srgbClr val="FFFFFF"/>
              </a:solidFill>
            </a:endParaRPr>
          </a:p>
        </p:txBody>
      </p:sp>
      <p:grpSp>
        <p:nvGrpSpPr>
          <p:cNvPr id="51221" name="Group 14"/>
          <p:cNvGrpSpPr>
            <a:grpSpLocks/>
          </p:cNvGrpSpPr>
          <p:nvPr/>
        </p:nvGrpSpPr>
        <p:grpSpPr bwMode="auto">
          <a:xfrm>
            <a:off x="3704457" y="1177222"/>
            <a:ext cx="5037907" cy="2926755"/>
            <a:chOff x="1488" y="1392"/>
            <a:chExt cx="3648" cy="2112"/>
          </a:xfrm>
        </p:grpSpPr>
        <p:sp>
          <p:nvSpPr>
            <p:cNvPr id="15" name="Line 15">
              <a:extLst>
                <a:ext uri="{FF2B5EF4-FFF2-40B4-BE49-F238E27FC236}">
                  <a16:creationId xmlns:a16="http://schemas.microsoft.com/office/drawing/2014/main" id="{C492F9BB-4D37-4932-B28D-E1242D938C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4" y="1392"/>
              <a:ext cx="3022" cy="211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sz="1662" kern="0">
                <a:solidFill>
                  <a:srgbClr val="FFFFFF"/>
                </a:solidFill>
              </a:endParaRPr>
            </a:p>
          </p:txBody>
        </p:sp>
        <p:sp>
          <p:nvSpPr>
            <p:cNvPr id="16" name="Line 16">
              <a:extLst>
                <a:ext uri="{FF2B5EF4-FFF2-40B4-BE49-F238E27FC236}">
                  <a16:creationId xmlns:a16="http://schemas.microsoft.com/office/drawing/2014/main" id="{F45E13D5-E84B-46CA-9749-E12B0145C7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92" y="1392"/>
              <a:ext cx="62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sz="1662" kern="0">
                <a:solidFill>
                  <a:srgbClr val="FFFFFF"/>
                </a:solidFill>
              </a:endParaRPr>
            </a:p>
          </p:txBody>
        </p:sp>
      </p:grpSp>
      <p:sp>
        <p:nvSpPr>
          <p:cNvPr id="17" name="Text Box 17">
            <a:extLst>
              <a:ext uri="{FF2B5EF4-FFF2-40B4-BE49-F238E27FC236}">
                <a16:creationId xmlns:a16="http://schemas.microsoft.com/office/drawing/2014/main" id="{E83A68C6-4285-496E-B74A-F112CFC81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526" y="2237077"/>
            <a:ext cx="6572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077" tIns="43200" rIns="83077" bIns="43200">
            <a:spAutoFit/>
          </a:bodyPr>
          <a:lstStyle>
            <a:lvl1pPr defTabSz="76200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  <a:defRPr sz="2400" b="1">
                <a:solidFill>
                  <a:srgbClr val="0041A0"/>
                </a:solidFill>
                <a:latin typeface="Arial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har char="–"/>
              <a:defRPr sz="2000" b="1">
                <a:solidFill>
                  <a:srgbClr val="0041A0"/>
                </a:solidFill>
                <a:latin typeface="Arial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b="1">
                <a:solidFill>
                  <a:srgbClr val="0041A0"/>
                </a:solidFill>
                <a:latin typeface="Arial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1600" b="1">
                <a:solidFill>
                  <a:srgbClr val="0041A0"/>
                </a:solidFill>
                <a:latin typeface="Arial" pitchFamily="34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None/>
              <a:defRPr/>
            </a:pPr>
            <a:r>
              <a:rPr lang="fr-FR" altLang="fr-FR" sz="1846" kern="0">
                <a:solidFill>
                  <a:srgbClr val="FF3300"/>
                </a:solidFill>
              </a:rPr>
              <a:t>VPA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22FB9817-F0DC-46C8-B0D3-047FAFD32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6" y="805152"/>
            <a:ext cx="814388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077" tIns="43200" rIns="83077" bIns="43200">
            <a:spAutoFit/>
          </a:bodyPr>
          <a:lstStyle>
            <a:lvl1pPr defTabSz="76200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  <a:defRPr sz="2400" b="1">
                <a:solidFill>
                  <a:srgbClr val="0041A0"/>
                </a:solidFill>
                <a:latin typeface="Arial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har char="–"/>
              <a:defRPr sz="2000" b="1">
                <a:solidFill>
                  <a:srgbClr val="0041A0"/>
                </a:solidFill>
                <a:latin typeface="Arial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b="1">
                <a:solidFill>
                  <a:srgbClr val="0041A0"/>
                </a:solidFill>
                <a:latin typeface="Arial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1600" b="1">
                <a:solidFill>
                  <a:srgbClr val="0041A0"/>
                </a:solidFill>
                <a:latin typeface="Arial" pitchFamily="34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None/>
              <a:defRPr/>
            </a:pPr>
            <a:r>
              <a:rPr lang="fr-FR" altLang="fr-FR" sz="1846" kern="0" dirty="0">
                <a:solidFill>
                  <a:srgbClr val="FF3300"/>
                </a:solidFill>
              </a:rPr>
              <a:t>HFAP</a:t>
            </a:r>
          </a:p>
        </p:txBody>
      </p:sp>
      <p:grpSp>
        <p:nvGrpSpPr>
          <p:cNvPr id="4" name="Groupe 3"/>
          <p:cNvGrpSpPr>
            <a:grpSpLocks/>
          </p:cNvGrpSpPr>
          <p:nvPr/>
        </p:nvGrpSpPr>
        <p:grpSpPr bwMode="auto">
          <a:xfrm>
            <a:off x="6513234" y="5992281"/>
            <a:ext cx="801687" cy="842962"/>
            <a:chOff x="5364163" y="5222137"/>
            <a:chExt cx="867710" cy="914154"/>
          </a:xfrm>
        </p:grpSpPr>
        <p:sp>
          <p:nvSpPr>
            <p:cNvPr id="38" name="Text Box 38">
              <a:extLst>
                <a:ext uri="{FF2B5EF4-FFF2-40B4-BE49-F238E27FC236}">
                  <a16:creationId xmlns:a16="http://schemas.microsoft.com/office/drawing/2014/main" id="{6101E4A7-A329-43C9-9D79-077FBBCA93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163" y="5733443"/>
              <a:ext cx="867710" cy="4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>
              <a:spAutoFit/>
            </a:bodyPr>
            <a:lstStyle>
              <a:lvl1pPr defTabSz="7620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2400" b="1">
                  <a:solidFill>
                    <a:srgbClr val="0041A0"/>
                  </a:solidFill>
                  <a:latin typeface="Arial" pitchFamily="34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2000" b="1">
                  <a:solidFill>
                    <a:srgbClr val="0041A0"/>
                  </a:solidFill>
                  <a:latin typeface="Arial" pitchFamily="34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b="1">
                  <a:solidFill>
                    <a:srgbClr val="0041A0"/>
                  </a:solidFill>
                  <a:latin typeface="Arial" pitchFamily="34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1600" b="1">
                  <a:solidFill>
                    <a:srgbClr val="0041A0"/>
                  </a:solidFill>
                  <a:latin typeface="Arial" pitchFamily="34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None/>
                <a:defRPr/>
              </a:pPr>
              <a:r>
                <a:rPr lang="fr-FR" altLang="fr-FR" sz="1846" kern="0" dirty="0">
                  <a:solidFill>
                    <a:srgbClr val="003399"/>
                  </a:solidFill>
                </a:rPr>
                <a:t>XFAS</a:t>
              </a:r>
            </a:p>
          </p:txBody>
        </p:sp>
        <p:sp>
          <p:nvSpPr>
            <p:cNvPr id="43" name="Line 29">
              <a:extLst>
                <a:ext uri="{FF2B5EF4-FFF2-40B4-BE49-F238E27FC236}">
                  <a16:creationId xmlns:a16="http://schemas.microsoft.com/office/drawing/2014/main" id="{75473464-AC02-4743-B2A2-4E01A85835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52485" y="5222137"/>
              <a:ext cx="0" cy="504420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3077" tIns="43200" rIns="83077" bIns="43200">
              <a:spAutoFit/>
            </a:bodyPr>
            <a:lstStyle/>
            <a:p>
              <a:pPr eaLnBrk="1" hangingPunct="1">
                <a:defRPr/>
              </a:pPr>
              <a:endParaRPr lang="fr-FR" sz="1662">
                <a:solidFill>
                  <a:srgbClr val="FFFFFF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506871" y="1354450"/>
            <a:ext cx="1960563" cy="727075"/>
            <a:chOff x="1472770" y="2482410"/>
            <a:chExt cx="1960563" cy="727075"/>
          </a:xfrm>
        </p:grpSpPr>
        <p:sp>
          <p:nvSpPr>
            <p:cNvPr id="51" name="Line 12">
              <a:extLst>
                <a:ext uri="{FF2B5EF4-FFF2-40B4-BE49-F238E27FC236}">
                  <a16:creationId xmlns:a16="http://schemas.microsoft.com/office/drawing/2014/main" id="{7D50D453-9697-4AA6-9140-AC6F49BB57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2770" y="2836423"/>
              <a:ext cx="1960563" cy="12700"/>
            </a:xfrm>
            <a:prstGeom prst="line">
              <a:avLst/>
            </a:prstGeom>
            <a:ln>
              <a:headEnd type="none" w="sm" len="sm"/>
              <a:tailEnd type="none" w="sm" len="sm"/>
            </a:ln>
            <a:extLst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eaLnBrk="1" hangingPunct="1">
                <a:defRPr/>
              </a:pPr>
              <a:endParaRPr lang="fr-FR" sz="1662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2" name="Text Box 35">
              <a:extLst>
                <a:ext uri="{FF2B5EF4-FFF2-40B4-BE49-F238E27FC236}">
                  <a16:creationId xmlns:a16="http://schemas.microsoft.com/office/drawing/2014/main" id="{2D8254BE-9BD6-4ADC-8A8A-5D7BC019B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2020" y="2482410"/>
              <a:ext cx="1343025" cy="727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077" tIns="43200" rIns="83077" bIns="43200">
              <a:spAutoFit/>
            </a:bodyPr>
            <a:lstStyle>
              <a:lvl1pPr defTabSz="7620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l"/>
                <a:defRPr sz="2400" b="1">
                  <a:solidFill>
                    <a:srgbClr val="0041A0"/>
                  </a:solidFill>
                  <a:latin typeface="Arial" pitchFamily="34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2000" b="1">
                  <a:solidFill>
                    <a:srgbClr val="0041A0"/>
                  </a:solidFill>
                  <a:latin typeface="Arial" pitchFamily="34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b="1">
                  <a:solidFill>
                    <a:srgbClr val="0041A0"/>
                  </a:solidFill>
                  <a:latin typeface="Arial" pitchFamily="34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1600" b="1">
                  <a:solidFill>
                    <a:srgbClr val="0041A0"/>
                  </a:solidFill>
                  <a:latin typeface="Arial" pitchFamily="34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•"/>
                <a:defRPr sz="1200" b="1">
                  <a:solidFill>
                    <a:srgbClr val="0041A0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None/>
                <a:defRPr/>
              </a:pPr>
              <a:r>
                <a:rPr lang="fr-FR" altLang="fr-FR" sz="1662" b="0" kern="0" dirty="0" smtClean="0">
                  <a:solidFill>
                    <a:schemeClr val="accent1">
                      <a:lumMod val="75000"/>
                    </a:schemeClr>
                  </a:solidFill>
                </a:rPr>
                <a:t>MOCA</a:t>
              </a:r>
              <a:endParaRPr lang="fr-FR" altLang="fr-FR" sz="1662" b="0" kern="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>
                <a:spcBef>
                  <a:spcPct val="50000"/>
                </a:spcBef>
                <a:buClrTx/>
                <a:buSzTx/>
                <a:buNone/>
                <a:defRPr/>
              </a:pPr>
              <a:r>
                <a:rPr lang="fr-FR" altLang="fr-FR" sz="1662" b="0" kern="0" dirty="0" err="1">
                  <a:solidFill>
                    <a:schemeClr val="accent1">
                      <a:lumMod val="75000"/>
                    </a:schemeClr>
                  </a:solidFill>
                </a:rPr>
                <a:t>intermediate</a:t>
              </a:r>
              <a:endParaRPr lang="fr-FR" altLang="fr-FR" sz="1662" b="0" kern="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54" name="Text Box 17">
            <a:extLst>
              <a:ext uri="{FF2B5EF4-FFF2-40B4-BE49-F238E27FC236}">
                <a16:creationId xmlns:a16="http://schemas.microsoft.com/office/drawing/2014/main" id="{22FB9817-F0DC-46C8-B0D3-047FAFD32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6326" y="677722"/>
            <a:ext cx="627839" cy="371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077" tIns="43200" rIns="83077" bIns="43200">
            <a:spAutoFit/>
          </a:bodyPr>
          <a:lstStyle>
            <a:lvl1pPr defTabSz="76200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  <a:defRPr sz="2400" b="1">
                <a:solidFill>
                  <a:srgbClr val="0041A0"/>
                </a:solidFill>
                <a:latin typeface="Arial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har char="–"/>
              <a:defRPr sz="2000" b="1">
                <a:solidFill>
                  <a:srgbClr val="0041A0"/>
                </a:solidFill>
                <a:latin typeface="Arial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b="1">
                <a:solidFill>
                  <a:srgbClr val="0041A0"/>
                </a:solidFill>
                <a:latin typeface="Arial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1600" b="1">
                <a:solidFill>
                  <a:srgbClr val="0041A0"/>
                </a:solidFill>
                <a:latin typeface="Arial" pitchFamily="34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200" b="1">
                <a:solidFill>
                  <a:srgbClr val="0041A0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None/>
              <a:defRPr/>
            </a:pPr>
            <a:r>
              <a:rPr lang="fr-FR" altLang="fr-FR" sz="1846" kern="0" dirty="0" smtClean="0">
                <a:solidFill>
                  <a:srgbClr val="FF3300"/>
                </a:solidFill>
              </a:rPr>
              <a:t>FAF</a:t>
            </a:r>
            <a:endParaRPr lang="fr-FR" altLang="fr-FR" sz="1846" kern="0" dirty="0">
              <a:solidFill>
                <a:srgbClr val="FF33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6500" y="4615151"/>
            <a:ext cx="65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49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CE6795E9DE4E47A253ED3CBD7C97C8" ma:contentTypeVersion="0" ma:contentTypeDescription="Create a new document." ma:contentTypeScope="" ma:versionID="5e6498c37b49963cb84ecfab1185e88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03C492-287D-4DF0-9444-4F5C6DF89FE3}"/>
</file>

<file path=customXml/itemProps2.xml><?xml version="1.0" encoding="utf-8"?>
<ds:datastoreItem xmlns:ds="http://schemas.openxmlformats.org/officeDocument/2006/customXml" ds:itemID="{5A0B745A-AC45-4E01-A8EC-FACB4AA842AA}"/>
</file>

<file path=customXml/itemProps3.xml><?xml version="1.0" encoding="utf-8"?>
<ds:datastoreItem xmlns:ds="http://schemas.openxmlformats.org/officeDocument/2006/customXml" ds:itemID="{43A4E3E6-ECDD-4266-8BC3-8D52CC892BED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41</Words>
  <Application>Microsoft Office PowerPoint</Application>
  <PresentationFormat>Widescreen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MS PGothic</vt:lpstr>
      <vt:lpstr>MS PGothic</vt:lpstr>
      <vt:lpstr>Arial</vt:lpstr>
      <vt:lpstr>Calibri</vt:lpstr>
      <vt:lpstr>Calibri Light</vt:lpstr>
      <vt:lpstr>Times New Roman</vt:lpstr>
      <vt:lpstr>Wingdings</vt:lpstr>
      <vt:lpstr>Office Theme</vt:lpstr>
      <vt:lpstr>Homework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</dc:title>
  <dc:creator>Gang, Ma</dc:creator>
  <cp:lastModifiedBy>Gang, Ma</cp:lastModifiedBy>
  <cp:revision>2</cp:revision>
  <dcterms:created xsi:type="dcterms:W3CDTF">2020-07-13T17:19:11Z</dcterms:created>
  <dcterms:modified xsi:type="dcterms:W3CDTF">2020-07-13T17:32:15Z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0x010100E9CE6795E9DE4E47A253ED3CBD7C97C8</vt:lpwstr>
  </property>
</Properties>
</file>