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B4D1-2344-4472-8517-64C37F44D749}" type="datetimeFigureOut">
              <a:rPr lang="en-CA" smtClean="0"/>
              <a:t>13/09/2013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8B95-B83D-40D2-AB5E-82259E564B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635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FB4D1-2344-4472-8517-64C37F44D749}" type="datetimeFigureOut">
              <a:rPr lang="en-CA" smtClean="0"/>
              <a:t>13/09/2013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88B95-B83D-40D2-AB5E-82259E564B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700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o.int/safety/SafetyManagement/Documents/Flyer_US-Letter_ANB-Safety%20Intelligenc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43808" y="1988840"/>
            <a:ext cx="4392488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The new era of computers and monitoring systems now allows to collect a huge amount of safety data, which, when correctly analyzed, can be transformed in what we called </a:t>
            </a:r>
            <a:r>
              <a:rPr lang="en-US" b="1" dirty="0" smtClean="0"/>
              <a:t>“Safety Intelligence”  </a:t>
            </a:r>
            <a:r>
              <a:rPr lang="en-US" dirty="0" smtClean="0"/>
              <a:t>and/or precursors to better address and monitor the safety risks.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Learn more about Safety Intelligence and </a:t>
            </a:r>
            <a:r>
              <a:rPr lang="en-US" dirty="0" err="1" smtClean="0"/>
              <a:t>iStars</a:t>
            </a:r>
            <a:r>
              <a:rPr lang="en-US" dirty="0" smtClean="0"/>
              <a:t> by </a:t>
            </a:r>
            <a:r>
              <a:rPr lang="en-US" dirty="0" smtClean="0">
                <a:hlinkClick r:id="rId2"/>
              </a:rPr>
              <a:t>clicking here </a:t>
            </a:r>
            <a:r>
              <a:rPr lang="en-US" dirty="0" smtClean="0"/>
              <a:t>and bring home the intelligence flyer.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36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just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98E8013A091C2E4FA6A517F9B28B7213" ma:contentTypeVersion="0" ma:contentTypeDescription="Microsoft PowerPoint Slide" ma:contentTypeScope="" ma:versionID="58051ec2c60dd515f98418f3d8dc7c01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bdb7a15171d4ff713e2af8aec76ac7bd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Presentation2_001</Presentation>
  </documentManagement>
</p:properties>
</file>

<file path=customXml/itemProps1.xml><?xml version="1.0" encoding="utf-8"?>
<ds:datastoreItem xmlns:ds="http://schemas.openxmlformats.org/officeDocument/2006/customXml" ds:itemID="{CA0FEFEF-65B7-4BC9-8813-06B2B19E9B73}"/>
</file>

<file path=customXml/itemProps2.xml><?xml version="1.0" encoding="utf-8"?>
<ds:datastoreItem xmlns:ds="http://schemas.openxmlformats.org/officeDocument/2006/customXml" ds:itemID="{606BA9C7-BF42-4350-A2E8-24C6B2E1A336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Presentation2_001</dc:title>
  <dc:creator>Chouha, Fabiola</dc:creator>
  <dc:description/>
  <cp:lastModifiedBy>Chouha, Fabiola</cp:lastModifiedBy>
  <cp:revision>2</cp:revision>
  <dcterms:created xsi:type="dcterms:W3CDTF">2013-09-13T20:04:46Z</dcterms:created>
  <dcterms:modified xsi:type="dcterms:W3CDTF">2013-09-13T20:32:41Z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Presentation2_001</vt:lpwstr>
  </property>
  <property fmtid="{D5CDD505-2E9C-101B-9397-08002B2CF9AE}" pid="3" name="SlideDescription">
    <vt:lpwstr/>
  </property>
  <property fmtid="{D5CDD505-2E9C-101B-9397-08002B2CF9AE}" pid="4" name="ContentType">
    <vt:lpwstr>Slide</vt:lpwstr>
  </property>
  <property fmtid="{D5CDD505-2E9C-101B-9397-08002B2CF9AE}" pid="5" name="ContentTypeId">
    <vt:lpwstr>0x010100A22E315B1F3C42B49A0E90D2F9AB5AB10098E8013A091C2E4FA6A517F9B28B7213</vt:lpwstr>
  </property>
</Properties>
</file>