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A8F0-6AC7-4783-8E98-D51977BE9EC7}" type="datetimeFigureOut">
              <a:rPr lang="en-CA" smtClean="0"/>
              <a:t>18/03/2013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FF68-694B-48EE-ABCE-59F0D6E884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0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A8F0-6AC7-4783-8E98-D51977BE9EC7}" type="datetimeFigureOut">
              <a:rPr lang="en-CA" smtClean="0"/>
              <a:t>18/03/2013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FF68-694B-48EE-ABCE-59F0D6E884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86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cao.in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3168352" cy="32255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633" y="764704"/>
            <a:ext cx="4032448" cy="5328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perspectiveRight"/>
            <a:lightRig rig="sunset" dir="t"/>
          </a:scene3d>
          <a:sp3d prstMaterial="metal">
            <a:bevelT prst="relaxedInset"/>
            <a:bevelB w="101600" prst="riblet"/>
          </a:sp3d>
        </p:spPr>
      </p:pic>
      <p:sp>
        <p:nvSpPr>
          <p:cNvPr id="6" name="TextBox 5"/>
          <p:cNvSpPr txBox="1"/>
          <p:nvPr/>
        </p:nvSpPr>
        <p:spPr>
          <a:xfrm>
            <a:off x="4036938" y="4365104"/>
            <a:ext cx="2680913" cy="1154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200" dirty="0">
                <a:ea typeface="SimSun"/>
                <a:cs typeface="Arial"/>
              </a:rPr>
              <a:t>SMS provisions for Aviation Training </a:t>
            </a:r>
            <a:endParaRPr lang="en-CA" sz="1200" dirty="0"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ea typeface="SimSun"/>
                <a:cs typeface="Arial"/>
              </a:rPr>
              <a:t>SMS provisions for medical assessment</a:t>
            </a:r>
            <a:endParaRPr lang="en-CA" sz="1200" dirty="0"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ea typeface="SimSun"/>
                <a:cs typeface="Arial"/>
              </a:rPr>
              <a:t>Appendix with SMS </a:t>
            </a:r>
            <a:r>
              <a:rPr lang="en-US" sz="1200" dirty="0" smtClean="0">
                <a:ea typeface="SimSun"/>
                <a:cs typeface="Arial"/>
              </a:rPr>
              <a:t>Framework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7650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0.11968 L 0.15121 0.11968 C 0.19409 0.11968 0.24739 0.06274 0.24739 0.01551 L 0.24739 -0.0879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1" y="-103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19549 -0.0106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C755B4398A297E4BB25F5722A87E9306" ma:contentTypeVersion="0" ma:contentTypeDescription="Microsoft PowerPoint Slide" ma:contentTypeScope="" ma:versionID="64f7c04f2ca160846a583515ab23c8a9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e760cf60e97da0c686adced880a0278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Annexes before &amp; after provisions</Presentation>
  </documentManagement>
</p:properties>
</file>

<file path=customXml/itemProps1.xml><?xml version="1.0" encoding="utf-8"?>
<ds:datastoreItem xmlns:ds="http://schemas.openxmlformats.org/officeDocument/2006/customXml" ds:itemID="{4B5F0731-5F72-4C71-BBAB-9D5CC444EA32}"/>
</file>

<file path=customXml/itemProps2.xml><?xml version="1.0" encoding="utf-8"?>
<ds:datastoreItem xmlns:ds="http://schemas.openxmlformats.org/officeDocument/2006/customXml" ds:itemID="{1D8050F4-5A90-4113-9DE2-338B9089C5A1}"/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Annexes before &amp; after provisions</dc:title>
  <dc:creator>Chouha, Fabiola</dc:creator>
  <dc:description/>
  <cp:lastModifiedBy>Chouha, Fabiola</cp:lastModifiedBy>
  <cp:revision>19</cp:revision>
  <dcterms:created xsi:type="dcterms:W3CDTF">2013-03-14T18:17:31Z</dcterms:created>
  <dcterms:modified xsi:type="dcterms:W3CDTF">2013-03-18T19:31:55Z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Annexes before &amp; after provisions</vt:lpwstr>
  </property>
  <property fmtid="{D5CDD505-2E9C-101B-9397-08002B2CF9AE}" pid="4" name="SlideDescription">
    <vt:lpwstr/>
  </property>
  <property fmtid="{D5CDD505-2E9C-101B-9397-08002B2CF9AE}" pid="5" name="ContentTypeId">
    <vt:lpwstr>0x010100A22E315B1F3C42B49A0E90D2F9AB5AB100C755B4398A297E4BB25F5722A87E9306</vt:lpwstr>
  </property>
</Properties>
</file>