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4472C4"/>
    <a:srgbClr val="16F2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9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 Khoury, Elie Tanious" userId="45c51e12-244c-4983-8d73-a1a6fe3c8136" providerId="ADAL" clId="{BE7AE5FA-25BE-49F8-9BE6-39F1D769D8F3}"/>
    <pc:docChg chg="undo custSel addSld modSld sldOrd modNotesMaster">
      <pc:chgData name="El Khoury, Elie Tanious" userId="45c51e12-244c-4983-8d73-a1a6fe3c8136" providerId="ADAL" clId="{BE7AE5FA-25BE-49F8-9BE6-39F1D769D8F3}" dt="2025-02-25T14:52:32.364" v="2415"/>
      <pc:docMkLst>
        <pc:docMk/>
      </pc:docMkLst>
      <pc:sldChg chg="addSp delSp modSp mod ord">
        <pc:chgData name="El Khoury, Elie Tanious" userId="45c51e12-244c-4983-8d73-a1a6fe3c8136" providerId="ADAL" clId="{BE7AE5FA-25BE-49F8-9BE6-39F1D769D8F3}" dt="2025-02-25T13:40:03.580" v="2414" actId="6549"/>
        <pc:sldMkLst>
          <pc:docMk/>
          <pc:sldMk cId="995410629" sldId="256"/>
        </pc:sldMkLst>
        <pc:spChg chg="add mod">
          <ac:chgData name="El Khoury, Elie Tanious" userId="45c51e12-244c-4983-8d73-a1a6fe3c8136" providerId="ADAL" clId="{BE7AE5FA-25BE-49F8-9BE6-39F1D769D8F3}" dt="2025-02-25T13:40:03.580" v="2414" actId="6549"/>
          <ac:spMkLst>
            <pc:docMk/>
            <pc:sldMk cId="995410629" sldId="256"/>
            <ac:spMk id="2" creationId="{575EFDEA-A93D-704B-A7EE-B2D748717338}"/>
          </ac:spMkLst>
        </pc:spChg>
        <pc:spChg chg="del mod">
          <ac:chgData name="El Khoury, Elie Tanious" userId="45c51e12-244c-4983-8d73-a1a6fe3c8136" providerId="ADAL" clId="{BE7AE5FA-25BE-49F8-9BE6-39F1D769D8F3}" dt="2025-02-24T08:20:02.070" v="721" actId="21"/>
          <ac:spMkLst>
            <pc:docMk/>
            <pc:sldMk cId="995410629" sldId="256"/>
            <ac:spMk id="4" creationId="{D183BE1E-FC06-0506-7239-ECF9D1FA8BD2}"/>
          </ac:spMkLst>
        </pc:spChg>
        <pc:spChg chg="del">
          <ac:chgData name="El Khoury, Elie Tanious" userId="45c51e12-244c-4983-8d73-a1a6fe3c8136" providerId="ADAL" clId="{BE7AE5FA-25BE-49F8-9BE6-39F1D769D8F3}" dt="2025-02-24T08:17:44.347" v="395" actId="478"/>
          <ac:spMkLst>
            <pc:docMk/>
            <pc:sldMk cId="995410629" sldId="256"/>
            <ac:spMk id="5" creationId="{1EC2D857-95A3-DBCE-B551-94150E6F0B6C}"/>
          </ac:spMkLst>
        </pc:spChg>
        <pc:spChg chg="del">
          <ac:chgData name="El Khoury, Elie Tanious" userId="45c51e12-244c-4983-8d73-a1a6fe3c8136" providerId="ADAL" clId="{BE7AE5FA-25BE-49F8-9BE6-39F1D769D8F3}" dt="2025-02-24T08:19:58.877" v="720" actId="478"/>
          <ac:spMkLst>
            <pc:docMk/>
            <pc:sldMk cId="995410629" sldId="256"/>
            <ac:spMk id="6" creationId="{FA852070-7C0E-A022-CFC8-0CC7999D467E}"/>
          </ac:spMkLst>
        </pc:spChg>
        <pc:spChg chg="mod">
          <ac:chgData name="El Khoury, Elie Tanious" userId="45c51e12-244c-4983-8d73-a1a6fe3c8136" providerId="ADAL" clId="{BE7AE5FA-25BE-49F8-9BE6-39F1D769D8F3}" dt="2025-02-25T13:12:42.920" v="2184" actId="14100"/>
          <ac:spMkLst>
            <pc:docMk/>
            <pc:sldMk cId="995410629" sldId="256"/>
            <ac:spMk id="7" creationId="{1566FA93-18C0-16F3-1198-CAFD199E51CD}"/>
          </ac:spMkLst>
        </pc:spChg>
        <pc:spChg chg="add mod">
          <ac:chgData name="El Khoury, Elie Tanious" userId="45c51e12-244c-4983-8d73-a1a6fe3c8136" providerId="ADAL" clId="{BE7AE5FA-25BE-49F8-9BE6-39F1D769D8F3}" dt="2025-02-25T13:37:57.200" v="2266" actId="1076"/>
          <ac:spMkLst>
            <pc:docMk/>
            <pc:sldMk cId="995410629" sldId="256"/>
            <ac:spMk id="8" creationId="{B0C55729-1700-C020-DCF5-27CEB4C02E00}"/>
          </ac:spMkLst>
        </pc:spChg>
      </pc:sldChg>
      <pc:sldChg chg="addSp delSp modSp mod">
        <pc:chgData name="El Khoury, Elie Tanious" userId="45c51e12-244c-4983-8d73-a1a6fe3c8136" providerId="ADAL" clId="{BE7AE5FA-25BE-49F8-9BE6-39F1D769D8F3}" dt="2025-02-25T13:17:29.297" v="2262" actId="20577"/>
        <pc:sldMkLst>
          <pc:docMk/>
          <pc:sldMk cId="3451736158" sldId="257"/>
        </pc:sldMkLst>
        <pc:spChg chg="del mod">
          <ac:chgData name="El Khoury, Elie Tanious" userId="45c51e12-244c-4983-8d73-a1a6fe3c8136" providerId="ADAL" clId="{BE7AE5FA-25BE-49F8-9BE6-39F1D769D8F3}" dt="2025-02-24T08:10:01.553" v="146" actId="21"/>
          <ac:spMkLst>
            <pc:docMk/>
            <pc:sldMk cId="3451736158" sldId="257"/>
            <ac:spMk id="2" creationId="{E7DEBF3C-E1C9-81F0-ED6C-C0AA1CD57A2D}"/>
          </ac:spMkLst>
        </pc:spChg>
        <pc:spChg chg="del">
          <ac:chgData name="El Khoury, Elie Tanious" userId="45c51e12-244c-4983-8d73-a1a6fe3c8136" providerId="ADAL" clId="{BE7AE5FA-25BE-49F8-9BE6-39F1D769D8F3}" dt="2025-02-24T08:10:01.553" v="146" actId="21"/>
          <ac:spMkLst>
            <pc:docMk/>
            <pc:sldMk cId="3451736158" sldId="257"/>
            <ac:spMk id="3" creationId="{3C2D0946-ADB1-1CC1-1CC9-EE768FEF8CD3}"/>
          </ac:spMkLst>
        </pc:spChg>
        <pc:spChg chg="mod">
          <ac:chgData name="El Khoury, Elie Tanious" userId="45c51e12-244c-4983-8d73-a1a6fe3c8136" providerId="ADAL" clId="{BE7AE5FA-25BE-49F8-9BE6-39F1D769D8F3}" dt="2025-02-25T13:05:39.917" v="1970" actId="20577"/>
          <ac:spMkLst>
            <pc:docMk/>
            <pc:sldMk cId="3451736158" sldId="257"/>
            <ac:spMk id="5" creationId="{4F0EF6AF-8B91-1490-9A5E-5F5A5C3D6025}"/>
          </ac:spMkLst>
        </pc:spChg>
        <pc:spChg chg="mod">
          <ac:chgData name="El Khoury, Elie Tanious" userId="45c51e12-244c-4983-8d73-a1a6fe3c8136" providerId="ADAL" clId="{BE7AE5FA-25BE-49F8-9BE6-39F1D769D8F3}" dt="2025-02-25T13:15:29.516" v="2246" actId="20577"/>
          <ac:spMkLst>
            <pc:docMk/>
            <pc:sldMk cId="3451736158" sldId="257"/>
            <ac:spMk id="6" creationId="{8ED5EEE1-EFA0-AB28-CDC2-2BBB414ED5D0}"/>
          </ac:spMkLst>
        </pc:spChg>
        <pc:spChg chg="mod">
          <ac:chgData name="El Khoury, Elie Tanious" userId="45c51e12-244c-4983-8d73-a1a6fe3c8136" providerId="ADAL" clId="{BE7AE5FA-25BE-49F8-9BE6-39F1D769D8F3}" dt="2025-02-25T13:17:29.297" v="2262" actId="20577"/>
          <ac:spMkLst>
            <pc:docMk/>
            <pc:sldMk cId="3451736158" sldId="257"/>
            <ac:spMk id="7" creationId="{5C8C4737-46B2-D76D-A502-F53D27DD9AD3}"/>
          </ac:spMkLst>
        </pc:spChg>
        <pc:spChg chg="del">
          <ac:chgData name="El Khoury, Elie Tanious" userId="45c51e12-244c-4983-8d73-a1a6fe3c8136" providerId="ADAL" clId="{BE7AE5FA-25BE-49F8-9BE6-39F1D769D8F3}" dt="2025-02-24T08:10:01.553" v="146" actId="21"/>
          <ac:spMkLst>
            <pc:docMk/>
            <pc:sldMk cId="3451736158" sldId="257"/>
            <ac:spMk id="8" creationId="{7FF13A28-0925-5F68-5DEF-211944BF0ECB}"/>
          </ac:spMkLst>
        </pc:spChg>
        <pc:spChg chg="add del mod">
          <ac:chgData name="El Khoury, Elie Tanious" userId="45c51e12-244c-4983-8d73-a1a6fe3c8136" providerId="ADAL" clId="{BE7AE5FA-25BE-49F8-9BE6-39F1D769D8F3}" dt="2025-02-24T10:30:30.771" v="1641" actId="478"/>
          <ac:spMkLst>
            <pc:docMk/>
            <pc:sldMk cId="3451736158" sldId="257"/>
            <ac:spMk id="13" creationId="{D183BE1E-FC06-0506-7239-ECF9D1FA8BD2}"/>
          </ac:spMkLst>
        </pc:spChg>
        <pc:cxnChg chg="del">
          <ac:chgData name="El Khoury, Elie Tanious" userId="45c51e12-244c-4983-8d73-a1a6fe3c8136" providerId="ADAL" clId="{BE7AE5FA-25BE-49F8-9BE6-39F1D769D8F3}" dt="2025-02-24T08:10:01.553" v="146" actId="21"/>
          <ac:cxnSpMkLst>
            <pc:docMk/>
            <pc:sldMk cId="3451736158" sldId="257"/>
            <ac:cxnSpMk id="10" creationId="{FBF497C3-48CB-F372-DA76-DC8629EF7894}"/>
          </ac:cxnSpMkLst>
        </pc:cxnChg>
        <pc:cxnChg chg="del">
          <ac:chgData name="El Khoury, Elie Tanious" userId="45c51e12-244c-4983-8d73-a1a6fe3c8136" providerId="ADAL" clId="{BE7AE5FA-25BE-49F8-9BE6-39F1D769D8F3}" dt="2025-02-24T08:10:01.553" v="146" actId="21"/>
          <ac:cxnSpMkLst>
            <pc:docMk/>
            <pc:sldMk cId="3451736158" sldId="257"/>
            <ac:cxnSpMk id="11" creationId="{47FD5911-1571-AAB0-077E-24E90E882EE8}"/>
          </ac:cxnSpMkLst>
        </pc:cxnChg>
        <pc:cxnChg chg="del">
          <ac:chgData name="El Khoury, Elie Tanious" userId="45c51e12-244c-4983-8d73-a1a6fe3c8136" providerId="ADAL" clId="{BE7AE5FA-25BE-49F8-9BE6-39F1D769D8F3}" dt="2025-02-24T08:10:01.553" v="146" actId="21"/>
          <ac:cxnSpMkLst>
            <pc:docMk/>
            <pc:sldMk cId="3451736158" sldId="257"/>
            <ac:cxnSpMk id="12" creationId="{C6713382-2F6C-6A8F-71CB-BC998F0B6E4C}"/>
          </ac:cxnSpMkLst>
        </pc:cxnChg>
      </pc:sldChg>
      <pc:sldChg chg="addSp delSp modSp mod ord">
        <pc:chgData name="El Khoury, Elie Tanious" userId="45c51e12-244c-4983-8d73-a1a6fe3c8136" providerId="ADAL" clId="{BE7AE5FA-25BE-49F8-9BE6-39F1D769D8F3}" dt="2025-02-25T13:18:35.268" v="2265" actId="1582"/>
        <pc:sldMkLst>
          <pc:docMk/>
          <pc:sldMk cId="166895908" sldId="258"/>
        </pc:sldMkLst>
        <pc:spChg chg="mod">
          <ac:chgData name="El Khoury, Elie Tanious" userId="45c51e12-244c-4983-8d73-a1a6fe3c8136" providerId="ADAL" clId="{BE7AE5FA-25BE-49F8-9BE6-39F1D769D8F3}" dt="2025-02-24T08:06:30.117" v="113" actId="1076"/>
          <ac:spMkLst>
            <pc:docMk/>
            <pc:sldMk cId="166895908" sldId="258"/>
            <ac:spMk id="11" creationId="{63139C53-B451-332E-E661-8952E56FFA19}"/>
          </ac:spMkLst>
        </pc:spChg>
        <pc:spChg chg="mod">
          <ac:chgData name="El Khoury, Elie Tanious" userId="45c51e12-244c-4983-8d73-a1a6fe3c8136" providerId="ADAL" clId="{BE7AE5FA-25BE-49F8-9BE6-39F1D769D8F3}" dt="2025-02-25T13:05:32.118" v="1964" actId="20577"/>
          <ac:spMkLst>
            <pc:docMk/>
            <pc:sldMk cId="166895908" sldId="258"/>
            <ac:spMk id="12" creationId="{438F1404-36E7-4073-30D9-DFFE00F9F6EE}"/>
          </ac:spMkLst>
        </pc:spChg>
        <pc:spChg chg="mod">
          <ac:chgData name="El Khoury, Elie Tanious" userId="45c51e12-244c-4983-8d73-a1a6fe3c8136" providerId="ADAL" clId="{BE7AE5FA-25BE-49F8-9BE6-39F1D769D8F3}" dt="2025-02-24T06:40:09.204" v="39" actId="1076"/>
          <ac:spMkLst>
            <pc:docMk/>
            <pc:sldMk cId="166895908" sldId="258"/>
            <ac:spMk id="13" creationId="{6C51DD23-9417-D163-1BBF-D84EA0A563C0}"/>
          </ac:spMkLst>
        </pc:spChg>
        <pc:spChg chg="mod">
          <ac:chgData name="El Khoury, Elie Tanious" userId="45c51e12-244c-4983-8d73-a1a6fe3c8136" providerId="ADAL" clId="{BE7AE5FA-25BE-49F8-9BE6-39F1D769D8F3}" dt="2025-02-24T06:41:25.106" v="60" actId="1076"/>
          <ac:spMkLst>
            <pc:docMk/>
            <pc:sldMk cId="166895908" sldId="258"/>
            <ac:spMk id="14" creationId="{EFB46883-820C-24AB-4EF0-0EA155263EE5}"/>
          </ac:spMkLst>
        </pc:spChg>
        <pc:spChg chg="mod">
          <ac:chgData name="El Khoury, Elie Tanious" userId="45c51e12-244c-4983-8d73-a1a6fe3c8136" providerId="ADAL" clId="{BE7AE5FA-25BE-49F8-9BE6-39F1D769D8F3}" dt="2025-02-24T06:41:28.151" v="61" actId="1076"/>
          <ac:spMkLst>
            <pc:docMk/>
            <pc:sldMk cId="166895908" sldId="258"/>
            <ac:spMk id="15" creationId="{C9675E74-6C3E-B685-8461-25001C25D214}"/>
          </ac:spMkLst>
        </pc:spChg>
        <pc:spChg chg="add del mod">
          <ac:chgData name="El Khoury, Elie Tanious" userId="45c51e12-244c-4983-8d73-a1a6fe3c8136" providerId="ADAL" clId="{BE7AE5FA-25BE-49F8-9BE6-39F1D769D8F3}" dt="2025-02-24T06:33:41.823" v="2" actId="478"/>
          <ac:spMkLst>
            <pc:docMk/>
            <pc:sldMk cId="166895908" sldId="258"/>
            <ac:spMk id="16" creationId="{0EF675C3-C736-E527-FB57-24A8BA6B6BEC}"/>
          </ac:spMkLst>
        </pc:spChg>
        <pc:spChg chg="add mod">
          <ac:chgData name="El Khoury, Elie Tanious" userId="45c51e12-244c-4983-8d73-a1a6fe3c8136" providerId="ADAL" clId="{BE7AE5FA-25BE-49F8-9BE6-39F1D769D8F3}" dt="2025-02-24T06:34:09.634" v="3" actId="767"/>
          <ac:spMkLst>
            <pc:docMk/>
            <pc:sldMk cId="166895908" sldId="258"/>
            <ac:spMk id="17" creationId="{FD6C3285-7014-EF42-D03D-44CCED68BD84}"/>
          </ac:spMkLst>
        </pc:spChg>
        <pc:spChg chg="add mod">
          <ac:chgData name="El Khoury, Elie Tanious" userId="45c51e12-244c-4983-8d73-a1a6fe3c8136" providerId="ADAL" clId="{BE7AE5FA-25BE-49F8-9BE6-39F1D769D8F3}" dt="2025-02-24T09:27:55.258" v="1426" actId="693"/>
          <ac:spMkLst>
            <pc:docMk/>
            <pc:sldMk cId="166895908" sldId="258"/>
            <ac:spMk id="62" creationId="{AE152E82-FE37-68D2-186E-DD846604F9C1}"/>
          </ac:spMkLst>
        </pc:spChg>
        <pc:spChg chg="add mod">
          <ac:chgData name="El Khoury, Elie Tanious" userId="45c51e12-244c-4983-8d73-a1a6fe3c8136" providerId="ADAL" clId="{BE7AE5FA-25BE-49F8-9BE6-39F1D769D8F3}" dt="2025-02-24T08:10:10.554" v="148" actId="1076"/>
          <ac:spMkLst>
            <pc:docMk/>
            <pc:sldMk cId="166895908" sldId="258"/>
            <ac:spMk id="88" creationId="{E7DEBF3C-E1C9-81F0-ED6C-C0AA1CD57A2D}"/>
          </ac:spMkLst>
        </pc:spChg>
        <pc:spChg chg="add mod">
          <ac:chgData name="El Khoury, Elie Tanious" userId="45c51e12-244c-4983-8d73-a1a6fe3c8136" providerId="ADAL" clId="{BE7AE5FA-25BE-49F8-9BE6-39F1D769D8F3}" dt="2025-02-24T08:10:33.386" v="154" actId="14100"/>
          <ac:spMkLst>
            <pc:docMk/>
            <pc:sldMk cId="166895908" sldId="258"/>
            <ac:spMk id="89" creationId="{3C2D0946-ADB1-1CC1-1CC9-EE768FEF8CD3}"/>
          </ac:spMkLst>
        </pc:spChg>
        <pc:spChg chg="add mod">
          <ac:chgData name="El Khoury, Elie Tanious" userId="45c51e12-244c-4983-8d73-a1a6fe3c8136" providerId="ADAL" clId="{BE7AE5FA-25BE-49F8-9BE6-39F1D769D8F3}" dt="2025-02-24T08:11:24.294" v="163" actId="1076"/>
          <ac:spMkLst>
            <pc:docMk/>
            <pc:sldMk cId="166895908" sldId="258"/>
            <ac:spMk id="90" creationId="{7FF13A28-0925-5F68-5DEF-211944BF0ECB}"/>
          </ac:spMkLst>
        </pc:spChg>
        <pc:spChg chg="add mod">
          <ac:chgData name="El Khoury, Elie Tanious" userId="45c51e12-244c-4983-8d73-a1a6fe3c8136" providerId="ADAL" clId="{BE7AE5FA-25BE-49F8-9BE6-39F1D769D8F3}" dt="2025-02-24T08:30:13.946" v="1154" actId="207"/>
          <ac:spMkLst>
            <pc:docMk/>
            <pc:sldMk cId="166895908" sldId="258"/>
            <ac:spMk id="99" creationId="{B93988E7-5DC4-6805-4B68-B9F1444DF880}"/>
          </ac:spMkLst>
        </pc:spChg>
        <pc:spChg chg="add mod">
          <ac:chgData name="El Khoury, Elie Tanious" userId="45c51e12-244c-4983-8d73-a1a6fe3c8136" providerId="ADAL" clId="{BE7AE5FA-25BE-49F8-9BE6-39F1D769D8F3}" dt="2025-02-24T08:30:36.643" v="1162" actId="20577"/>
          <ac:spMkLst>
            <pc:docMk/>
            <pc:sldMk cId="166895908" sldId="258"/>
            <ac:spMk id="100" creationId="{7AFF2D7E-A303-114A-8CB5-3DB11BCB3DF3}"/>
          </ac:spMkLst>
        </pc:spChg>
        <pc:spChg chg="add mod">
          <ac:chgData name="El Khoury, Elie Tanious" userId="45c51e12-244c-4983-8d73-a1a6fe3c8136" providerId="ADAL" clId="{BE7AE5FA-25BE-49F8-9BE6-39F1D769D8F3}" dt="2025-02-24T08:30:43.674" v="1169" actId="20577"/>
          <ac:spMkLst>
            <pc:docMk/>
            <pc:sldMk cId="166895908" sldId="258"/>
            <ac:spMk id="101" creationId="{748BC58A-6C43-9876-2520-E8406EE67A87}"/>
          </ac:spMkLst>
        </pc:spChg>
        <pc:spChg chg="add del mod">
          <ac:chgData name="El Khoury, Elie Tanious" userId="45c51e12-244c-4983-8d73-a1a6fe3c8136" providerId="ADAL" clId="{BE7AE5FA-25BE-49F8-9BE6-39F1D769D8F3}" dt="2025-02-24T08:31:08.548" v="1177" actId="478"/>
          <ac:spMkLst>
            <pc:docMk/>
            <pc:sldMk cId="166895908" sldId="258"/>
            <ac:spMk id="102" creationId="{CCD9AD6A-D6F4-58A7-B46C-9FF765194BFD}"/>
          </ac:spMkLst>
        </pc:spChg>
        <pc:spChg chg="add mod">
          <ac:chgData name="El Khoury, Elie Tanious" userId="45c51e12-244c-4983-8d73-a1a6fe3c8136" providerId="ADAL" clId="{BE7AE5FA-25BE-49F8-9BE6-39F1D769D8F3}" dt="2025-02-24T09:27:17.686" v="1423" actId="6549"/>
          <ac:spMkLst>
            <pc:docMk/>
            <pc:sldMk cId="166895908" sldId="258"/>
            <ac:spMk id="103" creationId="{6F4FEE33-76CE-811D-365B-685DEBC1CC20}"/>
          </ac:spMkLst>
        </pc:spChg>
        <pc:spChg chg="add mod">
          <ac:chgData name="El Khoury, Elie Tanious" userId="45c51e12-244c-4983-8d73-a1a6fe3c8136" providerId="ADAL" clId="{BE7AE5FA-25BE-49F8-9BE6-39F1D769D8F3}" dt="2025-02-24T09:27:13.381" v="1422" actId="6549"/>
          <ac:spMkLst>
            <pc:docMk/>
            <pc:sldMk cId="166895908" sldId="258"/>
            <ac:spMk id="104" creationId="{4A12EF47-0C68-6582-23B2-7014C8EC1215}"/>
          </ac:spMkLst>
        </pc:spChg>
        <pc:spChg chg="add mod">
          <ac:chgData name="El Khoury, Elie Tanious" userId="45c51e12-244c-4983-8d73-a1a6fe3c8136" providerId="ADAL" clId="{BE7AE5FA-25BE-49F8-9BE6-39F1D769D8F3}" dt="2025-02-24T10:36:46.856" v="1719" actId="20577"/>
          <ac:spMkLst>
            <pc:docMk/>
            <pc:sldMk cId="166895908" sldId="258"/>
            <ac:spMk id="105" creationId="{B1A66B1D-4451-5FF9-C087-9CB7AB937708}"/>
          </ac:spMkLst>
        </pc:spChg>
        <pc:spChg chg="add del mod">
          <ac:chgData name="El Khoury, Elie Tanious" userId="45c51e12-244c-4983-8d73-a1a6fe3c8136" providerId="ADAL" clId="{BE7AE5FA-25BE-49F8-9BE6-39F1D769D8F3}" dt="2025-02-25T06:08:04.347" v="1819" actId="478"/>
          <ac:spMkLst>
            <pc:docMk/>
            <pc:sldMk cId="166895908" sldId="258"/>
            <ac:spMk id="111" creationId="{BC4CBEF0-18EC-A62A-B84F-67FA12E26991}"/>
          </ac:spMkLst>
        </pc:spChg>
        <pc:spChg chg="add del mod">
          <ac:chgData name="El Khoury, Elie Tanious" userId="45c51e12-244c-4983-8d73-a1a6fe3c8136" providerId="ADAL" clId="{BE7AE5FA-25BE-49F8-9BE6-39F1D769D8F3}" dt="2025-02-25T06:08:02.016" v="1818" actId="478"/>
          <ac:spMkLst>
            <pc:docMk/>
            <pc:sldMk cId="166895908" sldId="258"/>
            <ac:spMk id="112" creationId="{3F8CFE0B-F246-A657-043D-D40F6AD071F5}"/>
          </ac:spMkLst>
        </pc:spChg>
        <pc:spChg chg="add del mod">
          <ac:chgData name="El Khoury, Elie Tanious" userId="45c51e12-244c-4983-8d73-a1a6fe3c8136" providerId="ADAL" clId="{BE7AE5FA-25BE-49F8-9BE6-39F1D769D8F3}" dt="2025-02-25T06:08:00.219" v="1817" actId="478"/>
          <ac:spMkLst>
            <pc:docMk/>
            <pc:sldMk cId="166895908" sldId="258"/>
            <ac:spMk id="113" creationId="{8D68E0F9-7E46-E203-A218-2AF055B8459F}"/>
          </ac:spMkLst>
        </pc:spChg>
        <pc:cxnChg chg="add mod">
          <ac:chgData name="El Khoury, Elie Tanious" userId="45c51e12-244c-4983-8d73-a1a6fe3c8136" providerId="ADAL" clId="{BE7AE5FA-25BE-49F8-9BE6-39F1D769D8F3}" dt="2025-02-24T06:45:27.021" v="64" actId="1582"/>
          <ac:cxnSpMkLst>
            <pc:docMk/>
            <pc:sldMk cId="166895908" sldId="258"/>
            <ac:cxnSpMk id="19" creationId="{B4BA902A-A070-BD29-96F2-8C2687D113E7}"/>
          </ac:cxnSpMkLst>
        </pc:cxnChg>
        <pc:cxnChg chg="add mod">
          <ac:chgData name="El Khoury, Elie Tanious" userId="45c51e12-244c-4983-8d73-a1a6fe3c8136" providerId="ADAL" clId="{BE7AE5FA-25BE-49F8-9BE6-39F1D769D8F3}" dt="2025-02-24T08:05:20.171" v="97" actId="1076"/>
          <ac:cxnSpMkLst>
            <pc:docMk/>
            <pc:sldMk cId="166895908" sldId="258"/>
            <ac:cxnSpMk id="22" creationId="{ADD16D4C-64C4-A17E-CCA3-FCB85C40D848}"/>
          </ac:cxnSpMkLst>
        </pc:cxnChg>
        <pc:cxnChg chg="add mod">
          <ac:chgData name="El Khoury, Elie Tanious" userId="45c51e12-244c-4983-8d73-a1a6fe3c8136" providerId="ADAL" clId="{BE7AE5FA-25BE-49F8-9BE6-39F1D769D8F3}" dt="2025-02-24T06:45:27.021" v="64" actId="1582"/>
          <ac:cxnSpMkLst>
            <pc:docMk/>
            <pc:sldMk cId="166895908" sldId="258"/>
            <ac:cxnSpMk id="23" creationId="{188F30C9-0DE7-CF8E-A5EB-8E1A09A4B6CD}"/>
          </ac:cxnSpMkLst>
        </pc:cxnChg>
        <pc:cxnChg chg="add mod">
          <ac:chgData name="El Khoury, Elie Tanious" userId="45c51e12-244c-4983-8d73-a1a6fe3c8136" providerId="ADAL" clId="{BE7AE5FA-25BE-49F8-9BE6-39F1D769D8F3}" dt="2025-02-24T08:29:02.147" v="1129" actId="1076"/>
          <ac:cxnSpMkLst>
            <pc:docMk/>
            <pc:sldMk cId="166895908" sldId="258"/>
            <ac:cxnSpMk id="24" creationId="{B1F019F7-7C0D-E258-ADE5-E19DFB8C4319}"/>
          </ac:cxnSpMkLst>
        </pc:cxnChg>
        <pc:cxnChg chg="add mod">
          <ac:chgData name="El Khoury, Elie Tanious" userId="45c51e12-244c-4983-8d73-a1a6fe3c8136" providerId="ADAL" clId="{BE7AE5FA-25BE-49F8-9BE6-39F1D769D8F3}" dt="2025-02-24T08:05:22.456" v="98" actId="1076"/>
          <ac:cxnSpMkLst>
            <pc:docMk/>
            <pc:sldMk cId="166895908" sldId="258"/>
            <ac:cxnSpMk id="26" creationId="{0EDC3F74-EA11-725B-C9CA-473AF58F609E}"/>
          </ac:cxnSpMkLst>
        </pc:cxnChg>
        <pc:cxnChg chg="add mod">
          <ac:chgData name="El Khoury, Elie Tanious" userId="45c51e12-244c-4983-8d73-a1a6fe3c8136" providerId="ADAL" clId="{BE7AE5FA-25BE-49F8-9BE6-39F1D769D8F3}" dt="2025-02-24T06:39:04.034" v="30" actId="1076"/>
          <ac:cxnSpMkLst>
            <pc:docMk/>
            <pc:sldMk cId="166895908" sldId="258"/>
            <ac:cxnSpMk id="31" creationId="{2F5EA767-D9B4-305C-2EC4-03327714F4EB}"/>
          </ac:cxnSpMkLst>
        </pc:cxnChg>
        <pc:cxnChg chg="add mod">
          <ac:chgData name="El Khoury, Elie Tanious" userId="45c51e12-244c-4983-8d73-a1a6fe3c8136" providerId="ADAL" clId="{BE7AE5FA-25BE-49F8-9BE6-39F1D769D8F3}" dt="2025-02-24T06:45:27.021" v="64" actId="1582"/>
          <ac:cxnSpMkLst>
            <pc:docMk/>
            <pc:sldMk cId="166895908" sldId="258"/>
            <ac:cxnSpMk id="36" creationId="{DA9FA698-67C1-39F7-F118-9D3293EE12C1}"/>
          </ac:cxnSpMkLst>
        </pc:cxnChg>
        <pc:cxnChg chg="add mod">
          <ac:chgData name="El Khoury, Elie Tanious" userId="45c51e12-244c-4983-8d73-a1a6fe3c8136" providerId="ADAL" clId="{BE7AE5FA-25BE-49F8-9BE6-39F1D769D8F3}" dt="2025-02-24T06:45:27.021" v="64" actId="1582"/>
          <ac:cxnSpMkLst>
            <pc:docMk/>
            <pc:sldMk cId="166895908" sldId="258"/>
            <ac:cxnSpMk id="37" creationId="{08AB10C4-FE3D-BAB4-6C17-9E8A15818693}"/>
          </ac:cxnSpMkLst>
        </pc:cxnChg>
        <pc:cxnChg chg="add del mod">
          <ac:chgData name="El Khoury, Elie Tanious" userId="45c51e12-244c-4983-8d73-a1a6fe3c8136" providerId="ADAL" clId="{BE7AE5FA-25BE-49F8-9BE6-39F1D769D8F3}" dt="2025-02-24T06:40:42.359" v="51" actId="478"/>
          <ac:cxnSpMkLst>
            <pc:docMk/>
            <pc:sldMk cId="166895908" sldId="258"/>
            <ac:cxnSpMk id="38" creationId="{52731D3F-FD9F-365C-A06C-645D6F232577}"/>
          </ac:cxnSpMkLst>
        </pc:cxnChg>
        <pc:cxnChg chg="add mod">
          <ac:chgData name="El Khoury, Elie Tanious" userId="45c51e12-244c-4983-8d73-a1a6fe3c8136" providerId="ADAL" clId="{BE7AE5FA-25BE-49F8-9BE6-39F1D769D8F3}" dt="2025-02-24T06:45:27.021" v="64" actId="1582"/>
          <ac:cxnSpMkLst>
            <pc:docMk/>
            <pc:sldMk cId="166895908" sldId="258"/>
            <ac:cxnSpMk id="49" creationId="{2F00120B-D913-B0A4-98C6-74D15DF0CB51}"/>
          </ac:cxnSpMkLst>
        </pc:cxnChg>
        <pc:cxnChg chg="add mod">
          <ac:chgData name="El Khoury, Elie Tanious" userId="45c51e12-244c-4983-8d73-a1a6fe3c8136" providerId="ADAL" clId="{BE7AE5FA-25BE-49F8-9BE6-39F1D769D8F3}" dt="2025-02-24T06:41:19.513" v="59" actId="1076"/>
          <ac:cxnSpMkLst>
            <pc:docMk/>
            <pc:sldMk cId="166895908" sldId="258"/>
            <ac:cxnSpMk id="52" creationId="{13B6ABCE-50C4-29BB-58B9-5397059862A2}"/>
          </ac:cxnSpMkLst>
        </pc:cxnChg>
        <pc:cxnChg chg="add mod">
          <ac:chgData name="El Khoury, Elie Tanious" userId="45c51e12-244c-4983-8d73-a1a6fe3c8136" providerId="ADAL" clId="{BE7AE5FA-25BE-49F8-9BE6-39F1D769D8F3}" dt="2025-02-24T06:45:27.021" v="64" actId="1582"/>
          <ac:cxnSpMkLst>
            <pc:docMk/>
            <pc:sldMk cId="166895908" sldId="258"/>
            <ac:cxnSpMk id="53" creationId="{AA3E7D2C-CAA0-9617-13C6-9164634A1BC9}"/>
          </ac:cxnSpMkLst>
        </pc:cxnChg>
        <pc:cxnChg chg="add mod">
          <ac:chgData name="El Khoury, Elie Tanious" userId="45c51e12-244c-4983-8d73-a1a6fe3c8136" providerId="ADAL" clId="{BE7AE5FA-25BE-49F8-9BE6-39F1D769D8F3}" dt="2025-02-24T06:45:27.021" v="64" actId="1582"/>
          <ac:cxnSpMkLst>
            <pc:docMk/>
            <pc:sldMk cId="166895908" sldId="258"/>
            <ac:cxnSpMk id="54" creationId="{89E55C3E-9F7D-2D2F-3950-37AA317A2BDE}"/>
          </ac:cxnSpMkLst>
        </pc:cxnChg>
        <pc:cxnChg chg="add mod">
          <ac:chgData name="El Khoury, Elie Tanious" userId="45c51e12-244c-4983-8d73-a1a6fe3c8136" providerId="ADAL" clId="{BE7AE5FA-25BE-49F8-9BE6-39F1D769D8F3}" dt="2025-02-24T06:45:27.021" v="64" actId="1582"/>
          <ac:cxnSpMkLst>
            <pc:docMk/>
            <pc:sldMk cId="166895908" sldId="258"/>
            <ac:cxnSpMk id="55" creationId="{E9499C5A-F956-F2C3-CB1D-3EAD7DE4EC8A}"/>
          </ac:cxnSpMkLst>
        </pc:cxnChg>
        <pc:cxnChg chg="add mod">
          <ac:chgData name="El Khoury, Elie Tanious" userId="45c51e12-244c-4983-8d73-a1a6fe3c8136" providerId="ADAL" clId="{BE7AE5FA-25BE-49F8-9BE6-39F1D769D8F3}" dt="2025-02-24T06:45:27.021" v="64" actId="1582"/>
          <ac:cxnSpMkLst>
            <pc:docMk/>
            <pc:sldMk cId="166895908" sldId="258"/>
            <ac:cxnSpMk id="56" creationId="{3485A088-631D-CF39-A4F9-288AC35BD70B}"/>
          </ac:cxnSpMkLst>
        </pc:cxnChg>
        <pc:cxnChg chg="add mod">
          <ac:chgData name="El Khoury, Elie Tanious" userId="45c51e12-244c-4983-8d73-a1a6fe3c8136" providerId="ADAL" clId="{BE7AE5FA-25BE-49F8-9BE6-39F1D769D8F3}" dt="2025-02-25T13:18:29.682" v="2264" actId="1582"/>
          <ac:cxnSpMkLst>
            <pc:docMk/>
            <pc:sldMk cId="166895908" sldId="258"/>
            <ac:cxnSpMk id="57" creationId="{A4DEDD4F-B108-45CE-25B2-7AA41E17FB98}"/>
          </ac:cxnSpMkLst>
        </pc:cxnChg>
        <pc:cxnChg chg="add mod">
          <ac:chgData name="El Khoury, Elie Tanious" userId="45c51e12-244c-4983-8d73-a1a6fe3c8136" providerId="ADAL" clId="{BE7AE5FA-25BE-49F8-9BE6-39F1D769D8F3}" dt="2025-02-25T13:18:24.002" v="2263" actId="1582"/>
          <ac:cxnSpMkLst>
            <pc:docMk/>
            <pc:sldMk cId="166895908" sldId="258"/>
            <ac:cxnSpMk id="60" creationId="{08A4030E-412E-38FC-497D-6DF6492562EF}"/>
          </ac:cxnSpMkLst>
        </pc:cxnChg>
        <pc:cxnChg chg="add mod">
          <ac:chgData name="El Khoury, Elie Tanious" userId="45c51e12-244c-4983-8d73-a1a6fe3c8136" providerId="ADAL" clId="{BE7AE5FA-25BE-49F8-9BE6-39F1D769D8F3}" dt="2025-02-24T08:29:25.760" v="1132" actId="693"/>
          <ac:cxnSpMkLst>
            <pc:docMk/>
            <pc:sldMk cId="166895908" sldId="258"/>
            <ac:cxnSpMk id="64" creationId="{C7AEC62E-EBC2-A263-F006-2F8CAAC71FE8}"/>
          </ac:cxnSpMkLst>
        </pc:cxnChg>
        <pc:cxnChg chg="add mod">
          <ac:chgData name="El Khoury, Elie Tanious" userId="45c51e12-244c-4983-8d73-a1a6fe3c8136" providerId="ADAL" clId="{BE7AE5FA-25BE-49F8-9BE6-39F1D769D8F3}" dt="2025-02-24T08:29:19.927" v="1131" actId="693"/>
          <ac:cxnSpMkLst>
            <pc:docMk/>
            <pc:sldMk cId="166895908" sldId="258"/>
            <ac:cxnSpMk id="65" creationId="{B256FC0F-EC20-F102-B82F-5E091305FC9A}"/>
          </ac:cxnSpMkLst>
        </pc:cxnChg>
        <pc:cxnChg chg="add mod">
          <ac:chgData name="El Khoury, Elie Tanious" userId="45c51e12-244c-4983-8d73-a1a6fe3c8136" providerId="ADAL" clId="{BE7AE5FA-25BE-49F8-9BE6-39F1D769D8F3}" dt="2025-02-24T09:27:41.510" v="1425" actId="693"/>
          <ac:cxnSpMkLst>
            <pc:docMk/>
            <pc:sldMk cId="166895908" sldId="258"/>
            <ac:cxnSpMk id="67" creationId="{1B86ECE3-D737-1383-64FC-7304DFAA4034}"/>
          </ac:cxnSpMkLst>
        </pc:cxnChg>
        <pc:cxnChg chg="add mod">
          <ac:chgData name="El Khoury, Elie Tanious" userId="45c51e12-244c-4983-8d73-a1a6fe3c8136" providerId="ADAL" clId="{BE7AE5FA-25BE-49F8-9BE6-39F1D769D8F3}" dt="2025-02-24T09:27:35.400" v="1424" actId="693"/>
          <ac:cxnSpMkLst>
            <pc:docMk/>
            <pc:sldMk cId="166895908" sldId="258"/>
            <ac:cxnSpMk id="73" creationId="{1F7630A7-5896-57E9-5729-AB6F29453CB2}"/>
          </ac:cxnSpMkLst>
        </pc:cxnChg>
        <pc:cxnChg chg="add mod">
          <ac:chgData name="El Khoury, Elie Tanious" userId="45c51e12-244c-4983-8d73-a1a6fe3c8136" providerId="ADAL" clId="{BE7AE5FA-25BE-49F8-9BE6-39F1D769D8F3}" dt="2025-02-24T08:11:52.779" v="167" actId="1582"/>
          <ac:cxnSpMkLst>
            <pc:docMk/>
            <pc:sldMk cId="166895908" sldId="258"/>
            <ac:cxnSpMk id="76" creationId="{6B6A3A47-A482-571E-5A0F-25DA114E63FD}"/>
          </ac:cxnSpMkLst>
        </pc:cxnChg>
        <pc:cxnChg chg="add mod">
          <ac:chgData name="El Khoury, Elie Tanious" userId="45c51e12-244c-4983-8d73-a1a6fe3c8136" providerId="ADAL" clId="{BE7AE5FA-25BE-49F8-9BE6-39F1D769D8F3}" dt="2025-02-24T08:11:47.004" v="166" actId="1582"/>
          <ac:cxnSpMkLst>
            <pc:docMk/>
            <pc:sldMk cId="166895908" sldId="258"/>
            <ac:cxnSpMk id="78" creationId="{E8D2E0A3-6467-9133-3DEF-550363FD5F57}"/>
          </ac:cxnSpMkLst>
        </pc:cxnChg>
        <pc:cxnChg chg="add mod">
          <ac:chgData name="El Khoury, Elie Tanious" userId="45c51e12-244c-4983-8d73-a1a6fe3c8136" providerId="ADAL" clId="{BE7AE5FA-25BE-49F8-9BE6-39F1D769D8F3}" dt="2025-02-24T08:09:30.154" v="141" actId="693"/>
          <ac:cxnSpMkLst>
            <pc:docMk/>
            <pc:sldMk cId="166895908" sldId="258"/>
            <ac:cxnSpMk id="81" creationId="{D1704F77-6738-02A7-9212-D87FA934AD25}"/>
          </ac:cxnSpMkLst>
        </pc:cxnChg>
        <pc:cxnChg chg="add mod">
          <ac:chgData name="El Khoury, Elie Tanious" userId="45c51e12-244c-4983-8d73-a1a6fe3c8136" providerId="ADAL" clId="{BE7AE5FA-25BE-49F8-9BE6-39F1D769D8F3}" dt="2025-02-24T08:08:52.503" v="135" actId="693"/>
          <ac:cxnSpMkLst>
            <pc:docMk/>
            <pc:sldMk cId="166895908" sldId="258"/>
            <ac:cxnSpMk id="86" creationId="{531C72AA-4647-74EC-5954-3DFB028E167B}"/>
          </ac:cxnSpMkLst>
        </pc:cxnChg>
        <pc:cxnChg chg="add mod">
          <ac:chgData name="El Khoury, Elie Tanious" userId="45c51e12-244c-4983-8d73-a1a6fe3c8136" providerId="ADAL" clId="{BE7AE5FA-25BE-49F8-9BE6-39F1D769D8F3}" dt="2025-02-24T08:11:30.135" v="164" actId="14100"/>
          <ac:cxnSpMkLst>
            <pc:docMk/>
            <pc:sldMk cId="166895908" sldId="258"/>
            <ac:cxnSpMk id="91" creationId="{FBF497C3-48CB-F372-DA76-DC8629EF7894}"/>
          </ac:cxnSpMkLst>
        </pc:cxnChg>
        <pc:cxnChg chg="add mod">
          <ac:chgData name="El Khoury, Elie Tanious" userId="45c51e12-244c-4983-8d73-a1a6fe3c8136" providerId="ADAL" clId="{BE7AE5FA-25BE-49F8-9BE6-39F1D769D8F3}" dt="2025-02-24T08:10:27.037" v="152" actId="14100"/>
          <ac:cxnSpMkLst>
            <pc:docMk/>
            <pc:sldMk cId="166895908" sldId="258"/>
            <ac:cxnSpMk id="92" creationId="{47FD5911-1571-AAB0-077E-24E90E882EE8}"/>
          </ac:cxnSpMkLst>
        </pc:cxnChg>
        <pc:cxnChg chg="add del mod">
          <ac:chgData name="El Khoury, Elie Tanious" userId="45c51e12-244c-4983-8d73-a1a6fe3c8136" providerId="ADAL" clId="{BE7AE5FA-25BE-49F8-9BE6-39F1D769D8F3}" dt="2025-02-24T08:10:59.686" v="158" actId="478"/>
          <ac:cxnSpMkLst>
            <pc:docMk/>
            <pc:sldMk cId="166895908" sldId="258"/>
            <ac:cxnSpMk id="93" creationId="{C6713382-2F6C-6A8F-71CB-BC998F0B6E4C}"/>
          </ac:cxnSpMkLst>
        </pc:cxnChg>
        <pc:cxnChg chg="add mod">
          <ac:chgData name="El Khoury, Elie Tanious" userId="45c51e12-244c-4983-8d73-a1a6fe3c8136" providerId="ADAL" clId="{BE7AE5FA-25BE-49F8-9BE6-39F1D769D8F3}" dt="2025-02-24T08:10:55.659" v="157" actId="693"/>
          <ac:cxnSpMkLst>
            <pc:docMk/>
            <pc:sldMk cId="166895908" sldId="258"/>
            <ac:cxnSpMk id="96" creationId="{91AD6697-C5D6-9877-95DE-75E1EC21F084}"/>
          </ac:cxnSpMkLst>
        </pc:cxnChg>
        <pc:cxnChg chg="add mod">
          <ac:chgData name="El Khoury, Elie Tanious" userId="45c51e12-244c-4983-8d73-a1a6fe3c8136" providerId="ADAL" clId="{BE7AE5FA-25BE-49F8-9BE6-39F1D769D8F3}" dt="2025-02-25T13:18:35.268" v="2265" actId="1582"/>
          <ac:cxnSpMkLst>
            <pc:docMk/>
            <pc:sldMk cId="166895908" sldId="258"/>
            <ac:cxnSpMk id="106" creationId="{BB8D2970-B450-DDA1-D6EF-C8F1568D8306}"/>
          </ac:cxnSpMkLst>
        </pc:cxnChg>
      </pc:sldChg>
      <pc:sldChg chg="addSp delSp modSp new mod ord">
        <pc:chgData name="El Khoury, Elie Tanious" userId="45c51e12-244c-4983-8d73-a1a6fe3c8136" providerId="ADAL" clId="{BE7AE5FA-25BE-49F8-9BE6-39F1D769D8F3}" dt="2025-02-25T06:13:47.989" v="1858" actId="20577"/>
        <pc:sldMkLst>
          <pc:docMk/>
          <pc:sldMk cId="1519401805" sldId="259"/>
        </pc:sldMkLst>
        <pc:spChg chg="del">
          <ac:chgData name="El Khoury, Elie Tanious" userId="45c51e12-244c-4983-8d73-a1a6fe3c8136" providerId="ADAL" clId="{BE7AE5FA-25BE-49F8-9BE6-39F1D769D8F3}" dt="2025-02-24T10:23:24.711" v="1541" actId="478"/>
          <ac:spMkLst>
            <pc:docMk/>
            <pc:sldMk cId="1519401805" sldId="259"/>
            <ac:spMk id="2" creationId="{7EB2D0EF-D34A-F8AD-B0C7-6FB764937C7A}"/>
          </ac:spMkLst>
        </pc:spChg>
        <pc:spChg chg="del">
          <ac:chgData name="El Khoury, Elie Tanious" userId="45c51e12-244c-4983-8d73-a1a6fe3c8136" providerId="ADAL" clId="{BE7AE5FA-25BE-49F8-9BE6-39F1D769D8F3}" dt="2025-02-24T10:23:13.609" v="1538" actId="931"/>
          <ac:spMkLst>
            <pc:docMk/>
            <pc:sldMk cId="1519401805" sldId="259"/>
            <ac:spMk id="3" creationId="{C0938729-33E7-2A24-6EB3-350F0DD563FA}"/>
          </ac:spMkLst>
        </pc:spChg>
        <pc:spChg chg="add mod">
          <ac:chgData name="El Khoury, Elie Tanious" userId="45c51e12-244c-4983-8d73-a1a6fe3c8136" providerId="ADAL" clId="{BE7AE5FA-25BE-49F8-9BE6-39F1D769D8F3}" dt="2025-02-25T06:13:47.989" v="1858" actId="20577"/>
          <ac:spMkLst>
            <pc:docMk/>
            <pc:sldMk cId="1519401805" sldId="259"/>
            <ac:spMk id="6" creationId="{0D8E8D0F-FD0F-1214-6527-748E7B6A3A7B}"/>
          </ac:spMkLst>
        </pc:spChg>
        <pc:picChg chg="add mod">
          <ac:chgData name="El Khoury, Elie Tanious" userId="45c51e12-244c-4983-8d73-a1a6fe3c8136" providerId="ADAL" clId="{BE7AE5FA-25BE-49F8-9BE6-39F1D769D8F3}" dt="2025-02-24T10:31:00.008" v="1647" actId="14100"/>
          <ac:picMkLst>
            <pc:docMk/>
            <pc:sldMk cId="1519401805" sldId="259"/>
            <ac:picMk id="5" creationId="{8D04A081-C7C8-B2BB-DF94-D8F48A8C58F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BD6D4CFB-012D-47EE-B04A-3640A85AFDD7}" type="datetimeFigureOut">
              <a:rPr lang="en-CA" smtClean="0"/>
              <a:t>25/02/2025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E9692D0E-A18C-4E25-A986-E82210B086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9043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692D0E-A18C-4E25-A986-E82210B08637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0760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89512-022A-BAF2-2DF6-59E78E5ADE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5CC31C-31BC-968E-B169-F589F1ED65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BBDA2-1F54-2230-376A-D535EF5D4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708A-9046-4202-8DFC-E251786361D0}" type="datetimeFigureOut">
              <a:rPr lang="en-CA" smtClean="0"/>
              <a:t>25/02/2025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4E8647-8958-D6BF-0725-3B266701F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5330C-164B-56E2-FCF8-4F1D768F9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ED29-FA55-40D9-B046-6217ACB8A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9773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61F2C-D29B-5A67-A384-FEA90F90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9AF9FF-767C-B43F-2B88-2C260B3FF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6B1D5-7981-A18A-5B59-C4F1714EC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708A-9046-4202-8DFC-E251786361D0}" type="datetimeFigureOut">
              <a:rPr lang="en-CA" smtClean="0"/>
              <a:t>25/02/2025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7D5EA-87BB-1DF9-0FB9-849626FF0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09D5B-0095-8A59-5A5D-3DEF5B712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ED29-FA55-40D9-B046-6217ACB8A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0612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308361-7D31-28E9-CF89-15326E4154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1458C6-6BD4-7AC4-57C3-A9F42CCC04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64A4C-4386-6B2A-8A3F-83EFFE945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708A-9046-4202-8DFC-E251786361D0}" type="datetimeFigureOut">
              <a:rPr lang="en-CA" smtClean="0"/>
              <a:t>25/02/2025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D0F46-C492-5AD6-5928-A696533EC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53073-7774-CC5A-DC12-FD1197432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ED29-FA55-40D9-B046-6217ACB8A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6810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BFE35-77A0-FD34-4075-F76BACE22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43DCF-823B-9904-C081-8417E59BF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99AE8-8092-774D-F8AB-C9EB30BCA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708A-9046-4202-8DFC-E251786361D0}" type="datetimeFigureOut">
              <a:rPr lang="en-CA" smtClean="0"/>
              <a:t>25/02/2025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4F0CF-B0BE-FDB7-4063-DF1111F6A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AC909-D1C7-D510-E2E6-81199260F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ED29-FA55-40D9-B046-6217ACB8A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3249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481DA-4DCF-2BB7-C293-A3023641B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AF63D-8E3C-4B27-CA93-E0A0300CE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1EAEB-BC99-CF6C-A745-0C0638505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708A-9046-4202-8DFC-E251786361D0}" type="datetimeFigureOut">
              <a:rPr lang="en-CA" smtClean="0"/>
              <a:t>25/02/2025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87F3E-A141-B7A6-0E8C-323FDF0FD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24980-6A8B-B8FD-DEED-556A65AD4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ED29-FA55-40D9-B046-6217ACB8A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6799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FBAFD-DAEA-830A-040C-8B5A9A5FB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DF9AA-D84A-16AB-37E6-9CC7DEBC6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3B61F-0650-BA64-908B-466670723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6D558E-4098-BB22-CE8D-3F66C803E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708A-9046-4202-8DFC-E251786361D0}" type="datetimeFigureOut">
              <a:rPr lang="en-CA" smtClean="0"/>
              <a:t>25/02/2025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9D1F2-7CED-01BB-059A-A4EBE17F8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EC01A8-8312-7413-12B9-77C08E7AD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ED29-FA55-40D9-B046-6217ACB8A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6351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7797-4D33-11EF-96BF-A3A1ADE0B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8B9305-B4C9-8C6E-F24F-7A77B1990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3A457F-83C4-A41C-96EA-24D58B89C3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C6B29E-4866-63D7-2543-D83B3FED48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E674E2-8B23-590B-F268-E9FF4E186F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4E3747-3C72-AB03-3407-23BF099FB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708A-9046-4202-8DFC-E251786361D0}" type="datetimeFigureOut">
              <a:rPr lang="en-CA" smtClean="0"/>
              <a:t>25/02/2025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00F82B-1E3D-E31E-AAD8-B0908BD28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D09AB3-F202-6FE9-8D23-B6BE72E1D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ED29-FA55-40D9-B046-6217ACB8A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4881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3D270-6B63-5AC9-A891-EED7AB73D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68B6FA-48EF-A322-AD72-58F6FA588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708A-9046-4202-8DFC-E251786361D0}" type="datetimeFigureOut">
              <a:rPr lang="en-CA" smtClean="0"/>
              <a:t>25/02/2025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7EF834-5B4E-6DD7-42DA-226737E0C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CA480F-D70B-438C-A70F-0F7F96C88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ED29-FA55-40D9-B046-6217ACB8A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0548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CD6BA-7B08-F3D1-6D01-24E22DEAF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708A-9046-4202-8DFC-E251786361D0}" type="datetimeFigureOut">
              <a:rPr lang="en-CA" smtClean="0"/>
              <a:t>25/02/2025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33ADE3-1406-12FF-6DA2-C0149268A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0C8334-D5BE-CF67-8214-63BFB189C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ED29-FA55-40D9-B046-6217ACB8A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6511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4E13C-9D04-2D03-30F4-097D6728C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4AE71-D945-6A02-2D9F-77CE27177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569433-55A7-49DF-F85D-2A496222CB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3B0BCE-B0F3-9D16-EE60-76A868D68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708A-9046-4202-8DFC-E251786361D0}" type="datetimeFigureOut">
              <a:rPr lang="en-CA" smtClean="0"/>
              <a:t>25/02/2025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AE830-72C6-A2F0-B9BF-323F0156A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91F992-29D8-F770-B29F-D69A08C8E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ED29-FA55-40D9-B046-6217ACB8A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8536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503DF-9FCC-2713-3941-8704C966D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1C0642-8123-17B0-2E83-C812ECE753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1F2E5B-624E-6868-0D94-D69A115414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C276F4-2163-9CDD-ABB0-A8C4DADC0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708A-9046-4202-8DFC-E251786361D0}" type="datetimeFigureOut">
              <a:rPr lang="en-CA" smtClean="0"/>
              <a:t>25/02/2025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0C2851-0AA6-9D39-BB53-0F9643366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B55ABF-E641-CF7D-6D2E-4DE3F307C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ED29-FA55-40D9-B046-6217ACB8A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1764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DA8100-696D-3991-FB64-2CC61BF55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60160-5DEC-0443-32F8-FDB805E35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CE5B9-4F4F-67D9-AB65-C57537C8B2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C708A-9046-4202-8DFC-E251786361D0}" type="datetimeFigureOut">
              <a:rPr lang="en-CA" smtClean="0"/>
              <a:t>25/02/2025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336D3-9563-B98D-ED31-8D959F79D9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3568A-82CB-5486-2BD7-4D30D22A7E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0ED29-FA55-40D9-B046-6217ACB8A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6315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khoury@icao.int" TargetMode="External"/><Relationship Id="rId2" Type="http://schemas.openxmlformats.org/officeDocument/2006/relationships/hyperlink" Target="mailto:akaveh@icao.in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566FA93-18C0-16F3-1198-CAFD199E51CD}"/>
              </a:ext>
            </a:extLst>
          </p:cNvPr>
          <p:cNvSpPr txBox="1"/>
          <p:nvPr/>
        </p:nvSpPr>
        <p:spPr>
          <a:xfrm>
            <a:off x="825910" y="1253240"/>
            <a:ext cx="110121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You are requested to explore the key elements to establish the ATFM Service for DADA FIR taking into consideration the information provided in the following slides.</a:t>
            </a:r>
            <a:endParaRPr lang="en-CA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C55729-1700-C020-DCF5-27CEB4C02E00}"/>
              </a:ext>
            </a:extLst>
          </p:cNvPr>
          <p:cNvSpPr txBox="1"/>
          <p:nvPr/>
        </p:nvSpPr>
        <p:spPr>
          <a:xfrm>
            <a:off x="1356850" y="3034826"/>
            <a:ext cx="9094841" cy="3477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To Note: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Lines on the chart represent traffic flows and not the ATS routes.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Consider that there is no lack in the number of supporting staff. The number of controllers number is provided in the slide.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All equipment are operating as normal.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All airspaces are fully covered by Surveillance and VHF COM.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AIDC/OLDI is in place between the 3 DADA, BIRI and LOLO ACCs.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Effective CIV-MIL cooperation in place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Weather is most of time CAVOK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No VFR only IFR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The 3 FIRs are under the responsibility of 3 different States.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5EFDEA-A93D-704B-A7EE-B2D748717338}"/>
              </a:ext>
            </a:extLst>
          </p:cNvPr>
          <p:cNvSpPr txBox="1"/>
          <p:nvPr/>
        </p:nvSpPr>
        <p:spPr>
          <a:xfrm>
            <a:off x="324466" y="2379406"/>
            <a:ext cx="11169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Use PowerPoint to present your results and Send your PPT to </a:t>
            </a:r>
            <a:r>
              <a:rPr lang="en-US" dirty="0">
                <a:hlinkClick r:id="rId2"/>
              </a:rPr>
              <a:t>akaveh@icao.int</a:t>
            </a:r>
            <a:r>
              <a:rPr lang="en-US" dirty="0"/>
              <a:t> and </a:t>
            </a:r>
            <a:r>
              <a:rPr lang="en-US" dirty="0">
                <a:hlinkClick r:id="rId3"/>
              </a:rPr>
              <a:t>ekhoury@icao.int</a:t>
            </a:r>
            <a:r>
              <a:rPr lang="en-US" dirty="0"/>
              <a:t> 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5410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D04A081-C7C8-B2BB-DF94-D8F48A8C58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910" y="1002890"/>
            <a:ext cx="3608438" cy="554539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D8E8D0F-FD0F-1214-6527-748E7B6A3A7B}"/>
              </a:ext>
            </a:extLst>
          </p:cNvPr>
          <p:cNvSpPr txBox="1"/>
          <p:nvPr/>
        </p:nvSpPr>
        <p:spPr>
          <a:xfrm>
            <a:off x="1111047" y="1700981"/>
            <a:ext cx="5319250" cy="36933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You may address the following: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CAA Regulations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Organizational Structure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Functions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System to use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Capacity Determination for airspace and airports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ATFM Daily Plan (ADP) </a:t>
            </a:r>
            <a:r>
              <a:rPr lang="en-US" i="1" dirty="0"/>
              <a:t>at least the main elements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ATFM Measures to be used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FF-ICE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Stakeholders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Expected timeframe to establish the basic ATFM service for TATA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others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19401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91ADD-41C6-1ACC-5127-2B45E29C5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F0EF6AF-8B91-1490-9A5E-5F5A5C3D6025}"/>
              </a:ext>
            </a:extLst>
          </p:cNvPr>
          <p:cNvSpPr txBox="1"/>
          <p:nvPr/>
        </p:nvSpPr>
        <p:spPr>
          <a:xfrm>
            <a:off x="2738283" y="19383"/>
            <a:ext cx="6346723" cy="375487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/>
              <a:t>Your Airspace DADA</a:t>
            </a:r>
          </a:p>
          <a:p>
            <a:endParaRPr lang="en-US" dirty="0"/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US" dirty="0"/>
              <a:t>Overflight 800 Flights/day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US" dirty="0"/>
              <a:t>Airport Alpha 500 ARR &amp; DEP flights/day (400 International)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US" dirty="0"/>
              <a:t>Peak period (01:00 to 04:00-30% and 16:00 to 20:00-40%)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US" dirty="0"/>
              <a:t>Airport Bravo 100 ARR &amp; DEP flights/day (Domestic)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US" dirty="0"/>
              <a:t>Airport Charlie 20 ARR &amp; DEP flights/day (Domestic)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CA" dirty="0"/>
              <a:t>1 ACC (3 Sectors) – 40 Controllers - Average Sector time 15min 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CA" dirty="0"/>
              <a:t>1 APP unit – 15 Controllers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CA" dirty="0"/>
              <a:t>ATC provided at Alpha and Bravo airports, 10 controllers each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CA" dirty="0"/>
              <a:t>AFIS at Charlie 6 Flight Information Service Officer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D5EEE1-EFA0-AB28-CDC2-2BBB414ED5D0}"/>
              </a:ext>
            </a:extLst>
          </p:cNvPr>
          <p:cNvSpPr txBox="1"/>
          <p:nvPr/>
        </p:nvSpPr>
        <p:spPr>
          <a:xfrm>
            <a:off x="368708" y="3872580"/>
            <a:ext cx="4739150" cy="286232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Airspace LOLO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Overflight 500 flights/day (International)</a:t>
            </a:r>
          </a:p>
          <a:p>
            <a:pPr marL="285750" indent="-285750">
              <a:buFontTx/>
              <a:buChar char="-"/>
            </a:pPr>
            <a:r>
              <a:rPr lang="en-US" dirty="0"/>
              <a:t>Airport Delta 800 ARR &amp; DEP flights/day</a:t>
            </a:r>
          </a:p>
          <a:p>
            <a:pPr marL="285750" indent="-285750">
              <a:buFontTx/>
              <a:buChar char="-"/>
            </a:pPr>
            <a:r>
              <a:rPr lang="en-CA" dirty="0"/>
              <a:t>1 ACC (4 Sectors) - </a:t>
            </a:r>
          </a:p>
          <a:p>
            <a:pPr marL="285750" indent="-285750">
              <a:buFontTx/>
              <a:buChar char="-"/>
            </a:pPr>
            <a:r>
              <a:rPr lang="en-CA" dirty="0"/>
              <a:t>1 APP units</a:t>
            </a:r>
          </a:p>
          <a:p>
            <a:pPr marL="285750" indent="-285750">
              <a:buFontTx/>
              <a:buChar char="-"/>
            </a:pPr>
            <a:r>
              <a:rPr lang="en-CA" dirty="0"/>
              <a:t>ATC provided at Delta Int’l airport</a:t>
            </a:r>
          </a:p>
          <a:p>
            <a:pPr marL="285750" indent="-285750">
              <a:buFontTx/>
              <a:buChar char="-"/>
            </a:pPr>
            <a:r>
              <a:rPr lang="en-CA" dirty="0"/>
              <a:t>NO FF-ICE</a:t>
            </a:r>
          </a:p>
          <a:p>
            <a:pPr marL="285750" indent="-285750">
              <a:buFontTx/>
              <a:buChar char="-"/>
            </a:pPr>
            <a:r>
              <a:rPr lang="en-CA" dirty="0"/>
              <a:t>ATFM Unit BIRI provides ATFM service to Airspace LOLO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8C4737-46B2-D76D-A502-F53D27DD9AD3}"/>
              </a:ext>
            </a:extLst>
          </p:cNvPr>
          <p:cNvSpPr txBox="1"/>
          <p:nvPr/>
        </p:nvSpPr>
        <p:spPr>
          <a:xfrm>
            <a:off x="5476569" y="3872580"/>
            <a:ext cx="6346723" cy="286232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Airspace BIRI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Overflight 1500 flights/day </a:t>
            </a:r>
          </a:p>
          <a:p>
            <a:pPr marL="285750" indent="-285750">
              <a:buFontTx/>
              <a:buChar char="-"/>
            </a:pPr>
            <a:r>
              <a:rPr lang="en-US" dirty="0"/>
              <a:t>Airport Echo 300 ARR &amp; DEP flights/day (250 International)</a:t>
            </a:r>
          </a:p>
          <a:p>
            <a:pPr marL="285750" indent="-285750">
              <a:buFontTx/>
              <a:buChar char="-"/>
            </a:pPr>
            <a:r>
              <a:rPr lang="en-US" dirty="0"/>
              <a:t>Airport Foxtrot 600 ARR &amp; DEP flights/day (550 International)</a:t>
            </a:r>
          </a:p>
          <a:p>
            <a:pPr marL="285750" indent="-285750">
              <a:buFontTx/>
              <a:buChar char="-"/>
            </a:pPr>
            <a:r>
              <a:rPr lang="en-CA" dirty="0"/>
              <a:t>2 ACCs (4 +4 Sectors) </a:t>
            </a:r>
          </a:p>
          <a:p>
            <a:pPr marL="285750" indent="-285750">
              <a:buFontTx/>
              <a:buChar char="-"/>
            </a:pPr>
            <a:r>
              <a:rPr lang="en-CA" dirty="0"/>
              <a:t>1 APP units </a:t>
            </a:r>
          </a:p>
          <a:p>
            <a:pPr marL="285750" indent="-285750">
              <a:buFontTx/>
              <a:buChar char="-"/>
            </a:pPr>
            <a:r>
              <a:rPr lang="en-CA" dirty="0"/>
              <a:t>ATC provided at Echo and Foxtrot </a:t>
            </a:r>
          </a:p>
          <a:p>
            <a:pPr marL="285750" indent="-285750">
              <a:buFontTx/>
              <a:buChar char="-"/>
            </a:pPr>
            <a:r>
              <a:rPr lang="en-CA" dirty="0"/>
              <a:t>BIRI FF-ICE Unit Services established</a:t>
            </a:r>
          </a:p>
          <a:p>
            <a:pPr marL="285750" indent="-285750">
              <a:buFontTx/>
              <a:buChar char="-"/>
            </a:pPr>
            <a:r>
              <a:rPr lang="en-CA" dirty="0"/>
              <a:t>ATFM Unit BIRI Established </a:t>
            </a:r>
          </a:p>
        </p:txBody>
      </p:sp>
    </p:spTree>
    <p:extLst>
      <p:ext uri="{BB962C8B-B14F-4D97-AF65-F5344CB8AC3E}">
        <p14:creationId xmlns:p14="http://schemas.microsoft.com/office/powerpoint/2010/main" val="3451736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B950A08-0B8A-FB54-7A91-7D8C5186841A}"/>
              </a:ext>
            </a:extLst>
          </p:cNvPr>
          <p:cNvSpPr/>
          <p:nvPr/>
        </p:nvSpPr>
        <p:spPr>
          <a:xfrm>
            <a:off x="3077497" y="1032387"/>
            <a:ext cx="6833419" cy="3775587"/>
          </a:xfrm>
          <a:custGeom>
            <a:avLst/>
            <a:gdLst>
              <a:gd name="connsiteX0" fmla="*/ 1465006 w 6833419"/>
              <a:gd name="connsiteY0" fmla="*/ 530942 h 3726426"/>
              <a:gd name="connsiteX1" fmla="*/ 1465006 w 6833419"/>
              <a:gd name="connsiteY1" fmla="*/ 3726426 h 3726426"/>
              <a:gd name="connsiteX2" fmla="*/ 5565058 w 6833419"/>
              <a:gd name="connsiteY2" fmla="*/ 3726426 h 3726426"/>
              <a:gd name="connsiteX3" fmla="*/ 5565058 w 6833419"/>
              <a:gd name="connsiteY3" fmla="*/ 1465007 h 3726426"/>
              <a:gd name="connsiteX4" fmla="*/ 6833419 w 6833419"/>
              <a:gd name="connsiteY4" fmla="*/ 1465007 h 3726426"/>
              <a:gd name="connsiteX5" fmla="*/ 6833419 w 6833419"/>
              <a:gd name="connsiteY5" fmla="*/ 0 h 3726426"/>
              <a:gd name="connsiteX6" fmla="*/ 0 w 6833419"/>
              <a:gd name="connsiteY6" fmla="*/ 0 h 3726426"/>
              <a:gd name="connsiteX7" fmla="*/ 0 w 6833419"/>
              <a:gd name="connsiteY7" fmla="*/ 668594 h 3726426"/>
              <a:gd name="connsiteX8" fmla="*/ 1465006 w 6833419"/>
              <a:gd name="connsiteY8" fmla="*/ 530942 h 3726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33419" h="3726426">
                <a:moveTo>
                  <a:pt x="1465006" y="530942"/>
                </a:moveTo>
                <a:lnTo>
                  <a:pt x="1465006" y="3726426"/>
                </a:lnTo>
                <a:lnTo>
                  <a:pt x="5565058" y="3726426"/>
                </a:lnTo>
                <a:lnTo>
                  <a:pt x="5565058" y="1465007"/>
                </a:lnTo>
                <a:lnTo>
                  <a:pt x="6833419" y="1465007"/>
                </a:lnTo>
                <a:lnTo>
                  <a:pt x="6833419" y="0"/>
                </a:lnTo>
                <a:lnTo>
                  <a:pt x="0" y="0"/>
                </a:lnTo>
                <a:lnTo>
                  <a:pt x="0" y="668594"/>
                </a:lnTo>
                <a:lnTo>
                  <a:pt x="1465006" y="530942"/>
                </a:lnTo>
                <a:close/>
              </a:path>
            </a:pathLst>
          </a:custGeom>
          <a:solidFill>
            <a:srgbClr val="4472C4">
              <a:alpha val="2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1EC2275-24F0-6C64-51AB-BA2C56680B61}"/>
              </a:ext>
            </a:extLst>
          </p:cNvPr>
          <p:cNvSpPr/>
          <p:nvPr/>
        </p:nvSpPr>
        <p:spPr>
          <a:xfrm>
            <a:off x="1081548" y="412955"/>
            <a:ext cx="10510684" cy="5928851"/>
          </a:xfrm>
          <a:custGeom>
            <a:avLst/>
            <a:gdLst>
              <a:gd name="connsiteX0" fmla="*/ 1897626 w 10510684"/>
              <a:gd name="connsiteY0" fmla="*/ 0 h 5928851"/>
              <a:gd name="connsiteX1" fmla="*/ 0 w 10510684"/>
              <a:gd name="connsiteY1" fmla="*/ 0 h 5928851"/>
              <a:gd name="connsiteX2" fmla="*/ 68826 w 10510684"/>
              <a:gd name="connsiteY2" fmla="*/ 5928851 h 5928851"/>
              <a:gd name="connsiteX3" fmla="*/ 10510684 w 10510684"/>
              <a:gd name="connsiteY3" fmla="*/ 5899355 h 5928851"/>
              <a:gd name="connsiteX4" fmla="*/ 10510684 w 10510684"/>
              <a:gd name="connsiteY4" fmla="*/ 1956619 h 5928851"/>
              <a:gd name="connsiteX5" fmla="*/ 8829368 w 10510684"/>
              <a:gd name="connsiteY5" fmla="*/ 1946787 h 5928851"/>
              <a:gd name="connsiteX6" fmla="*/ 8819536 w 10510684"/>
              <a:gd name="connsiteY6" fmla="*/ 2133600 h 5928851"/>
              <a:gd name="connsiteX7" fmla="*/ 7551175 w 10510684"/>
              <a:gd name="connsiteY7" fmla="*/ 2133600 h 5928851"/>
              <a:gd name="connsiteX8" fmla="*/ 7551175 w 10510684"/>
              <a:gd name="connsiteY8" fmla="*/ 4395019 h 5928851"/>
              <a:gd name="connsiteX9" fmla="*/ 3470787 w 10510684"/>
              <a:gd name="connsiteY9" fmla="*/ 4395019 h 5928851"/>
              <a:gd name="connsiteX10" fmla="*/ 3470787 w 10510684"/>
              <a:gd name="connsiteY10" fmla="*/ 1170039 h 5928851"/>
              <a:gd name="connsiteX11" fmla="*/ 2015613 w 10510684"/>
              <a:gd name="connsiteY11" fmla="*/ 1337187 h 5928851"/>
              <a:gd name="connsiteX12" fmla="*/ 2015613 w 10510684"/>
              <a:gd name="connsiteY12" fmla="*/ 9832 h 5928851"/>
              <a:gd name="connsiteX13" fmla="*/ 1897626 w 10510684"/>
              <a:gd name="connsiteY13" fmla="*/ 0 h 5928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510684" h="5928851">
                <a:moveTo>
                  <a:pt x="1897626" y="0"/>
                </a:moveTo>
                <a:lnTo>
                  <a:pt x="0" y="0"/>
                </a:lnTo>
                <a:lnTo>
                  <a:pt x="68826" y="5928851"/>
                </a:lnTo>
                <a:lnTo>
                  <a:pt x="10510684" y="5899355"/>
                </a:lnTo>
                <a:lnTo>
                  <a:pt x="10510684" y="1956619"/>
                </a:lnTo>
                <a:lnTo>
                  <a:pt x="8829368" y="1946787"/>
                </a:lnTo>
                <a:lnTo>
                  <a:pt x="8819536" y="2133600"/>
                </a:lnTo>
                <a:lnTo>
                  <a:pt x="7551175" y="2133600"/>
                </a:lnTo>
                <a:lnTo>
                  <a:pt x="7551175" y="4395019"/>
                </a:lnTo>
                <a:lnTo>
                  <a:pt x="3470787" y="4395019"/>
                </a:lnTo>
                <a:lnTo>
                  <a:pt x="3470787" y="1170039"/>
                </a:lnTo>
                <a:lnTo>
                  <a:pt x="2015613" y="1337187"/>
                </a:lnTo>
                <a:lnTo>
                  <a:pt x="2015613" y="9832"/>
                </a:lnTo>
                <a:lnTo>
                  <a:pt x="1897626" y="0"/>
                </a:lnTo>
                <a:close/>
              </a:path>
            </a:pathLst>
          </a:custGeom>
          <a:solidFill>
            <a:srgbClr val="16F2D8">
              <a:alpha val="20000"/>
            </a:srgbClr>
          </a:solidFill>
          <a:ln>
            <a:solidFill>
              <a:srgbClr val="16F2D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3139C53-B451-332E-E661-8952E56FFA19}"/>
              </a:ext>
            </a:extLst>
          </p:cNvPr>
          <p:cNvSpPr/>
          <p:nvPr/>
        </p:nvSpPr>
        <p:spPr>
          <a:xfrm>
            <a:off x="3106994" y="403123"/>
            <a:ext cx="8622890" cy="1986116"/>
          </a:xfrm>
          <a:custGeom>
            <a:avLst/>
            <a:gdLst>
              <a:gd name="connsiteX0" fmla="*/ 9832 w 8622890"/>
              <a:gd name="connsiteY0" fmla="*/ 0 h 1986116"/>
              <a:gd name="connsiteX1" fmla="*/ 8622890 w 8622890"/>
              <a:gd name="connsiteY1" fmla="*/ 0 h 1986116"/>
              <a:gd name="connsiteX2" fmla="*/ 8475406 w 8622890"/>
              <a:gd name="connsiteY2" fmla="*/ 1986116 h 1986116"/>
              <a:gd name="connsiteX3" fmla="*/ 6813754 w 8622890"/>
              <a:gd name="connsiteY3" fmla="*/ 1986116 h 1986116"/>
              <a:gd name="connsiteX4" fmla="*/ 6813754 w 8622890"/>
              <a:gd name="connsiteY4" fmla="*/ 629264 h 1986116"/>
              <a:gd name="connsiteX5" fmla="*/ 0 w 8622890"/>
              <a:gd name="connsiteY5" fmla="*/ 629264 h 1986116"/>
              <a:gd name="connsiteX6" fmla="*/ 9832 w 8622890"/>
              <a:gd name="connsiteY6" fmla="*/ 0 h 1986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22890" h="1986116">
                <a:moveTo>
                  <a:pt x="9832" y="0"/>
                </a:moveTo>
                <a:lnTo>
                  <a:pt x="8622890" y="0"/>
                </a:lnTo>
                <a:lnTo>
                  <a:pt x="8475406" y="1986116"/>
                </a:lnTo>
                <a:lnTo>
                  <a:pt x="6813754" y="1986116"/>
                </a:lnTo>
                <a:lnTo>
                  <a:pt x="6813754" y="629264"/>
                </a:lnTo>
                <a:lnTo>
                  <a:pt x="0" y="629264"/>
                </a:lnTo>
                <a:lnTo>
                  <a:pt x="9832" y="0"/>
                </a:lnTo>
                <a:close/>
              </a:path>
            </a:pathLst>
          </a:custGeom>
          <a:solidFill>
            <a:srgbClr val="FFC000">
              <a:alpha val="2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8F1404-36E7-4073-30D9-DFFE00F9F6EE}"/>
              </a:ext>
            </a:extLst>
          </p:cNvPr>
          <p:cNvSpPr/>
          <p:nvPr/>
        </p:nvSpPr>
        <p:spPr>
          <a:xfrm>
            <a:off x="5992994" y="2260625"/>
            <a:ext cx="127406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DADA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C51DD23-9417-D163-1BBF-D84EA0A563C0}"/>
              </a:ext>
            </a:extLst>
          </p:cNvPr>
          <p:cNvSpPr/>
          <p:nvPr/>
        </p:nvSpPr>
        <p:spPr>
          <a:xfrm>
            <a:off x="6836100" y="395787"/>
            <a:ext cx="116467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LOLO</a:t>
            </a:r>
            <a:endParaRPr lang="en-US" sz="8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B46883-820C-24AB-4EF0-0EA155263EE5}"/>
              </a:ext>
            </a:extLst>
          </p:cNvPr>
          <p:cNvSpPr/>
          <p:nvPr/>
        </p:nvSpPr>
        <p:spPr>
          <a:xfrm>
            <a:off x="7198602" y="5427406"/>
            <a:ext cx="92044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675E74-6C3E-B685-8461-25001C25D214}"/>
              </a:ext>
            </a:extLst>
          </p:cNvPr>
          <p:cNvSpPr/>
          <p:nvPr/>
        </p:nvSpPr>
        <p:spPr>
          <a:xfrm>
            <a:off x="2169937" y="3234419"/>
            <a:ext cx="92044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6C3285-7014-EF42-D03D-44CCED68BD84}"/>
              </a:ext>
            </a:extLst>
          </p:cNvPr>
          <p:cNvSpPr txBox="1"/>
          <p:nvPr/>
        </p:nvSpPr>
        <p:spPr>
          <a:xfrm>
            <a:off x="1622323" y="2694039"/>
            <a:ext cx="983225" cy="904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4BA902A-A070-BD29-96F2-8C2687D113E7}"/>
              </a:ext>
            </a:extLst>
          </p:cNvPr>
          <p:cNvCxnSpPr>
            <a:cxnSpLocks/>
          </p:cNvCxnSpPr>
          <p:nvPr/>
        </p:nvCxnSpPr>
        <p:spPr>
          <a:xfrm flipV="1">
            <a:off x="8731045" y="1543665"/>
            <a:ext cx="412955" cy="1573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DD16D4C-64C4-A17E-CCA3-FCB85C40D848}"/>
              </a:ext>
            </a:extLst>
          </p:cNvPr>
          <p:cNvCxnSpPr>
            <a:cxnSpLocks/>
          </p:cNvCxnSpPr>
          <p:nvPr/>
        </p:nvCxnSpPr>
        <p:spPr>
          <a:xfrm flipV="1">
            <a:off x="4771103" y="1392937"/>
            <a:ext cx="594852" cy="1941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88F30C9-0DE7-CF8E-A5EB-8E1A09A4B6CD}"/>
              </a:ext>
            </a:extLst>
          </p:cNvPr>
          <p:cNvCxnSpPr>
            <a:cxnSpLocks/>
          </p:cNvCxnSpPr>
          <p:nvPr/>
        </p:nvCxnSpPr>
        <p:spPr>
          <a:xfrm flipV="1">
            <a:off x="6307597" y="3802629"/>
            <a:ext cx="486697" cy="2054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1F019F7-7C0D-E258-ADE5-E19DFB8C4319}"/>
              </a:ext>
            </a:extLst>
          </p:cNvPr>
          <p:cNvCxnSpPr>
            <a:cxnSpLocks/>
          </p:cNvCxnSpPr>
          <p:nvPr/>
        </p:nvCxnSpPr>
        <p:spPr>
          <a:xfrm>
            <a:off x="6178055" y="4293750"/>
            <a:ext cx="46758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EDC3F74-EA11-725B-C9CA-473AF58F609E}"/>
              </a:ext>
            </a:extLst>
          </p:cNvPr>
          <p:cNvCxnSpPr>
            <a:cxnSpLocks/>
          </p:cNvCxnSpPr>
          <p:nvPr/>
        </p:nvCxnSpPr>
        <p:spPr>
          <a:xfrm>
            <a:off x="4854678" y="1700981"/>
            <a:ext cx="51127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F5EA767-D9B4-305C-2EC4-03327714F4EB}"/>
              </a:ext>
            </a:extLst>
          </p:cNvPr>
          <p:cNvCxnSpPr>
            <a:cxnSpLocks/>
          </p:cNvCxnSpPr>
          <p:nvPr/>
        </p:nvCxnSpPr>
        <p:spPr>
          <a:xfrm flipV="1">
            <a:off x="6179981" y="4104746"/>
            <a:ext cx="614313" cy="258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A9FA698-67C1-39F7-F118-9D3293EE12C1}"/>
              </a:ext>
            </a:extLst>
          </p:cNvPr>
          <p:cNvCxnSpPr>
            <a:cxnSpLocks/>
          </p:cNvCxnSpPr>
          <p:nvPr/>
        </p:nvCxnSpPr>
        <p:spPr>
          <a:xfrm flipV="1">
            <a:off x="10617096" y="1184891"/>
            <a:ext cx="261581" cy="5160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8AB10C4-FE3D-BAB4-6C17-9E8A15818693}"/>
              </a:ext>
            </a:extLst>
          </p:cNvPr>
          <p:cNvCxnSpPr>
            <a:cxnSpLocks/>
          </p:cNvCxnSpPr>
          <p:nvPr/>
        </p:nvCxnSpPr>
        <p:spPr>
          <a:xfrm flipV="1">
            <a:off x="10382865" y="1042118"/>
            <a:ext cx="251593" cy="5479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F00120B-D913-B0A4-98C6-74D15DF0CB51}"/>
              </a:ext>
            </a:extLst>
          </p:cNvPr>
          <p:cNvCxnSpPr>
            <a:cxnSpLocks/>
          </p:cNvCxnSpPr>
          <p:nvPr/>
        </p:nvCxnSpPr>
        <p:spPr>
          <a:xfrm flipV="1">
            <a:off x="10889895" y="1304159"/>
            <a:ext cx="234231" cy="4790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3B6ABCE-50C4-29BB-58B9-5397059862A2}"/>
              </a:ext>
            </a:extLst>
          </p:cNvPr>
          <p:cNvCxnSpPr>
            <a:cxnSpLocks/>
          </p:cNvCxnSpPr>
          <p:nvPr/>
        </p:nvCxnSpPr>
        <p:spPr>
          <a:xfrm flipV="1">
            <a:off x="10289428" y="3872521"/>
            <a:ext cx="261581" cy="5160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A3E7D2C-CAA0-9617-13C6-9164634A1BC9}"/>
              </a:ext>
            </a:extLst>
          </p:cNvPr>
          <p:cNvCxnSpPr>
            <a:cxnSpLocks/>
          </p:cNvCxnSpPr>
          <p:nvPr/>
        </p:nvCxnSpPr>
        <p:spPr>
          <a:xfrm flipV="1">
            <a:off x="10055197" y="3729748"/>
            <a:ext cx="251593" cy="5479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9E55C3E-9F7D-2D2F-3950-37AA317A2BDE}"/>
              </a:ext>
            </a:extLst>
          </p:cNvPr>
          <p:cNvCxnSpPr>
            <a:cxnSpLocks/>
          </p:cNvCxnSpPr>
          <p:nvPr/>
        </p:nvCxnSpPr>
        <p:spPr>
          <a:xfrm flipV="1">
            <a:off x="10562227" y="3991789"/>
            <a:ext cx="234231" cy="4790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E9499C5A-F956-F2C3-CB1D-3EAD7DE4EC8A}"/>
              </a:ext>
            </a:extLst>
          </p:cNvPr>
          <p:cNvCxnSpPr>
            <a:cxnSpLocks/>
          </p:cNvCxnSpPr>
          <p:nvPr/>
        </p:nvCxnSpPr>
        <p:spPr>
          <a:xfrm flipV="1">
            <a:off x="2025445" y="4189560"/>
            <a:ext cx="594852" cy="1941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3485A088-631D-CF39-A4F9-288AC35BD70B}"/>
              </a:ext>
            </a:extLst>
          </p:cNvPr>
          <p:cNvCxnSpPr>
            <a:cxnSpLocks/>
          </p:cNvCxnSpPr>
          <p:nvPr/>
        </p:nvCxnSpPr>
        <p:spPr>
          <a:xfrm>
            <a:off x="2025445" y="4554581"/>
            <a:ext cx="51127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4DEDD4F-B108-45CE-25B2-7AA41E17FB98}"/>
              </a:ext>
            </a:extLst>
          </p:cNvPr>
          <p:cNvCxnSpPr>
            <a:cxnSpLocks/>
          </p:cNvCxnSpPr>
          <p:nvPr/>
        </p:nvCxnSpPr>
        <p:spPr>
          <a:xfrm flipV="1">
            <a:off x="1148132" y="805043"/>
            <a:ext cx="10927481" cy="5821714"/>
          </a:xfrm>
          <a:prstGeom prst="line">
            <a:avLst/>
          </a:prstGeom>
          <a:ln w="3810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8A4030E-412E-38FC-497D-6DF6492562EF}"/>
              </a:ext>
            </a:extLst>
          </p:cNvPr>
          <p:cNvCxnSpPr>
            <a:cxnSpLocks/>
          </p:cNvCxnSpPr>
          <p:nvPr/>
        </p:nvCxnSpPr>
        <p:spPr>
          <a:xfrm flipV="1">
            <a:off x="471232" y="75955"/>
            <a:ext cx="9778898" cy="5011003"/>
          </a:xfrm>
          <a:prstGeom prst="line">
            <a:avLst/>
          </a:prstGeom>
          <a:ln w="38100">
            <a:solidFill>
              <a:srgbClr val="FF0000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AE152E82-FE37-68D2-186E-DD846604F9C1}"/>
              </a:ext>
            </a:extLst>
          </p:cNvPr>
          <p:cNvSpPr/>
          <p:nvPr/>
        </p:nvSpPr>
        <p:spPr>
          <a:xfrm>
            <a:off x="2768497" y="4363238"/>
            <a:ext cx="7286701" cy="1228020"/>
          </a:xfrm>
          <a:custGeom>
            <a:avLst/>
            <a:gdLst>
              <a:gd name="connsiteX0" fmla="*/ 0 w 7445323"/>
              <a:gd name="connsiteY0" fmla="*/ 0 h 1294561"/>
              <a:gd name="connsiteX1" fmla="*/ 1474839 w 7445323"/>
              <a:gd name="connsiteY1" fmla="*/ 1238864 h 1294561"/>
              <a:gd name="connsiteX2" fmla="*/ 6715432 w 7445323"/>
              <a:gd name="connsiteY2" fmla="*/ 1012722 h 1294561"/>
              <a:gd name="connsiteX3" fmla="*/ 7364361 w 7445323"/>
              <a:gd name="connsiteY3" fmla="*/ 403122 h 1294561"/>
              <a:gd name="connsiteX4" fmla="*/ 7413522 w 7445323"/>
              <a:gd name="connsiteY4" fmla="*/ 353961 h 1294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45323" h="1294561">
                <a:moveTo>
                  <a:pt x="0" y="0"/>
                </a:moveTo>
                <a:cubicBezTo>
                  <a:pt x="177800" y="535038"/>
                  <a:pt x="355600" y="1070077"/>
                  <a:pt x="1474839" y="1238864"/>
                </a:cubicBezTo>
                <a:cubicBezTo>
                  <a:pt x="2594078" y="1407651"/>
                  <a:pt x="5733845" y="1152012"/>
                  <a:pt x="6715432" y="1012722"/>
                </a:cubicBezTo>
                <a:cubicBezTo>
                  <a:pt x="7697019" y="873432"/>
                  <a:pt x="7248013" y="512916"/>
                  <a:pt x="7364361" y="403122"/>
                </a:cubicBezTo>
                <a:cubicBezTo>
                  <a:pt x="7480709" y="293328"/>
                  <a:pt x="7447115" y="323644"/>
                  <a:pt x="7413522" y="353961"/>
                </a:cubicBezTo>
              </a:path>
            </a:pathLst>
          </a:custGeom>
          <a:noFill/>
          <a:ln w="28575">
            <a:prstDash val="dash"/>
            <a:headEnd type="triangl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C7AEC62E-EBC2-A263-F006-2F8CAAC71FE8}"/>
              </a:ext>
            </a:extLst>
          </p:cNvPr>
          <p:cNvCxnSpPr>
            <a:cxnSpLocks/>
          </p:cNvCxnSpPr>
          <p:nvPr/>
        </p:nvCxnSpPr>
        <p:spPr>
          <a:xfrm flipV="1">
            <a:off x="5574890" y="1612292"/>
            <a:ext cx="3011873" cy="23305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256FC0F-EC20-F102-B82F-5E091305FC9A}"/>
              </a:ext>
            </a:extLst>
          </p:cNvPr>
          <p:cNvCxnSpPr>
            <a:cxnSpLocks/>
          </p:cNvCxnSpPr>
          <p:nvPr/>
        </p:nvCxnSpPr>
        <p:spPr>
          <a:xfrm>
            <a:off x="5198142" y="1975302"/>
            <a:ext cx="974182" cy="1661399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B86ECE3-D737-1383-64FC-7304DFAA4034}"/>
              </a:ext>
            </a:extLst>
          </p:cNvPr>
          <p:cNvCxnSpPr>
            <a:cxnSpLocks/>
          </p:cNvCxnSpPr>
          <p:nvPr/>
        </p:nvCxnSpPr>
        <p:spPr>
          <a:xfrm flipH="1">
            <a:off x="6822288" y="1950771"/>
            <a:ext cx="1965658" cy="1775752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F7630A7-5896-57E9-5729-AB6F29453CB2}"/>
              </a:ext>
            </a:extLst>
          </p:cNvPr>
          <p:cNvCxnSpPr>
            <a:cxnSpLocks/>
          </p:cNvCxnSpPr>
          <p:nvPr/>
        </p:nvCxnSpPr>
        <p:spPr>
          <a:xfrm flipV="1">
            <a:off x="443837" y="2862048"/>
            <a:ext cx="11543071" cy="153789"/>
          </a:xfrm>
          <a:prstGeom prst="line">
            <a:avLst/>
          </a:prstGeom>
          <a:ln w="28575">
            <a:solidFill>
              <a:srgbClr val="FFC000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B6A3A47-A482-571E-5A0F-25DA114E63FD}"/>
              </a:ext>
            </a:extLst>
          </p:cNvPr>
          <p:cNvCxnSpPr>
            <a:cxnSpLocks/>
          </p:cNvCxnSpPr>
          <p:nvPr/>
        </p:nvCxnSpPr>
        <p:spPr>
          <a:xfrm>
            <a:off x="698090" y="1700981"/>
            <a:ext cx="11107248" cy="4113274"/>
          </a:xfrm>
          <a:prstGeom prst="line">
            <a:avLst/>
          </a:prstGeom>
          <a:ln w="28575">
            <a:solidFill>
              <a:srgbClr val="FFC000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E8D2E0A3-6467-9133-3DEF-550363FD5F57}"/>
              </a:ext>
            </a:extLst>
          </p:cNvPr>
          <p:cNvCxnSpPr>
            <a:cxnSpLocks/>
          </p:cNvCxnSpPr>
          <p:nvPr/>
        </p:nvCxnSpPr>
        <p:spPr>
          <a:xfrm>
            <a:off x="8000778" y="179530"/>
            <a:ext cx="3804560" cy="3013807"/>
          </a:xfrm>
          <a:prstGeom prst="line">
            <a:avLst/>
          </a:prstGeom>
          <a:ln w="19050"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D1704F77-6738-02A7-9212-D87FA934AD25}"/>
              </a:ext>
            </a:extLst>
          </p:cNvPr>
          <p:cNvCxnSpPr>
            <a:cxnSpLocks/>
          </p:cNvCxnSpPr>
          <p:nvPr/>
        </p:nvCxnSpPr>
        <p:spPr>
          <a:xfrm>
            <a:off x="3641022" y="17446"/>
            <a:ext cx="8345886" cy="5392323"/>
          </a:xfrm>
          <a:prstGeom prst="line">
            <a:avLst/>
          </a:prstGeom>
          <a:ln w="19050"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531C72AA-4647-74EC-5954-3DFB028E167B}"/>
              </a:ext>
            </a:extLst>
          </p:cNvPr>
          <p:cNvCxnSpPr>
            <a:cxnSpLocks/>
          </p:cNvCxnSpPr>
          <p:nvPr/>
        </p:nvCxnSpPr>
        <p:spPr>
          <a:xfrm>
            <a:off x="1085391" y="162323"/>
            <a:ext cx="2768854" cy="6474702"/>
          </a:xfrm>
          <a:prstGeom prst="line">
            <a:avLst/>
          </a:prstGeom>
          <a:ln w="38100">
            <a:solidFill>
              <a:srgbClr val="FFC000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E7DEBF3C-E1C9-81F0-ED6C-C0AA1CD57A2D}"/>
              </a:ext>
            </a:extLst>
          </p:cNvPr>
          <p:cNvSpPr txBox="1"/>
          <p:nvPr/>
        </p:nvSpPr>
        <p:spPr>
          <a:xfrm>
            <a:off x="0" y="6439319"/>
            <a:ext cx="1927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Major traffic flow </a:t>
            </a:r>
            <a:endParaRPr lang="en-CA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C2D0946-ADB1-1CC1-1CC9-EE768FEF8CD3}"/>
              </a:ext>
            </a:extLst>
          </p:cNvPr>
          <p:cNvSpPr txBox="1"/>
          <p:nvPr/>
        </p:nvSpPr>
        <p:spPr>
          <a:xfrm>
            <a:off x="4054092" y="6435640"/>
            <a:ext cx="2253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Medium traffic flow </a:t>
            </a:r>
            <a:endParaRPr lang="en-CA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FF13A28-0925-5F68-5DEF-211944BF0ECB}"/>
              </a:ext>
            </a:extLst>
          </p:cNvPr>
          <p:cNvSpPr txBox="1"/>
          <p:nvPr/>
        </p:nvSpPr>
        <p:spPr>
          <a:xfrm>
            <a:off x="8158619" y="6420915"/>
            <a:ext cx="1678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Low traffic flow </a:t>
            </a:r>
            <a:endParaRPr lang="en-CA" dirty="0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FBF497C3-48CB-F372-DA76-DC8629EF7894}"/>
              </a:ext>
            </a:extLst>
          </p:cNvPr>
          <p:cNvCxnSpPr>
            <a:cxnSpLocks/>
          </p:cNvCxnSpPr>
          <p:nvPr/>
        </p:nvCxnSpPr>
        <p:spPr>
          <a:xfrm>
            <a:off x="9910916" y="6623985"/>
            <a:ext cx="1533832" cy="1304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47FD5911-1571-AAB0-077E-24E90E882EE8}"/>
              </a:ext>
            </a:extLst>
          </p:cNvPr>
          <p:cNvCxnSpPr>
            <a:cxnSpLocks/>
          </p:cNvCxnSpPr>
          <p:nvPr/>
        </p:nvCxnSpPr>
        <p:spPr>
          <a:xfrm flipV="1">
            <a:off x="1843548" y="6623985"/>
            <a:ext cx="1450258" cy="13040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91AD6697-C5D6-9877-95DE-75E1EC21F084}"/>
              </a:ext>
            </a:extLst>
          </p:cNvPr>
          <p:cNvCxnSpPr/>
          <p:nvPr/>
        </p:nvCxnSpPr>
        <p:spPr>
          <a:xfrm>
            <a:off x="6179981" y="6637025"/>
            <a:ext cx="1750141" cy="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B93988E7-5DC4-6805-4B68-B9F1444DF880}"/>
              </a:ext>
            </a:extLst>
          </p:cNvPr>
          <p:cNvSpPr/>
          <p:nvPr/>
        </p:nvSpPr>
        <p:spPr>
          <a:xfrm>
            <a:off x="5795013" y="4250750"/>
            <a:ext cx="125880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Alpha Int’l</a:t>
            </a:r>
            <a:endParaRPr lang="en-US" sz="3600" b="0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7AFF2D7E-A303-114A-8CB5-3DB11BCB3DF3}"/>
              </a:ext>
            </a:extLst>
          </p:cNvPr>
          <p:cNvSpPr/>
          <p:nvPr/>
        </p:nvSpPr>
        <p:spPr>
          <a:xfrm>
            <a:off x="9625898" y="4393022"/>
            <a:ext cx="115749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Echo Int’l</a:t>
            </a:r>
            <a:endParaRPr lang="en-US" sz="3600" b="0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748BC58A-6C43-9876-2520-E8406EE67A87}"/>
              </a:ext>
            </a:extLst>
          </p:cNvPr>
          <p:cNvSpPr/>
          <p:nvPr/>
        </p:nvSpPr>
        <p:spPr>
          <a:xfrm>
            <a:off x="1631847" y="4642078"/>
            <a:ext cx="140724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Foxtrot Int’l</a:t>
            </a:r>
            <a:endParaRPr lang="en-US" sz="3600" b="0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6F4FEE33-76CE-811D-365B-685DEBC1CC20}"/>
              </a:ext>
            </a:extLst>
          </p:cNvPr>
          <p:cNvSpPr/>
          <p:nvPr/>
        </p:nvSpPr>
        <p:spPr>
          <a:xfrm>
            <a:off x="8287147" y="1162330"/>
            <a:ext cx="91563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Charlie</a:t>
            </a:r>
            <a:endParaRPr lang="en-US" sz="3600" b="0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4A12EF47-0C68-6582-23B2-7014C8EC1215}"/>
              </a:ext>
            </a:extLst>
          </p:cNvPr>
          <p:cNvSpPr/>
          <p:nvPr/>
        </p:nvSpPr>
        <p:spPr>
          <a:xfrm>
            <a:off x="4094918" y="1097350"/>
            <a:ext cx="77553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Bravo</a:t>
            </a:r>
            <a:endParaRPr lang="en-US" sz="3600" b="0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B1A66B1D-4451-5FF9-C087-9CB7AB937708}"/>
              </a:ext>
            </a:extLst>
          </p:cNvPr>
          <p:cNvSpPr/>
          <p:nvPr/>
        </p:nvSpPr>
        <p:spPr>
          <a:xfrm>
            <a:off x="10167867" y="642007"/>
            <a:ext cx="120917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Delta Int’l</a:t>
            </a:r>
            <a:endParaRPr lang="en-US" sz="3600" b="0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BB8D2970-B450-DDA1-D6EF-C8F1568D8306}"/>
              </a:ext>
            </a:extLst>
          </p:cNvPr>
          <p:cNvCxnSpPr>
            <a:cxnSpLocks/>
          </p:cNvCxnSpPr>
          <p:nvPr/>
        </p:nvCxnSpPr>
        <p:spPr>
          <a:xfrm>
            <a:off x="471232" y="5591258"/>
            <a:ext cx="11415968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95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A7E1A58E51824D928176166504EF47" ma:contentTypeVersion="2" ma:contentTypeDescription="Create a new document." ma:contentTypeScope="" ma:versionID="db3edf4d555acc937a257dc84c546c9e">
  <xsd:schema xmlns:xsd="http://www.w3.org/2001/XMLSchema" xmlns:xs="http://www.w3.org/2001/XMLSchema" xmlns:p="http://schemas.microsoft.com/office/2006/metadata/properties" xmlns:ns1="http://schemas.microsoft.com/sharepoint/v3" xmlns:ns2="46ed5f8b-fba9-4272-87b5-42cf79d7ecc2" targetNamespace="http://schemas.microsoft.com/office/2006/metadata/properties" ma:root="true" ma:fieldsID="beffdd2ad85296cc580aac8d235da43f" ns1:_="" ns2:_="">
    <xsd:import namespace="http://schemas.microsoft.com/sharepoint/v3"/>
    <xsd:import namespace="46ed5f8b-fba9-4272-87b5-42cf79d7ecc2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ed5f8b-fba9-4272-87b5-42cf79d7ecc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4A8CF9D-916F-4BAD-9282-10FFADAE4ED3}"/>
</file>

<file path=customXml/itemProps2.xml><?xml version="1.0" encoding="utf-8"?>
<ds:datastoreItem xmlns:ds="http://schemas.openxmlformats.org/officeDocument/2006/customXml" ds:itemID="{B00269CB-9318-4C69-A852-FB233CBED69E}"/>
</file>

<file path=customXml/itemProps3.xml><?xml version="1.0" encoding="utf-8"?>
<ds:datastoreItem xmlns:ds="http://schemas.openxmlformats.org/officeDocument/2006/customXml" ds:itemID="{2A51DE73-E512-4071-BBCB-44B0E633D34B}"/>
</file>

<file path=docProps/app.xml><?xml version="1.0" encoding="utf-8"?>
<Properties xmlns="http://schemas.openxmlformats.org/officeDocument/2006/extended-properties" xmlns:vt="http://schemas.openxmlformats.org/officeDocument/2006/docPropsVTypes">
  <TotalTime>1966</TotalTime>
  <Words>424</Words>
  <Application>Microsoft Office PowerPoint</Application>
  <PresentationFormat>Widescreen</PresentationFormat>
  <Paragraphs>68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ICAO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 Khoury, Elie</dc:creator>
  <cp:lastModifiedBy>El Khoury, Elie</cp:lastModifiedBy>
  <cp:revision>1</cp:revision>
  <cp:lastPrinted>2025-02-25T14:52:33Z</cp:lastPrinted>
  <dcterms:created xsi:type="dcterms:W3CDTF">2025-02-24T06:15:48Z</dcterms:created>
  <dcterms:modified xsi:type="dcterms:W3CDTF">2025-02-25T15:21:50Z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0x0101006EA7E1A58E51824D928176166504EF47</vt:lpwstr>
  </property>
</Properties>
</file>