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slideLayouts/slideLayout8.xml" ContentType="application/vnd.openxmlformats-officedocument.presentationml.slideLayout+xml"/>
  <Override PartName="/ppt/theme/theme6.xml" ContentType="application/vnd.openxmlformats-officedocument.theme+xml"/>
  <Override PartName="/ppt/slideLayouts/slideLayout9.xml" ContentType="application/vnd.openxmlformats-officedocument.presentationml.slideLayout+xml"/>
  <Override PartName="/ppt/theme/theme7.xml" ContentType="application/vnd.openxmlformats-officedocument.theme+xml"/>
  <Override PartName="/ppt/slideLayouts/slideLayout10.xml" ContentType="application/vnd.openxmlformats-officedocument.presentationml.slideLayout+xml"/>
  <Override PartName="/ppt/theme/theme8.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9.xml" ContentType="application/vnd.openxmlformats-officedocument.theme+xml"/>
  <Override PartName="/ppt/slideLayouts/slideLayout13.xml" ContentType="application/vnd.openxmlformats-officedocument.presentationml.slideLayout+xml"/>
  <Override PartName="/ppt/theme/theme10.xml" ContentType="application/vnd.openxmlformats-officedocument.theme+xml"/>
  <Override PartName="/ppt/slideLayouts/slideLayout14.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72" r:id="rId5"/>
    <p:sldMasterId id="2147483684" r:id="rId6"/>
    <p:sldMasterId id="2147483697" r:id="rId7"/>
    <p:sldMasterId id="2147483709" r:id="rId8"/>
    <p:sldMasterId id="2147483721" r:id="rId9"/>
    <p:sldMasterId id="2147483733" r:id="rId10"/>
    <p:sldMasterId id="2147483745" r:id="rId11"/>
    <p:sldMasterId id="2147483751" r:id="rId12"/>
    <p:sldMasterId id="2147483754" r:id="rId13"/>
    <p:sldMasterId id="2147483756" r:id="rId14"/>
  </p:sldMasterIdLst>
  <p:notesMasterIdLst>
    <p:notesMasterId r:id="rId28"/>
  </p:notesMasterIdLst>
  <p:handoutMasterIdLst>
    <p:handoutMasterId r:id="rId29"/>
  </p:handoutMasterIdLst>
  <p:sldIdLst>
    <p:sldId id="256" r:id="rId15"/>
    <p:sldId id="258" r:id="rId16"/>
    <p:sldId id="282" r:id="rId17"/>
    <p:sldId id="283" r:id="rId18"/>
    <p:sldId id="289" r:id="rId19"/>
    <p:sldId id="284" r:id="rId20"/>
    <p:sldId id="291" r:id="rId21"/>
    <p:sldId id="292" r:id="rId22"/>
    <p:sldId id="288" r:id="rId23"/>
    <p:sldId id="287" r:id="rId24"/>
    <p:sldId id="296" r:id="rId25"/>
    <p:sldId id="294" r:id="rId26"/>
    <p:sldId id="286" r:id="rId27"/>
  </p:sldIdLst>
  <p:sldSz cx="9144000" cy="6858000" type="screen4x3"/>
  <p:notesSz cx="9872663" cy="6858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CA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1111" autoAdjust="0"/>
    <p:restoredTop sz="84140" autoAdjust="0"/>
  </p:normalViewPr>
  <p:slideViewPr>
    <p:cSldViewPr showGuides="1">
      <p:cViewPr>
        <p:scale>
          <a:sx n="100" d="100"/>
          <a:sy n="100" d="100"/>
        </p:scale>
        <p:origin x="-1848" y="0"/>
      </p:cViewPr>
      <p:guideLst>
        <p:guide orient="horz" pos="3929"/>
        <p:guide orient="horz" pos="663"/>
        <p:guide pos="5547"/>
        <p:guide pos="567"/>
        <p:guide pos="505"/>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656"/>
    </p:cViewPr>
  </p:sorterViewPr>
  <p:notesViewPr>
    <p:cSldViewPr>
      <p:cViewPr varScale="1">
        <p:scale>
          <a:sx n="91" d="100"/>
          <a:sy n="91" d="100"/>
        </p:scale>
        <p:origin x="-2706" y="-120"/>
      </p:cViewPr>
      <p:guideLst>
        <p:guide orient="horz" pos="1480"/>
        <p:guide pos="36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slide" Target="slides/slide4.xml"/><Relationship Id="rId26"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slide" Target="slides/slide7.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0.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notesMaster" Target="notesMasters/notesMaster1.xml"/><Relationship Id="rId10" Type="http://schemas.openxmlformats.org/officeDocument/2006/relationships/slideMaster" Target="slideMasters/slideMaster7.xml"/><Relationship Id="rId19" Type="http://schemas.openxmlformats.org/officeDocument/2006/relationships/slide" Target="slides/slide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4278154" cy="342900"/>
          </a:xfrm>
          <a:prstGeom prst="rect">
            <a:avLst/>
          </a:prstGeom>
        </p:spPr>
        <p:txBody>
          <a:bodyPr vert="horz" lIns="91440" tIns="45720" rIns="91440" bIns="45720" rtlCol="0"/>
          <a:lstStyle>
            <a:lvl1pPr algn="l">
              <a:defRPr sz="1200"/>
            </a:lvl1pPr>
          </a:lstStyle>
          <a:p>
            <a:r>
              <a:rPr lang="de-DE" dirty="0" smtClean="0">
                <a:latin typeface="Arial" pitchFamily="34" charset="0"/>
                <a:cs typeface="Arial" pitchFamily="34" charset="0"/>
              </a:rPr>
              <a:t>Bundesnetzagentur</a:t>
            </a:r>
            <a:endParaRPr lang="de-DE" dirty="0">
              <a:latin typeface="Arial" pitchFamily="34" charset="0"/>
              <a:cs typeface="Arial" pitchFamily="34" charset="0"/>
            </a:endParaRPr>
          </a:p>
        </p:txBody>
      </p:sp>
      <p:sp>
        <p:nvSpPr>
          <p:cNvPr id="3" name="Datumsplatzhalter 2"/>
          <p:cNvSpPr>
            <a:spLocks noGrp="1"/>
          </p:cNvSpPr>
          <p:nvPr>
            <p:ph type="dt" sz="quarter" idx="1"/>
          </p:nvPr>
        </p:nvSpPr>
        <p:spPr>
          <a:xfrm>
            <a:off x="5592224" y="0"/>
            <a:ext cx="4278154" cy="342900"/>
          </a:xfrm>
          <a:prstGeom prst="rect">
            <a:avLst/>
          </a:prstGeom>
        </p:spPr>
        <p:txBody>
          <a:bodyPr vert="horz" lIns="91440" tIns="45720" rIns="91440" bIns="45720" rtlCol="0"/>
          <a:lstStyle>
            <a:lvl1pPr algn="r">
              <a:defRPr sz="1200"/>
            </a:lvl1pPr>
          </a:lstStyle>
          <a:p>
            <a:fld id="{122201AB-F2C6-4B92-A077-65F7F7C3C780}" type="datetimeFigureOut">
              <a:rPr lang="de-DE" smtClean="0">
                <a:latin typeface="Arial" pitchFamily="34" charset="0"/>
                <a:cs typeface="Arial" pitchFamily="34" charset="0"/>
              </a:rPr>
              <a:t>21.08.2018</a:t>
            </a:fld>
            <a:endParaRPr lang="de-DE" dirty="0">
              <a:latin typeface="Arial" pitchFamily="34" charset="0"/>
              <a:cs typeface="Arial" pitchFamily="34" charset="0"/>
            </a:endParaRPr>
          </a:p>
        </p:txBody>
      </p:sp>
      <p:sp>
        <p:nvSpPr>
          <p:cNvPr id="4" name="Fußzeilenplatzhalter 3"/>
          <p:cNvSpPr>
            <a:spLocks noGrp="1"/>
          </p:cNvSpPr>
          <p:nvPr>
            <p:ph type="ftr" sz="quarter" idx="2"/>
          </p:nvPr>
        </p:nvSpPr>
        <p:spPr>
          <a:xfrm>
            <a:off x="0" y="6513910"/>
            <a:ext cx="4278154" cy="342900"/>
          </a:xfrm>
          <a:prstGeom prst="rect">
            <a:avLst/>
          </a:prstGeom>
        </p:spPr>
        <p:txBody>
          <a:bodyPr vert="horz" lIns="91440" tIns="45720" rIns="91440" bIns="45720" rtlCol="0" anchor="b"/>
          <a:lstStyle>
            <a:lvl1pPr algn="l">
              <a:defRPr sz="1200"/>
            </a:lvl1pPr>
          </a:lstStyle>
          <a:p>
            <a:endParaRPr lang="de-DE">
              <a:latin typeface="Arial" pitchFamily="34" charset="0"/>
              <a:cs typeface="Arial" pitchFamily="34" charset="0"/>
            </a:endParaRPr>
          </a:p>
        </p:txBody>
      </p:sp>
      <p:sp>
        <p:nvSpPr>
          <p:cNvPr id="5" name="Foliennummernplatzhalter 4"/>
          <p:cNvSpPr>
            <a:spLocks noGrp="1"/>
          </p:cNvSpPr>
          <p:nvPr>
            <p:ph type="sldNum" sz="quarter" idx="3"/>
          </p:nvPr>
        </p:nvSpPr>
        <p:spPr>
          <a:xfrm>
            <a:off x="5592224" y="6513910"/>
            <a:ext cx="4278154" cy="342900"/>
          </a:xfrm>
          <a:prstGeom prst="rect">
            <a:avLst/>
          </a:prstGeom>
        </p:spPr>
        <p:txBody>
          <a:bodyPr vert="horz" lIns="91440" tIns="45720" rIns="91440" bIns="45720" rtlCol="0" anchor="b"/>
          <a:lstStyle>
            <a:lvl1pPr algn="r">
              <a:defRPr sz="1200"/>
            </a:lvl1pPr>
          </a:lstStyle>
          <a:p>
            <a:fld id="{C62E377C-CAEF-49E3-9A23-02E345C95006}" type="slidenum">
              <a:rPr lang="de-DE" smtClean="0">
                <a:latin typeface="Arial" pitchFamily="34" charset="0"/>
                <a:cs typeface="Arial" pitchFamily="34" charset="0"/>
              </a:rPr>
              <a:t>‹Nr.›</a:t>
            </a:fld>
            <a:endParaRPr lang="de-DE">
              <a:latin typeface="Arial" pitchFamily="34" charset="0"/>
              <a:cs typeface="Arial" pitchFamily="34" charset="0"/>
            </a:endParaRPr>
          </a:p>
        </p:txBody>
      </p:sp>
    </p:spTree>
    <p:extLst>
      <p:ext uri="{BB962C8B-B14F-4D97-AF65-F5344CB8AC3E}">
        <p14:creationId xmlns:p14="http://schemas.microsoft.com/office/powerpoint/2010/main" val="80061141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582548" y="80628"/>
            <a:ext cx="3695606" cy="262272"/>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de-DE" dirty="0" smtClean="0"/>
              <a:t>Bundesnetzagentur</a:t>
            </a:r>
            <a:endParaRPr lang="de-DE" dirty="0"/>
          </a:p>
        </p:txBody>
      </p:sp>
      <p:sp>
        <p:nvSpPr>
          <p:cNvPr id="3" name="Datumsplatzhalter 2"/>
          <p:cNvSpPr>
            <a:spLocks noGrp="1"/>
          </p:cNvSpPr>
          <p:nvPr>
            <p:ph type="dt" idx="1"/>
          </p:nvPr>
        </p:nvSpPr>
        <p:spPr>
          <a:xfrm>
            <a:off x="5592226" y="80628"/>
            <a:ext cx="4008876" cy="262272"/>
          </a:xfrm>
          <a:prstGeom prst="rect">
            <a:avLst/>
          </a:prstGeom>
        </p:spPr>
        <p:txBody>
          <a:bodyPr vert="horz" lIns="91440" tIns="45720" rIns="91440" bIns="45720" rtlCol="0"/>
          <a:lstStyle>
            <a:lvl1pPr algn="r">
              <a:defRPr sz="1200">
                <a:latin typeface="Arial" pitchFamily="34" charset="0"/>
                <a:cs typeface="Arial" pitchFamily="34" charset="0"/>
              </a:defRPr>
            </a:lvl1pPr>
          </a:lstStyle>
          <a:p>
            <a:fld id="{A79A8493-B100-4BD1-A9B9-9204B894ADDD}" type="datetimeFigureOut">
              <a:rPr lang="de-DE" smtClean="0"/>
              <a:pPr/>
              <a:t>21.08.2018</a:t>
            </a:fld>
            <a:endParaRPr lang="de-DE" dirty="0"/>
          </a:p>
        </p:txBody>
      </p:sp>
      <p:sp>
        <p:nvSpPr>
          <p:cNvPr id="4" name="Folienbildplatzhalter 3"/>
          <p:cNvSpPr>
            <a:spLocks noGrp="1" noRot="1" noChangeAspect="1"/>
          </p:cNvSpPr>
          <p:nvPr>
            <p:ph type="sldImg" idx="2"/>
          </p:nvPr>
        </p:nvSpPr>
        <p:spPr>
          <a:xfrm>
            <a:off x="1674813" y="458788"/>
            <a:ext cx="2376487" cy="1782762"/>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582548" y="2348880"/>
            <a:ext cx="9018552" cy="3994770"/>
          </a:xfrm>
          <a:prstGeom prst="rect">
            <a:avLst/>
          </a:prstGeom>
        </p:spPr>
        <p:txBody>
          <a:bodyPr vert="horz" lIns="91440" tIns="45720" rIns="91440" bIns="45720" rtlCol="0"/>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6" name="Fußzeilenplatzhalter 5"/>
          <p:cNvSpPr>
            <a:spLocks noGrp="1"/>
          </p:cNvSpPr>
          <p:nvPr>
            <p:ph type="ftr" sz="quarter" idx="4"/>
          </p:nvPr>
        </p:nvSpPr>
        <p:spPr>
          <a:xfrm>
            <a:off x="582548" y="6513910"/>
            <a:ext cx="3695606" cy="263462"/>
          </a:xfrm>
          <a:prstGeom prst="rect">
            <a:avLst/>
          </a:prstGeom>
        </p:spPr>
        <p:txBody>
          <a:bodyPr vert="horz" lIns="91440" tIns="45720" rIns="91440" bIns="45720" rtlCol="0" anchor="b"/>
          <a:lstStyle>
            <a:lvl1pPr algn="l">
              <a:defRPr sz="1200"/>
            </a:lvl1pPr>
          </a:lstStyle>
          <a:p>
            <a:endParaRPr lang="de-DE" dirty="0"/>
          </a:p>
        </p:txBody>
      </p:sp>
      <p:sp>
        <p:nvSpPr>
          <p:cNvPr id="7" name="Foliennummernplatzhalter 6"/>
          <p:cNvSpPr>
            <a:spLocks noGrp="1"/>
          </p:cNvSpPr>
          <p:nvPr>
            <p:ph type="sldNum" sz="quarter" idx="5"/>
          </p:nvPr>
        </p:nvSpPr>
        <p:spPr>
          <a:xfrm>
            <a:off x="5592226" y="6513910"/>
            <a:ext cx="4008876" cy="263462"/>
          </a:xfrm>
          <a:prstGeom prst="rect">
            <a:avLst/>
          </a:prstGeom>
        </p:spPr>
        <p:txBody>
          <a:bodyPr vert="horz" lIns="91440" tIns="45720" rIns="91440" bIns="45720" rtlCol="0" anchor="b"/>
          <a:lstStyle>
            <a:lvl1pPr algn="r">
              <a:defRPr sz="1200"/>
            </a:lvl1pPr>
          </a:lstStyle>
          <a:p>
            <a:fld id="{E19C087C-72C9-4887-83D3-73CB05004F65}" type="slidenum">
              <a:rPr lang="de-DE" smtClean="0"/>
              <a:t>‹Nr.›</a:t>
            </a:fld>
            <a:endParaRPr lang="de-DE"/>
          </a:p>
        </p:txBody>
      </p:sp>
    </p:spTree>
    <p:extLst>
      <p:ext uri="{BB962C8B-B14F-4D97-AF65-F5344CB8AC3E}">
        <p14:creationId xmlns:p14="http://schemas.microsoft.com/office/powerpoint/2010/main" val="43675151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_ftn1"/><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674813" y="458788"/>
            <a:ext cx="2376487" cy="17827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19C087C-72C9-4887-83D3-73CB05004F65}" type="slidenum">
              <a:rPr lang="de-DE" smtClean="0"/>
              <a:t>1</a:t>
            </a:fld>
            <a:endParaRPr lang="de-DE" dirty="0"/>
          </a:p>
        </p:txBody>
      </p:sp>
      <p:sp>
        <p:nvSpPr>
          <p:cNvPr id="5" name="Datumsplatzhalter 4"/>
          <p:cNvSpPr>
            <a:spLocks noGrp="1"/>
          </p:cNvSpPr>
          <p:nvPr>
            <p:ph type="dt" idx="11"/>
          </p:nvPr>
        </p:nvSpPr>
        <p:spPr/>
        <p:txBody>
          <a:bodyPr/>
          <a:lstStyle/>
          <a:p>
            <a:fld id="{17D468BB-C6A1-4D1A-BFBA-18C56FB2C121}"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Kopfzeilenplatzhalter 6"/>
          <p:cNvSpPr>
            <a:spLocks noGrp="1"/>
          </p:cNvSpPr>
          <p:nvPr>
            <p:ph type="hdr" sz="quarter" idx="13"/>
          </p:nvPr>
        </p:nvSpPr>
        <p:spPr/>
        <p:txBody>
          <a:bodyPr/>
          <a:lstStyle/>
          <a:p>
            <a:r>
              <a:rPr lang="de-DE" dirty="0" smtClean="0"/>
              <a:t>Bundesnetzagentur</a:t>
            </a:r>
            <a:endParaRPr lang="de-DE" dirty="0"/>
          </a:p>
        </p:txBody>
      </p:sp>
    </p:spTree>
    <p:extLst>
      <p:ext uri="{BB962C8B-B14F-4D97-AF65-F5344CB8AC3E}">
        <p14:creationId xmlns:p14="http://schemas.microsoft.com/office/powerpoint/2010/main" val="312587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6B6B38EF-DE93-4A4F-B4B9-DACFD1178F06}"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10</a:t>
            </a:fld>
            <a:endParaRPr lang="de-DE"/>
          </a:p>
        </p:txBody>
      </p:sp>
    </p:spTree>
    <p:extLst>
      <p:ext uri="{BB962C8B-B14F-4D97-AF65-F5344CB8AC3E}">
        <p14:creationId xmlns:p14="http://schemas.microsoft.com/office/powerpoint/2010/main" val="29749451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6B6B38EF-DE93-4A4F-B4B9-DACFD1178F06}"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11</a:t>
            </a:fld>
            <a:endParaRPr lang="de-DE"/>
          </a:p>
        </p:txBody>
      </p:sp>
    </p:spTree>
    <p:extLst>
      <p:ext uri="{BB962C8B-B14F-4D97-AF65-F5344CB8AC3E}">
        <p14:creationId xmlns:p14="http://schemas.microsoft.com/office/powerpoint/2010/main" val="29749451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280CB8E7-3951-4331-BE1A-C872DB8CB609}"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13</a:t>
            </a:fld>
            <a:endParaRPr lang="de-DE"/>
          </a:p>
        </p:txBody>
      </p:sp>
    </p:spTree>
    <p:extLst>
      <p:ext uri="{BB962C8B-B14F-4D97-AF65-F5344CB8AC3E}">
        <p14:creationId xmlns:p14="http://schemas.microsoft.com/office/powerpoint/2010/main" val="3892915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RPAS	</a:t>
            </a:r>
            <a:r>
              <a:rPr kumimoji="0" lang="en-GB" sz="1200" b="0" i="0" u="none" strike="noStrike" kern="1200" cap="none" spc="0" normalizeH="0" baseline="0" noProof="0" dirty="0" err="1" smtClean="0">
                <a:ln>
                  <a:noFill/>
                </a:ln>
                <a:solidFill>
                  <a:prstClr val="black"/>
                </a:solidFill>
                <a:effectLst/>
                <a:uLnTx/>
                <a:uFillTx/>
                <a:latin typeface="Arial" pitchFamily="34" charset="0"/>
                <a:ea typeface="+mn-ea"/>
                <a:cs typeface="Arial" pitchFamily="34" charset="0"/>
              </a:rPr>
              <a:t>Remotly</a:t>
            </a: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 Piloted Aircrafts Systems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WRC-19 	World </a:t>
            </a:r>
            <a:r>
              <a:rPr kumimoji="0" lang="en-GB" sz="1200" b="0" i="0" u="none" strike="noStrike" kern="1200" cap="none" spc="0" normalizeH="0" baseline="0" noProof="0" dirty="0" err="1" smtClean="0">
                <a:ln>
                  <a:noFill/>
                </a:ln>
                <a:solidFill>
                  <a:prstClr val="black"/>
                </a:solidFill>
                <a:effectLst/>
                <a:uLnTx/>
                <a:uFillTx/>
                <a:latin typeface="Arial" pitchFamily="34" charset="0"/>
                <a:ea typeface="+mn-ea"/>
                <a:cs typeface="Arial" pitchFamily="34" charset="0"/>
              </a:rPr>
              <a:t>Radiocommunication</a:t>
            </a: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 Conference 2019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ITU-R	</a:t>
            </a:r>
            <a:r>
              <a:rPr kumimoji="0" lang="en-GB" sz="1200" b="0" i="0" u="none" strike="noStrike" kern="1200" cap="none" spc="0" normalizeH="0" baseline="0" noProof="0" dirty="0" err="1" smtClean="0">
                <a:ln>
                  <a:noFill/>
                </a:ln>
                <a:solidFill>
                  <a:prstClr val="black"/>
                </a:solidFill>
                <a:effectLst/>
                <a:uLnTx/>
                <a:uFillTx/>
                <a:latin typeface="Arial" pitchFamily="34" charset="0"/>
                <a:ea typeface="+mn-ea"/>
                <a:cs typeface="Arial" pitchFamily="34" charset="0"/>
              </a:rPr>
              <a:t>Radiocommunications</a:t>
            </a: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 Sector of the International Telecommunications Union</a:t>
            </a:r>
          </a:p>
          <a:p>
            <a:endParaRPr lang="de-DE" dirty="0"/>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C283FC38-A316-4394-8876-D9E54A767796}"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2</a:t>
            </a:fld>
            <a:endParaRPr lang="de-DE"/>
          </a:p>
        </p:txBody>
      </p:sp>
    </p:spTree>
    <p:extLst>
      <p:ext uri="{BB962C8B-B14F-4D97-AF65-F5344CB8AC3E}">
        <p14:creationId xmlns:p14="http://schemas.microsoft.com/office/powerpoint/2010/main" val="1663913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RPA</a:t>
            </a:r>
            <a:r>
              <a:rPr lang="de-DE" baseline="0" dirty="0" smtClean="0"/>
              <a:t> - </a:t>
            </a:r>
            <a:r>
              <a:rPr lang="de-DE" dirty="0" smtClean="0"/>
              <a:t>Remote</a:t>
            </a:r>
            <a:r>
              <a:rPr lang="de-DE" baseline="0" dirty="0" smtClean="0"/>
              <a:t> </a:t>
            </a:r>
            <a:r>
              <a:rPr lang="de-DE" baseline="0" dirty="0" err="1" smtClean="0"/>
              <a:t>Piloted</a:t>
            </a:r>
            <a:r>
              <a:rPr lang="de-DE" baseline="0" dirty="0" smtClean="0"/>
              <a:t> </a:t>
            </a:r>
            <a:r>
              <a:rPr lang="de-DE" baseline="0" dirty="0" err="1" smtClean="0"/>
              <a:t>Aircraft</a:t>
            </a:r>
            <a:endParaRPr lang="de-DE" baseline="0" dirty="0" smtClean="0"/>
          </a:p>
          <a:p>
            <a:r>
              <a:rPr lang="de-DE" baseline="0" dirty="0" smtClean="0"/>
              <a:t>RPS - Remote Pilot Station</a:t>
            </a:r>
            <a:endParaRPr lang="de-DE" dirty="0"/>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89C550CC-368E-4B4D-A27A-62F5FCE0EA9B}"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3</a:t>
            </a:fld>
            <a:endParaRPr lang="de-DE"/>
          </a:p>
        </p:txBody>
      </p:sp>
    </p:spTree>
    <p:extLst>
      <p:ext uri="{BB962C8B-B14F-4D97-AF65-F5344CB8AC3E}">
        <p14:creationId xmlns:p14="http://schemas.microsoft.com/office/powerpoint/2010/main" val="2511948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err="1" smtClean="0"/>
              <a:t>Radiocommunication</a:t>
            </a:r>
            <a:r>
              <a:rPr lang="de-DE" dirty="0" smtClean="0"/>
              <a:t> Service</a:t>
            </a:r>
            <a:r>
              <a:rPr lang="de-DE" baseline="0" dirty="0" smtClean="0"/>
              <a:t> - </a:t>
            </a:r>
            <a:r>
              <a:rPr lang="de-DE" dirty="0" smtClean="0"/>
              <a:t>Term </a:t>
            </a:r>
            <a:r>
              <a:rPr lang="de-DE" dirty="0" err="1" smtClean="0"/>
              <a:t>used</a:t>
            </a:r>
            <a:r>
              <a:rPr lang="de-DE" dirty="0" smtClean="0"/>
              <a:t> in </a:t>
            </a:r>
            <a:r>
              <a:rPr lang="de-DE" dirty="0" err="1" smtClean="0"/>
              <a:t>the</a:t>
            </a:r>
            <a:r>
              <a:rPr lang="de-DE" dirty="0" smtClean="0"/>
              <a:t> ITU</a:t>
            </a:r>
            <a:r>
              <a:rPr lang="de-DE" baseline="0" dirty="0" smtClean="0"/>
              <a:t> </a:t>
            </a:r>
            <a:r>
              <a:rPr lang="de-DE" baseline="0" dirty="0" err="1" smtClean="0"/>
              <a:t>grouping</a:t>
            </a:r>
            <a:r>
              <a:rPr lang="de-DE" baseline="0" dirty="0" smtClean="0"/>
              <a:t> </a:t>
            </a:r>
            <a:r>
              <a:rPr lang="de-DE" baseline="0" dirty="0" err="1" smtClean="0"/>
              <a:t>radio</a:t>
            </a:r>
            <a:r>
              <a:rPr lang="de-DE" baseline="0" dirty="0" smtClean="0"/>
              <a:t> </a:t>
            </a:r>
            <a:r>
              <a:rPr lang="de-DE" baseline="0" dirty="0" err="1" smtClean="0"/>
              <a:t>stations</a:t>
            </a:r>
            <a:r>
              <a:rPr lang="de-DE" baseline="0" dirty="0" smtClean="0"/>
              <a:t> </a:t>
            </a:r>
            <a:r>
              <a:rPr lang="de-DE" baseline="0" dirty="0" err="1" smtClean="0"/>
              <a:t>into</a:t>
            </a:r>
            <a:r>
              <a:rPr lang="de-DE" baseline="0" dirty="0" smtClean="0"/>
              <a:t> </a:t>
            </a:r>
            <a:r>
              <a:rPr lang="de-DE" baseline="0" dirty="0" err="1" smtClean="0"/>
              <a:t>categories</a:t>
            </a:r>
            <a:r>
              <a:rPr lang="de-DE" baseline="0" dirty="0" smtClean="0"/>
              <a:t> </a:t>
            </a:r>
            <a:r>
              <a:rPr lang="de-DE" baseline="0" dirty="0" err="1" smtClean="0"/>
              <a:t>based</a:t>
            </a:r>
            <a:r>
              <a:rPr lang="de-DE" baseline="0" dirty="0" smtClean="0"/>
              <a:t> on </a:t>
            </a:r>
            <a:r>
              <a:rPr lang="de-DE" baseline="0" dirty="0" err="1" smtClean="0"/>
              <a:t>the</a:t>
            </a:r>
            <a:r>
              <a:rPr lang="de-DE" baseline="0" dirty="0" smtClean="0"/>
              <a:t> </a:t>
            </a:r>
            <a:r>
              <a:rPr lang="de-DE" baseline="0" dirty="0" err="1" smtClean="0"/>
              <a:t>pupose</a:t>
            </a:r>
            <a:r>
              <a:rPr lang="de-DE" baseline="0" dirty="0" smtClean="0"/>
              <a:t> </a:t>
            </a:r>
            <a:r>
              <a:rPr lang="de-DE" baseline="0" dirty="0" err="1" smtClean="0"/>
              <a:t>and</a:t>
            </a:r>
            <a:r>
              <a:rPr lang="de-DE" baseline="0" dirty="0" smtClean="0"/>
              <a:t> </a:t>
            </a:r>
            <a:r>
              <a:rPr lang="de-DE" baseline="0" dirty="0" err="1" smtClean="0"/>
              <a:t>natur</a:t>
            </a:r>
            <a:r>
              <a:rPr lang="de-DE" baseline="0" dirty="0" smtClean="0"/>
              <a:t> </a:t>
            </a:r>
            <a:r>
              <a:rPr lang="de-DE" baseline="0" dirty="0" err="1" smtClean="0"/>
              <a:t>of</a:t>
            </a:r>
            <a:r>
              <a:rPr lang="de-DE" baseline="0" dirty="0" smtClean="0"/>
              <a:t> </a:t>
            </a:r>
            <a:r>
              <a:rPr lang="de-DE" baseline="0" dirty="0" err="1" smtClean="0"/>
              <a:t>the</a:t>
            </a:r>
            <a:r>
              <a:rPr lang="de-DE" baseline="0" dirty="0" smtClean="0"/>
              <a:t> </a:t>
            </a:r>
            <a:r>
              <a:rPr lang="de-DE" baseline="0" dirty="0" err="1" smtClean="0"/>
              <a:t>communication</a:t>
            </a:r>
            <a:endParaRPr lang="de-DE" baseline="0" dirty="0" smtClean="0"/>
          </a:p>
          <a:p>
            <a:endParaRPr lang="de-DE" dirty="0"/>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33BAE110-760B-4E94-8845-F495CEA94E5F}"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4</a:t>
            </a:fld>
            <a:endParaRPr lang="de-DE"/>
          </a:p>
        </p:txBody>
      </p:sp>
    </p:spTree>
    <p:extLst>
      <p:ext uri="{BB962C8B-B14F-4D97-AF65-F5344CB8AC3E}">
        <p14:creationId xmlns:p14="http://schemas.microsoft.com/office/powerpoint/2010/main" val="1500583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fontAlgn="base" hangingPunct="0">
              <a:lnSpc>
                <a:spcPct val="115000"/>
              </a:lnSpc>
              <a:spcBef>
                <a:spcPts val="600"/>
              </a:spcBef>
              <a:spcAft>
                <a:spcPts val="0"/>
              </a:spcAft>
              <a:tabLst>
                <a:tab pos="1188085" algn="l"/>
              </a:tabLst>
            </a:pPr>
            <a:r>
              <a:rPr lang="en-GB" sz="1200" dirty="0" smtClean="0">
                <a:effectLst/>
                <a:latin typeface="Times New Roman"/>
                <a:ea typeface="Times New Roman"/>
                <a:cs typeface="Times New Roman"/>
              </a:rPr>
              <a:t>Resolution 155(WRC-15)</a:t>
            </a:r>
          </a:p>
          <a:p>
            <a:pPr fontAlgn="base" hangingPunct="0">
              <a:lnSpc>
                <a:spcPct val="115000"/>
              </a:lnSpc>
              <a:spcBef>
                <a:spcPts val="600"/>
              </a:spcBef>
              <a:spcAft>
                <a:spcPts val="0"/>
              </a:spcAft>
              <a:tabLst>
                <a:tab pos="1188085" algn="l"/>
              </a:tabLst>
            </a:pPr>
            <a:r>
              <a:rPr lang="en-GB" sz="1200" dirty="0" smtClean="0">
                <a:effectLst/>
                <a:latin typeface="Times New Roman"/>
                <a:ea typeface="Times New Roman"/>
                <a:cs typeface="Times New Roman"/>
              </a:rPr>
              <a:t>…</a:t>
            </a:r>
          </a:p>
          <a:p>
            <a:pPr fontAlgn="base" hangingPunct="0">
              <a:lnSpc>
                <a:spcPct val="115000"/>
              </a:lnSpc>
              <a:spcBef>
                <a:spcPts val="600"/>
              </a:spcBef>
              <a:spcAft>
                <a:spcPts val="0"/>
              </a:spcAft>
              <a:tabLst>
                <a:tab pos="1188085" algn="l"/>
              </a:tabLst>
            </a:pPr>
            <a:r>
              <a:rPr lang="en-GB" sz="1200" i="1" dirty="0" smtClean="0">
                <a:effectLst/>
                <a:latin typeface="Times New Roman"/>
                <a:ea typeface="Times New Roman"/>
                <a:cs typeface="Times New Roman"/>
              </a:rPr>
              <a:t>Resolves</a:t>
            </a:r>
            <a:r>
              <a:rPr lang="en-GB" sz="1200" dirty="0" smtClean="0">
                <a:effectLst/>
                <a:latin typeface="Times New Roman"/>
                <a:ea typeface="Times New Roman"/>
                <a:cs typeface="Times New Roman"/>
              </a:rPr>
              <a:t> </a:t>
            </a:r>
          </a:p>
          <a:p>
            <a:pPr fontAlgn="base" hangingPunct="0">
              <a:lnSpc>
                <a:spcPct val="115000"/>
              </a:lnSpc>
              <a:spcBef>
                <a:spcPts val="600"/>
              </a:spcBef>
              <a:spcAft>
                <a:spcPts val="0"/>
              </a:spcAft>
              <a:tabLst>
                <a:tab pos="1188085" algn="l"/>
              </a:tabLst>
            </a:pPr>
            <a:r>
              <a:rPr lang="en-GB" sz="1200" dirty="0" smtClean="0">
                <a:effectLst/>
                <a:latin typeface="Times New Roman"/>
                <a:ea typeface="Times New Roman"/>
                <a:cs typeface="Times New Roman"/>
              </a:rPr>
              <a:t>1</a:t>
            </a:r>
            <a:r>
              <a:rPr lang="en-GB" sz="1200" baseline="0" dirty="0" smtClean="0">
                <a:effectLst/>
                <a:latin typeface="Times New Roman"/>
                <a:ea typeface="Times New Roman"/>
                <a:cs typeface="Times New Roman"/>
              </a:rPr>
              <a:t> </a:t>
            </a:r>
            <a:r>
              <a:rPr lang="en-GB" sz="1200" dirty="0" smtClean="0">
                <a:effectLst/>
                <a:latin typeface="Times New Roman"/>
                <a:ea typeface="Times New Roman"/>
                <a:cs typeface="Times New Roman"/>
              </a:rPr>
              <a:t>that assignments to stations of geostationary FSS satellite networks operating in the frequency bands 10.95-11.2 GHz (space-to-Earth), 11.45-11.7 GHz (space-to-Earth), 11.7-12.2 GHz (space-to-Earth) in Region 2, 12.2-12.5 GHz (space-to-Earth) in Region 3, 12.5-12.75 GHz (space-to-Earth) in Regions 1 and 3 and 19.7-20.2 GHz (space-to-Earth), and in the frequency bands 14-14.47 GHz (Earth-to-space) and 29.5-30.0 GHz (Earth-to-space), may be used for UAS CNPC links in non-segregated airspace</a:t>
            </a:r>
            <a:r>
              <a:rPr lang="en-GB" sz="900" dirty="0" smtClean="0">
                <a:effectLst/>
                <a:latin typeface="Times New Roman"/>
                <a:ea typeface="Times New Roman"/>
                <a:cs typeface="Times New Roman"/>
                <a:hlinkClick r:id="rId3" action="ppaction://hlinkfile"/>
              </a:rPr>
              <a:t>*</a:t>
            </a:r>
            <a:r>
              <a:rPr lang="en-GB" sz="1200" dirty="0" smtClean="0">
                <a:effectLst/>
                <a:latin typeface="Times New Roman"/>
                <a:ea typeface="Times New Roman"/>
                <a:cs typeface="Times New Roman"/>
              </a:rPr>
              <a:t>, provided that the conditions specified in </a:t>
            </a:r>
            <a:r>
              <a:rPr lang="en-GB" sz="1200" i="1" dirty="0" smtClean="0">
                <a:effectLst/>
                <a:latin typeface="Times New Roman"/>
                <a:ea typeface="Times New Roman"/>
                <a:cs typeface="Times New Roman"/>
              </a:rPr>
              <a:t>resolves </a:t>
            </a:r>
            <a:r>
              <a:rPr lang="en-GB" sz="1200" dirty="0" smtClean="0">
                <a:effectLst/>
                <a:latin typeface="Times New Roman"/>
                <a:ea typeface="Times New Roman"/>
                <a:cs typeface="Times New Roman"/>
              </a:rPr>
              <a:t>below are met;</a:t>
            </a:r>
            <a:endParaRPr lang="de-DE" sz="1100" dirty="0" smtClean="0">
              <a:effectLst/>
              <a:latin typeface="Calibri"/>
              <a:ea typeface="Calibri"/>
              <a:cs typeface="Times New Roman"/>
            </a:endParaRPr>
          </a:p>
          <a:p>
            <a:endParaRPr lang="de-DE" dirty="0"/>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C5C866DA-E8AC-4764-94E4-87D14B8D7685}"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5</a:t>
            </a:fld>
            <a:endParaRPr lang="de-DE"/>
          </a:p>
        </p:txBody>
      </p:sp>
    </p:spTree>
    <p:extLst>
      <p:ext uri="{BB962C8B-B14F-4D97-AF65-F5344CB8AC3E}">
        <p14:creationId xmlns:p14="http://schemas.microsoft.com/office/powerpoint/2010/main" val="3946823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7CF81814-1399-433A-A731-C3EEF272842F}"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6</a:t>
            </a:fld>
            <a:endParaRPr lang="de-DE"/>
          </a:p>
        </p:txBody>
      </p:sp>
    </p:spTree>
    <p:extLst>
      <p:ext uri="{BB962C8B-B14F-4D97-AF65-F5344CB8AC3E}">
        <p14:creationId xmlns:p14="http://schemas.microsoft.com/office/powerpoint/2010/main" val="3083686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RR	</a:t>
            </a:r>
            <a:r>
              <a:rPr lang="en-GB" noProof="0" dirty="0" smtClean="0"/>
              <a:t>Radio</a:t>
            </a:r>
            <a:r>
              <a:rPr lang="en-GB" baseline="0" noProof="0" dirty="0" smtClean="0"/>
              <a:t> Regulations: Agreement between the ITU </a:t>
            </a:r>
            <a:r>
              <a:rPr lang="en-GB" baseline="0" noProof="0" dirty="0" err="1" smtClean="0"/>
              <a:t>Adminstration</a:t>
            </a:r>
            <a:r>
              <a:rPr lang="en-GB" baseline="0" noProof="0" dirty="0" smtClean="0"/>
              <a:t> on a framework on the use of the radio spectrum</a:t>
            </a:r>
          </a:p>
          <a:p>
            <a:endParaRPr lang="en-GB" baseline="0" noProof="0" dirty="0" smtClean="0"/>
          </a:p>
          <a:p>
            <a:r>
              <a:rPr lang="en-US" noProof="0" dirty="0" smtClean="0"/>
              <a:t>RR 4.10		Member States recognize that the safety aspects of </a:t>
            </a:r>
            <a:r>
              <a:rPr lang="en-US" noProof="0" dirty="0" err="1" smtClean="0"/>
              <a:t>radionavigation</a:t>
            </a:r>
            <a:r>
              <a:rPr lang="en-US" noProof="0" dirty="0" smtClean="0"/>
              <a:t> and other safety services require special measures to ensure their freedom from harmful interference; it is necessary therefore to take this factor into account in the assignment and use of frequencies.</a:t>
            </a:r>
          </a:p>
          <a:p>
            <a:endParaRPr lang="en-GB" noProof="0" dirty="0" smtClean="0"/>
          </a:p>
          <a:p>
            <a:endParaRPr lang="en-US" noProof="0" dirty="0" smtClean="0"/>
          </a:p>
          <a:p>
            <a:r>
              <a:rPr lang="en-US" noProof="0" dirty="0" smtClean="0"/>
              <a:t>RR</a:t>
            </a:r>
            <a:r>
              <a:rPr lang="en-US" baseline="0" noProof="0" dirty="0" smtClean="0"/>
              <a:t> </a:t>
            </a:r>
            <a:r>
              <a:rPr lang="en-US" noProof="0" dirty="0" smtClean="0"/>
              <a:t>15.36	§ 28	When a safety service suffers harmful interference the administration having jurisdiction over the receiving station experiencing the interference may also approach directly the administration having jurisdiction over the interfering station. The same procedure may also be followed in other cases with the prior approval of the administration having jurisdiction over the transmitting station whose service is being interfered with.</a:t>
            </a:r>
          </a:p>
          <a:p>
            <a:endParaRPr lang="en-US" noProof="0" dirty="0" smtClean="0"/>
          </a:p>
          <a:p>
            <a:r>
              <a:rPr lang="en-US" noProof="0" dirty="0" smtClean="0"/>
              <a:t>RR15.37	§ 29	An administration receiving a communication to the effect that one of its stations is causing harmful interference to a safety service shall promptly investigate the matter and take any necessary remedial action and respond in a timely manner.     (WRC 2000)</a:t>
            </a:r>
          </a:p>
          <a:p>
            <a:endParaRPr lang="en-US" noProof="0" dirty="0" smtClean="0"/>
          </a:p>
          <a:p>
            <a:endParaRPr lang="en-GB" noProof="0" dirty="0"/>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943C04D0-C627-49B7-8059-A41297A26874}"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7</a:t>
            </a:fld>
            <a:endParaRPr lang="de-DE"/>
          </a:p>
        </p:txBody>
      </p:sp>
    </p:spTree>
    <p:extLst>
      <p:ext uri="{BB962C8B-B14F-4D97-AF65-F5344CB8AC3E}">
        <p14:creationId xmlns:p14="http://schemas.microsoft.com/office/powerpoint/2010/main" val="3394788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8C70E8C2-A0BA-44FB-836D-BFCEF30B2DF3}"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8</a:t>
            </a:fld>
            <a:endParaRPr lang="de-DE"/>
          </a:p>
        </p:txBody>
      </p:sp>
    </p:spTree>
    <p:extLst>
      <p:ext uri="{BB962C8B-B14F-4D97-AF65-F5344CB8AC3E}">
        <p14:creationId xmlns:p14="http://schemas.microsoft.com/office/powerpoint/2010/main" val="4012686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7CA5C533-7A5B-4EA6-98FC-332E7DF9F0F4}" type="datetime1">
              <a:rPr lang="de-DE" smtClean="0"/>
              <a:t>21.08.2018</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9</a:t>
            </a:fld>
            <a:endParaRPr lang="de-DE"/>
          </a:p>
        </p:txBody>
      </p:sp>
    </p:spTree>
    <p:extLst>
      <p:ext uri="{BB962C8B-B14F-4D97-AF65-F5344CB8AC3E}">
        <p14:creationId xmlns:p14="http://schemas.microsoft.com/office/powerpoint/2010/main" val="976667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Master" Target="../slideMasters/slideMaster1.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Master" Target="../slideMasters/slideMaster9.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rgbClr val="417DBE"/>
        </a:solidFill>
        <a:effectLst/>
      </p:bgPr>
    </p:bg>
    <p:spTree>
      <p:nvGrpSpPr>
        <p:cNvPr id="1" name=""/>
        <p:cNvGrpSpPr/>
        <p:nvPr/>
      </p:nvGrpSpPr>
      <p:grpSpPr>
        <a:xfrm>
          <a:off x="0" y="0"/>
          <a:ext cx="0" cy="0"/>
          <a:chOff x="0" y="0"/>
          <a:chExt cx="0" cy="0"/>
        </a:xfrm>
      </p:grpSpPr>
      <p:sp>
        <p:nvSpPr>
          <p:cNvPr id="4" name="Eine Ecke des Rechtecks schneiden 3"/>
          <p:cNvSpPr/>
          <p:nvPr/>
        </p:nvSpPr>
        <p:spPr>
          <a:xfrm>
            <a:off x="179388" y="179388"/>
            <a:ext cx="8785225" cy="4679950"/>
          </a:xfrm>
          <a:prstGeom prst="snip1Rect">
            <a:avLst>
              <a:gd name="adj" fmla="val 5299"/>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de-DE" sz="1800" dirty="0">
              <a:solidFill>
                <a:srgbClr val="4A96CD"/>
              </a:solidFill>
            </a:endParaRPr>
          </a:p>
        </p:txBody>
      </p:sp>
      <p:sp>
        <p:nvSpPr>
          <p:cNvPr id="5" name="URL"/>
          <p:cNvSpPr txBox="1">
            <a:spLocks noChangeArrowheads="1"/>
          </p:cNvSpPr>
          <p:nvPr/>
        </p:nvSpPr>
        <p:spPr bwMode="auto">
          <a:xfrm>
            <a:off x="2843213" y="6323013"/>
            <a:ext cx="3757612" cy="274637"/>
          </a:xfrm>
          <a:prstGeom prst="rect">
            <a:avLst/>
          </a:prstGeom>
          <a:noFill/>
          <a:ln>
            <a:noFill/>
          </a:ln>
          <a:extLst>
            <a:ext uri="{909E8E84-426E-40DD-AFC4-6F175D3DCCD1}">
              <a14:hiddenFill xmlns:a14="http://schemas.microsoft.com/office/drawing/2010/main">
                <a:solidFill>
                  <a:srgbClr val="F39A16"/>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rgbClr val="BBC6D6"/>
              </a:buClr>
              <a:buSzPct val="80000"/>
              <a:buFont typeface="Wingdings" pitchFamily="2" charset="2"/>
              <a:defRPr>
                <a:solidFill>
                  <a:schemeClr val="tx1"/>
                </a:solidFill>
                <a:latin typeface="Arial Narrow" pitchFamily="34" charset="0"/>
              </a:defRPr>
            </a:lvl1pPr>
            <a:lvl2pPr marL="742950" indent="-285750">
              <a:spcBef>
                <a:spcPct val="20000"/>
              </a:spcBef>
              <a:buClr>
                <a:srgbClr val="BBC6D6"/>
              </a:buClr>
              <a:buSzPct val="80000"/>
              <a:buFont typeface="Wingdings" pitchFamily="2" charset="2"/>
              <a:defRPr>
                <a:solidFill>
                  <a:schemeClr val="tx1"/>
                </a:solidFill>
                <a:latin typeface="Arial Narrow" pitchFamily="34" charset="0"/>
              </a:defRPr>
            </a:lvl2pPr>
            <a:lvl3pPr marL="1143000" indent="-228600">
              <a:spcBef>
                <a:spcPct val="20000"/>
              </a:spcBef>
              <a:buClr>
                <a:srgbClr val="BBC6D6"/>
              </a:buClr>
              <a:buSzPct val="80000"/>
              <a:buFont typeface="Wingdings" pitchFamily="2" charset="2"/>
              <a:defRPr>
                <a:solidFill>
                  <a:schemeClr val="tx1"/>
                </a:solidFill>
                <a:latin typeface="Arial Narrow" pitchFamily="34" charset="0"/>
              </a:defRPr>
            </a:lvl3pPr>
            <a:lvl4pPr marL="1600200" indent="-228600">
              <a:spcBef>
                <a:spcPct val="20000"/>
              </a:spcBef>
              <a:buClr>
                <a:srgbClr val="BBC6D6"/>
              </a:buClr>
              <a:buSzPct val="80000"/>
              <a:buFont typeface="Wingdings" pitchFamily="2" charset="2"/>
              <a:defRPr>
                <a:solidFill>
                  <a:schemeClr val="tx1"/>
                </a:solidFill>
                <a:latin typeface="Arial Narrow" pitchFamily="34" charset="0"/>
              </a:defRPr>
            </a:lvl4pPr>
            <a:lvl5pPr marL="2057400" indent="-228600">
              <a:spcBef>
                <a:spcPct val="20000"/>
              </a:spcBef>
              <a:buClr>
                <a:srgbClr val="BBC6D6"/>
              </a:buClr>
              <a:buSzPct val="80000"/>
              <a:buFont typeface="Wingdings" pitchFamily="2" charset="2"/>
              <a:defRPr>
                <a:solidFill>
                  <a:schemeClr val="tx1"/>
                </a:solidFill>
                <a:latin typeface="Arial Narrow" pitchFamily="34" charset="0"/>
              </a:defRPr>
            </a:lvl5pPr>
            <a:lvl6pPr marL="25146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6pPr>
            <a:lvl7pPr marL="29718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7pPr>
            <a:lvl8pPr marL="34290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8pPr>
            <a:lvl9pPr marL="38862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9pPr>
          </a:lstStyle>
          <a:p>
            <a:pPr>
              <a:spcBef>
                <a:spcPct val="50000"/>
              </a:spcBef>
              <a:buClrTx/>
              <a:buSzTx/>
              <a:buFontTx/>
              <a:buNone/>
              <a:defRPr/>
            </a:pPr>
            <a:r>
              <a:rPr lang="de-DE" sz="1200" smtClean="0">
                <a:solidFill>
                  <a:schemeClr val="bg1"/>
                </a:solidFill>
                <a:latin typeface="Verdana" pitchFamily="34" charset="0"/>
                <a:ea typeface="ＭＳ Ｐゴシック" pitchFamily="1" charset="-128"/>
              </a:rPr>
              <a:t>www.bundesnetzagentur.de</a:t>
            </a:r>
          </a:p>
        </p:txBody>
      </p:sp>
      <p:pic>
        <p:nvPicPr>
          <p:cNvPr id="6" name="PiktogrammBahn" descr="BNetzA_Icon_Eisenbahn_CMYK.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9429" y="6283325"/>
            <a:ext cx="36036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ktogrammEnergie" descr="BNetzA_Icon_Energie_CMYK.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6392" y="62833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ktogrammBrief" descr="BNetzA_Icon_Post_CMYK.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53654" y="6283325"/>
            <a:ext cx="36036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ktogrammTelefon" descr="BNetzA_Icon_Telekom_CMYK.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5817" y="62833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Logo" descr="BnetzA_DTP_CMYK_d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813" y="265113"/>
            <a:ext cx="1843087"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Vortragsangaben"/>
          <p:cNvSpPr>
            <a:spLocks noGrp="1" noChangeArrowheads="1"/>
          </p:cNvSpPr>
          <p:nvPr>
            <p:ph type="subTitle" idx="1"/>
          </p:nvPr>
        </p:nvSpPr>
        <p:spPr>
          <a:xfrm>
            <a:off x="801689" y="3571875"/>
            <a:ext cx="8090792" cy="1087438"/>
          </a:xfrm>
        </p:spPr>
        <p:txBody>
          <a:bodyPr anchor="ctr"/>
          <a:lstStyle>
            <a:lvl1pPr marL="0" indent="0">
              <a:buFont typeface="Wingdings" pitchFamily="2" charset="2"/>
              <a:buNone/>
              <a:defRPr sz="2000" smtClean="0"/>
            </a:lvl1pPr>
          </a:lstStyle>
          <a:p>
            <a:pPr lvl="0"/>
            <a:r>
              <a:rPr lang="de-DE" noProof="0" smtClean="0"/>
              <a:t>Formatvorlage des Untertitelmasters durch Klicken bearbeiten</a:t>
            </a:r>
            <a:endParaRPr lang="de-DE" noProof="0" dirty="0" smtClean="0"/>
          </a:p>
        </p:txBody>
      </p:sp>
      <p:sp>
        <p:nvSpPr>
          <p:cNvPr id="30766" name="Vortragstitel"/>
          <p:cNvSpPr>
            <a:spLocks noGrp="1" noChangeArrowheads="1"/>
          </p:cNvSpPr>
          <p:nvPr>
            <p:ph type="ctrTitle" sz="quarter"/>
          </p:nvPr>
        </p:nvSpPr>
        <p:spPr>
          <a:xfrm>
            <a:off x="801689" y="2060575"/>
            <a:ext cx="8090792" cy="1477963"/>
          </a:xfrm>
        </p:spPr>
        <p:txBody>
          <a:bodyPr tIns="45720" bIns="45720"/>
          <a:lstStyle>
            <a:lvl1pPr>
              <a:defRPr sz="3500" smtClean="0">
                <a:solidFill>
                  <a:schemeClr val="tx1"/>
                </a:solidFill>
              </a:defRPr>
            </a:lvl1pPr>
          </a:lstStyle>
          <a:p>
            <a:pPr lvl="0"/>
            <a:r>
              <a:rPr lang="de-DE" noProof="0" smtClean="0"/>
              <a:t>Titelmasterformat durch Klicken bearbeiten</a:t>
            </a:r>
            <a:endParaRPr lang="de-DE" noProof="0" dirty="0" smtClean="0"/>
          </a:p>
        </p:txBody>
      </p:sp>
    </p:spTree>
    <p:extLst>
      <p:ext uri="{BB962C8B-B14F-4D97-AF65-F5344CB8AC3E}">
        <p14:creationId xmlns:p14="http://schemas.microsoft.com/office/powerpoint/2010/main" val="313436765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4" name="Rectangle 14"/>
          <p:cNvSpPr>
            <a:spLocks noGrp="1" noChangeArrowheads="1"/>
          </p:cNvSpPr>
          <p:nvPr>
            <p:ph type="sldNum" sz="quarter" idx="10"/>
          </p:nvPr>
        </p:nvSpPr>
        <p:spPr>
          <a:ln/>
        </p:spPr>
        <p:txBody>
          <a:bodyPr/>
          <a:lstStyle>
            <a:lvl1pPr>
              <a:defRPr sz="1000"/>
            </a:lvl1pPr>
          </a:lstStyle>
          <a:p>
            <a:pPr>
              <a:defRPr/>
            </a:pPr>
            <a:fld id="{327B2BA1-4511-4C72-B10A-9AC2B39AA835}" type="slidenum">
              <a:rPr lang="de-DE" smtClean="0"/>
              <a:pPr>
                <a:defRPr/>
              </a:pPr>
              <a:t>‹Nr.›</a:t>
            </a:fld>
            <a:endParaRPr lang="de-DE"/>
          </a:p>
        </p:txBody>
      </p:sp>
      <p:sp>
        <p:nvSpPr>
          <p:cNvPr id="6" name="Textplatzhalter 5"/>
          <p:cNvSpPr>
            <a:spLocks noGrp="1"/>
          </p:cNvSpPr>
          <p:nvPr>
            <p:ph type="body" sz="quarter" idx="11"/>
          </p:nvPr>
        </p:nvSpPr>
        <p:spPr>
          <a:xfrm>
            <a:off x="179512" y="3717032"/>
            <a:ext cx="3095625" cy="936625"/>
          </a:xfrm>
        </p:spPr>
        <p:txBody>
          <a:bodyPr/>
          <a:lstStyle/>
          <a:p>
            <a:pPr lvl="0"/>
            <a:r>
              <a:rPr lang="de-DE" dirty="0" smtClean="0"/>
              <a:t>Textmasterformat bearbeiten</a:t>
            </a:r>
          </a:p>
        </p:txBody>
      </p:sp>
      <p:sp>
        <p:nvSpPr>
          <p:cNvPr id="7" name="Textplatzhalter 5"/>
          <p:cNvSpPr>
            <a:spLocks noGrp="1"/>
          </p:cNvSpPr>
          <p:nvPr>
            <p:ph type="body" sz="quarter" idx="12"/>
          </p:nvPr>
        </p:nvSpPr>
        <p:spPr>
          <a:xfrm>
            <a:off x="179512" y="6237288"/>
            <a:ext cx="7920880" cy="468312"/>
          </a:xfrm>
        </p:spPr>
        <p:txBody>
          <a:bodyPr/>
          <a:lstStyle>
            <a:lvl1pPr>
              <a:defRPr sz="1400"/>
            </a:lvl1pPr>
          </a:lstStyle>
          <a:p>
            <a:pPr lvl="0"/>
            <a:r>
              <a:rPr lang="de-DE" dirty="0" smtClean="0"/>
              <a:t>Textmasterformat bearbeiten</a:t>
            </a:r>
          </a:p>
        </p:txBody>
      </p:sp>
    </p:spTree>
    <p:extLst>
      <p:ext uri="{BB962C8B-B14F-4D97-AF65-F5344CB8AC3E}">
        <p14:creationId xmlns:p14="http://schemas.microsoft.com/office/powerpoint/2010/main" val="6940035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rgbClr val="417DBE"/>
        </a:solidFill>
        <a:effectLst/>
      </p:bgPr>
    </p:bg>
    <p:spTree>
      <p:nvGrpSpPr>
        <p:cNvPr id="1" name=""/>
        <p:cNvGrpSpPr/>
        <p:nvPr/>
      </p:nvGrpSpPr>
      <p:grpSpPr>
        <a:xfrm>
          <a:off x="0" y="0"/>
          <a:ext cx="0" cy="0"/>
          <a:chOff x="0" y="0"/>
          <a:chExt cx="0" cy="0"/>
        </a:xfrm>
      </p:grpSpPr>
      <p:sp>
        <p:nvSpPr>
          <p:cNvPr id="4" name="Eine Ecke des Rechtecks schneiden 3"/>
          <p:cNvSpPr/>
          <p:nvPr/>
        </p:nvSpPr>
        <p:spPr>
          <a:xfrm>
            <a:off x="179388" y="179388"/>
            <a:ext cx="8785225" cy="4679950"/>
          </a:xfrm>
          <a:prstGeom prst="snip1Rect">
            <a:avLst>
              <a:gd name="adj" fmla="val 5299"/>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de-DE" dirty="0">
              <a:solidFill>
                <a:srgbClr val="4A96CD"/>
              </a:solidFill>
            </a:endParaRPr>
          </a:p>
        </p:txBody>
      </p:sp>
      <p:sp>
        <p:nvSpPr>
          <p:cNvPr id="5" name="URL"/>
          <p:cNvSpPr txBox="1">
            <a:spLocks noChangeArrowheads="1"/>
          </p:cNvSpPr>
          <p:nvPr/>
        </p:nvSpPr>
        <p:spPr bwMode="auto">
          <a:xfrm>
            <a:off x="2843213" y="6323013"/>
            <a:ext cx="3757612" cy="274637"/>
          </a:xfrm>
          <a:prstGeom prst="rect">
            <a:avLst/>
          </a:prstGeom>
          <a:noFill/>
          <a:ln>
            <a:noFill/>
          </a:ln>
          <a:extLst>
            <a:ext uri="{909E8E84-426E-40DD-AFC4-6F175D3DCCD1}">
              <a14:hiddenFill xmlns:a14="http://schemas.microsoft.com/office/drawing/2010/main">
                <a:solidFill>
                  <a:srgbClr val="F39A16"/>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rgbClr val="BBC6D6"/>
              </a:buClr>
              <a:buSzPct val="80000"/>
              <a:buFont typeface="Wingdings" pitchFamily="2" charset="2"/>
              <a:defRPr>
                <a:solidFill>
                  <a:schemeClr val="tx1"/>
                </a:solidFill>
                <a:latin typeface="Arial Narrow" pitchFamily="34" charset="0"/>
              </a:defRPr>
            </a:lvl1pPr>
            <a:lvl2pPr marL="742950" indent="-285750">
              <a:spcBef>
                <a:spcPct val="20000"/>
              </a:spcBef>
              <a:buClr>
                <a:srgbClr val="BBC6D6"/>
              </a:buClr>
              <a:buSzPct val="80000"/>
              <a:buFont typeface="Wingdings" pitchFamily="2" charset="2"/>
              <a:defRPr>
                <a:solidFill>
                  <a:schemeClr val="tx1"/>
                </a:solidFill>
                <a:latin typeface="Arial Narrow" pitchFamily="34" charset="0"/>
              </a:defRPr>
            </a:lvl2pPr>
            <a:lvl3pPr marL="1143000" indent="-228600">
              <a:spcBef>
                <a:spcPct val="20000"/>
              </a:spcBef>
              <a:buClr>
                <a:srgbClr val="BBC6D6"/>
              </a:buClr>
              <a:buSzPct val="80000"/>
              <a:buFont typeface="Wingdings" pitchFamily="2" charset="2"/>
              <a:defRPr>
                <a:solidFill>
                  <a:schemeClr val="tx1"/>
                </a:solidFill>
                <a:latin typeface="Arial Narrow" pitchFamily="34" charset="0"/>
              </a:defRPr>
            </a:lvl3pPr>
            <a:lvl4pPr marL="1600200" indent="-228600">
              <a:spcBef>
                <a:spcPct val="20000"/>
              </a:spcBef>
              <a:buClr>
                <a:srgbClr val="BBC6D6"/>
              </a:buClr>
              <a:buSzPct val="80000"/>
              <a:buFont typeface="Wingdings" pitchFamily="2" charset="2"/>
              <a:defRPr>
                <a:solidFill>
                  <a:schemeClr val="tx1"/>
                </a:solidFill>
                <a:latin typeface="Arial Narrow" pitchFamily="34" charset="0"/>
              </a:defRPr>
            </a:lvl4pPr>
            <a:lvl5pPr marL="2057400" indent="-228600">
              <a:spcBef>
                <a:spcPct val="20000"/>
              </a:spcBef>
              <a:buClr>
                <a:srgbClr val="BBC6D6"/>
              </a:buClr>
              <a:buSzPct val="80000"/>
              <a:buFont typeface="Wingdings" pitchFamily="2" charset="2"/>
              <a:defRPr>
                <a:solidFill>
                  <a:schemeClr val="tx1"/>
                </a:solidFill>
                <a:latin typeface="Arial Narrow" pitchFamily="34" charset="0"/>
              </a:defRPr>
            </a:lvl5pPr>
            <a:lvl6pPr marL="25146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6pPr>
            <a:lvl7pPr marL="29718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7pPr>
            <a:lvl8pPr marL="34290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8pPr>
            <a:lvl9pPr marL="38862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9pPr>
          </a:lstStyle>
          <a:p>
            <a:pPr>
              <a:spcBef>
                <a:spcPct val="50000"/>
              </a:spcBef>
              <a:buClrTx/>
              <a:buSzTx/>
              <a:buFontTx/>
              <a:buNone/>
              <a:defRPr/>
            </a:pPr>
            <a:r>
              <a:rPr lang="de-DE" sz="1200" smtClean="0">
                <a:solidFill>
                  <a:srgbClr val="FFFFFF"/>
                </a:solidFill>
                <a:latin typeface="Verdana" pitchFamily="34" charset="0"/>
                <a:ea typeface="ＭＳ Ｐゴシック" pitchFamily="1" charset="-128"/>
              </a:rPr>
              <a:t>www.bundesnetzagentur.de</a:t>
            </a:r>
          </a:p>
        </p:txBody>
      </p:sp>
      <p:pic>
        <p:nvPicPr>
          <p:cNvPr id="6" name="PiktogrammBahn" descr="BNetzA_Icon_Eisenbahn_CMYK.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9429" y="6283325"/>
            <a:ext cx="36036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ktogrammEnergie" descr="BNetzA_Icon_Energie_CMYK.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6392" y="62833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ktogrammBrief" descr="BNetzA_Icon_Post_CMYK.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53654" y="6283325"/>
            <a:ext cx="36036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ktogrammTelefon" descr="BNetzA_Icon_Telekom_CMYK.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5817" y="62833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Logo" descr="BnetzA_DTP_CMYK_d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813" y="265113"/>
            <a:ext cx="1843087"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Vortragsangaben"/>
          <p:cNvSpPr>
            <a:spLocks noGrp="1" noChangeArrowheads="1"/>
          </p:cNvSpPr>
          <p:nvPr>
            <p:ph type="subTitle" idx="1"/>
          </p:nvPr>
        </p:nvSpPr>
        <p:spPr>
          <a:xfrm>
            <a:off x="801689" y="3571875"/>
            <a:ext cx="8090792" cy="1087438"/>
          </a:xfrm>
        </p:spPr>
        <p:txBody>
          <a:bodyPr anchor="ctr"/>
          <a:lstStyle>
            <a:lvl1pPr marL="0" indent="0">
              <a:buFont typeface="Wingdings" pitchFamily="2" charset="2"/>
              <a:buNone/>
              <a:defRPr sz="2000" smtClean="0"/>
            </a:lvl1pPr>
          </a:lstStyle>
          <a:p>
            <a:pPr lvl="0"/>
            <a:r>
              <a:rPr lang="de-DE" noProof="0" dirty="0" smtClean="0"/>
              <a:t>Formatvorlage des Untertitelmasters durch Klicken bearbeiten</a:t>
            </a:r>
          </a:p>
        </p:txBody>
      </p:sp>
      <p:sp>
        <p:nvSpPr>
          <p:cNvPr id="30766" name="Vortragstitel"/>
          <p:cNvSpPr>
            <a:spLocks noGrp="1" noChangeArrowheads="1"/>
          </p:cNvSpPr>
          <p:nvPr>
            <p:ph type="ctrTitle" sz="quarter"/>
          </p:nvPr>
        </p:nvSpPr>
        <p:spPr>
          <a:xfrm>
            <a:off x="801689" y="2060575"/>
            <a:ext cx="8090792" cy="1477963"/>
          </a:xfrm>
        </p:spPr>
        <p:txBody>
          <a:bodyPr tIns="45720" bIns="45720"/>
          <a:lstStyle>
            <a:lvl1pPr>
              <a:defRPr sz="3500" smtClean="0">
                <a:solidFill>
                  <a:schemeClr val="tx1"/>
                </a:solidFill>
              </a:defRPr>
            </a:lvl1pPr>
          </a:lstStyle>
          <a:p>
            <a:pPr lvl="0"/>
            <a:r>
              <a:rPr lang="de-DE" noProof="0" dirty="0" smtClean="0"/>
              <a:t>Titelmasterformat durch Klicken bearbeiten</a:t>
            </a:r>
          </a:p>
        </p:txBody>
      </p:sp>
    </p:spTree>
    <p:extLst>
      <p:ext uri="{BB962C8B-B14F-4D97-AF65-F5344CB8AC3E}">
        <p14:creationId xmlns:p14="http://schemas.microsoft.com/office/powerpoint/2010/main" val="288286093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el und Text">
    <p:spTree>
      <p:nvGrpSpPr>
        <p:cNvPr id="1" name=""/>
        <p:cNvGrpSpPr/>
        <p:nvPr/>
      </p:nvGrpSpPr>
      <p:grpSpPr>
        <a:xfrm>
          <a:off x="0" y="0"/>
          <a:ext cx="0" cy="0"/>
          <a:chOff x="0" y="0"/>
          <a:chExt cx="0" cy="0"/>
        </a:xfrm>
      </p:grpSpPr>
      <p:sp>
        <p:nvSpPr>
          <p:cNvPr id="2" name="Title 1"/>
          <p:cNvSpPr>
            <a:spLocks noGrp="1"/>
          </p:cNvSpPr>
          <p:nvPr>
            <p:ph type="title"/>
          </p:nvPr>
        </p:nvSpPr>
        <p:spPr>
          <a:xfrm>
            <a:off x="801687" y="52388"/>
            <a:ext cx="6002561" cy="496887"/>
          </a:xfrm>
        </p:spPr>
        <p:txBody>
          <a:bodyPr/>
          <a:lstStyle/>
          <a:p>
            <a:r>
              <a:rPr lang="de-DE" dirty="0" smtClean="0"/>
              <a:t>Titelmasterformat durch Klicken bearbeiten</a:t>
            </a:r>
            <a:endParaRPr lang="de-DE" dirty="0"/>
          </a:p>
        </p:txBody>
      </p:sp>
      <p:sp>
        <p:nvSpPr>
          <p:cNvPr id="3" name="Text Placeholder 2"/>
          <p:cNvSpPr>
            <a:spLocks noGrp="1"/>
          </p:cNvSpPr>
          <p:nvPr>
            <p:ph type="body" idx="1"/>
          </p:nvPr>
        </p:nvSpPr>
        <p:spPr>
          <a:xfrm>
            <a:off x="801688" y="1052513"/>
            <a:ext cx="8004175" cy="5184776"/>
          </a:xfrm>
        </p:spPr>
        <p:txBody>
          <a:bodyPr/>
          <a:lstStyle>
            <a:lvl1pPr marL="0" indent="0">
              <a:buFont typeface="Arial" panose="020B0604020202020204" pitchFamily="34" charset="0"/>
              <a:buNone/>
              <a:defRPr lang="de-DE" sz="2200" dirty="0" smtClean="0">
                <a:solidFill>
                  <a:schemeClr val="tx1"/>
                </a:solidFill>
                <a:latin typeface="Verdana" pitchFamily="34" charset="0"/>
                <a:ea typeface="+mn-ea"/>
                <a:cs typeface="+mn-cs"/>
              </a:defRPr>
            </a:lvl1pPr>
            <a:lvl2pPr marL="628650" indent="-361950">
              <a:defRPr/>
            </a:lvl2pPr>
            <a:lvl3pPr marL="989013" indent="-361950">
              <a:defRPr/>
            </a:lvl3pPr>
            <a:lvl4pPr marL="1341438" indent="-350838">
              <a:defRPr/>
            </a:lvl4pPr>
            <a:lvl5pPr marL="1703388" indent="-360363">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Rectangle 13"/>
          <p:cNvSpPr>
            <a:spLocks noGrp="1" noChangeArrowheads="1"/>
          </p:cNvSpPr>
          <p:nvPr>
            <p:ph type="ftr" sz="quarter" idx="10"/>
          </p:nvPr>
        </p:nvSpPr>
        <p:spPr>
          <a:xfrm>
            <a:off x="801687" y="6465888"/>
            <a:ext cx="6400801" cy="263525"/>
          </a:xfrm>
          <a:prstGeom prst="rect">
            <a:avLst/>
          </a:prstGeom>
          <a:ln/>
        </p:spPr>
        <p:txBody>
          <a:bodyPr/>
          <a:lstStyle>
            <a:lvl1pPr>
              <a:defRPr sz="1000"/>
            </a:lvl1pPr>
          </a:lstStyle>
          <a:p>
            <a:r>
              <a:rPr lang="de-DE" dirty="0" smtClean="0">
                <a:solidFill>
                  <a:srgbClr val="000000"/>
                </a:solidFill>
              </a:rPr>
              <a:t>Vorname Name | Veranstaltung | © Bundesnetzagentur</a:t>
            </a:r>
            <a:endParaRPr lang="de-DE"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fld id="{E4112350-7D1F-4F7B-A7EF-9C24A53D12C6}" type="slidenum">
              <a:rPr lang="de-DE" smtClean="0">
                <a:solidFill>
                  <a:srgbClr val="000000"/>
                </a:solidFill>
              </a:rPr>
              <a:pPr/>
              <a:t>‹Nr.›</a:t>
            </a:fld>
            <a:endParaRPr lang="de-DE">
              <a:solidFill>
                <a:srgbClr val="000000"/>
              </a:solidFill>
            </a:endParaRPr>
          </a:p>
        </p:txBody>
      </p:sp>
      <p:sp>
        <p:nvSpPr>
          <p:cNvPr id="6" name="Rectangle 66"/>
          <p:cNvSpPr>
            <a:spLocks noGrp="1" noChangeArrowheads="1"/>
          </p:cNvSpPr>
          <p:nvPr>
            <p:ph type="dt" sz="half" idx="12"/>
          </p:nvPr>
        </p:nvSpPr>
        <p:spPr>
          <a:ln/>
        </p:spPr>
        <p:txBody>
          <a:bodyPr/>
          <a:lstStyle>
            <a:lvl1pPr>
              <a:defRPr/>
            </a:lvl1pPr>
          </a:lstStyle>
          <a:p>
            <a:fld id="{23FF7465-7F11-491D-80F0-FEEB9DF06317}" type="datetime1">
              <a:rPr lang="de-DE" smtClean="0">
                <a:solidFill>
                  <a:srgbClr val="000000"/>
                </a:solidFill>
              </a:rPr>
              <a:pPr/>
              <a:t>21.08.2018</a:t>
            </a:fld>
            <a:endParaRPr lang="de-DE">
              <a:solidFill>
                <a:srgbClr val="000000"/>
              </a:solidFill>
            </a:endParaRPr>
          </a:p>
        </p:txBody>
      </p:sp>
    </p:spTree>
    <p:extLst>
      <p:ext uri="{BB962C8B-B14F-4D97-AF65-F5344CB8AC3E}">
        <p14:creationId xmlns:p14="http://schemas.microsoft.com/office/powerpoint/2010/main" val="33974236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801688" y="2122488"/>
            <a:ext cx="8004175" cy="1323975"/>
          </a:xfrm>
        </p:spPr>
        <p:txBody>
          <a:bodyPr/>
          <a:lstStyle/>
          <a:p>
            <a:r>
              <a:rPr lang="de-DE" smtClean="0"/>
              <a:t>Titelmasterformat durch Klicken bearbeiten</a:t>
            </a:r>
            <a:endParaRPr lang="de-DE"/>
          </a:p>
        </p:txBody>
      </p:sp>
      <p:sp>
        <p:nvSpPr>
          <p:cNvPr id="3" name="Inhaltsplatzhalter 2"/>
          <p:cNvSpPr>
            <a:spLocks noGrp="1"/>
          </p:cNvSpPr>
          <p:nvPr>
            <p:ph idx="1"/>
          </p:nvPr>
        </p:nvSpPr>
        <p:spPr>
          <a:xfrm>
            <a:off x="801688" y="3819525"/>
            <a:ext cx="8090792" cy="2154238"/>
          </a:xfrm>
        </p:spPr>
        <p:txBody>
          <a:bodyPr/>
          <a:lstStyle>
            <a:lvl1pPr marL="0" indent="0">
              <a:tabLst/>
              <a:defRPr/>
            </a:lvl1pPr>
            <a:lvl2pPr marL="268288" indent="0">
              <a:tabLst/>
              <a:defRPr/>
            </a:lvl2pPr>
            <a:lvl3pPr marL="627063" indent="-3175">
              <a:tabLst/>
              <a:defRPr/>
            </a:lvl3pPr>
            <a:lvl4pPr marL="990600" indent="-1588">
              <a:tabLst/>
              <a:defRPr/>
            </a:lvl4pPr>
            <a:lvl5pPr marL="1343025" indent="1588">
              <a:tabLst/>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8" name="Rectangle 13"/>
          <p:cNvSpPr>
            <a:spLocks noGrp="1" noChangeArrowheads="1"/>
          </p:cNvSpPr>
          <p:nvPr>
            <p:ph type="ftr" sz="quarter" idx="3"/>
          </p:nvPr>
        </p:nvSpPr>
        <p:spPr bwMode="auto">
          <a:xfrm>
            <a:off x="801688" y="6465888"/>
            <a:ext cx="6506616"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sz="1000" smtClean="0">
                <a:latin typeface="Verdana" pitchFamily="34" charset="0"/>
                <a:ea typeface="Verdana" pitchFamily="34" charset="0"/>
                <a:cs typeface="Verdana" pitchFamily="34" charset="0"/>
              </a:defRPr>
            </a:lvl1pPr>
          </a:lstStyle>
          <a:p>
            <a:r>
              <a:rPr dirty="0" err="1">
                <a:solidFill>
                  <a:srgbClr val="000000"/>
                </a:solidFill>
              </a:rPr>
              <a:t>Vorname</a:t>
            </a:r>
            <a:r>
              <a:rPr dirty="0">
                <a:solidFill>
                  <a:srgbClr val="000000"/>
                </a:solidFill>
              </a:rPr>
              <a:t> Name | </a:t>
            </a:r>
            <a:r>
              <a:rPr dirty="0" err="1">
                <a:solidFill>
                  <a:srgbClr val="000000"/>
                </a:solidFill>
              </a:rPr>
              <a:t>Veranstaltung</a:t>
            </a:r>
            <a:r>
              <a:rPr dirty="0">
                <a:solidFill>
                  <a:srgbClr val="000000"/>
                </a:solidFill>
              </a:rPr>
              <a:t> | © </a:t>
            </a:r>
            <a:r>
              <a:rPr dirty="0" err="1">
                <a:solidFill>
                  <a:srgbClr val="000000"/>
                </a:solidFill>
              </a:rPr>
              <a:t>Bundesnetzagentur</a:t>
            </a:r>
            <a:endParaRPr dirty="0">
              <a:solidFill>
                <a:srgbClr val="000000"/>
              </a:solidFill>
            </a:endParaRPr>
          </a:p>
        </p:txBody>
      </p:sp>
      <p:sp>
        <p:nvSpPr>
          <p:cNvPr id="9"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a:solidFill>
                  <a:srgbClr val="000000"/>
                </a:solidFill>
              </a:rPr>
              <a:pPr/>
              <a:t>‹Nr.›</a:t>
            </a:fld>
            <a:endParaRPr lang="de-DE" dirty="0">
              <a:solidFill>
                <a:srgbClr val="000000"/>
              </a:solidFill>
            </a:endParaRPr>
          </a:p>
        </p:txBody>
      </p:sp>
      <p:sp>
        <p:nvSpPr>
          <p:cNvPr id="10"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fld id="{A8331E8B-379A-42D3-89B9-90F9C7351F1E}" type="datetime1">
              <a:rPr lang="de-DE">
                <a:solidFill>
                  <a:srgbClr val="000000"/>
                </a:solidFill>
              </a:rPr>
              <a:pPr/>
              <a:t>21.08.2018</a:t>
            </a:fld>
            <a:endParaRPr lang="de-DE">
              <a:solidFill>
                <a:srgbClr val="000000"/>
              </a:solidFill>
            </a:endParaRPr>
          </a:p>
        </p:txBody>
      </p:sp>
    </p:spTree>
    <p:extLst>
      <p:ext uri="{BB962C8B-B14F-4D97-AF65-F5344CB8AC3E}">
        <p14:creationId xmlns:p14="http://schemas.microsoft.com/office/powerpoint/2010/main" val="127484762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10" name="Rectangle 13"/>
          <p:cNvSpPr>
            <a:spLocks noGrp="1" noChangeArrowheads="1"/>
          </p:cNvSpPr>
          <p:nvPr>
            <p:ph type="ftr" sz="quarter" idx="3"/>
          </p:nvPr>
        </p:nvSpPr>
        <p:spPr bwMode="auto">
          <a:xfrm>
            <a:off x="790029" y="6465888"/>
            <a:ext cx="65182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a:solidFill>
                  <a:srgbClr val="000000"/>
                </a:solidFill>
              </a:rPr>
              <a:t>Vorname Name | Veranstaltung | © Bundesnetzagentur</a:t>
            </a:r>
          </a:p>
        </p:txBody>
      </p:sp>
      <p:sp>
        <p:nvSpPr>
          <p:cNvPr id="11"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a:solidFill>
                  <a:srgbClr val="000000"/>
                </a:solidFill>
              </a:rPr>
              <a:pPr/>
              <a:t>‹Nr.›</a:t>
            </a:fld>
            <a:endParaRPr lang="de-DE" dirty="0">
              <a:solidFill>
                <a:srgbClr val="000000"/>
              </a:solidFill>
            </a:endParaRPr>
          </a:p>
        </p:txBody>
      </p:sp>
      <p:sp>
        <p:nvSpPr>
          <p:cNvPr id="12"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fld id="{A8331E8B-379A-42D3-89B9-90F9C7351F1E}" type="datetime1">
              <a:rPr lang="de-DE">
                <a:solidFill>
                  <a:srgbClr val="000000"/>
                </a:solidFill>
              </a:rPr>
              <a:pPr/>
              <a:t>21.08.2018</a:t>
            </a:fld>
            <a:endParaRPr lang="de-DE" dirty="0">
              <a:solidFill>
                <a:srgbClr val="000000"/>
              </a:solidFill>
            </a:endParaRPr>
          </a:p>
        </p:txBody>
      </p:sp>
    </p:spTree>
    <p:extLst>
      <p:ext uri="{BB962C8B-B14F-4D97-AF65-F5344CB8AC3E}">
        <p14:creationId xmlns:p14="http://schemas.microsoft.com/office/powerpoint/2010/main" val="1290720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el und Text">
    <p:spTree>
      <p:nvGrpSpPr>
        <p:cNvPr id="1" name=""/>
        <p:cNvGrpSpPr/>
        <p:nvPr/>
      </p:nvGrpSpPr>
      <p:grpSpPr>
        <a:xfrm>
          <a:off x="0" y="0"/>
          <a:ext cx="0" cy="0"/>
          <a:chOff x="0" y="0"/>
          <a:chExt cx="0" cy="0"/>
        </a:xfrm>
      </p:grpSpPr>
      <p:sp>
        <p:nvSpPr>
          <p:cNvPr id="2" name="Title 1"/>
          <p:cNvSpPr>
            <a:spLocks noGrp="1"/>
          </p:cNvSpPr>
          <p:nvPr>
            <p:ph type="title"/>
          </p:nvPr>
        </p:nvSpPr>
        <p:spPr>
          <a:xfrm>
            <a:off x="801687" y="52388"/>
            <a:ext cx="6002561" cy="496887"/>
          </a:xfrm>
        </p:spPr>
        <p:txBody>
          <a:bodyPr/>
          <a:lstStyle/>
          <a:p>
            <a:r>
              <a:rPr lang="de-DE" smtClean="0"/>
              <a:t>Titelmasterformat durch Klicken bearbeiten</a:t>
            </a:r>
            <a:endParaRPr lang="de-DE" dirty="0"/>
          </a:p>
        </p:txBody>
      </p:sp>
      <p:sp>
        <p:nvSpPr>
          <p:cNvPr id="3" name="Text Placeholder 2"/>
          <p:cNvSpPr>
            <a:spLocks noGrp="1"/>
          </p:cNvSpPr>
          <p:nvPr>
            <p:ph type="body" idx="1"/>
          </p:nvPr>
        </p:nvSpPr>
        <p:spPr>
          <a:xfrm>
            <a:off x="801688" y="1052513"/>
            <a:ext cx="8004175" cy="5184776"/>
          </a:xfrm>
        </p:spPr>
        <p:txBody>
          <a:bodyPr/>
          <a:lstStyle>
            <a:lvl1pPr marL="0" indent="0">
              <a:buFont typeface="Arial" panose="020B0604020202020204" pitchFamily="34" charset="0"/>
              <a:buNone/>
              <a:defRPr lang="de-DE" sz="2200" dirty="0" smtClean="0">
                <a:solidFill>
                  <a:schemeClr val="tx1"/>
                </a:solidFill>
                <a:latin typeface="Verdana" pitchFamily="34" charset="0"/>
                <a:ea typeface="+mn-ea"/>
                <a:cs typeface="+mn-cs"/>
              </a:defRPr>
            </a:lvl1pPr>
            <a:lvl2pPr marL="628650" indent="-361950">
              <a:defRPr/>
            </a:lvl2pPr>
            <a:lvl3pPr marL="989013" indent="-361950">
              <a:defRPr/>
            </a:lvl3pPr>
            <a:lvl4pPr marL="1341438" indent="-350838">
              <a:defRPr/>
            </a:lvl4pPr>
            <a:lvl5pPr marL="1703388" indent="-360363">
              <a:defRPr/>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Rectangle 13"/>
          <p:cNvSpPr>
            <a:spLocks noGrp="1" noChangeArrowheads="1"/>
          </p:cNvSpPr>
          <p:nvPr>
            <p:ph type="ftr" sz="quarter" idx="10"/>
          </p:nvPr>
        </p:nvSpPr>
        <p:spPr>
          <a:xfrm>
            <a:off x="801687" y="6465888"/>
            <a:ext cx="6400801" cy="263525"/>
          </a:xfrm>
          <a:ln/>
        </p:spPr>
        <p:txBody>
          <a:bodyPr/>
          <a:lstStyle>
            <a:lvl1pPr>
              <a:defRPr/>
            </a:lvl1pPr>
          </a:lstStyle>
          <a:p>
            <a:r>
              <a:rPr lang="de-DE" dirty="0" smtClean="0"/>
              <a:t>Vorname Name | Veranstaltung | © Bundesnetzagentur</a:t>
            </a:r>
            <a:endParaRPr lang="de-DE" dirty="0"/>
          </a:p>
        </p:txBody>
      </p:sp>
      <p:sp>
        <p:nvSpPr>
          <p:cNvPr id="5" name="Rectangle 14"/>
          <p:cNvSpPr>
            <a:spLocks noGrp="1" noChangeArrowheads="1"/>
          </p:cNvSpPr>
          <p:nvPr>
            <p:ph type="sldNum" sz="quarter" idx="11"/>
          </p:nvPr>
        </p:nvSpPr>
        <p:spPr>
          <a:ln/>
        </p:spPr>
        <p:txBody>
          <a:bodyPr/>
          <a:lstStyle>
            <a:lvl1pPr>
              <a:defRPr/>
            </a:lvl1pPr>
          </a:lstStyle>
          <a:p>
            <a:fld id="{E4112350-7D1F-4F7B-A7EF-9C24A53D12C6}" type="slidenum">
              <a:rPr lang="de-DE" smtClean="0"/>
              <a:t>‹Nr.›</a:t>
            </a:fld>
            <a:endParaRPr lang="de-DE"/>
          </a:p>
        </p:txBody>
      </p:sp>
      <p:sp>
        <p:nvSpPr>
          <p:cNvPr id="6" name="Rectangle 66"/>
          <p:cNvSpPr>
            <a:spLocks noGrp="1" noChangeArrowheads="1"/>
          </p:cNvSpPr>
          <p:nvPr>
            <p:ph type="dt" sz="half" idx="12"/>
          </p:nvPr>
        </p:nvSpPr>
        <p:spPr>
          <a:ln/>
        </p:spPr>
        <p:txBody>
          <a:bodyPr/>
          <a:lstStyle>
            <a:lvl1pPr>
              <a:defRPr/>
            </a:lvl1pPr>
          </a:lstStyle>
          <a:p>
            <a:fld id="{23FF7465-7F11-491D-80F0-FEEB9DF06317}" type="datetime1">
              <a:rPr lang="de-DE" smtClean="0"/>
              <a:t>21.08.2018</a:t>
            </a:fld>
            <a:endParaRPr lang="de-DE"/>
          </a:p>
        </p:txBody>
      </p:sp>
    </p:spTree>
    <p:extLst>
      <p:ext uri="{BB962C8B-B14F-4D97-AF65-F5344CB8AC3E}">
        <p14:creationId xmlns:p14="http://schemas.microsoft.com/office/powerpoint/2010/main" val="2485582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801688" y="1700213"/>
            <a:ext cx="5930552" cy="450850"/>
          </a:xfrm>
        </p:spPr>
        <p:txBody>
          <a:bodyPr/>
          <a:lstStyle/>
          <a:p>
            <a:r>
              <a:rPr lang="de-DE" dirty="0" smtClean="0"/>
              <a:t>Titelmasterformat durch Klicken bearbeiten</a:t>
            </a:r>
            <a:endParaRPr lang="de-DE" dirty="0"/>
          </a:p>
        </p:txBody>
      </p:sp>
      <p:sp>
        <p:nvSpPr>
          <p:cNvPr id="4" name="Rectangle 13"/>
          <p:cNvSpPr>
            <a:spLocks noGrp="1" noChangeArrowheads="1"/>
          </p:cNvSpPr>
          <p:nvPr>
            <p:ph type="ftr" sz="quarter" idx="10"/>
          </p:nvPr>
        </p:nvSpPr>
        <p:spPr>
          <a:xfrm>
            <a:off x="801688" y="6465888"/>
            <a:ext cx="6506616" cy="263525"/>
          </a:xfrm>
          <a:prstGeom prst="rect">
            <a:avLst/>
          </a:prstGeom>
          <a:ln/>
        </p:spPr>
        <p:txBody>
          <a:bodyPr/>
          <a:lstStyle>
            <a:lvl1pPr>
              <a:defRPr/>
            </a:lvl1pPr>
          </a:lstStyle>
          <a:p>
            <a:pPr>
              <a:defRPr/>
            </a:pPr>
            <a:r>
              <a:rPr lang="en-US" dirty="0" err="1"/>
              <a:t>Vorname</a:t>
            </a:r>
            <a:r>
              <a:rPr lang="en-US" dirty="0"/>
              <a:t> Name | </a:t>
            </a:r>
            <a:r>
              <a:rPr lang="en-US" dirty="0" err="1"/>
              <a:t>Veranstaltung</a:t>
            </a:r>
            <a:r>
              <a:rPr lang="en-US" dirty="0"/>
              <a:t> | © </a:t>
            </a:r>
            <a:r>
              <a:rPr lang="en-US" dirty="0" err="1"/>
              <a:t>Bundesnetzagentur</a:t>
            </a:r>
            <a:endParaRPr lang="en-US" dirty="0"/>
          </a:p>
        </p:txBody>
      </p:sp>
      <p:sp>
        <p:nvSpPr>
          <p:cNvPr id="5" name="Rectangle 14"/>
          <p:cNvSpPr>
            <a:spLocks noGrp="1" noChangeArrowheads="1"/>
          </p:cNvSpPr>
          <p:nvPr>
            <p:ph type="sldNum" sz="quarter" idx="11"/>
          </p:nvPr>
        </p:nvSpPr>
        <p:spPr>
          <a:xfrm>
            <a:off x="8285163" y="6453336"/>
            <a:ext cx="609600" cy="263525"/>
          </a:xfrm>
          <a:prstGeom prst="rect">
            <a:avLst/>
          </a:prstGeom>
          <a:ln/>
        </p:spPr>
        <p:txBody>
          <a:bodyPr/>
          <a:lstStyle>
            <a:lvl1pPr>
              <a:defRPr/>
            </a:lvl1pPr>
          </a:lstStyle>
          <a:p>
            <a:pPr>
              <a:defRPr/>
            </a:pPr>
            <a:fld id="{DED4867A-C50F-41E2-AC17-8C0D20392F68}" type="slidenum">
              <a:rPr lang="de-DE"/>
              <a:pPr>
                <a:defRPr/>
              </a:pPr>
              <a:t>‹Nr.›</a:t>
            </a:fld>
            <a:endParaRPr lang="de-DE"/>
          </a:p>
        </p:txBody>
      </p:sp>
      <p:sp>
        <p:nvSpPr>
          <p:cNvPr id="6" name="Rectangle 10"/>
          <p:cNvSpPr>
            <a:spLocks noGrp="1" noChangeArrowheads="1"/>
          </p:cNvSpPr>
          <p:nvPr>
            <p:ph type="dt" sz="half" idx="12"/>
          </p:nvPr>
        </p:nvSpPr>
        <p:spPr>
          <a:xfrm>
            <a:off x="7202488" y="6473825"/>
            <a:ext cx="1082675" cy="238125"/>
          </a:xfrm>
          <a:prstGeom prst="rect">
            <a:avLst/>
          </a:prstGeom>
          <a:ln/>
        </p:spPr>
        <p:txBody>
          <a:bodyPr/>
          <a:lstStyle>
            <a:lvl1pPr>
              <a:defRPr/>
            </a:lvl1pPr>
          </a:lstStyle>
          <a:p>
            <a:pPr>
              <a:defRPr/>
            </a:pPr>
            <a:fld id="{1C466A3F-08A2-4183-BF3F-CCCAA7B0627D}" type="datetime1">
              <a:rPr lang="de-DE" smtClean="0"/>
              <a:t>21.08.2018</a:t>
            </a:fld>
            <a:endParaRPr lang="de-DE"/>
          </a:p>
        </p:txBody>
      </p:sp>
      <p:sp>
        <p:nvSpPr>
          <p:cNvPr id="10" name="Textplatzhalter 9"/>
          <p:cNvSpPr>
            <a:spLocks noGrp="1"/>
          </p:cNvSpPr>
          <p:nvPr>
            <p:ph type="body" sz="quarter" idx="13"/>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109245033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9545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5" name="Bildplatzhalter 4"/>
          <p:cNvSpPr>
            <a:spLocks noGrp="1"/>
          </p:cNvSpPr>
          <p:nvPr>
            <p:ph type="pic" sz="quarter" idx="10"/>
          </p:nvPr>
        </p:nvSpPr>
        <p:spPr>
          <a:xfrm>
            <a:off x="0" y="0"/>
            <a:ext cx="9144000" cy="6858000"/>
          </a:xfrm>
          <a:prstGeom prst="rect">
            <a:avLst/>
          </a:prstGeom>
        </p:spPr>
        <p:txBody>
          <a:bodyPr/>
          <a:lstStyle/>
          <a:p>
            <a:endParaRPr lang="de-DE"/>
          </a:p>
        </p:txBody>
      </p:sp>
    </p:spTree>
    <p:extLst>
      <p:ext uri="{BB962C8B-B14F-4D97-AF65-F5344CB8AC3E}">
        <p14:creationId xmlns:p14="http://schemas.microsoft.com/office/powerpoint/2010/main" val="1636174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409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801688" y="2122488"/>
            <a:ext cx="8004175" cy="1323975"/>
          </a:xfrm>
        </p:spPr>
        <p:txBody>
          <a:bodyPr/>
          <a:lstStyle/>
          <a:p>
            <a:r>
              <a:rPr lang="de-DE" smtClean="0"/>
              <a:t>Titelmasterformat durch Klicken bearbeiten</a:t>
            </a:r>
            <a:endParaRPr lang="de-DE"/>
          </a:p>
        </p:txBody>
      </p:sp>
      <p:sp>
        <p:nvSpPr>
          <p:cNvPr id="3" name="Inhaltsplatzhalter 2"/>
          <p:cNvSpPr>
            <a:spLocks noGrp="1"/>
          </p:cNvSpPr>
          <p:nvPr>
            <p:ph idx="1"/>
          </p:nvPr>
        </p:nvSpPr>
        <p:spPr>
          <a:xfrm>
            <a:off x="801688" y="3819525"/>
            <a:ext cx="8090792" cy="2154238"/>
          </a:xfrm>
        </p:spPr>
        <p:txBody>
          <a:bodyPr/>
          <a:lstStyle>
            <a:lvl1pPr marL="0" indent="0">
              <a:tabLst/>
              <a:defRPr/>
            </a:lvl1pPr>
            <a:lvl2pPr marL="268288" indent="0">
              <a:tabLst/>
              <a:defRPr/>
            </a:lvl2pPr>
            <a:lvl3pPr marL="627063" indent="-3175">
              <a:tabLst/>
              <a:defRPr/>
            </a:lvl3pPr>
            <a:lvl4pPr marL="990600" indent="-1588">
              <a:tabLst/>
              <a:defRPr/>
            </a:lvl4pPr>
            <a:lvl5pPr marL="1343025" indent="1588">
              <a:tabLst/>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8" name="Rectangle 13"/>
          <p:cNvSpPr>
            <a:spLocks noGrp="1" noChangeArrowheads="1"/>
          </p:cNvSpPr>
          <p:nvPr>
            <p:ph type="ftr" sz="quarter" idx="3"/>
          </p:nvPr>
        </p:nvSpPr>
        <p:spPr bwMode="auto">
          <a:xfrm>
            <a:off x="801688" y="6465888"/>
            <a:ext cx="6506616"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sz="1000" smtClean="0">
                <a:latin typeface="Verdana" pitchFamily="34" charset="0"/>
                <a:ea typeface="Verdana" pitchFamily="34" charset="0"/>
                <a:cs typeface="Verdana" pitchFamily="34" charset="0"/>
              </a:defRPr>
            </a:lvl1pPr>
          </a:lstStyle>
          <a:p>
            <a:r>
              <a:rPr lang="en-US" dirty="0" err="1" smtClean="0"/>
              <a:t>Vorname</a:t>
            </a:r>
            <a:r>
              <a:rPr lang="en-US" dirty="0" smtClean="0"/>
              <a:t> Name | </a:t>
            </a:r>
            <a:r>
              <a:rPr lang="en-US" dirty="0" err="1" smtClean="0"/>
              <a:t>Veranstaltung</a:t>
            </a:r>
            <a:r>
              <a:rPr lang="en-US" dirty="0" smtClean="0"/>
              <a:t> | © </a:t>
            </a:r>
            <a:r>
              <a:rPr lang="en-US" dirty="0" err="1" smtClean="0"/>
              <a:t>Bundesnetzagentur</a:t>
            </a:r>
            <a:endParaRPr lang="en-US" dirty="0" smtClean="0"/>
          </a:p>
        </p:txBody>
      </p:sp>
      <p:sp>
        <p:nvSpPr>
          <p:cNvPr id="9"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0"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fld id="{A8331E8B-379A-42D3-89B9-90F9C7351F1E}" type="datetime1">
              <a:rPr lang="de-DE" smtClean="0"/>
              <a:t>21.08.2018</a:t>
            </a:fld>
            <a:endParaRPr lang="de-DE"/>
          </a:p>
        </p:txBody>
      </p:sp>
    </p:spTree>
    <p:extLst>
      <p:ext uri="{BB962C8B-B14F-4D97-AF65-F5344CB8AC3E}">
        <p14:creationId xmlns:p14="http://schemas.microsoft.com/office/powerpoint/2010/main" val="189042860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10" name="Rectangle 13"/>
          <p:cNvSpPr>
            <a:spLocks noGrp="1" noChangeArrowheads="1"/>
          </p:cNvSpPr>
          <p:nvPr>
            <p:ph type="ftr" sz="quarter" idx="3"/>
          </p:nvPr>
        </p:nvSpPr>
        <p:spPr bwMode="auto">
          <a:xfrm>
            <a:off x="790029" y="6465888"/>
            <a:ext cx="65182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dirty="0" smtClean="0"/>
              <a:t>Vorname Name | Veranstaltung | © Bundesnetzagentur</a:t>
            </a:r>
            <a:endParaRPr lang="de-DE" dirty="0"/>
          </a:p>
        </p:txBody>
      </p:sp>
      <p:sp>
        <p:nvSpPr>
          <p:cNvPr id="11"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2"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fld id="{A8331E8B-379A-42D3-89B9-90F9C7351F1E}" type="datetime1">
              <a:rPr lang="de-DE" smtClean="0"/>
              <a:t>21.08.2018</a:t>
            </a:fld>
            <a:endParaRPr lang="de-DE" dirty="0"/>
          </a:p>
        </p:txBody>
      </p:sp>
    </p:spTree>
    <p:extLst>
      <p:ext uri="{BB962C8B-B14F-4D97-AF65-F5344CB8AC3E}">
        <p14:creationId xmlns:p14="http://schemas.microsoft.com/office/powerpoint/2010/main" val="358950184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971600" y="4754563"/>
            <a:ext cx="7834263" cy="663575"/>
          </a:xfrm>
        </p:spPr>
        <p:txBody>
          <a:bodyPr/>
          <a:lstStyle>
            <a:lvl1pPr algn="l">
              <a:defRPr i="0">
                <a:solidFill>
                  <a:schemeClr val="tx1"/>
                </a:solidFill>
              </a:defRPr>
            </a:lvl1pPr>
          </a:lstStyle>
          <a:p>
            <a:r>
              <a:rPr lang="de-DE" dirty="0" smtClean="0"/>
              <a:t>Titelmasterformat durch Klicken bearbeiten</a:t>
            </a:r>
            <a:endParaRPr lang="de-DE" dirty="0"/>
          </a:p>
        </p:txBody>
      </p:sp>
      <p:sp>
        <p:nvSpPr>
          <p:cNvPr id="3" name="Inhaltsplatzhalter 2"/>
          <p:cNvSpPr>
            <a:spLocks noGrp="1"/>
          </p:cNvSpPr>
          <p:nvPr>
            <p:ph idx="1"/>
          </p:nvPr>
        </p:nvSpPr>
        <p:spPr>
          <a:xfrm>
            <a:off x="801689" y="2181225"/>
            <a:ext cx="8004174" cy="2344738"/>
          </a:xfrm>
        </p:spPr>
        <p:txBody>
          <a:bodyPr/>
          <a:lstStyle>
            <a:lvl1pPr>
              <a:defRPr i="0">
                <a:solidFill>
                  <a:schemeClr val="accent2"/>
                </a:solidFill>
              </a:defRPr>
            </a:lvl1pPr>
            <a:lvl2pPr>
              <a:defRPr i="0">
                <a:solidFill>
                  <a:schemeClr val="accent2"/>
                </a:solidFill>
              </a:defRPr>
            </a:lvl2pPr>
            <a:lvl3pPr>
              <a:defRPr i="0">
                <a:solidFill>
                  <a:schemeClr val="accent2"/>
                </a:solidFill>
              </a:defRPr>
            </a:lvl3pPr>
            <a:lvl4pPr>
              <a:defRPr i="0">
                <a:solidFill>
                  <a:schemeClr val="accent2"/>
                </a:solidFill>
              </a:defRPr>
            </a:lvl4pPr>
            <a:lvl5pPr>
              <a:defRPr i="0">
                <a:solidFill>
                  <a:schemeClr val="accent2"/>
                </a:solidFill>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Tree>
    <p:extLst>
      <p:ext uri="{BB962C8B-B14F-4D97-AF65-F5344CB8AC3E}">
        <p14:creationId xmlns:p14="http://schemas.microsoft.com/office/powerpoint/2010/main" val="160179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theme" Target="../theme/theme1.xml"/><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1.png"/></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3.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theme" Target="../theme/theme11.xml"/><Relationship Id="rId1"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theme" Target="../theme/theme6.xml"/><Relationship Id="rId1" Type="http://schemas.openxmlformats.org/officeDocument/2006/relationships/slideLayout" Target="../slideLayouts/slideLayout8.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9.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0.xml"/></Relationships>
</file>

<file path=ppt/slideMasters/_rels/slideMaster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theme" Target="../theme/theme9.xml"/><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0" y="0"/>
            <a:ext cx="9144000" cy="620713"/>
          </a:xfrm>
          <a:prstGeom prst="rect">
            <a:avLst/>
          </a:prstGeom>
          <a:solidFill>
            <a:srgbClr val="417DB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ct val="0"/>
              </a:spcBef>
            </a:pPr>
            <a:endParaRPr lang="de-DE"/>
          </a:p>
        </p:txBody>
      </p:sp>
      <p:sp>
        <p:nvSpPr>
          <p:cNvPr id="2" name="Rectangle 13"/>
          <p:cNvSpPr>
            <a:spLocks noGrp="1" noChangeArrowheads="1"/>
          </p:cNvSpPr>
          <p:nvPr>
            <p:ph type="ftr" sz="quarter" idx="3"/>
          </p:nvPr>
        </p:nvSpPr>
        <p:spPr bwMode="auto">
          <a:xfrm>
            <a:off x="801688" y="6465888"/>
            <a:ext cx="6400800"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t>Martin WEBER | REGIONAL PREPARATORY GROUP MEETING FOR WRC-19 | © Bundesnetzagentur</a:t>
            </a:r>
            <a:endParaRPr lang="de-DE" dirty="0"/>
          </a:p>
        </p:txBody>
      </p:sp>
      <p:sp>
        <p:nvSpPr>
          <p:cNvPr id="1038"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030" name="Rectangle 43"/>
          <p:cNvSpPr>
            <a:spLocks noGrp="1" noChangeArrowheads="1"/>
          </p:cNvSpPr>
          <p:nvPr>
            <p:ph type="body" idx="1"/>
          </p:nvPr>
        </p:nvSpPr>
        <p:spPr bwMode="auto">
          <a:xfrm>
            <a:off x="801688" y="1052513"/>
            <a:ext cx="8004174" cy="51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1090"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t> </a:t>
            </a:r>
            <a:endParaRPr lang="de-DE" dirty="0"/>
          </a:p>
        </p:txBody>
      </p:sp>
      <p:sp>
        <p:nvSpPr>
          <p:cNvPr id="1032" name="Rectangle 68"/>
          <p:cNvSpPr>
            <a:spLocks noGrp="1" noChangeArrowheads="1"/>
          </p:cNvSpPr>
          <p:nvPr>
            <p:ph type="title"/>
          </p:nvPr>
        </p:nvSpPr>
        <p:spPr bwMode="auto">
          <a:xfrm>
            <a:off x="801688" y="52388"/>
            <a:ext cx="6002562"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10800" rIns="91440" bIns="10800" numCol="1" anchor="ctr" anchorCtr="0" compatLnSpc="1">
            <a:prstTxWarp prst="textNoShape">
              <a:avLst/>
            </a:prstTxWarp>
          </a:bodyPr>
          <a:lstStyle/>
          <a:p>
            <a:pPr lvl="0"/>
            <a:r>
              <a:rPr lang="de-DE" dirty="0" smtClean="0"/>
              <a:t>Titelmasterformat durch Klicken bearbeiten</a:t>
            </a:r>
          </a:p>
        </p:txBody>
      </p:sp>
      <p:pic>
        <p:nvPicPr>
          <p:cNvPr id="1033" name="Eisenbahn-dunkel" descr="BNetzA_Icon_Eisenbahn_CMYK.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89938" y="103188"/>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Energie-dunkel" descr="BNetzA_Icon_Energie_CMYK.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46900" y="103188"/>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ost-dunkel" descr="BNetzA_Icon_Post_CMYK.eps"/>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04163" y="103188"/>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Telekommunikation-dunkel" descr="BNetzA_Icon_Telekom_CMYK.eps"/>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26325" y="103188"/>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13" descr="Eisenbahn-transparent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189935" y="162639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114" descr="Post-transparent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89935" y="116284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9" name="Picture 115" descr="Telekommunikation-transparent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89935" y="726281"/>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40" name="Eisenbahn-hell"/>
          <p:cNvGrpSpPr>
            <a:grpSpLocks/>
          </p:cNvGrpSpPr>
          <p:nvPr/>
        </p:nvGrpSpPr>
        <p:grpSpPr bwMode="auto">
          <a:xfrm>
            <a:off x="9688285" y="1626393"/>
            <a:ext cx="406400" cy="403225"/>
            <a:chOff x="5919" y="1000"/>
            <a:chExt cx="256" cy="254"/>
          </a:xfrm>
        </p:grpSpPr>
        <p:sp>
          <p:nvSpPr>
            <p:cNvPr id="1052" name="AutoShape 88"/>
            <p:cNvSpPr>
              <a:spLocks noChangeArrowheads="1"/>
            </p:cNvSpPr>
            <p:nvPr/>
          </p:nvSpPr>
          <p:spPr bwMode="auto">
            <a:xfrm>
              <a:off x="5919" y="1000"/>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p>
          </p:txBody>
        </p:sp>
        <p:pic>
          <p:nvPicPr>
            <p:cNvPr id="1053" name="Picture 121" descr="Eisenbahn-blau"/>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21" y="1000"/>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41" name="Energie-hell"/>
          <p:cNvGrpSpPr>
            <a:grpSpLocks/>
          </p:cNvGrpSpPr>
          <p:nvPr/>
        </p:nvGrpSpPr>
        <p:grpSpPr bwMode="auto">
          <a:xfrm>
            <a:off x="9685110" y="242093"/>
            <a:ext cx="406400" cy="403225"/>
            <a:chOff x="5919" y="128"/>
            <a:chExt cx="256" cy="254"/>
          </a:xfrm>
        </p:grpSpPr>
        <p:sp>
          <p:nvSpPr>
            <p:cNvPr id="1050" name="AutoShape 98"/>
            <p:cNvSpPr>
              <a:spLocks noChangeArrowheads="1"/>
            </p:cNvSpPr>
            <p:nvPr/>
          </p:nvSpPr>
          <p:spPr bwMode="auto">
            <a:xfrm>
              <a:off x="5919" y="12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p>
          </p:txBody>
        </p:sp>
        <p:pic>
          <p:nvPicPr>
            <p:cNvPr id="1051" name="Picture 123" descr="Energie-blau"/>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19" y="12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42" name="Picture 125" descr="Energie-transparent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189935" y="24209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43" name="Post-hell"/>
          <p:cNvGrpSpPr>
            <a:grpSpLocks/>
          </p:cNvGrpSpPr>
          <p:nvPr/>
        </p:nvGrpSpPr>
        <p:grpSpPr bwMode="auto">
          <a:xfrm>
            <a:off x="9685110" y="1162843"/>
            <a:ext cx="406400" cy="403225"/>
            <a:chOff x="5919" y="708"/>
            <a:chExt cx="256" cy="254"/>
          </a:xfrm>
        </p:grpSpPr>
        <p:sp>
          <p:nvSpPr>
            <p:cNvPr id="1048" name="AutoShape 99"/>
            <p:cNvSpPr>
              <a:spLocks noChangeArrowheads="1"/>
            </p:cNvSpPr>
            <p:nvPr/>
          </p:nvSpPr>
          <p:spPr bwMode="auto">
            <a:xfrm>
              <a:off x="5919" y="70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p>
          </p:txBody>
        </p:sp>
        <p:pic>
          <p:nvPicPr>
            <p:cNvPr id="1049" name="Picture 126" descr="Post-blau"/>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19" y="70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44" name="Telekommunikation-hell"/>
          <p:cNvGrpSpPr>
            <a:grpSpLocks/>
          </p:cNvGrpSpPr>
          <p:nvPr/>
        </p:nvGrpSpPr>
        <p:grpSpPr bwMode="auto">
          <a:xfrm>
            <a:off x="9685110" y="702468"/>
            <a:ext cx="409575" cy="403225"/>
            <a:chOff x="5919" y="418"/>
            <a:chExt cx="258" cy="254"/>
          </a:xfrm>
        </p:grpSpPr>
        <p:sp>
          <p:nvSpPr>
            <p:cNvPr id="1046" name="AutoShape 97"/>
            <p:cNvSpPr>
              <a:spLocks noChangeArrowheads="1"/>
            </p:cNvSpPr>
            <p:nvPr/>
          </p:nvSpPr>
          <p:spPr bwMode="auto">
            <a:xfrm>
              <a:off x="5919" y="41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p>
          </p:txBody>
        </p:sp>
        <p:pic>
          <p:nvPicPr>
            <p:cNvPr id="1047" name="Picture 127" descr="Telekommunikation-blau"/>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23" y="41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45" name="Rectangle 119"/>
          <p:cNvSpPr>
            <a:spLocks noChangeArrowheads="1"/>
          </p:cNvSpPr>
          <p:nvPr/>
        </p:nvSpPr>
        <p:spPr bwMode="auto">
          <a:xfrm>
            <a:off x="9540648" y="91281"/>
            <a:ext cx="1296987" cy="1989137"/>
          </a:xfrm>
          <a:prstGeom prst="rect">
            <a:avLst/>
          </a:prstGeom>
          <a:solidFill>
            <a:srgbClr val="C6CACE"/>
          </a:solidFill>
          <a:ln>
            <a:noFill/>
          </a:ln>
          <a:effectLst/>
          <a:extLst/>
        </p:spPr>
        <p:txBody>
          <a:bodyPr anchor="ctr">
            <a:spAutoFit/>
          </a:bodyPr>
          <a:lstStyle/>
          <a:p>
            <a:endParaRPr lang="de-DE"/>
          </a:p>
        </p:txBody>
      </p:sp>
    </p:spTree>
  </p:cSld>
  <p:clrMap bg1="lt1" tx1="dk1" bg2="lt2" tx2="dk2" accent1="accent1" accent2="accent2" accent3="accent3" accent4="accent4" accent5="accent5" accent6="accent6" hlink="hlink" folHlink="folHlink"/>
  <p:sldLayoutIdLst>
    <p:sldLayoutId id="2147483661" r:id="rId1"/>
    <p:sldLayoutId id="2147483671" r:id="rId2"/>
  </p:sldLayoutIdLst>
  <p:timing>
    <p:tnLst>
      <p:par>
        <p:cTn id="1" dur="indefinite" restart="never" nodeType="tmRoot"/>
      </p:par>
    </p:tnLst>
  </p:timing>
  <p:hf hdr="0"/>
  <p:txStyles>
    <p:titleStyle>
      <a:lvl1pPr algn="l" rtl="0" eaLnBrk="1" fontAlgn="base" hangingPunct="1">
        <a:spcBef>
          <a:spcPct val="0"/>
        </a:spcBef>
        <a:spcAft>
          <a:spcPct val="0"/>
        </a:spcAft>
        <a:defRPr sz="2200">
          <a:solidFill>
            <a:schemeClr val="bg1"/>
          </a:solidFill>
          <a:latin typeface="Verdana" pitchFamily="34" charset="0"/>
          <a:ea typeface="+mj-ea"/>
          <a:cs typeface="+mj-cs"/>
        </a:defRPr>
      </a:lvl1pPr>
      <a:lvl2pPr algn="l" rtl="0" eaLnBrk="1" fontAlgn="base" hangingPunct="1">
        <a:spcBef>
          <a:spcPct val="0"/>
        </a:spcBef>
        <a:spcAft>
          <a:spcPct val="0"/>
        </a:spcAft>
        <a:defRPr sz="2200">
          <a:solidFill>
            <a:schemeClr val="bg1"/>
          </a:solidFill>
          <a:latin typeface="Verdana" pitchFamily="34" charset="0"/>
        </a:defRPr>
      </a:lvl2pPr>
      <a:lvl3pPr algn="l" rtl="0" eaLnBrk="1" fontAlgn="base" hangingPunct="1">
        <a:spcBef>
          <a:spcPct val="0"/>
        </a:spcBef>
        <a:spcAft>
          <a:spcPct val="0"/>
        </a:spcAft>
        <a:defRPr sz="2200">
          <a:solidFill>
            <a:schemeClr val="bg1"/>
          </a:solidFill>
          <a:latin typeface="Verdana" pitchFamily="34" charset="0"/>
        </a:defRPr>
      </a:lvl3pPr>
      <a:lvl4pPr algn="l" rtl="0" eaLnBrk="1" fontAlgn="base" hangingPunct="1">
        <a:spcBef>
          <a:spcPct val="0"/>
        </a:spcBef>
        <a:spcAft>
          <a:spcPct val="0"/>
        </a:spcAft>
        <a:defRPr sz="2200">
          <a:solidFill>
            <a:schemeClr val="bg1"/>
          </a:solidFill>
          <a:latin typeface="Verdana" pitchFamily="34" charset="0"/>
        </a:defRPr>
      </a:lvl4pPr>
      <a:lvl5pPr algn="l" rtl="0" eaLnBrk="1" fontAlgn="base" hangingPunct="1">
        <a:spcBef>
          <a:spcPct val="0"/>
        </a:spcBef>
        <a:spcAft>
          <a:spcPct val="0"/>
        </a:spcAft>
        <a:defRPr sz="2200">
          <a:solidFill>
            <a:schemeClr val="bg1"/>
          </a:solidFill>
          <a:latin typeface="Verdana" pitchFamily="34" charset="0"/>
        </a:defRPr>
      </a:lvl5pPr>
      <a:lvl6pPr marL="457200" algn="l" rtl="0" eaLnBrk="1" fontAlgn="base" hangingPunct="1">
        <a:spcBef>
          <a:spcPct val="0"/>
        </a:spcBef>
        <a:spcAft>
          <a:spcPct val="0"/>
        </a:spcAft>
        <a:defRPr sz="2000">
          <a:solidFill>
            <a:schemeClr val="bg1"/>
          </a:solidFill>
          <a:latin typeface="Arial Narrow" pitchFamily="1" charset="0"/>
        </a:defRPr>
      </a:lvl6pPr>
      <a:lvl7pPr marL="914400" algn="l" rtl="0" eaLnBrk="1" fontAlgn="base" hangingPunct="1">
        <a:spcBef>
          <a:spcPct val="0"/>
        </a:spcBef>
        <a:spcAft>
          <a:spcPct val="0"/>
        </a:spcAft>
        <a:defRPr sz="2000">
          <a:solidFill>
            <a:schemeClr val="bg1"/>
          </a:solidFill>
          <a:latin typeface="Arial Narrow" pitchFamily="1" charset="0"/>
        </a:defRPr>
      </a:lvl7pPr>
      <a:lvl8pPr marL="1371600" algn="l" rtl="0" eaLnBrk="1" fontAlgn="base" hangingPunct="1">
        <a:spcBef>
          <a:spcPct val="0"/>
        </a:spcBef>
        <a:spcAft>
          <a:spcPct val="0"/>
        </a:spcAft>
        <a:defRPr sz="2000">
          <a:solidFill>
            <a:schemeClr val="bg1"/>
          </a:solidFill>
          <a:latin typeface="Arial Narrow" pitchFamily="1" charset="0"/>
        </a:defRPr>
      </a:lvl8pPr>
      <a:lvl9pPr marL="1828800" algn="l" rtl="0" eaLnBrk="1" fontAlgn="base" hangingPunct="1">
        <a:spcBef>
          <a:spcPct val="0"/>
        </a:spcBef>
        <a:spcAft>
          <a:spcPct val="0"/>
        </a:spcAft>
        <a:defRPr sz="2000">
          <a:solidFill>
            <a:schemeClr val="bg1"/>
          </a:solidFill>
          <a:latin typeface="Arial Narrow" pitchFamily="1" charset="0"/>
        </a:defRPr>
      </a:lvl9pPr>
    </p:titleStyle>
    <p:bodyStyle>
      <a:lvl1pPr marL="0" indent="0" algn="l" rtl="0" eaLnBrk="1" fontAlgn="base" hangingPunct="1">
        <a:spcBef>
          <a:spcPct val="30000"/>
        </a:spcBef>
        <a:spcAft>
          <a:spcPct val="0"/>
        </a:spcAft>
        <a:buClr>
          <a:srgbClr val="417DBE"/>
        </a:buClr>
        <a:buSzPct val="80000"/>
        <a:buFont typeface="Arial" panose="020B0604020202020204" pitchFamily="34" charset="0"/>
        <a:buNone/>
        <a:defRPr sz="2200">
          <a:solidFill>
            <a:schemeClr val="tx1"/>
          </a:solidFill>
          <a:latin typeface="Verdana" pitchFamily="34" charset="0"/>
          <a:ea typeface="+mn-ea"/>
          <a:cs typeface="+mn-cs"/>
        </a:defRPr>
      </a:lvl1pPr>
      <a:lvl2pPr marL="625475" indent="-358775"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2pPr>
      <a:lvl3pPr marL="989013" indent="-361950"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3pPr>
      <a:lvl4pPr marL="1343025" indent="-352425"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4pPr>
      <a:lvl5pPr marL="1704975" indent="-361950"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5pPr>
      <a:lvl6pPr marL="24780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6pPr>
      <a:lvl7pPr marL="29352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7pPr>
      <a:lvl8pPr marL="33924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8pPr>
      <a:lvl9pPr marL="38496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0"/>
          <p:cNvSpPr>
            <a:spLocks noChangeArrowheads="1"/>
          </p:cNvSpPr>
          <p:nvPr/>
        </p:nvSpPr>
        <p:spPr bwMode="auto">
          <a:xfrm>
            <a:off x="0" y="1927225"/>
            <a:ext cx="9144000" cy="1679575"/>
          </a:xfrm>
          <a:prstGeom prst="rect">
            <a:avLst/>
          </a:prstGeom>
          <a:solidFill>
            <a:srgbClr val="417DB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spcBef>
                <a:spcPct val="20000"/>
              </a:spcBef>
              <a:buClr>
                <a:srgbClr val="BBC6D6"/>
              </a:buClr>
              <a:buSzPct val="80000"/>
              <a:buFont typeface="Wingdings" pitchFamily="2" charset="2"/>
              <a:buNone/>
            </a:pPr>
            <a:endParaRPr lang="de-DE">
              <a:solidFill>
                <a:srgbClr val="000000"/>
              </a:solidFill>
            </a:endParaRPr>
          </a:p>
        </p:txBody>
      </p:sp>
      <p:sp>
        <p:nvSpPr>
          <p:cNvPr id="3075" name="Rectangle 2"/>
          <p:cNvSpPr>
            <a:spLocks noGrp="1" noChangeArrowheads="1"/>
          </p:cNvSpPr>
          <p:nvPr>
            <p:ph type="title"/>
          </p:nvPr>
        </p:nvSpPr>
        <p:spPr bwMode="auto">
          <a:xfrm>
            <a:off x="801688" y="2122488"/>
            <a:ext cx="8035926"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3077" name="Rectangle 44"/>
          <p:cNvSpPr>
            <a:spLocks noGrp="1" noChangeArrowheads="1"/>
          </p:cNvSpPr>
          <p:nvPr>
            <p:ph type="body" idx="1"/>
          </p:nvPr>
        </p:nvSpPr>
        <p:spPr bwMode="auto">
          <a:xfrm>
            <a:off x="801688" y="3819525"/>
            <a:ext cx="8090792" cy="2154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3078" name="Freeform 46"/>
          <p:cNvSpPr>
            <a:spLocks/>
          </p:cNvSpPr>
          <p:nvPr/>
        </p:nvSpPr>
        <p:spPr bwMode="auto">
          <a:xfrm>
            <a:off x="8837613" y="1866900"/>
            <a:ext cx="307975" cy="293688"/>
          </a:xfrm>
          <a:custGeom>
            <a:avLst/>
            <a:gdLst>
              <a:gd name="T0" fmla="*/ 77840 w 182"/>
              <a:gd name="T1" fmla="*/ 0 h 182"/>
              <a:gd name="T2" fmla="*/ 307975 w 182"/>
              <a:gd name="T3" fmla="*/ 0 h 182"/>
              <a:gd name="T4" fmla="*/ 307975 w 182"/>
              <a:gd name="T5" fmla="*/ 293688 h 182"/>
              <a:gd name="T6" fmla="*/ 0 w 182"/>
              <a:gd name="T7" fmla="*/ 0 h 182"/>
              <a:gd name="T8" fmla="*/ 77840 w 182"/>
              <a:gd name="T9" fmla="*/ 0 h 1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 h="182">
                <a:moveTo>
                  <a:pt x="46" y="0"/>
                </a:moveTo>
                <a:lnTo>
                  <a:pt x="182" y="0"/>
                </a:lnTo>
                <a:lnTo>
                  <a:pt x="182" y="182"/>
                </a:lnTo>
                <a:lnTo>
                  <a:pt x="0" y="0"/>
                </a:lnTo>
                <a:lnTo>
                  <a:pt x="46" y="0"/>
                </a:lnTo>
                <a:close/>
              </a:path>
            </a:pathLst>
          </a:custGeom>
          <a:solidFill>
            <a:schemeClr val="bg1"/>
          </a:soli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spAutoFit/>
          </a:bodyPr>
          <a:lstStyle/>
          <a:p>
            <a:endParaRPr lang="de-DE">
              <a:solidFill>
                <a:srgbClr val="000000"/>
              </a:solidFill>
            </a:endParaRPr>
          </a:p>
        </p:txBody>
      </p:sp>
      <p:sp>
        <p:nvSpPr>
          <p:cNvPr id="15" name="Rectangle 13"/>
          <p:cNvSpPr>
            <a:spLocks noGrp="1" noChangeArrowheads="1"/>
          </p:cNvSpPr>
          <p:nvPr>
            <p:ph type="ftr" sz="quarter" idx="3"/>
          </p:nvPr>
        </p:nvSpPr>
        <p:spPr bwMode="auto">
          <a:xfrm>
            <a:off x="801688" y="6465888"/>
            <a:ext cx="6506616"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solidFill>
                  <a:srgbClr val="000000"/>
                </a:solidFill>
              </a:rPr>
              <a:t>Martin WEBER | REGIONAL PREPARATORY GROUP MEETING FOR WRC-19 | © Bundesnetzagentur</a:t>
            </a:r>
            <a:endParaRPr lang="de-DE">
              <a:solidFill>
                <a:srgbClr val="000000"/>
              </a:solidFill>
            </a:endParaRPr>
          </a:p>
        </p:txBody>
      </p:sp>
      <p:sp>
        <p:nvSpPr>
          <p:cNvPr id="16"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a:solidFill>
                  <a:srgbClr val="000000"/>
                </a:solidFill>
              </a:rPr>
              <a:pPr/>
              <a:t>‹Nr.›</a:t>
            </a:fld>
            <a:endParaRPr lang="de-DE" dirty="0">
              <a:solidFill>
                <a:srgbClr val="000000"/>
              </a:solidFill>
            </a:endParaRPr>
          </a:p>
        </p:txBody>
      </p:sp>
      <p:sp>
        <p:nvSpPr>
          <p:cNvPr id="17"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solidFill>
                  <a:srgbClr val="000000"/>
                </a:solidFill>
              </a:rPr>
              <a:t> </a:t>
            </a:r>
            <a:endParaRPr lang="de-DE" dirty="0">
              <a:solidFill>
                <a:srgbClr val="000000"/>
              </a:solidFill>
            </a:endParaRPr>
          </a:p>
        </p:txBody>
      </p:sp>
    </p:spTree>
    <p:extLst>
      <p:ext uri="{BB962C8B-B14F-4D97-AF65-F5344CB8AC3E}">
        <p14:creationId xmlns:p14="http://schemas.microsoft.com/office/powerpoint/2010/main" val="2104489507"/>
      </p:ext>
    </p:extLst>
  </p:cSld>
  <p:clrMap bg1="lt1" tx1="dk1" bg2="lt2" tx2="dk2" accent1="accent1" accent2="accent2" accent3="accent3" accent4="accent4" accent5="accent5" accent6="accent6" hlink="hlink" folHlink="folHlink"/>
  <p:sldLayoutIdLst>
    <p:sldLayoutId id="2147483755" r:id="rId1"/>
  </p:sldLayoutIdLst>
  <p:timing>
    <p:tnLst>
      <p:par>
        <p:cTn id="1" dur="indefinite" restart="never" nodeType="tmRoot"/>
      </p:par>
    </p:tnLst>
  </p:timing>
  <p:hf hdr="0"/>
  <p:txStyles>
    <p:titleStyle>
      <a:lvl1pPr algn="l" rtl="0" eaLnBrk="1" fontAlgn="base" hangingPunct="1">
        <a:spcBef>
          <a:spcPct val="0"/>
        </a:spcBef>
        <a:spcAft>
          <a:spcPct val="0"/>
        </a:spcAft>
        <a:defRPr sz="3600">
          <a:solidFill>
            <a:schemeClr val="bg1"/>
          </a:solidFill>
          <a:latin typeface="+mj-lt"/>
          <a:ea typeface="+mj-ea"/>
          <a:cs typeface="+mj-cs"/>
        </a:defRPr>
      </a:lvl1pPr>
      <a:lvl2pPr algn="l" rtl="0" eaLnBrk="1" fontAlgn="base" hangingPunct="1">
        <a:spcBef>
          <a:spcPct val="0"/>
        </a:spcBef>
        <a:spcAft>
          <a:spcPct val="0"/>
        </a:spcAft>
        <a:defRPr sz="3600">
          <a:solidFill>
            <a:schemeClr val="bg1"/>
          </a:solidFill>
          <a:latin typeface="Verdana" pitchFamily="34" charset="0"/>
        </a:defRPr>
      </a:lvl2pPr>
      <a:lvl3pPr algn="l" rtl="0" eaLnBrk="1" fontAlgn="base" hangingPunct="1">
        <a:spcBef>
          <a:spcPct val="0"/>
        </a:spcBef>
        <a:spcAft>
          <a:spcPct val="0"/>
        </a:spcAft>
        <a:defRPr sz="3600">
          <a:solidFill>
            <a:schemeClr val="bg1"/>
          </a:solidFill>
          <a:latin typeface="Verdana" pitchFamily="34" charset="0"/>
        </a:defRPr>
      </a:lvl3pPr>
      <a:lvl4pPr algn="l" rtl="0" eaLnBrk="1" fontAlgn="base" hangingPunct="1">
        <a:spcBef>
          <a:spcPct val="0"/>
        </a:spcBef>
        <a:spcAft>
          <a:spcPct val="0"/>
        </a:spcAft>
        <a:defRPr sz="3600">
          <a:solidFill>
            <a:schemeClr val="bg1"/>
          </a:solidFill>
          <a:latin typeface="Verdana" pitchFamily="34" charset="0"/>
        </a:defRPr>
      </a:lvl4pPr>
      <a:lvl5pPr algn="l" rtl="0" eaLnBrk="1" fontAlgn="base" hangingPunct="1">
        <a:spcBef>
          <a:spcPct val="0"/>
        </a:spcBef>
        <a:spcAft>
          <a:spcPct val="0"/>
        </a:spcAft>
        <a:defRPr sz="3600">
          <a:solidFill>
            <a:schemeClr val="bg1"/>
          </a:solidFill>
          <a:latin typeface="Verdana" pitchFamily="34" charset="0"/>
        </a:defRPr>
      </a:lvl5pPr>
      <a:lvl6pPr marL="457200" algn="l" rtl="0" eaLnBrk="1" fontAlgn="base" hangingPunct="1">
        <a:spcBef>
          <a:spcPct val="0"/>
        </a:spcBef>
        <a:spcAft>
          <a:spcPct val="0"/>
        </a:spcAft>
        <a:defRPr sz="3600">
          <a:solidFill>
            <a:schemeClr val="bg1"/>
          </a:solidFill>
          <a:latin typeface="Verdana" pitchFamily="34" charset="0"/>
        </a:defRPr>
      </a:lvl6pPr>
      <a:lvl7pPr marL="914400" algn="l" rtl="0" eaLnBrk="1" fontAlgn="base" hangingPunct="1">
        <a:spcBef>
          <a:spcPct val="0"/>
        </a:spcBef>
        <a:spcAft>
          <a:spcPct val="0"/>
        </a:spcAft>
        <a:defRPr sz="3600">
          <a:solidFill>
            <a:schemeClr val="bg1"/>
          </a:solidFill>
          <a:latin typeface="Verdana" pitchFamily="34" charset="0"/>
        </a:defRPr>
      </a:lvl7pPr>
      <a:lvl8pPr marL="1371600" algn="l" rtl="0" eaLnBrk="1" fontAlgn="base" hangingPunct="1">
        <a:spcBef>
          <a:spcPct val="0"/>
        </a:spcBef>
        <a:spcAft>
          <a:spcPct val="0"/>
        </a:spcAft>
        <a:defRPr sz="3600">
          <a:solidFill>
            <a:schemeClr val="bg1"/>
          </a:solidFill>
          <a:latin typeface="Verdana" pitchFamily="34" charset="0"/>
        </a:defRPr>
      </a:lvl8pPr>
      <a:lvl9pPr marL="1828800" algn="l" rtl="0" eaLnBrk="1" fontAlgn="base" hangingPunct="1">
        <a:spcBef>
          <a:spcPct val="0"/>
        </a:spcBef>
        <a:spcAft>
          <a:spcPct val="0"/>
        </a:spcAft>
        <a:defRPr sz="3600">
          <a:solidFill>
            <a:schemeClr val="bg1"/>
          </a:solidFill>
          <a:latin typeface="Verdana" pitchFamily="34" charset="0"/>
        </a:defRPr>
      </a:lvl9pPr>
    </p:titleStyle>
    <p:bodyStyle>
      <a:lvl1pPr marL="342900" indent="-342900" algn="l" rtl="0" eaLnBrk="1" fontAlgn="base" hangingPunct="1">
        <a:spcBef>
          <a:spcPct val="20000"/>
        </a:spcBef>
        <a:spcAft>
          <a:spcPct val="0"/>
        </a:spcAft>
        <a:tabLst>
          <a:tab pos="987425" algn="l"/>
        </a:tabLst>
        <a:defRPr sz="2200">
          <a:solidFill>
            <a:schemeClr val="tx1"/>
          </a:solidFill>
          <a:latin typeface="+mn-lt"/>
          <a:ea typeface="+mn-ea"/>
          <a:cs typeface="+mn-cs"/>
        </a:defRPr>
      </a:lvl1pPr>
      <a:lvl2pPr marL="265113" indent="1588" algn="l" rtl="0" eaLnBrk="1" fontAlgn="base" hangingPunct="1">
        <a:spcBef>
          <a:spcPct val="20000"/>
        </a:spcBef>
        <a:spcAft>
          <a:spcPct val="0"/>
        </a:spcAft>
        <a:tabLst/>
        <a:defRPr sz="2200">
          <a:solidFill>
            <a:schemeClr val="tx1"/>
          </a:solidFill>
          <a:latin typeface="+mn-lt"/>
        </a:defRPr>
      </a:lvl2pPr>
      <a:lvl3pPr marL="625475" indent="3175" algn="l" rtl="0" eaLnBrk="1" fontAlgn="base" hangingPunct="1">
        <a:spcBef>
          <a:spcPct val="20000"/>
        </a:spcBef>
        <a:spcAft>
          <a:spcPct val="0"/>
        </a:spcAft>
        <a:tabLst/>
        <a:defRPr sz="2200">
          <a:solidFill>
            <a:schemeClr val="tx1"/>
          </a:solidFill>
          <a:latin typeface="+mn-lt"/>
        </a:defRPr>
      </a:lvl3pPr>
      <a:lvl4pPr marL="990600" indent="-4763" algn="l" defTabSz="990600" rtl="0" eaLnBrk="1" fontAlgn="base" hangingPunct="1">
        <a:spcBef>
          <a:spcPct val="20000"/>
        </a:spcBef>
        <a:spcAft>
          <a:spcPct val="0"/>
        </a:spcAft>
        <a:tabLst/>
        <a:defRPr sz="2200">
          <a:solidFill>
            <a:schemeClr val="tx1"/>
          </a:solidFill>
          <a:latin typeface="+mn-lt"/>
        </a:defRPr>
      </a:lvl4pPr>
      <a:lvl5pPr marL="1338263" indent="-4763" algn="l" rtl="0" eaLnBrk="1" fontAlgn="base" hangingPunct="1">
        <a:spcBef>
          <a:spcPct val="20000"/>
        </a:spcBef>
        <a:spcAft>
          <a:spcPct val="0"/>
        </a:spcAft>
        <a:tabLst/>
        <a:defRPr sz="2200">
          <a:solidFill>
            <a:schemeClr val="tx1"/>
          </a:solidFill>
          <a:latin typeface="+mn-lt"/>
        </a:defRPr>
      </a:lvl5pPr>
      <a:lvl6pPr marL="1176338" algn="l" rtl="0" eaLnBrk="1" fontAlgn="base" hangingPunct="1">
        <a:spcBef>
          <a:spcPct val="20000"/>
        </a:spcBef>
        <a:spcAft>
          <a:spcPct val="0"/>
        </a:spcAft>
        <a:tabLst>
          <a:tab pos="987425" algn="l"/>
        </a:tabLst>
        <a:defRPr sz="2200">
          <a:solidFill>
            <a:schemeClr val="tx1"/>
          </a:solidFill>
          <a:latin typeface="+mn-lt"/>
        </a:defRPr>
      </a:lvl6pPr>
      <a:lvl7pPr marL="1633538" algn="l" rtl="0" eaLnBrk="1" fontAlgn="base" hangingPunct="1">
        <a:spcBef>
          <a:spcPct val="20000"/>
        </a:spcBef>
        <a:spcAft>
          <a:spcPct val="0"/>
        </a:spcAft>
        <a:tabLst>
          <a:tab pos="987425" algn="l"/>
        </a:tabLst>
        <a:defRPr sz="2200">
          <a:solidFill>
            <a:schemeClr val="tx1"/>
          </a:solidFill>
          <a:latin typeface="+mn-lt"/>
        </a:defRPr>
      </a:lvl7pPr>
      <a:lvl8pPr marL="2090738" algn="l" rtl="0" eaLnBrk="1" fontAlgn="base" hangingPunct="1">
        <a:spcBef>
          <a:spcPct val="20000"/>
        </a:spcBef>
        <a:spcAft>
          <a:spcPct val="0"/>
        </a:spcAft>
        <a:tabLst>
          <a:tab pos="987425" algn="l"/>
        </a:tabLst>
        <a:defRPr sz="2200">
          <a:solidFill>
            <a:schemeClr val="tx1"/>
          </a:solidFill>
          <a:latin typeface="+mn-lt"/>
        </a:defRPr>
      </a:lvl8pPr>
      <a:lvl9pPr marL="2547938" algn="l" rtl="0" eaLnBrk="1" fontAlgn="base" hangingPunct="1">
        <a:spcBef>
          <a:spcPct val="20000"/>
        </a:spcBef>
        <a:spcAft>
          <a:spcPct val="0"/>
        </a:spcAft>
        <a:tabLst>
          <a:tab pos="987425" algn="l"/>
        </a:tabLst>
        <a:defRPr sz="2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0"/>
          <p:cNvSpPr>
            <a:spLocks noChangeArrowheads="1"/>
          </p:cNvSpPr>
          <p:nvPr/>
        </p:nvSpPr>
        <p:spPr bwMode="auto">
          <a:xfrm>
            <a:off x="0" y="3678238"/>
            <a:ext cx="9144000" cy="1860550"/>
          </a:xfrm>
          <a:prstGeom prst="rect">
            <a:avLst/>
          </a:prstGeom>
          <a:solidFill>
            <a:srgbClr val="417DB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spcBef>
                <a:spcPct val="20000"/>
              </a:spcBef>
              <a:buClr>
                <a:srgbClr val="BBC6D6"/>
              </a:buClr>
              <a:buSzPct val="80000"/>
              <a:buFont typeface="Wingdings" pitchFamily="2" charset="2"/>
              <a:buNone/>
            </a:pPr>
            <a:endParaRPr lang="de-DE">
              <a:solidFill>
                <a:srgbClr val="000000"/>
              </a:solidFill>
            </a:endParaRPr>
          </a:p>
        </p:txBody>
      </p:sp>
      <p:sp>
        <p:nvSpPr>
          <p:cNvPr id="4103" name="Schlussangaben"/>
          <p:cNvSpPr>
            <a:spLocks noGrp="1" noChangeArrowheads="1"/>
          </p:cNvSpPr>
          <p:nvPr>
            <p:ph type="body" idx="1"/>
          </p:nvPr>
        </p:nvSpPr>
        <p:spPr bwMode="auto">
          <a:xfrm>
            <a:off x="789880" y="3822700"/>
            <a:ext cx="8042970" cy="1528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4104" name="Kernaussage"/>
          <p:cNvSpPr>
            <a:spLocks noGrp="1" noChangeArrowheads="1"/>
          </p:cNvSpPr>
          <p:nvPr>
            <p:ph type="title"/>
          </p:nvPr>
        </p:nvSpPr>
        <p:spPr bwMode="auto">
          <a:xfrm>
            <a:off x="783530" y="1716088"/>
            <a:ext cx="8022333" cy="1712912"/>
          </a:xfrm>
          <a:prstGeom prst="rect">
            <a:avLst/>
          </a:prstGeom>
          <a:noFill/>
          <a:ln>
            <a:noFill/>
          </a:ln>
          <a:extLst>
            <a:ext uri="{909E8E84-426E-40DD-AFC4-6F175D3DCCD1}">
              <a14:hiddenFill xmlns:a14="http://schemas.microsoft.com/office/drawing/2010/main">
                <a:solidFill>
                  <a:srgbClr val="F39A16"/>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smtClean="0"/>
              <a:t>Mastertitelformat bearbeiten</a:t>
            </a:r>
          </a:p>
        </p:txBody>
      </p:sp>
      <p:sp>
        <p:nvSpPr>
          <p:cNvPr id="4105" name="Freeform 20"/>
          <p:cNvSpPr>
            <a:spLocks/>
          </p:cNvSpPr>
          <p:nvPr/>
        </p:nvSpPr>
        <p:spPr bwMode="auto">
          <a:xfrm>
            <a:off x="8832850" y="3616325"/>
            <a:ext cx="312738" cy="303213"/>
          </a:xfrm>
          <a:custGeom>
            <a:avLst/>
            <a:gdLst>
              <a:gd name="T0" fmla="*/ 79044 w 182"/>
              <a:gd name="T1" fmla="*/ 0 h 182"/>
              <a:gd name="T2" fmla="*/ 312738 w 182"/>
              <a:gd name="T3" fmla="*/ 0 h 182"/>
              <a:gd name="T4" fmla="*/ 312738 w 182"/>
              <a:gd name="T5" fmla="*/ 303213 h 182"/>
              <a:gd name="T6" fmla="*/ 0 w 182"/>
              <a:gd name="T7" fmla="*/ 0 h 182"/>
              <a:gd name="T8" fmla="*/ 79044 w 182"/>
              <a:gd name="T9" fmla="*/ 0 h 1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 h="182">
                <a:moveTo>
                  <a:pt x="46" y="0"/>
                </a:moveTo>
                <a:lnTo>
                  <a:pt x="182" y="0"/>
                </a:lnTo>
                <a:lnTo>
                  <a:pt x="182" y="182"/>
                </a:lnTo>
                <a:lnTo>
                  <a:pt x="0" y="0"/>
                </a:lnTo>
                <a:lnTo>
                  <a:pt x="46" y="0"/>
                </a:lnTo>
                <a:close/>
              </a:path>
            </a:pathLst>
          </a:custGeom>
          <a:solidFill>
            <a:schemeClr val="bg1"/>
          </a:soli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spAutoFit/>
          </a:bodyPr>
          <a:lstStyle/>
          <a:p>
            <a:endParaRPr lang="de-DE">
              <a:solidFill>
                <a:srgbClr val="000000"/>
              </a:solidFill>
            </a:endParaRPr>
          </a:p>
        </p:txBody>
      </p:sp>
      <p:sp>
        <p:nvSpPr>
          <p:cNvPr id="16" name="Rectangle 13"/>
          <p:cNvSpPr>
            <a:spLocks noGrp="1" noChangeArrowheads="1"/>
          </p:cNvSpPr>
          <p:nvPr>
            <p:ph type="ftr" sz="quarter" idx="3"/>
          </p:nvPr>
        </p:nvSpPr>
        <p:spPr bwMode="auto">
          <a:xfrm>
            <a:off x="790029" y="6465888"/>
            <a:ext cx="65182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solidFill>
                  <a:srgbClr val="000000"/>
                </a:solidFill>
              </a:rPr>
              <a:t>Martin WEBER | REGIONAL PREPARATORY GROUP MEETING FOR WRC-19 | © Bundesnetzagentur</a:t>
            </a:r>
            <a:endParaRPr lang="de-DE">
              <a:solidFill>
                <a:srgbClr val="000000"/>
              </a:solidFill>
            </a:endParaRPr>
          </a:p>
        </p:txBody>
      </p:sp>
      <p:sp>
        <p:nvSpPr>
          <p:cNvPr id="17"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a:solidFill>
                  <a:srgbClr val="000000"/>
                </a:solidFill>
              </a:rPr>
              <a:pPr/>
              <a:t>‹Nr.›</a:t>
            </a:fld>
            <a:endParaRPr lang="de-DE" dirty="0">
              <a:solidFill>
                <a:srgbClr val="000000"/>
              </a:solidFill>
            </a:endParaRPr>
          </a:p>
        </p:txBody>
      </p:sp>
      <p:sp>
        <p:nvSpPr>
          <p:cNvPr id="18"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solidFill>
                  <a:srgbClr val="000000"/>
                </a:solidFill>
              </a:rPr>
              <a:t> </a:t>
            </a:r>
            <a:endParaRPr lang="de-DE" dirty="0">
              <a:solidFill>
                <a:srgbClr val="000000"/>
              </a:solidFill>
            </a:endParaRPr>
          </a:p>
        </p:txBody>
      </p:sp>
      <p:pic>
        <p:nvPicPr>
          <p:cNvPr id="10" name="Logo" descr="BnetzA_DTP_CMYK_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813" y="265113"/>
            <a:ext cx="1843087"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5210861"/>
      </p:ext>
    </p:extLst>
  </p:cSld>
  <p:clrMap bg1="lt1" tx1="dk1" bg2="lt2" tx2="dk2" accent1="accent1" accent2="accent2" accent3="accent3" accent4="accent4" accent5="accent5" accent6="accent6" hlink="hlink" folHlink="folHlink"/>
  <p:sldLayoutIdLst>
    <p:sldLayoutId id="2147483757" r:id="rId1"/>
  </p:sldLayoutIdLst>
  <p:timing>
    <p:tnLst>
      <p:par>
        <p:cTn id="1" dur="indefinite" restart="never" nodeType="tmRoot"/>
      </p:par>
    </p:tnLst>
  </p:timing>
  <p:hf hdr="0"/>
  <p:txStyles>
    <p:title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2800">
          <a:solidFill>
            <a:schemeClr val="tx1"/>
          </a:solidFill>
          <a:latin typeface="Verdana" pitchFamily="34" charset="0"/>
        </a:defRPr>
      </a:lvl2pPr>
      <a:lvl3pPr algn="l" rtl="0" eaLnBrk="1" fontAlgn="base" hangingPunct="1">
        <a:spcBef>
          <a:spcPct val="0"/>
        </a:spcBef>
        <a:spcAft>
          <a:spcPct val="0"/>
        </a:spcAft>
        <a:defRPr sz="2800">
          <a:solidFill>
            <a:schemeClr val="tx1"/>
          </a:solidFill>
          <a:latin typeface="Verdana" pitchFamily="34" charset="0"/>
        </a:defRPr>
      </a:lvl3pPr>
      <a:lvl4pPr algn="l" rtl="0" eaLnBrk="1" fontAlgn="base" hangingPunct="1">
        <a:spcBef>
          <a:spcPct val="0"/>
        </a:spcBef>
        <a:spcAft>
          <a:spcPct val="0"/>
        </a:spcAft>
        <a:defRPr sz="2800">
          <a:solidFill>
            <a:schemeClr val="tx1"/>
          </a:solidFill>
          <a:latin typeface="Verdana" pitchFamily="34" charset="0"/>
        </a:defRPr>
      </a:lvl4pPr>
      <a:lvl5pPr algn="l" rtl="0" eaLnBrk="1" fontAlgn="base" hangingPunct="1">
        <a:spcBef>
          <a:spcPct val="0"/>
        </a:spcBef>
        <a:spcAft>
          <a:spcPct val="0"/>
        </a:spcAft>
        <a:defRPr sz="2800">
          <a:solidFill>
            <a:schemeClr val="tx1"/>
          </a:solidFill>
          <a:latin typeface="Verdana" pitchFamily="34" charset="0"/>
        </a:defRPr>
      </a:lvl5pPr>
      <a:lvl6pPr marL="457200" algn="l" rtl="0" eaLnBrk="1" fontAlgn="base" hangingPunct="1">
        <a:spcBef>
          <a:spcPct val="0"/>
        </a:spcBef>
        <a:spcAft>
          <a:spcPct val="0"/>
        </a:spcAft>
        <a:defRPr sz="2800">
          <a:solidFill>
            <a:schemeClr val="tx1"/>
          </a:solidFill>
          <a:latin typeface="Verdana" pitchFamily="34" charset="0"/>
        </a:defRPr>
      </a:lvl6pPr>
      <a:lvl7pPr marL="914400" algn="l" rtl="0" eaLnBrk="1" fontAlgn="base" hangingPunct="1">
        <a:spcBef>
          <a:spcPct val="0"/>
        </a:spcBef>
        <a:spcAft>
          <a:spcPct val="0"/>
        </a:spcAft>
        <a:defRPr sz="2800">
          <a:solidFill>
            <a:schemeClr val="tx1"/>
          </a:solidFill>
          <a:latin typeface="Verdana" pitchFamily="34" charset="0"/>
        </a:defRPr>
      </a:lvl7pPr>
      <a:lvl8pPr marL="1371600" algn="l" rtl="0" eaLnBrk="1" fontAlgn="base" hangingPunct="1">
        <a:spcBef>
          <a:spcPct val="0"/>
        </a:spcBef>
        <a:spcAft>
          <a:spcPct val="0"/>
        </a:spcAft>
        <a:defRPr sz="2800">
          <a:solidFill>
            <a:schemeClr val="tx1"/>
          </a:solidFill>
          <a:latin typeface="Verdana" pitchFamily="34" charset="0"/>
        </a:defRPr>
      </a:lvl8pPr>
      <a:lvl9pPr marL="1828800" algn="l" rtl="0" eaLnBrk="1" fontAlgn="base" hangingPunct="1">
        <a:spcBef>
          <a:spcPct val="0"/>
        </a:spcBef>
        <a:spcAft>
          <a:spcPct val="0"/>
        </a:spcAft>
        <a:defRPr sz="2800">
          <a:solidFill>
            <a:schemeClr val="tx1"/>
          </a:solidFill>
          <a:latin typeface="Verdana" pitchFamily="34" charset="0"/>
        </a:defRPr>
      </a:lvl9pPr>
    </p:titleStyle>
    <p:bodyStyle>
      <a:lvl1pPr marL="342900" indent="-342900" algn="l" rtl="0" eaLnBrk="1" fontAlgn="base" hangingPunct="1">
        <a:spcBef>
          <a:spcPct val="20000"/>
        </a:spcBef>
        <a:spcAft>
          <a:spcPct val="0"/>
        </a:spcAft>
        <a:tabLst>
          <a:tab pos="987425" algn="l"/>
        </a:tabLst>
        <a:defRPr>
          <a:solidFill>
            <a:schemeClr val="bg1"/>
          </a:solidFill>
          <a:latin typeface="+mn-lt"/>
          <a:ea typeface="+mn-ea"/>
          <a:cs typeface="+mn-cs"/>
        </a:defRPr>
      </a:lvl1pPr>
      <a:lvl2pPr marL="0" indent="0" algn="l" rtl="0" eaLnBrk="1" fontAlgn="base" hangingPunct="1">
        <a:spcBef>
          <a:spcPct val="20000"/>
        </a:spcBef>
        <a:spcAft>
          <a:spcPct val="0"/>
        </a:spcAft>
        <a:tabLst/>
        <a:defRPr>
          <a:solidFill>
            <a:schemeClr val="bg1"/>
          </a:solidFill>
          <a:latin typeface="+mn-lt"/>
        </a:defRPr>
      </a:lvl2pPr>
      <a:lvl3pPr marL="0" indent="0" algn="l" rtl="0" eaLnBrk="1" fontAlgn="base" hangingPunct="1">
        <a:spcBef>
          <a:spcPct val="20000"/>
        </a:spcBef>
        <a:spcAft>
          <a:spcPct val="0"/>
        </a:spcAft>
        <a:tabLst/>
        <a:defRPr>
          <a:solidFill>
            <a:schemeClr val="bg1"/>
          </a:solidFill>
          <a:latin typeface="+mn-lt"/>
        </a:defRPr>
      </a:lvl3pPr>
      <a:lvl4pPr marL="1588" indent="-1588" algn="l" rtl="0" eaLnBrk="1" fontAlgn="base" hangingPunct="1">
        <a:spcBef>
          <a:spcPct val="20000"/>
        </a:spcBef>
        <a:spcAft>
          <a:spcPct val="0"/>
        </a:spcAft>
        <a:tabLst/>
        <a:defRPr>
          <a:solidFill>
            <a:schemeClr val="bg1"/>
          </a:solidFill>
          <a:latin typeface="+mn-lt"/>
        </a:defRPr>
      </a:lvl4pPr>
      <a:lvl5pPr marL="0" indent="0" algn="l" rtl="0" eaLnBrk="1" fontAlgn="base" hangingPunct="1">
        <a:spcBef>
          <a:spcPct val="20000"/>
        </a:spcBef>
        <a:spcAft>
          <a:spcPct val="0"/>
        </a:spcAft>
        <a:tabLst/>
        <a:defRPr>
          <a:solidFill>
            <a:schemeClr val="bg1"/>
          </a:solidFill>
          <a:latin typeface="+mn-lt"/>
        </a:defRPr>
      </a:lvl5pPr>
      <a:lvl6pPr marL="1176338" algn="l" rtl="0" eaLnBrk="1" fontAlgn="base" hangingPunct="1">
        <a:spcBef>
          <a:spcPct val="20000"/>
        </a:spcBef>
        <a:spcAft>
          <a:spcPct val="0"/>
        </a:spcAft>
        <a:tabLst>
          <a:tab pos="987425" algn="l"/>
        </a:tabLst>
        <a:defRPr>
          <a:solidFill>
            <a:schemeClr val="bg1"/>
          </a:solidFill>
          <a:latin typeface="+mn-lt"/>
        </a:defRPr>
      </a:lvl6pPr>
      <a:lvl7pPr marL="1633538" algn="l" rtl="0" eaLnBrk="1" fontAlgn="base" hangingPunct="1">
        <a:spcBef>
          <a:spcPct val="20000"/>
        </a:spcBef>
        <a:spcAft>
          <a:spcPct val="0"/>
        </a:spcAft>
        <a:tabLst>
          <a:tab pos="987425" algn="l"/>
        </a:tabLst>
        <a:defRPr>
          <a:solidFill>
            <a:schemeClr val="bg1"/>
          </a:solidFill>
          <a:latin typeface="+mn-lt"/>
        </a:defRPr>
      </a:lvl7pPr>
      <a:lvl8pPr marL="2090738" algn="l" rtl="0" eaLnBrk="1" fontAlgn="base" hangingPunct="1">
        <a:spcBef>
          <a:spcPct val="20000"/>
        </a:spcBef>
        <a:spcAft>
          <a:spcPct val="0"/>
        </a:spcAft>
        <a:tabLst>
          <a:tab pos="987425" algn="l"/>
        </a:tabLst>
        <a:defRPr>
          <a:solidFill>
            <a:schemeClr val="bg1"/>
          </a:solidFill>
          <a:latin typeface="+mn-lt"/>
        </a:defRPr>
      </a:lvl8pPr>
      <a:lvl9pPr marL="2547938" algn="l" rtl="0" eaLnBrk="1" fontAlgn="base" hangingPunct="1">
        <a:spcBef>
          <a:spcPct val="20000"/>
        </a:spcBef>
        <a:spcAft>
          <a:spcPct val="0"/>
        </a:spcAft>
        <a:tabLst>
          <a:tab pos="987425" algn="l"/>
        </a:tabLst>
        <a:defRPr>
          <a:solidFill>
            <a:schemeClr val="bg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3" name="Rectangle 11"/>
          <p:cNvSpPr>
            <a:spLocks noGrp="1" noChangeArrowheads="1"/>
          </p:cNvSpPr>
          <p:nvPr>
            <p:ph type="body" idx="1"/>
          </p:nvPr>
        </p:nvSpPr>
        <p:spPr bwMode="auto">
          <a:xfrm>
            <a:off x="801688" y="2492375"/>
            <a:ext cx="8004175" cy="3744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2054" name="Rectangle 8"/>
          <p:cNvSpPr>
            <a:spLocks noChangeArrowheads="1"/>
          </p:cNvSpPr>
          <p:nvPr/>
        </p:nvSpPr>
        <p:spPr bwMode="auto">
          <a:xfrm>
            <a:off x="0" y="1628775"/>
            <a:ext cx="9144000" cy="576263"/>
          </a:xfrm>
          <a:prstGeom prst="rect">
            <a:avLst/>
          </a:prstGeom>
          <a:solidFill>
            <a:srgbClr val="417DB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ct val="0"/>
              </a:spcBef>
            </a:pPr>
            <a:endParaRPr lang="de-DE"/>
          </a:p>
        </p:txBody>
      </p:sp>
      <p:pic>
        <p:nvPicPr>
          <p:cNvPr id="2055" name="Bild 13" descr="BNetzA_Icon_Eisenbahn_CMYK.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9938" y="1712913"/>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Bild 14" descr="BNetzA_Icon_Energie_CMYK.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46900" y="1712913"/>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Bild 15" descr="BNetzA_Icon_Post_CMYK.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04163" y="1712913"/>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Bild 16" descr="BNetzA_Icon_Telekom_CMYK.eps"/>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26325" y="1712913"/>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9" name="Rectangle 16"/>
          <p:cNvSpPr>
            <a:spLocks noGrp="1" noChangeArrowheads="1"/>
          </p:cNvSpPr>
          <p:nvPr>
            <p:ph type="title"/>
          </p:nvPr>
        </p:nvSpPr>
        <p:spPr bwMode="auto">
          <a:xfrm>
            <a:off x="801688" y="1700213"/>
            <a:ext cx="5930552"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de-DE" dirty="0" smtClean="0"/>
              <a:t>Titelmasterformat durch Klicken bearbeiten</a:t>
            </a:r>
          </a:p>
        </p:txBody>
      </p:sp>
      <p:sp>
        <p:nvSpPr>
          <p:cNvPr id="12" name="Rectangle 13"/>
          <p:cNvSpPr>
            <a:spLocks noGrp="1" noChangeArrowheads="1"/>
          </p:cNvSpPr>
          <p:nvPr>
            <p:ph type="ftr" sz="quarter" idx="3"/>
          </p:nvPr>
        </p:nvSpPr>
        <p:spPr bwMode="auto">
          <a:xfrm>
            <a:off x="801688" y="6465888"/>
            <a:ext cx="6506616"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t>Martin WEBER | REGIONAL PREPARATORY GROUP MEETING FOR WRC-19 | © Bundesnetzagentur</a:t>
            </a:r>
            <a:endParaRPr lang="de-DE" dirty="0"/>
          </a:p>
        </p:txBody>
      </p:sp>
      <p:sp>
        <p:nvSpPr>
          <p:cNvPr id="13"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4"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t> </a:t>
            </a:r>
            <a:endParaRPr lang="de-DE" dirty="0"/>
          </a:p>
        </p:txBody>
      </p:sp>
    </p:spTree>
  </p:cSld>
  <p:clrMap bg1="lt1" tx1="dk1" bg2="lt2" tx2="dk2" accent1="accent1" accent2="accent2" accent3="accent3" accent4="accent4" accent5="accent5" accent6="accent6" hlink="hlink" folHlink="folHlink"/>
  <p:sldLayoutIdLst>
    <p:sldLayoutId id="2147483748" r:id="rId1"/>
  </p:sldLayoutIdLst>
  <p:timing>
    <p:tnLst>
      <p:par>
        <p:cTn id="1" dur="indefinite" restart="never" nodeType="tmRoot"/>
      </p:par>
    </p:tnLst>
  </p:timing>
  <p:hf hdr="0"/>
  <p:txStyles>
    <p:titleStyle>
      <a:lvl1pPr algn="l" rtl="0" eaLnBrk="1" fontAlgn="base" hangingPunct="1">
        <a:spcBef>
          <a:spcPct val="0"/>
        </a:spcBef>
        <a:spcAft>
          <a:spcPct val="0"/>
        </a:spcAft>
        <a:defRPr sz="2400">
          <a:solidFill>
            <a:schemeClr val="bg1"/>
          </a:solidFill>
          <a:latin typeface="+mj-lt"/>
          <a:ea typeface="+mj-ea"/>
          <a:cs typeface="+mj-cs"/>
        </a:defRPr>
      </a:lvl1pPr>
      <a:lvl2pPr algn="l" rtl="0" eaLnBrk="1" fontAlgn="base" hangingPunct="1">
        <a:spcBef>
          <a:spcPct val="0"/>
        </a:spcBef>
        <a:spcAft>
          <a:spcPct val="0"/>
        </a:spcAft>
        <a:defRPr sz="2400">
          <a:solidFill>
            <a:schemeClr val="bg1"/>
          </a:solidFill>
          <a:latin typeface="Verdana" pitchFamily="34" charset="0"/>
        </a:defRPr>
      </a:lvl2pPr>
      <a:lvl3pPr algn="l" rtl="0" eaLnBrk="1" fontAlgn="base" hangingPunct="1">
        <a:spcBef>
          <a:spcPct val="0"/>
        </a:spcBef>
        <a:spcAft>
          <a:spcPct val="0"/>
        </a:spcAft>
        <a:defRPr sz="2400">
          <a:solidFill>
            <a:schemeClr val="bg1"/>
          </a:solidFill>
          <a:latin typeface="Verdana" pitchFamily="34" charset="0"/>
        </a:defRPr>
      </a:lvl3pPr>
      <a:lvl4pPr algn="l" rtl="0" eaLnBrk="1" fontAlgn="base" hangingPunct="1">
        <a:spcBef>
          <a:spcPct val="0"/>
        </a:spcBef>
        <a:spcAft>
          <a:spcPct val="0"/>
        </a:spcAft>
        <a:defRPr sz="2400">
          <a:solidFill>
            <a:schemeClr val="bg1"/>
          </a:solidFill>
          <a:latin typeface="Verdana" pitchFamily="34" charset="0"/>
        </a:defRPr>
      </a:lvl4pPr>
      <a:lvl5pPr algn="l" rtl="0" eaLnBrk="1" fontAlgn="base" hangingPunct="1">
        <a:spcBef>
          <a:spcPct val="0"/>
        </a:spcBef>
        <a:spcAft>
          <a:spcPct val="0"/>
        </a:spcAft>
        <a:defRPr sz="2400">
          <a:solidFill>
            <a:schemeClr val="bg1"/>
          </a:solidFill>
          <a:latin typeface="Verdana" pitchFamily="34" charset="0"/>
        </a:defRPr>
      </a:lvl5pPr>
      <a:lvl6pPr marL="457200" algn="l" rtl="0" eaLnBrk="1" fontAlgn="base" hangingPunct="1">
        <a:spcBef>
          <a:spcPct val="0"/>
        </a:spcBef>
        <a:spcAft>
          <a:spcPct val="0"/>
        </a:spcAft>
        <a:defRPr sz="2400">
          <a:solidFill>
            <a:schemeClr val="bg1"/>
          </a:solidFill>
          <a:latin typeface="Verdana" pitchFamily="34" charset="0"/>
        </a:defRPr>
      </a:lvl6pPr>
      <a:lvl7pPr marL="914400" algn="l" rtl="0" eaLnBrk="1" fontAlgn="base" hangingPunct="1">
        <a:spcBef>
          <a:spcPct val="0"/>
        </a:spcBef>
        <a:spcAft>
          <a:spcPct val="0"/>
        </a:spcAft>
        <a:defRPr sz="2400">
          <a:solidFill>
            <a:schemeClr val="bg1"/>
          </a:solidFill>
          <a:latin typeface="Verdana" pitchFamily="34" charset="0"/>
        </a:defRPr>
      </a:lvl7pPr>
      <a:lvl8pPr marL="1371600" algn="l" rtl="0" eaLnBrk="1" fontAlgn="base" hangingPunct="1">
        <a:spcBef>
          <a:spcPct val="0"/>
        </a:spcBef>
        <a:spcAft>
          <a:spcPct val="0"/>
        </a:spcAft>
        <a:defRPr sz="2400">
          <a:solidFill>
            <a:schemeClr val="bg1"/>
          </a:solidFill>
          <a:latin typeface="Verdana" pitchFamily="34" charset="0"/>
        </a:defRPr>
      </a:lvl8pPr>
      <a:lvl9pPr marL="1828800" algn="l" rtl="0" eaLnBrk="1" fontAlgn="base" hangingPunct="1">
        <a:spcBef>
          <a:spcPct val="0"/>
        </a:spcBef>
        <a:spcAft>
          <a:spcPct val="0"/>
        </a:spcAft>
        <a:defRPr sz="2400">
          <a:solidFill>
            <a:schemeClr val="bg1"/>
          </a:solidFill>
          <a:latin typeface="Verdana" pitchFamily="34" charset="0"/>
        </a:defRPr>
      </a:lvl9pPr>
    </p:titleStyle>
    <p:bodyStyle>
      <a:lvl1pPr marL="0" indent="0" algn="l" rtl="0" eaLnBrk="1" fontAlgn="base" hangingPunct="1">
        <a:spcBef>
          <a:spcPct val="20000"/>
        </a:spcBef>
        <a:spcAft>
          <a:spcPct val="0"/>
        </a:spcAft>
        <a:buFont typeface="Arial" panose="020B0604020202020204" pitchFamily="34" charset="0"/>
        <a:buNone/>
        <a:tabLst/>
        <a:defRPr sz="2200">
          <a:solidFill>
            <a:schemeClr val="tx1"/>
          </a:solidFill>
          <a:latin typeface="+mn-lt"/>
          <a:ea typeface="+mn-ea"/>
          <a:cs typeface="+mn-cs"/>
        </a:defRPr>
      </a:lvl1pPr>
      <a:lvl2pPr marL="268288" indent="0" algn="l" rtl="0" eaLnBrk="1" fontAlgn="base" hangingPunct="1">
        <a:spcBef>
          <a:spcPct val="20000"/>
        </a:spcBef>
        <a:spcAft>
          <a:spcPct val="0"/>
        </a:spcAft>
        <a:tabLst/>
        <a:defRPr sz="2200">
          <a:solidFill>
            <a:schemeClr val="tx1"/>
          </a:solidFill>
          <a:latin typeface="+mn-lt"/>
        </a:defRPr>
      </a:lvl2pPr>
      <a:lvl3pPr marL="538163" indent="0" algn="l" rtl="0" eaLnBrk="1" fontAlgn="base" hangingPunct="1">
        <a:spcBef>
          <a:spcPct val="20000"/>
        </a:spcBef>
        <a:spcAft>
          <a:spcPct val="0"/>
        </a:spcAft>
        <a:tabLst/>
        <a:defRPr sz="2200">
          <a:solidFill>
            <a:schemeClr val="tx1"/>
          </a:solidFill>
          <a:latin typeface="+mn-lt"/>
        </a:defRPr>
      </a:lvl3pPr>
      <a:lvl4pPr marL="808038" indent="-1588" algn="l" defTabSz="809625" rtl="0" eaLnBrk="1" fontAlgn="base" hangingPunct="1">
        <a:spcBef>
          <a:spcPct val="20000"/>
        </a:spcBef>
        <a:spcAft>
          <a:spcPct val="0"/>
        </a:spcAft>
        <a:tabLst/>
        <a:defRPr sz="2200">
          <a:solidFill>
            <a:schemeClr val="tx1"/>
          </a:solidFill>
          <a:latin typeface="+mn-lt"/>
        </a:defRPr>
      </a:lvl4pPr>
      <a:lvl5pPr marL="1162050" indent="1588" algn="l" rtl="0" eaLnBrk="1" fontAlgn="base" hangingPunct="1">
        <a:spcBef>
          <a:spcPct val="20000"/>
        </a:spcBef>
        <a:spcAft>
          <a:spcPct val="0"/>
        </a:spcAft>
        <a:tabLst/>
        <a:defRPr sz="2200">
          <a:solidFill>
            <a:schemeClr val="tx1"/>
          </a:solidFill>
          <a:latin typeface="+mn-lt"/>
        </a:defRPr>
      </a:lvl5pPr>
      <a:lvl6pPr marL="1176338" algn="l" rtl="0" eaLnBrk="1" fontAlgn="base" hangingPunct="1">
        <a:spcBef>
          <a:spcPct val="20000"/>
        </a:spcBef>
        <a:spcAft>
          <a:spcPct val="0"/>
        </a:spcAft>
        <a:tabLst>
          <a:tab pos="987425" algn="l"/>
        </a:tabLst>
        <a:defRPr sz="2200">
          <a:solidFill>
            <a:schemeClr val="tx1"/>
          </a:solidFill>
          <a:latin typeface="+mn-lt"/>
        </a:defRPr>
      </a:lvl6pPr>
      <a:lvl7pPr marL="1633538" algn="l" rtl="0" eaLnBrk="1" fontAlgn="base" hangingPunct="1">
        <a:spcBef>
          <a:spcPct val="20000"/>
        </a:spcBef>
        <a:spcAft>
          <a:spcPct val="0"/>
        </a:spcAft>
        <a:tabLst>
          <a:tab pos="987425" algn="l"/>
        </a:tabLst>
        <a:defRPr sz="2200">
          <a:solidFill>
            <a:schemeClr val="tx1"/>
          </a:solidFill>
          <a:latin typeface="+mn-lt"/>
        </a:defRPr>
      </a:lvl7pPr>
      <a:lvl8pPr marL="2090738" algn="l" rtl="0" eaLnBrk="1" fontAlgn="base" hangingPunct="1">
        <a:spcBef>
          <a:spcPct val="20000"/>
        </a:spcBef>
        <a:spcAft>
          <a:spcPct val="0"/>
        </a:spcAft>
        <a:tabLst>
          <a:tab pos="987425" algn="l"/>
        </a:tabLst>
        <a:defRPr sz="2200">
          <a:solidFill>
            <a:schemeClr val="tx1"/>
          </a:solidFill>
          <a:latin typeface="+mn-lt"/>
        </a:defRPr>
      </a:lvl8pPr>
      <a:lvl9pPr marL="2547938" algn="l" rtl="0" eaLnBrk="1" fontAlgn="base" hangingPunct="1">
        <a:spcBef>
          <a:spcPct val="20000"/>
        </a:spcBef>
        <a:spcAft>
          <a:spcPct val="0"/>
        </a:spcAft>
        <a:tabLst>
          <a:tab pos="987425" algn="l"/>
        </a:tabLst>
        <a:defRPr sz="2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0" r:id="rId1"/>
    <p:sldLayoutId id="2147483686" r:id="rId2"/>
  </p:sldLayoutIdLst>
  <p:timing>
    <p:tnLst>
      <p:par>
        <p:cTn id="1" dur="indefinite" restart="never" nodeType="tmRoot"/>
      </p:par>
    </p:tnLst>
  </p:timing>
  <p:hf hdr="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Verdana" pitchFamily="34" charset="0"/>
        </a:defRPr>
      </a:lvl2pPr>
      <a:lvl3pPr algn="l" rtl="0" eaLnBrk="1" fontAlgn="base" hangingPunct="1">
        <a:spcBef>
          <a:spcPct val="0"/>
        </a:spcBef>
        <a:spcAft>
          <a:spcPct val="0"/>
        </a:spcAft>
        <a:defRPr sz="3200">
          <a:solidFill>
            <a:schemeClr val="tx2"/>
          </a:solidFill>
          <a:latin typeface="Verdana" pitchFamily="34" charset="0"/>
        </a:defRPr>
      </a:lvl3pPr>
      <a:lvl4pPr algn="l" rtl="0" eaLnBrk="1" fontAlgn="base" hangingPunct="1">
        <a:spcBef>
          <a:spcPct val="0"/>
        </a:spcBef>
        <a:spcAft>
          <a:spcPct val="0"/>
        </a:spcAft>
        <a:defRPr sz="3200">
          <a:solidFill>
            <a:schemeClr val="tx2"/>
          </a:solidFill>
          <a:latin typeface="Verdana" pitchFamily="34" charset="0"/>
        </a:defRPr>
      </a:lvl4pPr>
      <a:lvl5pPr algn="l" rtl="0" eaLnBrk="1" fontAlgn="base" hangingPunct="1">
        <a:spcBef>
          <a:spcPct val="0"/>
        </a:spcBef>
        <a:spcAft>
          <a:spcPct val="0"/>
        </a:spcAft>
        <a:defRPr sz="3200">
          <a:solidFill>
            <a:schemeClr val="tx2"/>
          </a:solidFill>
          <a:latin typeface="Verdana" pitchFamily="34" charset="0"/>
        </a:defRPr>
      </a:lvl5pPr>
      <a:lvl6pPr marL="457200" algn="l" rtl="0" eaLnBrk="1" fontAlgn="base" hangingPunct="1">
        <a:spcBef>
          <a:spcPct val="0"/>
        </a:spcBef>
        <a:spcAft>
          <a:spcPct val="0"/>
        </a:spcAft>
        <a:defRPr sz="3200">
          <a:solidFill>
            <a:schemeClr val="tx2"/>
          </a:solidFill>
          <a:latin typeface="Verdana" pitchFamily="34" charset="0"/>
        </a:defRPr>
      </a:lvl6pPr>
      <a:lvl7pPr marL="914400" algn="l" rtl="0" eaLnBrk="1" fontAlgn="base" hangingPunct="1">
        <a:spcBef>
          <a:spcPct val="0"/>
        </a:spcBef>
        <a:spcAft>
          <a:spcPct val="0"/>
        </a:spcAft>
        <a:defRPr sz="3200">
          <a:solidFill>
            <a:schemeClr val="tx2"/>
          </a:solidFill>
          <a:latin typeface="Verdana" pitchFamily="34" charset="0"/>
        </a:defRPr>
      </a:lvl7pPr>
      <a:lvl8pPr marL="1371600" algn="l" rtl="0" eaLnBrk="1" fontAlgn="base" hangingPunct="1">
        <a:spcBef>
          <a:spcPct val="0"/>
        </a:spcBef>
        <a:spcAft>
          <a:spcPct val="0"/>
        </a:spcAft>
        <a:defRPr sz="3200">
          <a:solidFill>
            <a:schemeClr val="tx2"/>
          </a:solidFill>
          <a:latin typeface="Verdana" pitchFamily="34" charset="0"/>
        </a:defRPr>
      </a:lvl8pPr>
      <a:lvl9pPr marL="1828800" algn="l" rtl="0" eaLnBrk="1" fontAlgn="base" hangingPunct="1">
        <a:spcBef>
          <a:spcPct val="0"/>
        </a:spcBef>
        <a:spcAft>
          <a:spcPct val="0"/>
        </a:spcAft>
        <a:defRPr sz="3200">
          <a:solidFill>
            <a:schemeClr val="tx2"/>
          </a:solidFill>
          <a:latin typeface="Verdana" pitchFamily="34" charset="0"/>
        </a:defRPr>
      </a:lvl9pPr>
    </p:titleStyle>
    <p:bodyStyle>
      <a:lvl1pPr marL="342900" indent="-342900" algn="l" rtl="0" eaLnBrk="1" fontAlgn="base" hangingPunct="1">
        <a:spcBef>
          <a:spcPct val="20000"/>
        </a:spcBef>
        <a:spcAft>
          <a:spcPct val="0"/>
        </a:spcAft>
        <a:defRPr sz="2400">
          <a:solidFill>
            <a:schemeClr val="tx1"/>
          </a:solidFill>
          <a:latin typeface="+mn-lt"/>
          <a:ea typeface="+mn-ea"/>
          <a:cs typeface="+mn-cs"/>
        </a:defRPr>
      </a:lvl1pPr>
      <a:lvl2pPr marL="742950" indent="-285750" algn="l" rtl="0" eaLnBrk="1" fontAlgn="base" hangingPunct="1">
        <a:spcBef>
          <a:spcPct val="20000"/>
        </a:spcBef>
        <a:spcAft>
          <a:spcPct val="0"/>
        </a:spcAft>
        <a:defRPr sz="2400">
          <a:solidFill>
            <a:schemeClr val="tx1"/>
          </a:solidFill>
          <a:latin typeface="+mn-lt"/>
        </a:defRPr>
      </a:lvl2pPr>
      <a:lvl3pPr marL="1143000" indent="-228600" algn="l" rtl="0" eaLnBrk="1" fontAlgn="base" hangingPunct="1">
        <a:spcBef>
          <a:spcPct val="20000"/>
        </a:spcBef>
        <a:spcAft>
          <a:spcPct val="0"/>
        </a:spcAft>
        <a:defRPr sz="2400">
          <a:solidFill>
            <a:schemeClr val="tx1"/>
          </a:solidFill>
          <a:latin typeface="+mn-lt"/>
        </a:defRPr>
      </a:lvl3pPr>
      <a:lvl4pPr marL="1600200" indent="-228600" algn="l" rtl="0" eaLnBrk="1" fontAlgn="base" hangingPunct="1">
        <a:spcBef>
          <a:spcPct val="20000"/>
        </a:spcBef>
        <a:spcAft>
          <a:spcPct val="0"/>
        </a:spcAft>
        <a:defRPr sz="2400">
          <a:solidFill>
            <a:schemeClr val="tx1"/>
          </a:solidFill>
          <a:latin typeface="+mn-lt"/>
        </a:defRPr>
      </a:lvl4pPr>
      <a:lvl5pPr marL="2057400" indent="-228600" algn="l" rtl="0" eaLnBrk="1" fontAlgn="base" hangingPunct="1">
        <a:spcBef>
          <a:spcPct val="20000"/>
        </a:spcBef>
        <a:spcAft>
          <a:spcPct val="0"/>
        </a:spcAft>
        <a:defRPr sz="2400">
          <a:solidFill>
            <a:schemeClr val="tx1"/>
          </a:solidFill>
          <a:latin typeface="+mn-lt"/>
        </a:defRPr>
      </a:lvl5pPr>
      <a:lvl6pPr marL="2514600" indent="-228600" algn="l" rtl="0" eaLnBrk="1" fontAlgn="base" hangingPunct="1">
        <a:spcBef>
          <a:spcPct val="20000"/>
        </a:spcBef>
        <a:spcAft>
          <a:spcPct val="0"/>
        </a:spcAft>
        <a:defRPr sz="2400">
          <a:solidFill>
            <a:schemeClr val="tx1"/>
          </a:solidFill>
          <a:latin typeface="+mn-lt"/>
        </a:defRPr>
      </a:lvl6pPr>
      <a:lvl7pPr marL="2971800" indent="-228600" algn="l" rtl="0" eaLnBrk="1" fontAlgn="base" hangingPunct="1">
        <a:spcBef>
          <a:spcPct val="20000"/>
        </a:spcBef>
        <a:spcAft>
          <a:spcPct val="0"/>
        </a:spcAft>
        <a:defRPr sz="2400">
          <a:solidFill>
            <a:schemeClr val="tx1"/>
          </a:solidFill>
          <a:latin typeface="+mn-lt"/>
        </a:defRPr>
      </a:lvl7pPr>
      <a:lvl8pPr marL="3429000" indent="-228600" algn="l" rtl="0" eaLnBrk="1" fontAlgn="base" hangingPunct="1">
        <a:spcBef>
          <a:spcPct val="20000"/>
        </a:spcBef>
        <a:spcAft>
          <a:spcPct val="0"/>
        </a:spcAft>
        <a:defRPr sz="2400">
          <a:solidFill>
            <a:schemeClr val="tx1"/>
          </a:solidFill>
          <a:latin typeface="+mn-lt"/>
        </a:defRPr>
      </a:lvl8pPr>
      <a:lvl9pPr marL="3886200" indent="-228600" algn="l" rtl="0" eaLnBrk="1" fontAlgn="base" hangingPunct="1">
        <a:spcBef>
          <a:spcPct val="20000"/>
        </a:spcBef>
        <a:spcAft>
          <a:spcPct val="0"/>
        </a:spcAft>
        <a:defRPr sz="2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9" r:id="rId1"/>
  </p:sldLayoutIdLst>
  <p:timing>
    <p:tnLst>
      <p:par>
        <p:cTn id="1" dur="indefinite" restart="never" nodeType="tmRoot"/>
      </p:par>
    </p:tnLst>
  </p:timing>
  <p:hf hdr="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Verdana" pitchFamily="34" charset="0"/>
        </a:defRPr>
      </a:lvl2pPr>
      <a:lvl3pPr algn="l" rtl="0" eaLnBrk="1" fontAlgn="base" hangingPunct="1">
        <a:spcBef>
          <a:spcPct val="0"/>
        </a:spcBef>
        <a:spcAft>
          <a:spcPct val="0"/>
        </a:spcAft>
        <a:defRPr sz="3200">
          <a:solidFill>
            <a:schemeClr val="tx2"/>
          </a:solidFill>
          <a:latin typeface="Verdana" pitchFamily="34" charset="0"/>
        </a:defRPr>
      </a:lvl3pPr>
      <a:lvl4pPr algn="l" rtl="0" eaLnBrk="1" fontAlgn="base" hangingPunct="1">
        <a:spcBef>
          <a:spcPct val="0"/>
        </a:spcBef>
        <a:spcAft>
          <a:spcPct val="0"/>
        </a:spcAft>
        <a:defRPr sz="3200">
          <a:solidFill>
            <a:schemeClr val="tx2"/>
          </a:solidFill>
          <a:latin typeface="Verdana" pitchFamily="34" charset="0"/>
        </a:defRPr>
      </a:lvl4pPr>
      <a:lvl5pPr algn="l" rtl="0" eaLnBrk="1" fontAlgn="base" hangingPunct="1">
        <a:spcBef>
          <a:spcPct val="0"/>
        </a:spcBef>
        <a:spcAft>
          <a:spcPct val="0"/>
        </a:spcAft>
        <a:defRPr sz="3200">
          <a:solidFill>
            <a:schemeClr val="tx2"/>
          </a:solidFill>
          <a:latin typeface="Verdana" pitchFamily="34" charset="0"/>
        </a:defRPr>
      </a:lvl5pPr>
      <a:lvl6pPr marL="457200" algn="l" rtl="0" eaLnBrk="1" fontAlgn="base" hangingPunct="1">
        <a:spcBef>
          <a:spcPct val="0"/>
        </a:spcBef>
        <a:spcAft>
          <a:spcPct val="0"/>
        </a:spcAft>
        <a:defRPr sz="3200">
          <a:solidFill>
            <a:schemeClr val="tx2"/>
          </a:solidFill>
          <a:latin typeface="Verdana" pitchFamily="34" charset="0"/>
        </a:defRPr>
      </a:lvl6pPr>
      <a:lvl7pPr marL="914400" algn="l" rtl="0" eaLnBrk="1" fontAlgn="base" hangingPunct="1">
        <a:spcBef>
          <a:spcPct val="0"/>
        </a:spcBef>
        <a:spcAft>
          <a:spcPct val="0"/>
        </a:spcAft>
        <a:defRPr sz="3200">
          <a:solidFill>
            <a:schemeClr val="tx2"/>
          </a:solidFill>
          <a:latin typeface="Verdana" pitchFamily="34" charset="0"/>
        </a:defRPr>
      </a:lvl7pPr>
      <a:lvl8pPr marL="1371600" algn="l" rtl="0" eaLnBrk="1" fontAlgn="base" hangingPunct="1">
        <a:spcBef>
          <a:spcPct val="0"/>
        </a:spcBef>
        <a:spcAft>
          <a:spcPct val="0"/>
        </a:spcAft>
        <a:defRPr sz="3200">
          <a:solidFill>
            <a:schemeClr val="tx2"/>
          </a:solidFill>
          <a:latin typeface="Verdana" pitchFamily="34" charset="0"/>
        </a:defRPr>
      </a:lvl8pPr>
      <a:lvl9pPr marL="1828800" algn="l" rtl="0" eaLnBrk="1" fontAlgn="base" hangingPunct="1">
        <a:spcBef>
          <a:spcPct val="0"/>
        </a:spcBef>
        <a:spcAft>
          <a:spcPct val="0"/>
        </a:spcAft>
        <a:defRPr sz="3200">
          <a:solidFill>
            <a:schemeClr val="tx2"/>
          </a:solidFill>
          <a:latin typeface="Verdana" pitchFamily="34" charset="0"/>
        </a:defRPr>
      </a:lvl9pPr>
    </p:titleStyle>
    <p:bodyStyle>
      <a:lvl1pPr marL="342900" indent="-342900" algn="l" rtl="0" eaLnBrk="1" fontAlgn="base" hangingPunct="1">
        <a:spcBef>
          <a:spcPct val="20000"/>
        </a:spcBef>
        <a:spcAft>
          <a:spcPct val="0"/>
        </a:spcAft>
        <a:defRPr sz="2400">
          <a:solidFill>
            <a:schemeClr val="tx1"/>
          </a:solidFill>
          <a:latin typeface="+mn-lt"/>
          <a:ea typeface="+mn-ea"/>
          <a:cs typeface="+mn-cs"/>
        </a:defRPr>
      </a:lvl1pPr>
      <a:lvl2pPr marL="742950" indent="-285750" algn="l" rtl="0" eaLnBrk="1" fontAlgn="base" hangingPunct="1">
        <a:spcBef>
          <a:spcPct val="20000"/>
        </a:spcBef>
        <a:spcAft>
          <a:spcPct val="0"/>
        </a:spcAft>
        <a:defRPr sz="2400">
          <a:solidFill>
            <a:schemeClr val="tx1"/>
          </a:solidFill>
          <a:latin typeface="+mn-lt"/>
        </a:defRPr>
      </a:lvl2pPr>
      <a:lvl3pPr marL="1143000" indent="-228600" algn="l" rtl="0" eaLnBrk="1" fontAlgn="base" hangingPunct="1">
        <a:spcBef>
          <a:spcPct val="20000"/>
        </a:spcBef>
        <a:spcAft>
          <a:spcPct val="0"/>
        </a:spcAft>
        <a:defRPr sz="2400">
          <a:solidFill>
            <a:schemeClr val="tx1"/>
          </a:solidFill>
          <a:latin typeface="+mn-lt"/>
        </a:defRPr>
      </a:lvl3pPr>
      <a:lvl4pPr marL="1600200" indent="-228600" algn="l" rtl="0" eaLnBrk="1" fontAlgn="base" hangingPunct="1">
        <a:spcBef>
          <a:spcPct val="20000"/>
        </a:spcBef>
        <a:spcAft>
          <a:spcPct val="0"/>
        </a:spcAft>
        <a:defRPr sz="2400">
          <a:solidFill>
            <a:schemeClr val="tx1"/>
          </a:solidFill>
          <a:latin typeface="+mn-lt"/>
        </a:defRPr>
      </a:lvl4pPr>
      <a:lvl5pPr marL="2057400" indent="-228600" algn="l" rtl="0" eaLnBrk="1" fontAlgn="base" hangingPunct="1">
        <a:spcBef>
          <a:spcPct val="20000"/>
        </a:spcBef>
        <a:spcAft>
          <a:spcPct val="0"/>
        </a:spcAft>
        <a:defRPr sz="2400">
          <a:solidFill>
            <a:schemeClr val="tx1"/>
          </a:solidFill>
          <a:latin typeface="+mn-lt"/>
        </a:defRPr>
      </a:lvl5pPr>
      <a:lvl6pPr marL="2514600" indent="-228600" algn="l" rtl="0" eaLnBrk="1" fontAlgn="base" hangingPunct="1">
        <a:spcBef>
          <a:spcPct val="20000"/>
        </a:spcBef>
        <a:spcAft>
          <a:spcPct val="0"/>
        </a:spcAft>
        <a:defRPr sz="2400">
          <a:solidFill>
            <a:schemeClr val="tx1"/>
          </a:solidFill>
          <a:latin typeface="+mn-lt"/>
        </a:defRPr>
      </a:lvl6pPr>
      <a:lvl7pPr marL="2971800" indent="-228600" algn="l" rtl="0" eaLnBrk="1" fontAlgn="base" hangingPunct="1">
        <a:spcBef>
          <a:spcPct val="20000"/>
        </a:spcBef>
        <a:spcAft>
          <a:spcPct val="0"/>
        </a:spcAft>
        <a:defRPr sz="2400">
          <a:solidFill>
            <a:schemeClr val="tx1"/>
          </a:solidFill>
          <a:latin typeface="+mn-lt"/>
        </a:defRPr>
      </a:lvl7pPr>
      <a:lvl8pPr marL="3429000" indent="-228600" algn="l" rtl="0" eaLnBrk="1" fontAlgn="base" hangingPunct="1">
        <a:spcBef>
          <a:spcPct val="20000"/>
        </a:spcBef>
        <a:spcAft>
          <a:spcPct val="0"/>
        </a:spcAft>
        <a:defRPr sz="2400">
          <a:solidFill>
            <a:schemeClr val="tx1"/>
          </a:solidFill>
          <a:latin typeface="+mn-lt"/>
        </a:defRPr>
      </a:lvl8pPr>
      <a:lvl9pPr marL="3886200" indent="-228600" algn="l" rtl="0" eaLnBrk="1" fontAlgn="base" hangingPunct="1">
        <a:spcBef>
          <a:spcPct val="20000"/>
        </a:spcBef>
        <a:spcAft>
          <a:spcPct val="0"/>
        </a:spcAft>
        <a:defRPr sz="2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0"/>
          <p:cNvSpPr>
            <a:spLocks noChangeArrowheads="1"/>
          </p:cNvSpPr>
          <p:nvPr/>
        </p:nvSpPr>
        <p:spPr bwMode="auto">
          <a:xfrm>
            <a:off x="0" y="1927225"/>
            <a:ext cx="9144000" cy="1679575"/>
          </a:xfrm>
          <a:prstGeom prst="rect">
            <a:avLst/>
          </a:prstGeom>
          <a:solidFill>
            <a:srgbClr val="417DB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eaLnBrk="1" hangingPunct="1">
              <a:spcBef>
                <a:spcPct val="20000"/>
              </a:spcBef>
              <a:buClr>
                <a:srgbClr val="BBC6D6"/>
              </a:buClr>
              <a:buSzPct val="80000"/>
              <a:buFont typeface="Wingdings" pitchFamily="2" charset="2"/>
              <a:buNone/>
            </a:pPr>
            <a:endParaRPr lang="de-DE"/>
          </a:p>
        </p:txBody>
      </p:sp>
      <p:sp>
        <p:nvSpPr>
          <p:cNvPr id="3075" name="Rectangle 2"/>
          <p:cNvSpPr>
            <a:spLocks noGrp="1" noChangeArrowheads="1"/>
          </p:cNvSpPr>
          <p:nvPr>
            <p:ph type="title"/>
          </p:nvPr>
        </p:nvSpPr>
        <p:spPr bwMode="auto">
          <a:xfrm>
            <a:off x="801688" y="2122488"/>
            <a:ext cx="8035926"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3077" name="Rectangle 44"/>
          <p:cNvSpPr>
            <a:spLocks noGrp="1" noChangeArrowheads="1"/>
          </p:cNvSpPr>
          <p:nvPr>
            <p:ph type="body" idx="1"/>
          </p:nvPr>
        </p:nvSpPr>
        <p:spPr bwMode="auto">
          <a:xfrm>
            <a:off x="801688" y="3819525"/>
            <a:ext cx="8090792" cy="2154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3078" name="Freeform 46"/>
          <p:cNvSpPr>
            <a:spLocks/>
          </p:cNvSpPr>
          <p:nvPr/>
        </p:nvSpPr>
        <p:spPr bwMode="auto">
          <a:xfrm>
            <a:off x="8837613" y="1866900"/>
            <a:ext cx="307975" cy="293688"/>
          </a:xfrm>
          <a:custGeom>
            <a:avLst/>
            <a:gdLst>
              <a:gd name="T0" fmla="*/ 77840 w 182"/>
              <a:gd name="T1" fmla="*/ 0 h 182"/>
              <a:gd name="T2" fmla="*/ 307975 w 182"/>
              <a:gd name="T3" fmla="*/ 0 h 182"/>
              <a:gd name="T4" fmla="*/ 307975 w 182"/>
              <a:gd name="T5" fmla="*/ 293688 h 182"/>
              <a:gd name="T6" fmla="*/ 0 w 182"/>
              <a:gd name="T7" fmla="*/ 0 h 182"/>
              <a:gd name="T8" fmla="*/ 77840 w 182"/>
              <a:gd name="T9" fmla="*/ 0 h 1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 h="182">
                <a:moveTo>
                  <a:pt x="46" y="0"/>
                </a:moveTo>
                <a:lnTo>
                  <a:pt x="182" y="0"/>
                </a:lnTo>
                <a:lnTo>
                  <a:pt x="182" y="182"/>
                </a:lnTo>
                <a:lnTo>
                  <a:pt x="0" y="0"/>
                </a:lnTo>
                <a:lnTo>
                  <a:pt x="46" y="0"/>
                </a:lnTo>
                <a:close/>
              </a:path>
            </a:pathLst>
          </a:custGeom>
          <a:solidFill>
            <a:schemeClr val="bg1"/>
          </a:soli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spAutoFit/>
          </a:bodyPr>
          <a:lstStyle/>
          <a:p>
            <a:endParaRPr lang="de-DE"/>
          </a:p>
        </p:txBody>
      </p:sp>
      <p:sp>
        <p:nvSpPr>
          <p:cNvPr id="15" name="Rectangle 13"/>
          <p:cNvSpPr>
            <a:spLocks noGrp="1" noChangeArrowheads="1"/>
          </p:cNvSpPr>
          <p:nvPr>
            <p:ph type="ftr" sz="quarter" idx="3"/>
          </p:nvPr>
        </p:nvSpPr>
        <p:spPr bwMode="auto">
          <a:xfrm>
            <a:off x="801688" y="6465888"/>
            <a:ext cx="6506616"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t>Martin WEBER | REGIONAL PREPARATORY GROUP MEETING FOR WRC-19 | © Bundesnetzagentur</a:t>
            </a:r>
            <a:endParaRPr lang="de-DE" dirty="0"/>
          </a:p>
        </p:txBody>
      </p:sp>
      <p:sp>
        <p:nvSpPr>
          <p:cNvPr id="16"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7"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t> </a:t>
            </a:r>
            <a:endParaRPr lang="de-DE" dirty="0"/>
          </a:p>
        </p:txBody>
      </p:sp>
    </p:spTree>
  </p:cSld>
  <p:clrMap bg1="lt1" tx1="dk1" bg2="lt2" tx2="dk2" accent1="accent1" accent2="accent2" accent3="accent3" accent4="accent4" accent5="accent5" accent6="accent6" hlink="hlink" folHlink="folHlink"/>
  <p:sldLayoutIdLst>
    <p:sldLayoutId id="2147483711" r:id="rId1"/>
  </p:sldLayoutIdLst>
  <p:timing>
    <p:tnLst>
      <p:par>
        <p:cTn id="1" dur="indefinite" restart="never" nodeType="tmRoot"/>
      </p:par>
    </p:tnLst>
  </p:timing>
  <p:hf hdr="0"/>
  <p:txStyles>
    <p:titleStyle>
      <a:lvl1pPr algn="l" rtl="0" eaLnBrk="1" fontAlgn="base" hangingPunct="1">
        <a:spcBef>
          <a:spcPct val="0"/>
        </a:spcBef>
        <a:spcAft>
          <a:spcPct val="0"/>
        </a:spcAft>
        <a:defRPr sz="3600">
          <a:solidFill>
            <a:schemeClr val="bg1"/>
          </a:solidFill>
          <a:latin typeface="+mj-lt"/>
          <a:ea typeface="+mj-ea"/>
          <a:cs typeface="+mj-cs"/>
        </a:defRPr>
      </a:lvl1pPr>
      <a:lvl2pPr algn="l" rtl="0" eaLnBrk="1" fontAlgn="base" hangingPunct="1">
        <a:spcBef>
          <a:spcPct val="0"/>
        </a:spcBef>
        <a:spcAft>
          <a:spcPct val="0"/>
        </a:spcAft>
        <a:defRPr sz="3600">
          <a:solidFill>
            <a:schemeClr val="bg1"/>
          </a:solidFill>
          <a:latin typeface="Verdana" pitchFamily="34" charset="0"/>
        </a:defRPr>
      </a:lvl2pPr>
      <a:lvl3pPr algn="l" rtl="0" eaLnBrk="1" fontAlgn="base" hangingPunct="1">
        <a:spcBef>
          <a:spcPct val="0"/>
        </a:spcBef>
        <a:spcAft>
          <a:spcPct val="0"/>
        </a:spcAft>
        <a:defRPr sz="3600">
          <a:solidFill>
            <a:schemeClr val="bg1"/>
          </a:solidFill>
          <a:latin typeface="Verdana" pitchFamily="34" charset="0"/>
        </a:defRPr>
      </a:lvl3pPr>
      <a:lvl4pPr algn="l" rtl="0" eaLnBrk="1" fontAlgn="base" hangingPunct="1">
        <a:spcBef>
          <a:spcPct val="0"/>
        </a:spcBef>
        <a:spcAft>
          <a:spcPct val="0"/>
        </a:spcAft>
        <a:defRPr sz="3600">
          <a:solidFill>
            <a:schemeClr val="bg1"/>
          </a:solidFill>
          <a:latin typeface="Verdana" pitchFamily="34" charset="0"/>
        </a:defRPr>
      </a:lvl4pPr>
      <a:lvl5pPr algn="l" rtl="0" eaLnBrk="1" fontAlgn="base" hangingPunct="1">
        <a:spcBef>
          <a:spcPct val="0"/>
        </a:spcBef>
        <a:spcAft>
          <a:spcPct val="0"/>
        </a:spcAft>
        <a:defRPr sz="3600">
          <a:solidFill>
            <a:schemeClr val="bg1"/>
          </a:solidFill>
          <a:latin typeface="Verdana" pitchFamily="34" charset="0"/>
        </a:defRPr>
      </a:lvl5pPr>
      <a:lvl6pPr marL="457200" algn="l" rtl="0" eaLnBrk="1" fontAlgn="base" hangingPunct="1">
        <a:spcBef>
          <a:spcPct val="0"/>
        </a:spcBef>
        <a:spcAft>
          <a:spcPct val="0"/>
        </a:spcAft>
        <a:defRPr sz="3600">
          <a:solidFill>
            <a:schemeClr val="bg1"/>
          </a:solidFill>
          <a:latin typeface="Verdana" pitchFamily="34" charset="0"/>
        </a:defRPr>
      </a:lvl6pPr>
      <a:lvl7pPr marL="914400" algn="l" rtl="0" eaLnBrk="1" fontAlgn="base" hangingPunct="1">
        <a:spcBef>
          <a:spcPct val="0"/>
        </a:spcBef>
        <a:spcAft>
          <a:spcPct val="0"/>
        </a:spcAft>
        <a:defRPr sz="3600">
          <a:solidFill>
            <a:schemeClr val="bg1"/>
          </a:solidFill>
          <a:latin typeface="Verdana" pitchFamily="34" charset="0"/>
        </a:defRPr>
      </a:lvl7pPr>
      <a:lvl8pPr marL="1371600" algn="l" rtl="0" eaLnBrk="1" fontAlgn="base" hangingPunct="1">
        <a:spcBef>
          <a:spcPct val="0"/>
        </a:spcBef>
        <a:spcAft>
          <a:spcPct val="0"/>
        </a:spcAft>
        <a:defRPr sz="3600">
          <a:solidFill>
            <a:schemeClr val="bg1"/>
          </a:solidFill>
          <a:latin typeface="Verdana" pitchFamily="34" charset="0"/>
        </a:defRPr>
      </a:lvl8pPr>
      <a:lvl9pPr marL="1828800" algn="l" rtl="0" eaLnBrk="1" fontAlgn="base" hangingPunct="1">
        <a:spcBef>
          <a:spcPct val="0"/>
        </a:spcBef>
        <a:spcAft>
          <a:spcPct val="0"/>
        </a:spcAft>
        <a:defRPr sz="3600">
          <a:solidFill>
            <a:schemeClr val="bg1"/>
          </a:solidFill>
          <a:latin typeface="Verdana" pitchFamily="34" charset="0"/>
        </a:defRPr>
      </a:lvl9pPr>
    </p:titleStyle>
    <p:bodyStyle>
      <a:lvl1pPr marL="342900" indent="-342900" algn="l" rtl="0" eaLnBrk="1" fontAlgn="base" hangingPunct="1">
        <a:spcBef>
          <a:spcPct val="20000"/>
        </a:spcBef>
        <a:spcAft>
          <a:spcPct val="0"/>
        </a:spcAft>
        <a:tabLst>
          <a:tab pos="987425" algn="l"/>
        </a:tabLst>
        <a:defRPr sz="2200">
          <a:solidFill>
            <a:schemeClr val="tx1"/>
          </a:solidFill>
          <a:latin typeface="+mn-lt"/>
          <a:ea typeface="+mn-ea"/>
          <a:cs typeface="+mn-cs"/>
        </a:defRPr>
      </a:lvl1pPr>
      <a:lvl2pPr marL="265113" indent="1588" algn="l" rtl="0" eaLnBrk="1" fontAlgn="base" hangingPunct="1">
        <a:spcBef>
          <a:spcPct val="20000"/>
        </a:spcBef>
        <a:spcAft>
          <a:spcPct val="0"/>
        </a:spcAft>
        <a:tabLst/>
        <a:defRPr sz="2200">
          <a:solidFill>
            <a:schemeClr val="tx1"/>
          </a:solidFill>
          <a:latin typeface="+mn-lt"/>
        </a:defRPr>
      </a:lvl2pPr>
      <a:lvl3pPr marL="625475" indent="3175" algn="l" rtl="0" eaLnBrk="1" fontAlgn="base" hangingPunct="1">
        <a:spcBef>
          <a:spcPct val="20000"/>
        </a:spcBef>
        <a:spcAft>
          <a:spcPct val="0"/>
        </a:spcAft>
        <a:tabLst/>
        <a:defRPr sz="2200">
          <a:solidFill>
            <a:schemeClr val="tx1"/>
          </a:solidFill>
          <a:latin typeface="+mn-lt"/>
        </a:defRPr>
      </a:lvl3pPr>
      <a:lvl4pPr marL="990600" indent="-4763" algn="l" defTabSz="990600" rtl="0" eaLnBrk="1" fontAlgn="base" hangingPunct="1">
        <a:spcBef>
          <a:spcPct val="20000"/>
        </a:spcBef>
        <a:spcAft>
          <a:spcPct val="0"/>
        </a:spcAft>
        <a:tabLst/>
        <a:defRPr sz="2200">
          <a:solidFill>
            <a:schemeClr val="tx1"/>
          </a:solidFill>
          <a:latin typeface="+mn-lt"/>
        </a:defRPr>
      </a:lvl4pPr>
      <a:lvl5pPr marL="1338263" indent="-4763" algn="l" rtl="0" eaLnBrk="1" fontAlgn="base" hangingPunct="1">
        <a:spcBef>
          <a:spcPct val="20000"/>
        </a:spcBef>
        <a:spcAft>
          <a:spcPct val="0"/>
        </a:spcAft>
        <a:tabLst/>
        <a:defRPr sz="2200">
          <a:solidFill>
            <a:schemeClr val="tx1"/>
          </a:solidFill>
          <a:latin typeface="+mn-lt"/>
        </a:defRPr>
      </a:lvl5pPr>
      <a:lvl6pPr marL="1176338" algn="l" rtl="0" eaLnBrk="1" fontAlgn="base" hangingPunct="1">
        <a:spcBef>
          <a:spcPct val="20000"/>
        </a:spcBef>
        <a:spcAft>
          <a:spcPct val="0"/>
        </a:spcAft>
        <a:tabLst>
          <a:tab pos="987425" algn="l"/>
        </a:tabLst>
        <a:defRPr sz="2200">
          <a:solidFill>
            <a:schemeClr val="tx1"/>
          </a:solidFill>
          <a:latin typeface="+mn-lt"/>
        </a:defRPr>
      </a:lvl6pPr>
      <a:lvl7pPr marL="1633538" algn="l" rtl="0" eaLnBrk="1" fontAlgn="base" hangingPunct="1">
        <a:spcBef>
          <a:spcPct val="20000"/>
        </a:spcBef>
        <a:spcAft>
          <a:spcPct val="0"/>
        </a:spcAft>
        <a:tabLst>
          <a:tab pos="987425" algn="l"/>
        </a:tabLst>
        <a:defRPr sz="2200">
          <a:solidFill>
            <a:schemeClr val="tx1"/>
          </a:solidFill>
          <a:latin typeface="+mn-lt"/>
        </a:defRPr>
      </a:lvl7pPr>
      <a:lvl8pPr marL="2090738" algn="l" rtl="0" eaLnBrk="1" fontAlgn="base" hangingPunct="1">
        <a:spcBef>
          <a:spcPct val="20000"/>
        </a:spcBef>
        <a:spcAft>
          <a:spcPct val="0"/>
        </a:spcAft>
        <a:tabLst>
          <a:tab pos="987425" algn="l"/>
        </a:tabLst>
        <a:defRPr sz="2200">
          <a:solidFill>
            <a:schemeClr val="tx1"/>
          </a:solidFill>
          <a:latin typeface="+mn-lt"/>
        </a:defRPr>
      </a:lvl8pPr>
      <a:lvl9pPr marL="2547938" algn="l" rtl="0" eaLnBrk="1" fontAlgn="base" hangingPunct="1">
        <a:spcBef>
          <a:spcPct val="20000"/>
        </a:spcBef>
        <a:spcAft>
          <a:spcPct val="0"/>
        </a:spcAft>
        <a:tabLst>
          <a:tab pos="987425" algn="l"/>
        </a:tabLst>
        <a:defRPr sz="2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0"/>
          <p:cNvSpPr>
            <a:spLocks noChangeArrowheads="1"/>
          </p:cNvSpPr>
          <p:nvPr/>
        </p:nvSpPr>
        <p:spPr bwMode="auto">
          <a:xfrm>
            <a:off x="0" y="3678238"/>
            <a:ext cx="9144000" cy="1860550"/>
          </a:xfrm>
          <a:prstGeom prst="rect">
            <a:avLst/>
          </a:prstGeom>
          <a:solidFill>
            <a:srgbClr val="417DB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eaLnBrk="1" hangingPunct="1">
              <a:spcBef>
                <a:spcPct val="20000"/>
              </a:spcBef>
              <a:buClr>
                <a:srgbClr val="BBC6D6"/>
              </a:buClr>
              <a:buSzPct val="80000"/>
              <a:buFont typeface="Wingdings" pitchFamily="2" charset="2"/>
              <a:buNone/>
            </a:pPr>
            <a:endParaRPr lang="de-DE"/>
          </a:p>
        </p:txBody>
      </p:sp>
      <p:sp>
        <p:nvSpPr>
          <p:cNvPr id="4103" name="Schlussangaben"/>
          <p:cNvSpPr>
            <a:spLocks noGrp="1" noChangeArrowheads="1"/>
          </p:cNvSpPr>
          <p:nvPr>
            <p:ph type="body" idx="1"/>
          </p:nvPr>
        </p:nvSpPr>
        <p:spPr bwMode="auto">
          <a:xfrm>
            <a:off x="789880" y="3822700"/>
            <a:ext cx="8042970" cy="1528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4104" name="Kernaussage"/>
          <p:cNvSpPr>
            <a:spLocks noGrp="1" noChangeArrowheads="1"/>
          </p:cNvSpPr>
          <p:nvPr>
            <p:ph type="title"/>
          </p:nvPr>
        </p:nvSpPr>
        <p:spPr bwMode="auto">
          <a:xfrm>
            <a:off x="783530" y="1716088"/>
            <a:ext cx="8022333" cy="1712912"/>
          </a:xfrm>
          <a:prstGeom prst="rect">
            <a:avLst/>
          </a:prstGeom>
          <a:noFill/>
          <a:ln>
            <a:noFill/>
          </a:ln>
          <a:extLst>
            <a:ext uri="{909E8E84-426E-40DD-AFC4-6F175D3DCCD1}">
              <a14:hiddenFill xmlns:a14="http://schemas.microsoft.com/office/drawing/2010/main">
                <a:solidFill>
                  <a:srgbClr val="F39A16"/>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smtClean="0"/>
              <a:t>Mastertitelformat bearbeiten</a:t>
            </a:r>
          </a:p>
        </p:txBody>
      </p:sp>
      <p:sp>
        <p:nvSpPr>
          <p:cNvPr id="4105" name="Freeform 20"/>
          <p:cNvSpPr>
            <a:spLocks/>
          </p:cNvSpPr>
          <p:nvPr/>
        </p:nvSpPr>
        <p:spPr bwMode="auto">
          <a:xfrm>
            <a:off x="8832850" y="3616325"/>
            <a:ext cx="312738" cy="303213"/>
          </a:xfrm>
          <a:custGeom>
            <a:avLst/>
            <a:gdLst>
              <a:gd name="T0" fmla="*/ 79044 w 182"/>
              <a:gd name="T1" fmla="*/ 0 h 182"/>
              <a:gd name="T2" fmla="*/ 312738 w 182"/>
              <a:gd name="T3" fmla="*/ 0 h 182"/>
              <a:gd name="T4" fmla="*/ 312738 w 182"/>
              <a:gd name="T5" fmla="*/ 303213 h 182"/>
              <a:gd name="T6" fmla="*/ 0 w 182"/>
              <a:gd name="T7" fmla="*/ 0 h 182"/>
              <a:gd name="T8" fmla="*/ 79044 w 182"/>
              <a:gd name="T9" fmla="*/ 0 h 1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 h="182">
                <a:moveTo>
                  <a:pt x="46" y="0"/>
                </a:moveTo>
                <a:lnTo>
                  <a:pt x="182" y="0"/>
                </a:lnTo>
                <a:lnTo>
                  <a:pt x="182" y="182"/>
                </a:lnTo>
                <a:lnTo>
                  <a:pt x="0" y="0"/>
                </a:lnTo>
                <a:lnTo>
                  <a:pt x="46" y="0"/>
                </a:lnTo>
                <a:close/>
              </a:path>
            </a:pathLst>
          </a:custGeom>
          <a:solidFill>
            <a:schemeClr val="bg1"/>
          </a:soli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spAutoFit/>
          </a:bodyPr>
          <a:lstStyle/>
          <a:p>
            <a:endParaRPr lang="de-DE"/>
          </a:p>
        </p:txBody>
      </p:sp>
      <p:sp>
        <p:nvSpPr>
          <p:cNvPr id="16" name="Rectangle 13"/>
          <p:cNvSpPr>
            <a:spLocks noGrp="1" noChangeArrowheads="1"/>
          </p:cNvSpPr>
          <p:nvPr>
            <p:ph type="ftr" sz="quarter" idx="3"/>
          </p:nvPr>
        </p:nvSpPr>
        <p:spPr bwMode="auto">
          <a:xfrm>
            <a:off x="790029" y="6465888"/>
            <a:ext cx="65182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t>Martin WEBER | REGIONAL PREPARATORY GROUP MEETING FOR WRC-19 | © Bundesnetzagentur</a:t>
            </a:r>
            <a:endParaRPr lang="de-DE" dirty="0"/>
          </a:p>
        </p:txBody>
      </p:sp>
      <p:sp>
        <p:nvSpPr>
          <p:cNvPr id="17"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8"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t> </a:t>
            </a:r>
            <a:endParaRPr lang="de-DE" dirty="0"/>
          </a:p>
        </p:txBody>
      </p:sp>
      <p:pic>
        <p:nvPicPr>
          <p:cNvPr id="10" name="Logo" descr="BnetzA_DTP_CMYK_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813" y="265113"/>
            <a:ext cx="1843087"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3" r:id="rId1"/>
  </p:sldLayoutIdLst>
  <p:timing>
    <p:tnLst>
      <p:par>
        <p:cTn id="1" dur="indefinite" restart="never" nodeType="tmRoot"/>
      </p:par>
    </p:tnLst>
  </p:timing>
  <p:hf hdr="0"/>
  <p:txStyles>
    <p:title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2800">
          <a:solidFill>
            <a:schemeClr val="tx1"/>
          </a:solidFill>
          <a:latin typeface="Verdana" pitchFamily="34" charset="0"/>
        </a:defRPr>
      </a:lvl2pPr>
      <a:lvl3pPr algn="l" rtl="0" eaLnBrk="1" fontAlgn="base" hangingPunct="1">
        <a:spcBef>
          <a:spcPct val="0"/>
        </a:spcBef>
        <a:spcAft>
          <a:spcPct val="0"/>
        </a:spcAft>
        <a:defRPr sz="2800">
          <a:solidFill>
            <a:schemeClr val="tx1"/>
          </a:solidFill>
          <a:latin typeface="Verdana" pitchFamily="34" charset="0"/>
        </a:defRPr>
      </a:lvl3pPr>
      <a:lvl4pPr algn="l" rtl="0" eaLnBrk="1" fontAlgn="base" hangingPunct="1">
        <a:spcBef>
          <a:spcPct val="0"/>
        </a:spcBef>
        <a:spcAft>
          <a:spcPct val="0"/>
        </a:spcAft>
        <a:defRPr sz="2800">
          <a:solidFill>
            <a:schemeClr val="tx1"/>
          </a:solidFill>
          <a:latin typeface="Verdana" pitchFamily="34" charset="0"/>
        </a:defRPr>
      </a:lvl4pPr>
      <a:lvl5pPr algn="l" rtl="0" eaLnBrk="1" fontAlgn="base" hangingPunct="1">
        <a:spcBef>
          <a:spcPct val="0"/>
        </a:spcBef>
        <a:spcAft>
          <a:spcPct val="0"/>
        </a:spcAft>
        <a:defRPr sz="2800">
          <a:solidFill>
            <a:schemeClr val="tx1"/>
          </a:solidFill>
          <a:latin typeface="Verdana" pitchFamily="34" charset="0"/>
        </a:defRPr>
      </a:lvl5pPr>
      <a:lvl6pPr marL="457200" algn="l" rtl="0" eaLnBrk="1" fontAlgn="base" hangingPunct="1">
        <a:spcBef>
          <a:spcPct val="0"/>
        </a:spcBef>
        <a:spcAft>
          <a:spcPct val="0"/>
        </a:spcAft>
        <a:defRPr sz="2800">
          <a:solidFill>
            <a:schemeClr val="tx1"/>
          </a:solidFill>
          <a:latin typeface="Verdana" pitchFamily="34" charset="0"/>
        </a:defRPr>
      </a:lvl6pPr>
      <a:lvl7pPr marL="914400" algn="l" rtl="0" eaLnBrk="1" fontAlgn="base" hangingPunct="1">
        <a:spcBef>
          <a:spcPct val="0"/>
        </a:spcBef>
        <a:spcAft>
          <a:spcPct val="0"/>
        </a:spcAft>
        <a:defRPr sz="2800">
          <a:solidFill>
            <a:schemeClr val="tx1"/>
          </a:solidFill>
          <a:latin typeface="Verdana" pitchFamily="34" charset="0"/>
        </a:defRPr>
      </a:lvl7pPr>
      <a:lvl8pPr marL="1371600" algn="l" rtl="0" eaLnBrk="1" fontAlgn="base" hangingPunct="1">
        <a:spcBef>
          <a:spcPct val="0"/>
        </a:spcBef>
        <a:spcAft>
          <a:spcPct val="0"/>
        </a:spcAft>
        <a:defRPr sz="2800">
          <a:solidFill>
            <a:schemeClr val="tx1"/>
          </a:solidFill>
          <a:latin typeface="Verdana" pitchFamily="34" charset="0"/>
        </a:defRPr>
      </a:lvl8pPr>
      <a:lvl9pPr marL="1828800" algn="l" rtl="0" eaLnBrk="1" fontAlgn="base" hangingPunct="1">
        <a:spcBef>
          <a:spcPct val="0"/>
        </a:spcBef>
        <a:spcAft>
          <a:spcPct val="0"/>
        </a:spcAft>
        <a:defRPr sz="2800">
          <a:solidFill>
            <a:schemeClr val="tx1"/>
          </a:solidFill>
          <a:latin typeface="Verdana" pitchFamily="34" charset="0"/>
        </a:defRPr>
      </a:lvl9pPr>
    </p:titleStyle>
    <p:bodyStyle>
      <a:lvl1pPr marL="342900" indent="-342900" algn="l" rtl="0" eaLnBrk="1" fontAlgn="base" hangingPunct="1">
        <a:spcBef>
          <a:spcPct val="20000"/>
        </a:spcBef>
        <a:spcAft>
          <a:spcPct val="0"/>
        </a:spcAft>
        <a:tabLst>
          <a:tab pos="987425" algn="l"/>
        </a:tabLst>
        <a:defRPr>
          <a:solidFill>
            <a:schemeClr val="bg1"/>
          </a:solidFill>
          <a:latin typeface="+mn-lt"/>
          <a:ea typeface="+mn-ea"/>
          <a:cs typeface="+mn-cs"/>
        </a:defRPr>
      </a:lvl1pPr>
      <a:lvl2pPr marL="0" indent="0" algn="l" rtl="0" eaLnBrk="1" fontAlgn="base" hangingPunct="1">
        <a:spcBef>
          <a:spcPct val="20000"/>
        </a:spcBef>
        <a:spcAft>
          <a:spcPct val="0"/>
        </a:spcAft>
        <a:tabLst/>
        <a:defRPr>
          <a:solidFill>
            <a:schemeClr val="bg1"/>
          </a:solidFill>
          <a:latin typeface="+mn-lt"/>
        </a:defRPr>
      </a:lvl2pPr>
      <a:lvl3pPr marL="0" indent="0" algn="l" rtl="0" eaLnBrk="1" fontAlgn="base" hangingPunct="1">
        <a:spcBef>
          <a:spcPct val="20000"/>
        </a:spcBef>
        <a:spcAft>
          <a:spcPct val="0"/>
        </a:spcAft>
        <a:tabLst/>
        <a:defRPr>
          <a:solidFill>
            <a:schemeClr val="bg1"/>
          </a:solidFill>
          <a:latin typeface="+mn-lt"/>
        </a:defRPr>
      </a:lvl3pPr>
      <a:lvl4pPr marL="1588" indent="-1588" algn="l" rtl="0" eaLnBrk="1" fontAlgn="base" hangingPunct="1">
        <a:spcBef>
          <a:spcPct val="20000"/>
        </a:spcBef>
        <a:spcAft>
          <a:spcPct val="0"/>
        </a:spcAft>
        <a:tabLst/>
        <a:defRPr>
          <a:solidFill>
            <a:schemeClr val="bg1"/>
          </a:solidFill>
          <a:latin typeface="+mn-lt"/>
        </a:defRPr>
      </a:lvl4pPr>
      <a:lvl5pPr marL="0" indent="0" algn="l" rtl="0" eaLnBrk="1" fontAlgn="base" hangingPunct="1">
        <a:spcBef>
          <a:spcPct val="20000"/>
        </a:spcBef>
        <a:spcAft>
          <a:spcPct val="0"/>
        </a:spcAft>
        <a:tabLst/>
        <a:defRPr>
          <a:solidFill>
            <a:schemeClr val="bg1"/>
          </a:solidFill>
          <a:latin typeface="+mn-lt"/>
        </a:defRPr>
      </a:lvl5pPr>
      <a:lvl6pPr marL="1176338" algn="l" rtl="0" eaLnBrk="1" fontAlgn="base" hangingPunct="1">
        <a:spcBef>
          <a:spcPct val="20000"/>
        </a:spcBef>
        <a:spcAft>
          <a:spcPct val="0"/>
        </a:spcAft>
        <a:tabLst>
          <a:tab pos="987425" algn="l"/>
        </a:tabLst>
        <a:defRPr>
          <a:solidFill>
            <a:schemeClr val="bg1"/>
          </a:solidFill>
          <a:latin typeface="+mn-lt"/>
        </a:defRPr>
      </a:lvl6pPr>
      <a:lvl7pPr marL="1633538" algn="l" rtl="0" eaLnBrk="1" fontAlgn="base" hangingPunct="1">
        <a:spcBef>
          <a:spcPct val="20000"/>
        </a:spcBef>
        <a:spcAft>
          <a:spcPct val="0"/>
        </a:spcAft>
        <a:tabLst>
          <a:tab pos="987425" algn="l"/>
        </a:tabLst>
        <a:defRPr>
          <a:solidFill>
            <a:schemeClr val="bg1"/>
          </a:solidFill>
          <a:latin typeface="+mn-lt"/>
        </a:defRPr>
      </a:lvl7pPr>
      <a:lvl8pPr marL="2090738" algn="l" rtl="0" eaLnBrk="1" fontAlgn="base" hangingPunct="1">
        <a:spcBef>
          <a:spcPct val="20000"/>
        </a:spcBef>
        <a:spcAft>
          <a:spcPct val="0"/>
        </a:spcAft>
        <a:tabLst>
          <a:tab pos="987425" algn="l"/>
        </a:tabLst>
        <a:defRPr>
          <a:solidFill>
            <a:schemeClr val="bg1"/>
          </a:solidFill>
          <a:latin typeface="+mn-lt"/>
        </a:defRPr>
      </a:lvl8pPr>
      <a:lvl9pPr marL="2547938" algn="l" rtl="0" eaLnBrk="1" fontAlgn="base" hangingPunct="1">
        <a:spcBef>
          <a:spcPct val="20000"/>
        </a:spcBef>
        <a:spcAft>
          <a:spcPct val="0"/>
        </a:spcAft>
        <a:tabLst>
          <a:tab pos="987425" algn="l"/>
        </a:tabLst>
        <a:defRPr>
          <a:solidFill>
            <a:schemeClr val="bg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971600" y="4754563"/>
            <a:ext cx="7226250" cy="66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dirty="0" smtClean="0"/>
              <a:t>Titelmasterformat durch Klicken bearbeiten</a:t>
            </a:r>
          </a:p>
        </p:txBody>
      </p:sp>
      <p:sp>
        <p:nvSpPr>
          <p:cNvPr id="5123" name="Rectangle 3"/>
          <p:cNvSpPr>
            <a:spLocks noGrp="1" noChangeArrowheads="1"/>
          </p:cNvSpPr>
          <p:nvPr>
            <p:ph type="body" idx="1"/>
          </p:nvPr>
        </p:nvSpPr>
        <p:spPr bwMode="auto">
          <a:xfrm>
            <a:off x="801689" y="2181225"/>
            <a:ext cx="7366000" cy="2344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Textmasterformate durch Klicken bearbeiten</a:t>
            </a:r>
          </a:p>
        </p:txBody>
      </p:sp>
    </p:spTree>
  </p:cSld>
  <p:clrMap bg1="lt1" tx1="dk1" bg2="lt2" tx2="dk2" accent1="accent1" accent2="accent2" accent3="accent3" accent4="accent4" accent5="accent5" accent6="accent6" hlink="hlink" folHlink="folHlink"/>
  <p:sldLayoutIdLst>
    <p:sldLayoutId id="2147483735" r:id="rId1"/>
  </p:sldLayoutIdLst>
  <p:timing>
    <p:tnLst>
      <p:par>
        <p:cTn id="1" dur="indefinite" restart="never" nodeType="tmRoot"/>
      </p:par>
    </p:tnLst>
  </p:timing>
  <p:hf hdr="0"/>
  <p:txStyles>
    <p:titleStyle>
      <a:lvl1pPr algn="l" rtl="0" eaLnBrk="1" fontAlgn="base" hangingPunct="1">
        <a:spcBef>
          <a:spcPct val="0"/>
        </a:spcBef>
        <a:spcAft>
          <a:spcPct val="0"/>
        </a:spcAft>
        <a:defRPr sz="2200" i="0">
          <a:solidFill>
            <a:schemeClr val="tx1"/>
          </a:solidFill>
          <a:latin typeface="+mj-lt"/>
          <a:ea typeface="+mj-ea"/>
          <a:cs typeface="+mj-cs"/>
        </a:defRPr>
      </a:lvl1pPr>
      <a:lvl2pPr algn="r" rtl="0" eaLnBrk="1" fontAlgn="base" hangingPunct="1">
        <a:spcBef>
          <a:spcPct val="0"/>
        </a:spcBef>
        <a:spcAft>
          <a:spcPct val="0"/>
        </a:spcAft>
        <a:defRPr sz="2200" i="1">
          <a:solidFill>
            <a:srgbClr val="E16900"/>
          </a:solidFill>
          <a:latin typeface="Verdana" pitchFamily="34" charset="0"/>
        </a:defRPr>
      </a:lvl2pPr>
      <a:lvl3pPr algn="r" rtl="0" eaLnBrk="1" fontAlgn="base" hangingPunct="1">
        <a:spcBef>
          <a:spcPct val="0"/>
        </a:spcBef>
        <a:spcAft>
          <a:spcPct val="0"/>
        </a:spcAft>
        <a:defRPr sz="2200" i="1">
          <a:solidFill>
            <a:srgbClr val="E16900"/>
          </a:solidFill>
          <a:latin typeface="Verdana" pitchFamily="34" charset="0"/>
        </a:defRPr>
      </a:lvl3pPr>
      <a:lvl4pPr algn="r" rtl="0" eaLnBrk="1" fontAlgn="base" hangingPunct="1">
        <a:spcBef>
          <a:spcPct val="0"/>
        </a:spcBef>
        <a:spcAft>
          <a:spcPct val="0"/>
        </a:spcAft>
        <a:defRPr sz="2200" i="1">
          <a:solidFill>
            <a:srgbClr val="E16900"/>
          </a:solidFill>
          <a:latin typeface="Verdana" pitchFamily="34" charset="0"/>
        </a:defRPr>
      </a:lvl4pPr>
      <a:lvl5pPr algn="r" rtl="0" eaLnBrk="1" fontAlgn="base" hangingPunct="1">
        <a:spcBef>
          <a:spcPct val="0"/>
        </a:spcBef>
        <a:spcAft>
          <a:spcPct val="0"/>
        </a:spcAft>
        <a:defRPr sz="2200" i="1">
          <a:solidFill>
            <a:srgbClr val="E16900"/>
          </a:solidFill>
          <a:latin typeface="Verdana" pitchFamily="34" charset="0"/>
        </a:defRPr>
      </a:lvl5pPr>
      <a:lvl6pPr marL="457200" algn="r" rtl="0" eaLnBrk="1" fontAlgn="base" hangingPunct="1">
        <a:spcBef>
          <a:spcPct val="0"/>
        </a:spcBef>
        <a:spcAft>
          <a:spcPct val="0"/>
        </a:spcAft>
        <a:defRPr sz="2200" i="1">
          <a:solidFill>
            <a:srgbClr val="E16900"/>
          </a:solidFill>
          <a:latin typeface="Verdana" pitchFamily="34" charset="0"/>
        </a:defRPr>
      </a:lvl6pPr>
      <a:lvl7pPr marL="914400" algn="r" rtl="0" eaLnBrk="1" fontAlgn="base" hangingPunct="1">
        <a:spcBef>
          <a:spcPct val="0"/>
        </a:spcBef>
        <a:spcAft>
          <a:spcPct val="0"/>
        </a:spcAft>
        <a:defRPr sz="2200" i="1">
          <a:solidFill>
            <a:srgbClr val="E16900"/>
          </a:solidFill>
          <a:latin typeface="Verdana" pitchFamily="34" charset="0"/>
        </a:defRPr>
      </a:lvl7pPr>
      <a:lvl8pPr marL="1371600" algn="r" rtl="0" eaLnBrk="1" fontAlgn="base" hangingPunct="1">
        <a:spcBef>
          <a:spcPct val="0"/>
        </a:spcBef>
        <a:spcAft>
          <a:spcPct val="0"/>
        </a:spcAft>
        <a:defRPr sz="2200" i="1">
          <a:solidFill>
            <a:srgbClr val="E16900"/>
          </a:solidFill>
          <a:latin typeface="Verdana" pitchFamily="34" charset="0"/>
        </a:defRPr>
      </a:lvl8pPr>
      <a:lvl9pPr marL="1828800" algn="r" rtl="0" eaLnBrk="1" fontAlgn="base" hangingPunct="1">
        <a:spcBef>
          <a:spcPct val="0"/>
        </a:spcBef>
        <a:spcAft>
          <a:spcPct val="0"/>
        </a:spcAft>
        <a:defRPr sz="2200" i="1">
          <a:solidFill>
            <a:srgbClr val="E16900"/>
          </a:solidFill>
          <a:latin typeface="Verdana" pitchFamily="34" charset="0"/>
        </a:defRPr>
      </a:lvl9pPr>
    </p:titleStyle>
    <p:bodyStyle>
      <a:lvl1pPr marL="266700" indent="-266700" algn="l" rtl="0" eaLnBrk="1" fontAlgn="base" hangingPunct="1">
        <a:spcBef>
          <a:spcPct val="20000"/>
        </a:spcBef>
        <a:spcAft>
          <a:spcPct val="0"/>
        </a:spcAft>
        <a:defRPr sz="2800">
          <a:solidFill>
            <a:schemeClr val="accent2"/>
          </a:solidFill>
          <a:latin typeface="+mn-lt"/>
          <a:ea typeface="+mn-ea"/>
          <a:cs typeface="+mn-cs"/>
        </a:defRPr>
      </a:lvl1pPr>
      <a:lvl2pPr marL="828675" indent="-285750" algn="l" rtl="0" eaLnBrk="1" fontAlgn="base" hangingPunct="1">
        <a:spcBef>
          <a:spcPct val="20000"/>
        </a:spcBef>
        <a:spcAft>
          <a:spcPct val="0"/>
        </a:spcAft>
        <a:buChar char="–"/>
        <a:defRPr sz="2800">
          <a:solidFill>
            <a:schemeClr val="tx1"/>
          </a:solidFill>
          <a:latin typeface="Arial" charset="0"/>
        </a:defRPr>
      </a:lvl2pPr>
      <a:lvl3pPr marL="1236663" indent="-228600" algn="l" rtl="0" eaLnBrk="1" fontAlgn="base" hangingPunct="1">
        <a:spcBef>
          <a:spcPct val="20000"/>
        </a:spcBef>
        <a:spcAft>
          <a:spcPct val="0"/>
        </a:spcAft>
        <a:buChar char="•"/>
        <a:defRPr sz="2400">
          <a:solidFill>
            <a:schemeClr val="tx1"/>
          </a:solidFill>
          <a:latin typeface="Arial" charset="0"/>
        </a:defRPr>
      </a:lvl3pPr>
      <a:lvl4pPr marL="164465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179388" y="125413"/>
            <a:ext cx="861218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Titelmasterformat durch Klicken bearbeiten</a:t>
            </a:r>
          </a:p>
        </p:txBody>
      </p:sp>
      <p:sp>
        <p:nvSpPr>
          <p:cNvPr id="6147" name="Rectangle 3"/>
          <p:cNvSpPr>
            <a:spLocks noGrp="1" noChangeArrowheads="1"/>
          </p:cNvSpPr>
          <p:nvPr>
            <p:ph type="body" idx="1"/>
          </p:nvPr>
        </p:nvSpPr>
        <p:spPr bwMode="auto">
          <a:xfrm>
            <a:off x="241300" y="3716338"/>
            <a:ext cx="3754438"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Textmasterformate durch Klicken bearbeiten</a:t>
            </a:r>
          </a:p>
        </p:txBody>
      </p:sp>
      <p:sp>
        <p:nvSpPr>
          <p:cNvPr id="6148" name="Rectangle 13"/>
          <p:cNvSpPr>
            <a:spLocks noChangeArrowheads="1"/>
          </p:cNvSpPr>
          <p:nvPr/>
        </p:nvSpPr>
        <p:spPr bwMode="auto">
          <a:xfrm>
            <a:off x="815975" y="6440488"/>
            <a:ext cx="3040063"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z="1000" b="1">
              <a:solidFill>
                <a:srgbClr val="265A7F"/>
              </a:solidFill>
              <a:cs typeface="Arial" charset="0"/>
            </a:endParaRPr>
          </a:p>
        </p:txBody>
      </p:sp>
      <p:sp>
        <p:nvSpPr>
          <p:cNvPr id="1038" name="Rectangle 14"/>
          <p:cNvSpPr>
            <a:spLocks noGrp="1" noChangeArrowheads="1"/>
          </p:cNvSpPr>
          <p:nvPr>
            <p:ph type="sldNum" sz="quarter" idx="4"/>
          </p:nvPr>
        </p:nvSpPr>
        <p:spPr bwMode="auto">
          <a:xfrm>
            <a:off x="8285163" y="6416675"/>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vl1pPr>
          </a:lstStyle>
          <a:p>
            <a:pPr>
              <a:defRPr/>
            </a:pPr>
            <a:fld id="{08069B21-AD0B-48A2-AC9D-622DE093292F}" type="slidenum">
              <a:rPr lang="de-DE" smtClean="0"/>
              <a:pPr>
                <a:defRPr/>
              </a:pPr>
              <a:t>‹Nr.›</a:t>
            </a:fld>
            <a:endParaRPr lang="de-DE"/>
          </a:p>
        </p:txBody>
      </p:sp>
    </p:spTree>
  </p:cSld>
  <p:clrMap bg1="lt1" tx1="dk1" bg2="lt2" tx2="dk2" accent1="accent1" accent2="accent2" accent3="accent3" accent4="accent4" accent5="accent5" accent6="accent6" hlink="hlink" folHlink="folHlink"/>
  <p:sldLayoutIdLst>
    <p:sldLayoutId id="2147483747" r:id="rId1"/>
  </p:sldLayoutIdLst>
  <p:timing>
    <p:tnLst>
      <p:par>
        <p:cTn id="1" dur="indefinite" restart="never" nodeType="tmRoot"/>
      </p:par>
    </p:tnLst>
  </p:timing>
  <p:hf hdr="0"/>
  <p:txStyles>
    <p:titleStyle>
      <a:lvl1pPr algn="l" rtl="0" eaLnBrk="1" fontAlgn="base" hangingPunct="1">
        <a:lnSpc>
          <a:spcPts val="3500"/>
        </a:lnSpc>
        <a:spcBef>
          <a:spcPct val="0"/>
        </a:spcBef>
        <a:spcAft>
          <a:spcPct val="0"/>
        </a:spcAft>
        <a:defRPr sz="2800">
          <a:solidFill>
            <a:schemeClr val="tx1"/>
          </a:solidFill>
          <a:latin typeface="+mj-lt"/>
          <a:ea typeface="+mj-ea"/>
          <a:cs typeface="+mj-cs"/>
        </a:defRPr>
      </a:lvl1pPr>
      <a:lvl2pPr algn="l" rtl="0" eaLnBrk="1" fontAlgn="base" hangingPunct="1">
        <a:lnSpc>
          <a:spcPts val="3500"/>
        </a:lnSpc>
        <a:spcBef>
          <a:spcPct val="0"/>
        </a:spcBef>
        <a:spcAft>
          <a:spcPct val="0"/>
        </a:spcAft>
        <a:defRPr sz="2800">
          <a:solidFill>
            <a:schemeClr val="tx1"/>
          </a:solidFill>
          <a:latin typeface="Verdana" pitchFamily="34" charset="0"/>
        </a:defRPr>
      </a:lvl2pPr>
      <a:lvl3pPr algn="l" rtl="0" eaLnBrk="1" fontAlgn="base" hangingPunct="1">
        <a:lnSpc>
          <a:spcPts val="3500"/>
        </a:lnSpc>
        <a:spcBef>
          <a:spcPct val="0"/>
        </a:spcBef>
        <a:spcAft>
          <a:spcPct val="0"/>
        </a:spcAft>
        <a:defRPr sz="2800">
          <a:solidFill>
            <a:schemeClr val="tx1"/>
          </a:solidFill>
          <a:latin typeface="Verdana" pitchFamily="34" charset="0"/>
        </a:defRPr>
      </a:lvl3pPr>
      <a:lvl4pPr algn="l" rtl="0" eaLnBrk="1" fontAlgn="base" hangingPunct="1">
        <a:lnSpc>
          <a:spcPts val="3500"/>
        </a:lnSpc>
        <a:spcBef>
          <a:spcPct val="0"/>
        </a:spcBef>
        <a:spcAft>
          <a:spcPct val="0"/>
        </a:spcAft>
        <a:defRPr sz="2800">
          <a:solidFill>
            <a:schemeClr val="tx1"/>
          </a:solidFill>
          <a:latin typeface="Verdana" pitchFamily="34" charset="0"/>
        </a:defRPr>
      </a:lvl4pPr>
      <a:lvl5pPr algn="l" rtl="0" eaLnBrk="1" fontAlgn="base" hangingPunct="1">
        <a:lnSpc>
          <a:spcPts val="3500"/>
        </a:lnSpc>
        <a:spcBef>
          <a:spcPct val="0"/>
        </a:spcBef>
        <a:spcAft>
          <a:spcPct val="0"/>
        </a:spcAft>
        <a:defRPr sz="2800">
          <a:solidFill>
            <a:schemeClr val="tx1"/>
          </a:solidFill>
          <a:latin typeface="Verdana" pitchFamily="34" charset="0"/>
        </a:defRPr>
      </a:lvl5pPr>
      <a:lvl6pPr marL="457200" algn="l" rtl="0" eaLnBrk="1" fontAlgn="base" hangingPunct="1">
        <a:lnSpc>
          <a:spcPts val="3500"/>
        </a:lnSpc>
        <a:spcBef>
          <a:spcPct val="0"/>
        </a:spcBef>
        <a:spcAft>
          <a:spcPct val="0"/>
        </a:spcAft>
        <a:defRPr sz="2800">
          <a:solidFill>
            <a:schemeClr val="tx1"/>
          </a:solidFill>
          <a:latin typeface="Verdana" pitchFamily="34" charset="0"/>
        </a:defRPr>
      </a:lvl6pPr>
      <a:lvl7pPr marL="914400" algn="l" rtl="0" eaLnBrk="1" fontAlgn="base" hangingPunct="1">
        <a:lnSpc>
          <a:spcPts val="3500"/>
        </a:lnSpc>
        <a:spcBef>
          <a:spcPct val="0"/>
        </a:spcBef>
        <a:spcAft>
          <a:spcPct val="0"/>
        </a:spcAft>
        <a:defRPr sz="2800">
          <a:solidFill>
            <a:schemeClr val="tx1"/>
          </a:solidFill>
          <a:latin typeface="Verdana" pitchFamily="34" charset="0"/>
        </a:defRPr>
      </a:lvl7pPr>
      <a:lvl8pPr marL="1371600" algn="l" rtl="0" eaLnBrk="1" fontAlgn="base" hangingPunct="1">
        <a:lnSpc>
          <a:spcPts val="3500"/>
        </a:lnSpc>
        <a:spcBef>
          <a:spcPct val="0"/>
        </a:spcBef>
        <a:spcAft>
          <a:spcPct val="0"/>
        </a:spcAft>
        <a:defRPr sz="2800">
          <a:solidFill>
            <a:schemeClr val="tx1"/>
          </a:solidFill>
          <a:latin typeface="Verdana" pitchFamily="34" charset="0"/>
        </a:defRPr>
      </a:lvl8pPr>
      <a:lvl9pPr marL="1828800" algn="l" rtl="0" eaLnBrk="1" fontAlgn="base" hangingPunct="1">
        <a:lnSpc>
          <a:spcPts val="3500"/>
        </a:lnSpc>
        <a:spcBef>
          <a:spcPct val="0"/>
        </a:spcBef>
        <a:spcAft>
          <a:spcPct val="0"/>
        </a:spcAft>
        <a:defRPr sz="2800">
          <a:solidFill>
            <a:schemeClr val="tx1"/>
          </a:solidFill>
          <a:latin typeface="Verdana" pitchFamily="34" charset="0"/>
        </a:defRPr>
      </a:lvl9pPr>
    </p:titleStyle>
    <p:bodyStyle>
      <a:lvl1pPr marL="0" indent="0" algn="l" rtl="0" eaLnBrk="1" fontAlgn="base" hangingPunct="1">
        <a:spcBef>
          <a:spcPct val="20000"/>
        </a:spcBef>
        <a:spcAft>
          <a:spcPct val="0"/>
        </a:spcAft>
        <a:defRPr sz="2200">
          <a:solidFill>
            <a:schemeClr val="tx1"/>
          </a:solidFill>
          <a:latin typeface="+mn-lt"/>
          <a:ea typeface="+mn-ea"/>
          <a:cs typeface="+mn-cs"/>
        </a:defRPr>
      </a:lvl1pPr>
      <a:lvl2pPr marL="742950" indent="-285750" algn="l" rtl="0" eaLnBrk="1" fontAlgn="base" hangingPunct="1">
        <a:spcBef>
          <a:spcPct val="20000"/>
        </a:spcBef>
        <a:spcAft>
          <a:spcPct val="0"/>
        </a:spcAft>
        <a:defRPr sz="2800">
          <a:solidFill>
            <a:schemeClr val="tx1"/>
          </a:solidFill>
          <a:latin typeface="Arial" charset="0"/>
        </a:defRPr>
      </a:lvl2pPr>
      <a:lvl3pPr marL="1143000" indent="-228600" algn="l" rtl="0" eaLnBrk="1" fontAlgn="base" hangingPunct="1">
        <a:spcBef>
          <a:spcPct val="20000"/>
        </a:spcBef>
        <a:spcAft>
          <a:spcPct val="0"/>
        </a:spcAft>
        <a:defRPr sz="2400">
          <a:solidFill>
            <a:schemeClr val="tx1"/>
          </a:solidFill>
          <a:latin typeface="Arial" charset="0"/>
        </a:defRPr>
      </a:lvl3pPr>
      <a:lvl4pPr marL="1600200" indent="-228600" algn="l" rtl="0" eaLnBrk="1" fontAlgn="base" hangingPunct="1">
        <a:spcBef>
          <a:spcPct val="20000"/>
        </a:spcBef>
        <a:spcAft>
          <a:spcPct val="0"/>
        </a:spcAft>
        <a:defRPr sz="2000">
          <a:solidFill>
            <a:schemeClr val="tx1"/>
          </a:solidFill>
          <a:latin typeface="Arial" charset="0"/>
        </a:defRPr>
      </a:lvl4pPr>
      <a:lvl5pPr marL="2057400" indent="-228600" algn="l" rtl="0" eaLnBrk="1" fontAlgn="base" hangingPunct="1">
        <a:spcBef>
          <a:spcPct val="20000"/>
        </a:spcBef>
        <a:spcAft>
          <a:spcPct val="0"/>
        </a:spcAft>
        <a:defRPr sz="2000">
          <a:solidFill>
            <a:schemeClr val="tx1"/>
          </a:solidFill>
          <a:latin typeface="Arial" charset="0"/>
        </a:defRPr>
      </a:lvl5pPr>
      <a:lvl6pPr marL="2514600" indent="-228600" algn="l" rtl="0" eaLnBrk="1" fontAlgn="base" hangingPunct="1">
        <a:spcBef>
          <a:spcPct val="20000"/>
        </a:spcBef>
        <a:spcAft>
          <a:spcPct val="0"/>
        </a:spcAft>
        <a:defRPr sz="2000">
          <a:solidFill>
            <a:schemeClr val="tx1"/>
          </a:solidFill>
          <a:latin typeface="Arial" charset="0"/>
        </a:defRPr>
      </a:lvl6pPr>
      <a:lvl7pPr marL="2971800" indent="-228600" algn="l" rtl="0" eaLnBrk="1" fontAlgn="base" hangingPunct="1">
        <a:spcBef>
          <a:spcPct val="20000"/>
        </a:spcBef>
        <a:spcAft>
          <a:spcPct val="0"/>
        </a:spcAft>
        <a:defRPr sz="2000">
          <a:solidFill>
            <a:schemeClr val="tx1"/>
          </a:solidFill>
          <a:latin typeface="Arial" charset="0"/>
        </a:defRPr>
      </a:lvl7pPr>
      <a:lvl8pPr marL="3429000" indent="-228600" algn="l" rtl="0" eaLnBrk="1" fontAlgn="base" hangingPunct="1">
        <a:spcBef>
          <a:spcPct val="20000"/>
        </a:spcBef>
        <a:spcAft>
          <a:spcPct val="0"/>
        </a:spcAft>
        <a:defRPr sz="2000">
          <a:solidFill>
            <a:schemeClr val="tx1"/>
          </a:solidFill>
          <a:latin typeface="Arial" charset="0"/>
        </a:defRPr>
      </a:lvl8pPr>
      <a:lvl9pPr marL="3886200" indent="-228600" algn="l" rtl="0" eaLnBrk="1" fontAlgn="base" hangingPunct="1">
        <a:spcBef>
          <a:spcPct val="20000"/>
        </a:spcBef>
        <a:spcAft>
          <a:spcPct val="0"/>
        </a:spcAft>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0" y="0"/>
            <a:ext cx="9144000" cy="620713"/>
          </a:xfrm>
          <a:prstGeom prst="rect">
            <a:avLst/>
          </a:prstGeom>
          <a:solidFill>
            <a:srgbClr val="417DB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ct val="0"/>
              </a:spcBef>
            </a:pPr>
            <a:endParaRPr lang="de-DE">
              <a:solidFill>
                <a:srgbClr val="000000"/>
              </a:solidFill>
            </a:endParaRPr>
          </a:p>
        </p:txBody>
      </p:sp>
      <p:sp>
        <p:nvSpPr>
          <p:cNvPr id="1038"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a:solidFill>
                  <a:srgbClr val="000000"/>
                </a:solidFill>
              </a:rPr>
              <a:pPr/>
              <a:t>‹Nr.›</a:t>
            </a:fld>
            <a:endParaRPr lang="de-DE" dirty="0">
              <a:solidFill>
                <a:srgbClr val="000000"/>
              </a:solidFill>
            </a:endParaRPr>
          </a:p>
        </p:txBody>
      </p:sp>
      <p:sp>
        <p:nvSpPr>
          <p:cNvPr id="1030" name="Rectangle 43"/>
          <p:cNvSpPr>
            <a:spLocks noGrp="1" noChangeArrowheads="1"/>
          </p:cNvSpPr>
          <p:nvPr>
            <p:ph type="body" idx="1"/>
          </p:nvPr>
        </p:nvSpPr>
        <p:spPr bwMode="auto">
          <a:xfrm>
            <a:off x="801688" y="1052513"/>
            <a:ext cx="8004174" cy="51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1090"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solidFill>
                  <a:srgbClr val="000000"/>
                </a:solidFill>
              </a:rPr>
              <a:t> </a:t>
            </a:r>
            <a:endParaRPr lang="de-DE" dirty="0">
              <a:solidFill>
                <a:srgbClr val="000000"/>
              </a:solidFill>
            </a:endParaRPr>
          </a:p>
        </p:txBody>
      </p:sp>
      <p:sp>
        <p:nvSpPr>
          <p:cNvPr id="1032" name="Rectangle 68"/>
          <p:cNvSpPr>
            <a:spLocks noGrp="1" noChangeArrowheads="1"/>
          </p:cNvSpPr>
          <p:nvPr>
            <p:ph type="title"/>
          </p:nvPr>
        </p:nvSpPr>
        <p:spPr bwMode="auto">
          <a:xfrm>
            <a:off x="801688" y="52388"/>
            <a:ext cx="6002562"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10800" rIns="91440" bIns="10800" numCol="1" anchor="ctr" anchorCtr="0" compatLnSpc="1">
            <a:prstTxWarp prst="textNoShape">
              <a:avLst/>
            </a:prstTxWarp>
          </a:bodyPr>
          <a:lstStyle/>
          <a:p>
            <a:pPr lvl="0"/>
            <a:r>
              <a:rPr lang="de-DE" dirty="0" smtClean="0"/>
              <a:t>Titelmasterformat durch Klicken bearbeiten</a:t>
            </a:r>
          </a:p>
        </p:txBody>
      </p:sp>
      <p:pic>
        <p:nvPicPr>
          <p:cNvPr id="1033" name="Eisenbahn-dunkel" descr="BNetzA_Icon_Eisenbahn_CMYK.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89938" y="103188"/>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Energie-dunkel" descr="BNetzA_Icon_Energie_CMYK.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46900" y="103188"/>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ost-dunkel" descr="BNetzA_Icon_Post_CMYK.eps"/>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04163" y="103188"/>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Telekommunikation-dunkel" descr="BNetzA_Icon_Telekom_CMYK.eps"/>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26325" y="103188"/>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13" descr="Eisenbahn-transparent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189935" y="162639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114" descr="Post-transparent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89935" y="116284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9" name="Picture 115" descr="Telekommunikation-transparent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89935" y="726281"/>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40" name="Eisenbahn-hell"/>
          <p:cNvGrpSpPr>
            <a:grpSpLocks/>
          </p:cNvGrpSpPr>
          <p:nvPr/>
        </p:nvGrpSpPr>
        <p:grpSpPr bwMode="auto">
          <a:xfrm>
            <a:off x="9688285" y="1626393"/>
            <a:ext cx="406400" cy="403225"/>
            <a:chOff x="5919" y="1000"/>
            <a:chExt cx="256" cy="254"/>
          </a:xfrm>
        </p:grpSpPr>
        <p:sp>
          <p:nvSpPr>
            <p:cNvPr id="1052" name="AutoShape 88"/>
            <p:cNvSpPr>
              <a:spLocks noChangeArrowheads="1"/>
            </p:cNvSpPr>
            <p:nvPr/>
          </p:nvSpPr>
          <p:spPr bwMode="auto">
            <a:xfrm>
              <a:off x="5919" y="1000"/>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solidFill>
                  <a:srgbClr val="000000"/>
                </a:solidFill>
              </a:endParaRPr>
            </a:p>
          </p:txBody>
        </p:sp>
        <p:pic>
          <p:nvPicPr>
            <p:cNvPr id="1053" name="Picture 121" descr="Eisenbahn-blau"/>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21" y="1000"/>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41" name="Energie-hell"/>
          <p:cNvGrpSpPr>
            <a:grpSpLocks/>
          </p:cNvGrpSpPr>
          <p:nvPr/>
        </p:nvGrpSpPr>
        <p:grpSpPr bwMode="auto">
          <a:xfrm>
            <a:off x="9685110" y="242093"/>
            <a:ext cx="406400" cy="403225"/>
            <a:chOff x="5919" y="128"/>
            <a:chExt cx="256" cy="254"/>
          </a:xfrm>
        </p:grpSpPr>
        <p:sp>
          <p:nvSpPr>
            <p:cNvPr id="1050" name="AutoShape 98"/>
            <p:cNvSpPr>
              <a:spLocks noChangeArrowheads="1"/>
            </p:cNvSpPr>
            <p:nvPr/>
          </p:nvSpPr>
          <p:spPr bwMode="auto">
            <a:xfrm>
              <a:off x="5919" y="12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solidFill>
                  <a:srgbClr val="000000"/>
                </a:solidFill>
              </a:endParaRPr>
            </a:p>
          </p:txBody>
        </p:sp>
        <p:pic>
          <p:nvPicPr>
            <p:cNvPr id="1051" name="Picture 123" descr="Energie-blau"/>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19" y="12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42" name="Picture 125" descr="Energie-transparent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189935" y="24209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43" name="Post-hell"/>
          <p:cNvGrpSpPr>
            <a:grpSpLocks/>
          </p:cNvGrpSpPr>
          <p:nvPr/>
        </p:nvGrpSpPr>
        <p:grpSpPr bwMode="auto">
          <a:xfrm>
            <a:off x="9685110" y="1162843"/>
            <a:ext cx="406400" cy="403225"/>
            <a:chOff x="5919" y="708"/>
            <a:chExt cx="256" cy="254"/>
          </a:xfrm>
        </p:grpSpPr>
        <p:sp>
          <p:nvSpPr>
            <p:cNvPr id="1048" name="AutoShape 99"/>
            <p:cNvSpPr>
              <a:spLocks noChangeArrowheads="1"/>
            </p:cNvSpPr>
            <p:nvPr/>
          </p:nvSpPr>
          <p:spPr bwMode="auto">
            <a:xfrm>
              <a:off x="5919" y="70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solidFill>
                  <a:srgbClr val="000000"/>
                </a:solidFill>
              </a:endParaRPr>
            </a:p>
          </p:txBody>
        </p:sp>
        <p:pic>
          <p:nvPicPr>
            <p:cNvPr id="1049" name="Picture 126" descr="Post-blau"/>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19" y="70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44" name="Telekommunikation-hell"/>
          <p:cNvGrpSpPr>
            <a:grpSpLocks/>
          </p:cNvGrpSpPr>
          <p:nvPr/>
        </p:nvGrpSpPr>
        <p:grpSpPr bwMode="auto">
          <a:xfrm>
            <a:off x="9685110" y="702468"/>
            <a:ext cx="409575" cy="403225"/>
            <a:chOff x="5919" y="418"/>
            <a:chExt cx="258" cy="254"/>
          </a:xfrm>
        </p:grpSpPr>
        <p:sp>
          <p:nvSpPr>
            <p:cNvPr id="1046" name="AutoShape 97"/>
            <p:cNvSpPr>
              <a:spLocks noChangeArrowheads="1"/>
            </p:cNvSpPr>
            <p:nvPr/>
          </p:nvSpPr>
          <p:spPr bwMode="auto">
            <a:xfrm>
              <a:off x="5919" y="41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solidFill>
                  <a:srgbClr val="000000"/>
                </a:solidFill>
              </a:endParaRPr>
            </a:p>
          </p:txBody>
        </p:sp>
        <p:pic>
          <p:nvPicPr>
            <p:cNvPr id="1047" name="Picture 127" descr="Telekommunikation-blau"/>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23" y="41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45" name="Rectangle 119"/>
          <p:cNvSpPr>
            <a:spLocks noChangeArrowheads="1"/>
          </p:cNvSpPr>
          <p:nvPr/>
        </p:nvSpPr>
        <p:spPr bwMode="auto">
          <a:xfrm>
            <a:off x="9540648" y="91281"/>
            <a:ext cx="1296987" cy="1989137"/>
          </a:xfrm>
          <a:prstGeom prst="rect">
            <a:avLst/>
          </a:prstGeom>
          <a:solidFill>
            <a:srgbClr val="C6CACE"/>
          </a:solidFill>
          <a:ln>
            <a:noFill/>
          </a:ln>
          <a:effectLst/>
          <a:extLst/>
        </p:spPr>
        <p:txBody>
          <a:bodyPr anchor="ctr">
            <a:spAutoFit/>
          </a:bodyPr>
          <a:lstStyle/>
          <a:p>
            <a:endParaRPr lang="de-DE">
              <a:solidFill>
                <a:srgbClr val="000000"/>
              </a:solidFill>
            </a:endParaRPr>
          </a:p>
        </p:txBody>
      </p:sp>
    </p:spTree>
    <p:extLst>
      <p:ext uri="{BB962C8B-B14F-4D97-AF65-F5344CB8AC3E}">
        <p14:creationId xmlns:p14="http://schemas.microsoft.com/office/powerpoint/2010/main" val="2233790717"/>
      </p:ext>
    </p:extLst>
  </p:cSld>
  <p:clrMap bg1="lt1" tx1="dk1" bg2="lt2" tx2="dk2" accent1="accent1" accent2="accent2" accent3="accent3" accent4="accent4" accent5="accent5" accent6="accent6" hlink="hlink" folHlink="folHlink"/>
  <p:sldLayoutIdLst>
    <p:sldLayoutId id="2147483752" r:id="rId1"/>
    <p:sldLayoutId id="2147483753" r:id="rId2"/>
  </p:sldLayoutIdLst>
  <p:timing>
    <p:tnLst>
      <p:par>
        <p:cTn id="1" dur="indefinite" restart="never" nodeType="tmRoot"/>
      </p:par>
    </p:tnLst>
  </p:timing>
  <p:hf hdr="0"/>
  <p:txStyles>
    <p:titleStyle>
      <a:lvl1pPr algn="l" rtl="0" eaLnBrk="1" fontAlgn="base" hangingPunct="1">
        <a:spcBef>
          <a:spcPct val="0"/>
        </a:spcBef>
        <a:spcAft>
          <a:spcPct val="0"/>
        </a:spcAft>
        <a:defRPr sz="2200">
          <a:solidFill>
            <a:schemeClr val="bg1"/>
          </a:solidFill>
          <a:latin typeface="Verdana" pitchFamily="34" charset="0"/>
          <a:ea typeface="+mj-ea"/>
          <a:cs typeface="+mj-cs"/>
        </a:defRPr>
      </a:lvl1pPr>
      <a:lvl2pPr algn="l" rtl="0" eaLnBrk="1" fontAlgn="base" hangingPunct="1">
        <a:spcBef>
          <a:spcPct val="0"/>
        </a:spcBef>
        <a:spcAft>
          <a:spcPct val="0"/>
        </a:spcAft>
        <a:defRPr sz="2200">
          <a:solidFill>
            <a:schemeClr val="bg1"/>
          </a:solidFill>
          <a:latin typeface="Verdana" pitchFamily="34" charset="0"/>
        </a:defRPr>
      </a:lvl2pPr>
      <a:lvl3pPr algn="l" rtl="0" eaLnBrk="1" fontAlgn="base" hangingPunct="1">
        <a:spcBef>
          <a:spcPct val="0"/>
        </a:spcBef>
        <a:spcAft>
          <a:spcPct val="0"/>
        </a:spcAft>
        <a:defRPr sz="2200">
          <a:solidFill>
            <a:schemeClr val="bg1"/>
          </a:solidFill>
          <a:latin typeface="Verdana" pitchFamily="34" charset="0"/>
        </a:defRPr>
      </a:lvl3pPr>
      <a:lvl4pPr algn="l" rtl="0" eaLnBrk="1" fontAlgn="base" hangingPunct="1">
        <a:spcBef>
          <a:spcPct val="0"/>
        </a:spcBef>
        <a:spcAft>
          <a:spcPct val="0"/>
        </a:spcAft>
        <a:defRPr sz="2200">
          <a:solidFill>
            <a:schemeClr val="bg1"/>
          </a:solidFill>
          <a:latin typeface="Verdana" pitchFamily="34" charset="0"/>
        </a:defRPr>
      </a:lvl4pPr>
      <a:lvl5pPr algn="l" rtl="0" eaLnBrk="1" fontAlgn="base" hangingPunct="1">
        <a:spcBef>
          <a:spcPct val="0"/>
        </a:spcBef>
        <a:spcAft>
          <a:spcPct val="0"/>
        </a:spcAft>
        <a:defRPr sz="2200">
          <a:solidFill>
            <a:schemeClr val="bg1"/>
          </a:solidFill>
          <a:latin typeface="Verdana" pitchFamily="34" charset="0"/>
        </a:defRPr>
      </a:lvl5pPr>
      <a:lvl6pPr marL="457200" algn="l" rtl="0" eaLnBrk="1" fontAlgn="base" hangingPunct="1">
        <a:spcBef>
          <a:spcPct val="0"/>
        </a:spcBef>
        <a:spcAft>
          <a:spcPct val="0"/>
        </a:spcAft>
        <a:defRPr sz="2000">
          <a:solidFill>
            <a:schemeClr val="bg1"/>
          </a:solidFill>
          <a:latin typeface="Arial Narrow" pitchFamily="1" charset="0"/>
        </a:defRPr>
      </a:lvl6pPr>
      <a:lvl7pPr marL="914400" algn="l" rtl="0" eaLnBrk="1" fontAlgn="base" hangingPunct="1">
        <a:spcBef>
          <a:spcPct val="0"/>
        </a:spcBef>
        <a:spcAft>
          <a:spcPct val="0"/>
        </a:spcAft>
        <a:defRPr sz="2000">
          <a:solidFill>
            <a:schemeClr val="bg1"/>
          </a:solidFill>
          <a:latin typeface="Arial Narrow" pitchFamily="1" charset="0"/>
        </a:defRPr>
      </a:lvl7pPr>
      <a:lvl8pPr marL="1371600" algn="l" rtl="0" eaLnBrk="1" fontAlgn="base" hangingPunct="1">
        <a:spcBef>
          <a:spcPct val="0"/>
        </a:spcBef>
        <a:spcAft>
          <a:spcPct val="0"/>
        </a:spcAft>
        <a:defRPr sz="2000">
          <a:solidFill>
            <a:schemeClr val="bg1"/>
          </a:solidFill>
          <a:latin typeface="Arial Narrow" pitchFamily="1" charset="0"/>
        </a:defRPr>
      </a:lvl8pPr>
      <a:lvl9pPr marL="1828800" algn="l" rtl="0" eaLnBrk="1" fontAlgn="base" hangingPunct="1">
        <a:spcBef>
          <a:spcPct val="0"/>
        </a:spcBef>
        <a:spcAft>
          <a:spcPct val="0"/>
        </a:spcAft>
        <a:defRPr sz="2000">
          <a:solidFill>
            <a:schemeClr val="bg1"/>
          </a:solidFill>
          <a:latin typeface="Arial Narrow" pitchFamily="1" charset="0"/>
        </a:defRPr>
      </a:lvl9pPr>
    </p:titleStyle>
    <p:bodyStyle>
      <a:lvl1pPr marL="0" indent="0" algn="l" rtl="0" eaLnBrk="1" fontAlgn="base" hangingPunct="1">
        <a:spcBef>
          <a:spcPct val="30000"/>
        </a:spcBef>
        <a:spcAft>
          <a:spcPct val="0"/>
        </a:spcAft>
        <a:buClr>
          <a:srgbClr val="417DBE"/>
        </a:buClr>
        <a:buSzPct val="80000"/>
        <a:buFont typeface="Arial" panose="020B0604020202020204" pitchFamily="34" charset="0"/>
        <a:buNone/>
        <a:defRPr sz="2200">
          <a:solidFill>
            <a:schemeClr val="tx1"/>
          </a:solidFill>
          <a:latin typeface="Verdana" pitchFamily="34" charset="0"/>
          <a:ea typeface="+mn-ea"/>
          <a:cs typeface="+mn-cs"/>
        </a:defRPr>
      </a:lvl1pPr>
      <a:lvl2pPr marL="625475" indent="-358775"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2pPr>
      <a:lvl3pPr marL="989013" indent="-361950"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3pPr>
      <a:lvl4pPr marL="1343025" indent="-352425"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4pPr>
      <a:lvl5pPr marL="1704975" indent="-361950"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5pPr>
      <a:lvl6pPr marL="24780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6pPr>
      <a:lvl7pPr marL="29352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7pPr>
      <a:lvl8pPr marL="33924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8pPr>
      <a:lvl9pPr marL="38496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notesSlide" Target="../notesSlides/notesSlide12.xml"/><Relationship Id="rId7" Type="http://schemas.openxmlformats.org/officeDocument/2006/relationships/image" Target="../media/image19.wmf"/><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18.w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notesSlide" Target="../notesSlides/notesSlide3.xml"/><Relationship Id="rId7"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8.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ortragsangaben"/>
          <p:cNvSpPr>
            <a:spLocks noGrp="1"/>
          </p:cNvSpPr>
          <p:nvPr>
            <p:ph type="subTitle" idx="1"/>
          </p:nvPr>
        </p:nvSpPr>
        <p:spPr>
          <a:xfrm>
            <a:off x="801688" y="3571875"/>
            <a:ext cx="7985125" cy="1087438"/>
          </a:xfrm>
        </p:spPr>
        <p:txBody>
          <a:bodyPr/>
          <a:lstStyle/>
          <a:p>
            <a:r>
              <a:rPr lang="en-US" sz="1400" smtClean="0"/>
              <a:t>Martin WEBER</a:t>
            </a:r>
          </a:p>
          <a:p>
            <a:r>
              <a:rPr lang="en-US" sz="1400" smtClean="0"/>
              <a:t>REGIONAL PREPARATORY GROUP MEETING FOR WRC-19</a:t>
            </a:r>
          </a:p>
          <a:p>
            <a:r>
              <a:rPr lang="en-US" sz="1400" smtClean="0"/>
              <a:t>Johannesburg, South Africa</a:t>
            </a:r>
            <a:endParaRPr lang="de-DE" sz="1400" dirty="0"/>
          </a:p>
        </p:txBody>
      </p:sp>
      <p:sp>
        <p:nvSpPr>
          <p:cNvPr id="2" name="Vortragstitel"/>
          <p:cNvSpPr>
            <a:spLocks noGrp="1"/>
          </p:cNvSpPr>
          <p:nvPr>
            <p:ph type="ctrTitle" sz="quarter"/>
          </p:nvPr>
        </p:nvSpPr>
        <p:spPr>
          <a:xfrm>
            <a:off x="827584" y="1772816"/>
            <a:ext cx="7985125" cy="1477963"/>
          </a:xfrm>
        </p:spPr>
        <p:txBody>
          <a:bodyPr/>
          <a:lstStyle/>
          <a:p>
            <a:r>
              <a:rPr lang="en-US" smtClean="0"/>
              <a:t>Use of the Fixed Satellite Service for RPAS C2 link (ITU Resolution 155 (WRC-15))</a:t>
            </a:r>
            <a:endParaRPr lang="de-DE" dirty="0"/>
          </a:p>
        </p:txBody>
      </p:sp>
    </p:spTree>
    <p:extLst>
      <p:ext uri="{BB962C8B-B14F-4D97-AF65-F5344CB8AC3E}">
        <p14:creationId xmlns:p14="http://schemas.microsoft.com/office/powerpoint/2010/main" val="29862339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Work in ICAO</a:t>
            </a:r>
            <a:endParaRPr lang="de-DE" dirty="0"/>
          </a:p>
        </p:txBody>
      </p:sp>
      <p:sp>
        <p:nvSpPr>
          <p:cNvPr id="3" name="Textplatzhalter 2"/>
          <p:cNvSpPr>
            <a:spLocks noGrp="1"/>
          </p:cNvSpPr>
          <p:nvPr>
            <p:ph type="body" idx="1"/>
          </p:nvPr>
        </p:nvSpPr>
        <p:spPr/>
        <p:txBody>
          <a:bodyPr/>
          <a:lstStyle/>
          <a:p>
            <a:r>
              <a:rPr lang="en-GB" dirty="0" smtClean="0"/>
              <a:t>To help ITU in finding workable solutions</a:t>
            </a:r>
          </a:p>
          <a:p>
            <a:pPr marL="342900" indent="-342900">
              <a:buFont typeface="Arial" panose="020B0604020202020204" pitchFamily="34" charset="0"/>
              <a:buChar char="•"/>
            </a:pPr>
            <a:endParaRPr lang="en-GB" dirty="0" smtClean="0"/>
          </a:p>
          <a:p>
            <a:pPr marL="342900" indent="-342900">
              <a:buFont typeface="Arial" panose="020B0604020202020204" pitchFamily="34" charset="0"/>
              <a:buChar char="•"/>
            </a:pPr>
            <a:r>
              <a:rPr lang="en-GB" dirty="0" smtClean="0"/>
              <a:t>develop performance requirement for C2 Links </a:t>
            </a:r>
          </a:p>
          <a:p>
            <a:pPr marL="342900" indent="-342900">
              <a:buFont typeface="Arial" panose="020B0604020202020204" pitchFamily="34" charset="0"/>
              <a:buChar char="•"/>
            </a:pPr>
            <a:r>
              <a:rPr lang="en-GB" dirty="0" smtClean="0"/>
              <a:t>develop a better understanding of the operation of C2 Links</a:t>
            </a:r>
          </a:p>
          <a:p>
            <a:endParaRPr lang="en-GB" dirty="0" smtClean="0"/>
          </a:p>
          <a:p>
            <a:r>
              <a:rPr lang="en-US" dirty="0"/>
              <a:t>ICAO RPASP will have its first package of (technology neutral) C2 Link SARPs ready by WRC-19 and is planning to have its technology specific SARPs ready by </a:t>
            </a:r>
            <a:r>
              <a:rPr lang="en-US" dirty="0" smtClean="0"/>
              <a:t>WRC-23</a:t>
            </a:r>
          </a:p>
          <a:p>
            <a:r>
              <a:rPr lang="en-US" sz="1800" dirty="0" smtClean="0"/>
              <a:t>(Work ongoing in the RPASP)</a:t>
            </a:r>
            <a:endParaRPr lang="en-US" sz="1800" dirty="0"/>
          </a:p>
          <a:p>
            <a:endParaRPr lang="de-DE" dirty="0"/>
          </a:p>
        </p:txBody>
      </p:sp>
      <p:sp>
        <p:nvSpPr>
          <p:cNvPr id="5" name="Foliennummernplatzhalter 4"/>
          <p:cNvSpPr>
            <a:spLocks noGrp="1"/>
          </p:cNvSpPr>
          <p:nvPr>
            <p:ph type="sldNum" sz="quarter" idx="11"/>
          </p:nvPr>
        </p:nvSpPr>
        <p:spPr/>
        <p:txBody>
          <a:bodyPr/>
          <a:lstStyle/>
          <a:p>
            <a:fld id="{E4112350-7D1F-4F7B-A7EF-9C24A53D12C6}" type="slidenum">
              <a:rPr lang="de-DE" smtClean="0"/>
              <a:t>10</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11716079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Work in ICAO</a:t>
            </a:r>
            <a:endParaRPr lang="de-DE" dirty="0"/>
          </a:p>
        </p:txBody>
      </p:sp>
      <p:sp>
        <p:nvSpPr>
          <p:cNvPr id="3" name="Textplatzhalter 2"/>
          <p:cNvSpPr>
            <a:spLocks noGrp="1"/>
          </p:cNvSpPr>
          <p:nvPr>
            <p:ph type="body" idx="1"/>
          </p:nvPr>
        </p:nvSpPr>
        <p:spPr/>
        <p:txBody>
          <a:bodyPr/>
          <a:lstStyle/>
          <a:p>
            <a:endParaRPr lang="en-GB" dirty="0"/>
          </a:p>
          <a:p>
            <a:endParaRPr lang="en-GB" dirty="0" smtClean="0"/>
          </a:p>
          <a:p>
            <a:r>
              <a:rPr lang="en-GB" dirty="0" smtClean="0"/>
              <a:t>In </a:t>
            </a:r>
            <a:r>
              <a:rPr lang="en-GB" dirty="0" smtClean="0"/>
              <a:t>addition a terrestrial component is needed</a:t>
            </a:r>
          </a:p>
          <a:p>
            <a:pPr marL="342900" indent="-342900">
              <a:buFont typeface="Arial" panose="020B0604020202020204" pitchFamily="34" charset="0"/>
              <a:buChar char="•"/>
            </a:pPr>
            <a:r>
              <a:rPr lang="en-GB" dirty="0" smtClean="0"/>
              <a:t>Appropriat</a:t>
            </a:r>
            <a:r>
              <a:rPr lang="en-GB" dirty="0" smtClean="0"/>
              <a:t>e allocations on a of bands</a:t>
            </a:r>
          </a:p>
          <a:p>
            <a:pPr marL="266700" lvl="1" indent="0">
              <a:buNone/>
            </a:pPr>
            <a:r>
              <a:rPr lang="en-GB" sz="1600" dirty="0" smtClean="0"/>
              <a:t>(117,975 – 137,960 MHz, 960 – 1164 MHz and 5030 – 5091 MHz)</a:t>
            </a:r>
            <a:endParaRPr lang="en-GB" sz="1600" dirty="0"/>
          </a:p>
          <a:p>
            <a:pPr marL="342900" indent="-342900">
              <a:buFont typeface="Arial" panose="020B0604020202020204" pitchFamily="34" charset="0"/>
              <a:buChar char="•"/>
            </a:pPr>
            <a:r>
              <a:rPr lang="en-GB" dirty="0" smtClean="0"/>
              <a:t>only  </a:t>
            </a:r>
            <a:r>
              <a:rPr lang="en-GB" dirty="0" smtClean="0"/>
              <a:t>the frequency band 5 030 – 5 091 MHz is available</a:t>
            </a:r>
          </a:p>
          <a:p>
            <a:pPr marL="342900" indent="-342900">
              <a:buFont typeface="Arial" panose="020B0604020202020204" pitchFamily="34" charset="0"/>
              <a:buChar char="•"/>
            </a:pPr>
            <a:r>
              <a:rPr lang="en-GB" dirty="0" smtClean="0"/>
              <a:t>SARPs are needed</a:t>
            </a:r>
          </a:p>
          <a:p>
            <a:endParaRPr lang="de-DE" dirty="0"/>
          </a:p>
        </p:txBody>
      </p:sp>
      <p:sp>
        <p:nvSpPr>
          <p:cNvPr id="5" name="Foliennummernplatzhalter 4"/>
          <p:cNvSpPr>
            <a:spLocks noGrp="1"/>
          </p:cNvSpPr>
          <p:nvPr>
            <p:ph type="sldNum" sz="quarter" idx="11"/>
          </p:nvPr>
        </p:nvSpPr>
        <p:spPr/>
        <p:txBody>
          <a:bodyPr/>
          <a:lstStyle/>
          <a:p>
            <a:fld id="{E4112350-7D1F-4F7B-A7EF-9C24A53D12C6}" type="slidenum">
              <a:rPr lang="de-DE" smtClean="0"/>
              <a:t>11</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40149881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ernaussage"/>
          <p:cNvSpPr>
            <a:spLocks noGrp="1"/>
          </p:cNvSpPr>
          <p:nvPr>
            <p:ph type="title"/>
          </p:nvPr>
        </p:nvSpPr>
        <p:spPr>
          <a:xfrm>
            <a:off x="801688" y="1716088"/>
            <a:ext cx="7989886" cy="1712912"/>
          </a:xfrm>
        </p:spPr>
        <p:txBody>
          <a:bodyPr/>
          <a:lstStyle/>
          <a:p>
            <a:r>
              <a:rPr lang="en-GB" dirty="0" smtClean="0"/>
              <a:t>Thank you</a:t>
            </a:r>
            <a:endParaRPr lang="en-GB" dirty="0"/>
          </a:p>
        </p:txBody>
      </p:sp>
      <p:sp>
        <p:nvSpPr>
          <p:cNvPr id="3" name="Schlussangaben"/>
          <p:cNvSpPr>
            <a:spLocks noGrp="1"/>
          </p:cNvSpPr>
          <p:nvPr>
            <p:ph idx="1"/>
          </p:nvPr>
        </p:nvSpPr>
        <p:spPr>
          <a:xfrm>
            <a:off x="801688" y="3789040"/>
            <a:ext cx="7983536" cy="1656184"/>
          </a:xfrm>
        </p:spPr>
        <p:txBody>
          <a:bodyPr/>
          <a:lstStyle/>
          <a:p>
            <a:pPr marL="0" indent="0"/>
            <a:r>
              <a:rPr lang="de-DE" smtClean="0"/>
              <a:t>Martin WEBER</a:t>
            </a:r>
          </a:p>
          <a:p>
            <a:pPr marL="0" indent="0"/>
            <a:endParaRPr lang="de-DE" smtClean="0"/>
          </a:p>
          <a:p>
            <a:pPr marL="0" indent="0"/>
            <a:endParaRPr lang="de-DE" smtClean="0"/>
          </a:p>
          <a:p>
            <a:pPr marL="0" indent="0"/>
            <a:r>
              <a:rPr lang="de-DE" smtClean="0"/>
              <a:t>+49 941 4626 230</a:t>
            </a:r>
          </a:p>
          <a:p>
            <a:pPr marL="0" indent="0"/>
            <a:r>
              <a:rPr lang="de-DE" smtClean="0"/>
              <a:t>Martin.Weber@BNetzA.de</a:t>
            </a:r>
            <a:endParaRPr lang="de-DE" dirty="0"/>
          </a:p>
        </p:txBody>
      </p:sp>
      <p:sp>
        <p:nvSpPr>
          <p:cNvPr id="9"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400" smtClean="0">
                <a:latin typeface="Verdana" pitchFamily="34" charset="0"/>
                <a:ea typeface="Verdana" pitchFamily="34" charset="0"/>
                <a:cs typeface="Verdana" pitchFamily="34" charset="0"/>
              </a:defRPr>
            </a:lvl1pPr>
          </a:lstStyle>
          <a:p>
            <a:fld id="{E4112350-7D1F-4F7B-A7EF-9C24A53D12C6}" type="slidenum">
              <a:rPr lang="de-DE" sz="1000">
                <a:solidFill>
                  <a:srgbClr val="000000"/>
                </a:solidFill>
              </a:rPr>
              <a:pPr/>
              <a:t>12</a:t>
            </a:fld>
            <a:endParaRPr lang="de-DE" sz="1000" dirty="0">
              <a:solidFill>
                <a:srgbClr val="000000"/>
              </a:solidFill>
            </a:endParaRPr>
          </a:p>
        </p:txBody>
      </p:sp>
      <p:sp>
        <p:nvSpPr>
          <p:cNvPr id="13" name="Fußzeilenplatzhalter 12"/>
          <p:cNvSpPr>
            <a:spLocks noGrp="1"/>
          </p:cNvSpPr>
          <p:nvPr>
            <p:ph type="ftr" sz="quarter" idx="3"/>
          </p:nvPr>
        </p:nvSpPr>
        <p:spPr/>
        <p:txBody>
          <a:bodyPr/>
          <a:lstStyle/>
          <a:p>
            <a:r>
              <a:rPr lang="de-DE" smtClean="0">
                <a:solidFill>
                  <a:srgbClr val="000000"/>
                </a:solidFill>
              </a:rPr>
              <a:t>Martin WEBER | REGIONAL PREPARATORY GROUP MEETING FOR WRC-19 | © Bundesnetzagentur</a:t>
            </a:r>
            <a:endParaRPr lang="de-DE">
              <a:solidFill>
                <a:srgbClr val="000000"/>
              </a:solidFill>
            </a:endParaRPr>
          </a:p>
        </p:txBody>
      </p:sp>
      <p:sp>
        <p:nvSpPr>
          <p:cNvPr id="14" name="Datumsplatzhalter 13"/>
          <p:cNvSpPr>
            <a:spLocks noGrp="1"/>
          </p:cNvSpPr>
          <p:nvPr>
            <p:ph type="dt" sz="half" idx="2"/>
          </p:nvPr>
        </p:nvSpPr>
        <p:spPr/>
        <p:txBody>
          <a:bodyPr/>
          <a:lstStyle/>
          <a:p>
            <a:r>
              <a:rPr lang="de-DE" smtClean="0">
                <a:solidFill>
                  <a:srgbClr val="000000"/>
                </a:solidFill>
              </a:rPr>
              <a:t> </a:t>
            </a:r>
            <a:endParaRPr lang="de-DE" dirty="0">
              <a:solidFill>
                <a:srgbClr val="000000"/>
              </a:solidFill>
            </a:endParaRPr>
          </a:p>
        </p:txBody>
      </p:sp>
    </p:spTree>
    <p:extLst>
      <p:ext uri="{BB962C8B-B14F-4D97-AF65-F5344CB8AC3E}">
        <p14:creationId xmlns:p14="http://schemas.microsoft.com/office/powerpoint/2010/main" val="19358958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UA/RPAS BLOS/LOS Funkinfrastruktur</a:t>
            </a:r>
            <a:endParaRPr lang="de-DE" dirty="0"/>
          </a:p>
        </p:txBody>
      </p:sp>
      <p:sp>
        <p:nvSpPr>
          <p:cNvPr id="5" name="Slide Number Placeholder 4"/>
          <p:cNvSpPr>
            <a:spLocks noGrp="1"/>
          </p:cNvSpPr>
          <p:nvPr>
            <p:ph type="sldNum" sz="quarter" idx="11"/>
          </p:nvPr>
        </p:nvSpPr>
        <p:spPr/>
        <p:txBody>
          <a:bodyPr/>
          <a:lstStyle/>
          <a:p>
            <a:fld id="{E4112350-7D1F-4F7B-A7EF-9C24A53D12C6}" type="slidenum">
              <a:rPr lang="de-DE" smtClean="0">
                <a:solidFill>
                  <a:srgbClr val="000000"/>
                </a:solidFill>
              </a:rPr>
              <a:pPr/>
              <a:t>13</a:t>
            </a:fld>
            <a:endParaRPr lang="de-DE">
              <a:solidFill>
                <a:srgbClr val="000000"/>
              </a:solidFill>
            </a:endParaRPr>
          </a:p>
        </p:txBody>
      </p:sp>
      <p:grpSp>
        <p:nvGrpSpPr>
          <p:cNvPr id="7" name="Gruppieren 6"/>
          <p:cNvGrpSpPr/>
          <p:nvPr/>
        </p:nvGrpSpPr>
        <p:grpSpPr>
          <a:xfrm>
            <a:off x="164909" y="884869"/>
            <a:ext cx="8835474" cy="5331409"/>
            <a:chOff x="164909" y="884869"/>
            <a:chExt cx="8835474" cy="5331409"/>
          </a:xfrm>
        </p:grpSpPr>
        <p:sp>
          <p:nvSpPr>
            <p:cNvPr id="8" name="Freeform 521"/>
            <p:cNvSpPr>
              <a:spLocks/>
            </p:cNvSpPr>
            <p:nvPr/>
          </p:nvSpPr>
          <p:spPr bwMode="auto">
            <a:xfrm>
              <a:off x="164909" y="1015829"/>
              <a:ext cx="6779407" cy="1947638"/>
            </a:xfrm>
            <a:custGeom>
              <a:avLst/>
              <a:gdLst>
                <a:gd name="T0" fmla="*/ 2147483647 w 3261"/>
                <a:gd name="T1" fmla="*/ 2147483647 h 1011"/>
                <a:gd name="T2" fmla="*/ 2147483647 w 3261"/>
                <a:gd name="T3" fmla="*/ 2147483647 h 1011"/>
                <a:gd name="T4" fmla="*/ 2147483647 w 3261"/>
                <a:gd name="T5" fmla="*/ 0 h 1011"/>
                <a:gd name="T6" fmla="*/ 0 60000 65536"/>
                <a:gd name="T7" fmla="*/ 0 60000 65536"/>
                <a:gd name="T8" fmla="*/ 0 60000 65536"/>
              </a:gdLst>
              <a:ahLst/>
              <a:cxnLst>
                <a:cxn ang="T6">
                  <a:pos x="T0" y="T1"/>
                </a:cxn>
                <a:cxn ang="T7">
                  <a:pos x="T2" y="T3"/>
                </a:cxn>
                <a:cxn ang="T8">
                  <a:pos x="T4" y="T5"/>
                </a:cxn>
              </a:cxnLst>
              <a:rect l="0" t="0" r="r" b="b"/>
              <a:pathLst>
                <a:path w="3261" h="1011">
                  <a:moveTo>
                    <a:pt x="424" y="1011"/>
                  </a:moveTo>
                  <a:cubicBezTo>
                    <a:pt x="212" y="923"/>
                    <a:pt x="0" y="836"/>
                    <a:pt x="473" y="668"/>
                  </a:cubicBezTo>
                  <a:cubicBezTo>
                    <a:pt x="946" y="500"/>
                    <a:pt x="2796" y="111"/>
                    <a:pt x="3261" y="0"/>
                  </a:cubicBezTo>
                </a:path>
              </a:pathLst>
            </a:custGeom>
            <a:noFill/>
            <a:ln w="9525" cap="flat">
              <a:solidFill>
                <a:srgbClr val="B2B2B2"/>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graphicFrame>
          <p:nvGraphicFramePr>
            <p:cNvPr id="9" name="Object 56">
              <a:hlinkClick r:id="" action="ppaction://ole?verb=0"/>
            </p:cNvPr>
            <p:cNvGraphicFramePr>
              <a:graphicFrameLocks/>
            </p:cNvGraphicFramePr>
            <p:nvPr>
              <p:extLst>
                <p:ext uri="{D42A27DB-BD31-4B8C-83A1-F6EECF244321}">
                  <p14:modId xmlns:p14="http://schemas.microsoft.com/office/powerpoint/2010/main" val="1947645855"/>
                </p:ext>
              </p:extLst>
            </p:nvPr>
          </p:nvGraphicFramePr>
          <p:xfrm>
            <a:off x="4839693" y="1043448"/>
            <a:ext cx="776807" cy="574404"/>
          </p:xfrm>
          <a:graphic>
            <a:graphicData uri="http://schemas.openxmlformats.org/presentationml/2006/ole">
              <mc:AlternateContent xmlns:mc="http://schemas.openxmlformats.org/markup-compatibility/2006">
                <mc:Choice xmlns:v="urn:schemas-microsoft-com:vml" Requires="v">
                  <p:oleObj spid="_x0000_s3122" name="Designer 4.1 Zeichnung" r:id="rId4" imgW="914400" imgH="914400" progId="MgxDesigner">
                    <p:embed/>
                  </p:oleObj>
                </mc:Choice>
                <mc:Fallback>
                  <p:oleObj name="Designer 4.1 Zeichnung" r:id="rId4" imgW="914400" imgH="914400" progId="MgxDesigner">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39693" y="1043448"/>
                          <a:ext cx="776807" cy="574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Line 58"/>
            <p:cNvSpPr>
              <a:spLocks noChangeShapeType="1"/>
            </p:cNvSpPr>
            <p:nvPr/>
          </p:nvSpPr>
          <p:spPr bwMode="auto">
            <a:xfrm flipH="1">
              <a:off x="4938985" y="1868911"/>
              <a:ext cx="218154" cy="630917"/>
            </a:xfrm>
            <a:prstGeom prst="line">
              <a:avLst/>
            </a:prstGeom>
            <a:noFill/>
            <a:ln w="19050">
              <a:solidFill>
                <a:schemeClr val="tx2">
                  <a:lumMod val="95000"/>
                  <a:lumOff val="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solidFill>
                  <a:srgbClr val="000000"/>
                </a:solidFill>
              </a:endParaRPr>
            </a:p>
          </p:txBody>
        </p:sp>
        <p:sp>
          <p:nvSpPr>
            <p:cNvPr id="11" name="Line 59"/>
            <p:cNvSpPr>
              <a:spLocks noChangeShapeType="1"/>
            </p:cNvSpPr>
            <p:nvPr/>
          </p:nvSpPr>
          <p:spPr bwMode="auto">
            <a:xfrm flipH="1">
              <a:off x="4788318" y="1611522"/>
              <a:ext cx="285639" cy="833377"/>
            </a:xfrm>
            <a:prstGeom prst="line">
              <a:avLst/>
            </a:prstGeom>
            <a:noFill/>
            <a:ln w="19050">
              <a:solidFill>
                <a:schemeClr val="tx2">
                  <a:lumMod val="95000"/>
                  <a:lumOff val="5000"/>
                </a:schemeClr>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solidFill>
                  <a:srgbClr val="000000"/>
                </a:solidFill>
              </a:endParaRPr>
            </a:p>
          </p:txBody>
        </p:sp>
        <p:grpSp>
          <p:nvGrpSpPr>
            <p:cNvPr id="12" name="Group 147"/>
            <p:cNvGrpSpPr>
              <a:grpSpLocks/>
            </p:cNvGrpSpPr>
            <p:nvPr/>
          </p:nvGrpSpPr>
          <p:grpSpPr bwMode="auto">
            <a:xfrm>
              <a:off x="4089990" y="3642388"/>
              <a:ext cx="929109" cy="604218"/>
              <a:chOff x="4390" y="338"/>
              <a:chExt cx="824" cy="538"/>
            </a:xfrm>
          </p:grpSpPr>
          <p:sp>
            <p:nvSpPr>
              <p:cNvPr id="107" name="Freeform 148"/>
              <p:cNvSpPr>
                <a:spLocks/>
              </p:cNvSpPr>
              <p:nvPr/>
            </p:nvSpPr>
            <p:spPr bwMode="auto">
              <a:xfrm>
                <a:off x="4390" y="599"/>
                <a:ext cx="824" cy="1"/>
              </a:xfrm>
              <a:custGeom>
                <a:avLst/>
                <a:gdLst>
                  <a:gd name="T0" fmla="*/ 0 w 2471"/>
                  <a:gd name="T1" fmla="*/ 0 h 4"/>
                  <a:gd name="T2" fmla="*/ 0 w 2471"/>
                  <a:gd name="T3" fmla="*/ 0 h 4"/>
                  <a:gd name="T4" fmla="*/ 0 w 2471"/>
                  <a:gd name="T5" fmla="*/ 0 h 4"/>
                  <a:gd name="T6" fmla="*/ 0 w 2471"/>
                  <a:gd name="T7" fmla="*/ 0 h 4"/>
                  <a:gd name="T8" fmla="*/ 0 w 2471"/>
                  <a:gd name="T9" fmla="*/ 0 h 4"/>
                  <a:gd name="T10" fmla="*/ 0 w 2471"/>
                  <a:gd name="T11" fmla="*/ 0 h 4"/>
                  <a:gd name="T12" fmla="*/ 0 w 2471"/>
                  <a:gd name="T13" fmla="*/ 0 h 4"/>
                  <a:gd name="T14" fmla="*/ 0 w 2471"/>
                  <a:gd name="T15" fmla="*/ 0 h 4"/>
                  <a:gd name="T16" fmla="*/ 0 w 2471"/>
                  <a:gd name="T17" fmla="*/ 0 h 4"/>
                  <a:gd name="T18" fmla="*/ 0 w 2471"/>
                  <a:gd name="T19" fmla="*/ 0 h 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71" h="4">
                    <a:moveTo>
                      <a:pt x="2" y="4"/>
                    </a:moveTo>
                    <a:lnTo>
                      <a:pt x="2471" y="4"/>
                    </a:lnTo>
                    <a:lnTo>
                      <a:pt x="2471" y="0"/>
                    </a:lnTo>
                    <a:lnTo>
                      <a:pt x="2" y="0"/>
                    </a:lnTo>
                    <a:lnTo>
                      <a:pt x="5" y="2"/>
                    </a:lnTo>
                    <a:lnTo>
                      <a:pt x="0" y="2"/>
                    </a:lnTo>
                    <a:lnTo>
                      <a:pt x="0" y="3"/>
                    </a:lnTo>
                    <a:lnTo>
                      <a:pt x="1" y="3"/>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08" name="Freeform 149"/>
              <p:cNvSpPr>
                <a:spLocks/>
              </p:cNvSpPr>
              <p:nvPr/>
            </p:nvSpPr>
            <p:spPr bwMode="auto">
              <a:xfrm>
                <a:off x="4955" y="440"/>
                <a:ext cx="136" cy="95"/>
              </a:xfrm>
              <a:custGeom>
                <a:avLst/>
                <a:gdLst>
                  <a:gd name="T0" fmla="*/ 0 w 408"/>
                  <a:gd name="T1" fmla="*/ 0 h 284"/>
                  <a:gd name="T2" fmla="*/ 0 w 408"/>
                  <a:gd name="T3" fmla="*/ 0 h 284"/>
                  <a:gd name="T4" fmla="*/ 0 w 408"/>
                  <a:gd name="T5" fmla="*/ 0 h 284"/>
                  <a:gd name="T6" fmla="*/ 0 w 408"/>
                  <a:gd name="T7" fmla="*/ 0 h 284"/>
                  <a:gd name="T8" fmla="*/ 0 w 408"/>
                  <a:gd name="T9" fmla="*/ 0 h 284"/>
                  <a:gd name="T10" fmla="*/ 0 w 408"/>
                  <a:gd name="T11" fmla="*/ 0 h 284"/>
                  <a:gd name="T12" fmla="*/ 0 w 408"/>
                  <a:gd name="T13" fmla="*/ 0 h 284"/>
                  <a:gd name="T14" fmla="*/ 0 w 408"/>
                  <a:gd name="T15" fmla="*/ 0 h 284"/>
                  <a:gd name="T16" fmla="*/ 0 w 408"/>
                  <a:gd name="T17" fmla="*/ 0 h 284"/>
                  <a:gd name="T18" fmla="*/ 0 w 408"/>
                  <a:gd name="T19" fmla="*/ 0 h 284"/>
                  <a:gd name="T20" fmla="*/ 0 w 408"/>
                  <a:gd name="T21" fmla="*/ 0 h 284"/>
                  <a:gd name="T22" fmla="*/ 0 w 408"/>
                  <a:gd name="T23" fmla="*/ 0 h 284"/>
                  <a:gd name="T24" fmla="*/ 0 w 408"/>
                  <a:gd name="T25" fmla="*/ 0 h 284"/>
                  <a:gd name="T26" fmla="*/ 0 w 408"/>
                  <a:gd name="T27" fmla="*/ 0 h 284"/>
                  <a:gd name="T28" fmla="*/ 0 w 408"/>
                  <a:gd name="T29" fmla="*/ 0 h 284"/>
                  <a:gd name="T30" fmla="*/ 0 w 408"/>
                  <a:gd name="T31" fmla="*/ 0 h 284"/>
                  <a:gd name="T32" fmla="*/ 0 w 408"/>
                  <a:gd name="T33" fmla="*/ 0 h 284"/>
                  <a:gd name="T34" fmla="*/ 0 w 408"/>
                  <a:gd name="T35" fmla="*/ 0 h 284"/>
                  <a:gd name="T36" fmla="*/ 0 w 408"/>
                  <a:gd name="T37" fmla="*/ 0 h 284"/>
                  <a:gd name="T38" fmla="*/ 0 w 408"/>
                  <a:gd name="T39" fmla="*/ 0 h 284"/>
                  <a:gd name="T40" fmla="*/ 0 w 408"/>
                  <a:gd name="T41" fmla="*/ 0 h 284"/>
                  <a:gd name="T42" fmla="*/ 0 w 408"/>
                  <a:gd name="T43" fmla="*/ 0 h 284"/>
                  <a:gd name="T44" fmla="*/ 0 w 408"/>
                  <a:gd name="T45" fmla="*/ 0 h 284"/>
                  <a:gd name="T46" fmla="*/ 0 w 408"/>
                  <a:gd name="T47" fmla="*/ 0 h 284"/>
                  <a:gd name="T48" fmla="*/ 0 w 408"/>
                  <a:gd name="T49" fmla="*/ 0 h 284"/>
                  <a:gd name="T50" fmla="*/ 0 w 408"/>
                  <a:gd name="T51" fmla="*/ 0 h 284"/>
                  <a:gd name="T52" fmla="*/ 0 w 408"/>
                  <a:gd name="T53" fmla="*/ 0 h 284"/>
                  <a:gd name="T54" fmla="*/ 0 w 408"/>
                  <a:gd name="T55" fmla="*/ 0 h 284"/>
                  <a:gd name="T56" fmla="*/ 0 w 408"/>
                  <a:gd name="T57" fmla="*/ 0 h 284"/>
                  <a:gd name="T58" fmla="*/ 0 w 408"/>
                  <a:gd name="T59" fmla="*/ 0 h 284"/>
                  <a:gd name="T60" fmla="*/ 0 w 408"/>
                  <a:gd name="T61" fmla="*/ 0 h 284"/>
                  <a:gd name="T62" fmla="*/ 0 w 408"/>
                  <a:gd name="T63" fmla="*/ 0 h 284"/>
                  <a:gd name="T64" fmla="*/ 0 w 408"/>
                  <a:gd name="T65" fmla="*/ 0 h 284"/>
                  <a:gd name="T66" fmla="*/ 0 w 408"/>
                  <a:gd name="T67" fmla="*/ 0 h 284"/>
                  <a:gd name="T68" fmla="*/ 0 w 408"/>
                  <a:gd name="T69" fmla="*/ 0 h 284"/>
                  <a:gd name="T70" fmla="*/ 0 w 408"/>
                  <a:gd name="T71" fmla="*/ 0 h 284"/>
                  <a:gd name="T72" fmla="*/ 0 w 408"/>
                  <a:gd name="T73" fmla="*/ 0 h 284"/>
                  <a:gd name="T74" fmla="*/ 0 w 408"/>
                  <a:gd name="T75" fmla="*/ 0 h 284"/>
                  <a:gd name="T76" fmla="*/ 0 w 408"/>
                  <a:gd name="T77" fmla="*/ 0 h 284"/>
                  <a:gd name="T78" fmla="*/ 0 w 408"/>
                  <a:gd name="T79" fmla="*/ 0 h 284"/>
                  <a:gd name="T80" fmla="*/ 0 w 408"/>
                  <a:gd name="T81" fmla="*/ 0 h 284"/>
                  <a:gd name="T82" fmla="*/ 0 w 408"/>
                  <a:gd name="T83" fmla="*/ 0 h 284"/>
                  <a:gd name="T84" fmla="*/ 0 w 408"/>
                  <a:gd name="T85" fmla="*/ 0 h 284"/>
                  <a:gd name="T86" fmla="*/ 0 w 408"/>
                  <a:gd name="T87" fmla="*/ 0 h 284"/>
                  <a:gd name="T88" fmla="*/ 0 w 408"/>
                  <a:gd name="T89" fmla="*/ 0 h 284"/>
                  <a:gd name="T90" fmla="*/ 0 w 408"/>
                  <a:gd name="T91" fmla="*/ 0 h 284"/>
                  <a:gd name="T92" fmla="*/ 0 w 408"/>
                  <a:gd name="T93" fmla="*/ 0 h 284"/>
                  <a:gd name="T94" fmla="*/ 0 w 408"/>
                  <a:gd name="T95" fmla="*/ 0 h 284"/>
                  <a:gd name="T96" fmla="*/ 0 w 408"/>
                  <a:gd name="T97" fmla="*/ 0 h 284"/>
                  <a:gd name="T98" fmla="*/ 0 w 408"/>
                  <a:gd name="T99" fmla="*/ 0 h 28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408" h="284">
                    <a:moveTo>
                      <a:pt x="408" y="284"/>
                    </a:moveTo>
                    <a:lnTo>
                      <a:pt x="374" y="282"/>
                    </a:lnTo>
                    <a:lnTo>
                      <a:pt x="343" y="278"/>
                    </a:lnTo>
                    <a:lnTo>
                      <a:pt x="314" y="271"/>
                    </a:lnTo>
                    <a:lnTo>
                      <a:pt x="286" y="262"/>
                    </a:lnTo>
                    <a:lnTo>
                      <a:pt x="260" y="250"/>
                    </a:lnTo>
                    <a:lnTo>
                      <a:pt x="236" y="236"/>
                    </a:lnTo>
                    <a:lnTo>
                      <a:pt x="214" y="221"/>
                    </a:lnTo>
                    <a:lnTo>
                      <a:pt x="193" y="202"/>
                    </a:lnTo>
                    <a:lnTo>
                      <a:pt x="173" y="182"/>
                    </a:lnTo>
                    <a:lnTo>
                      <a:pt x="156" y="160"/>
                    </a:lnTo>
                    <a:lnTo>
                      <a:pt x="138" y="137"/>
                    </a:lnTo>
                    <a:lnTo>
                      <a:pt x="123" y="113"/>
                    </a:lnTo>
                    <a:lnTo>
                      <a:pt x="109" y="86"/>
                    </a:lnTo>
                    <a:lnTo>
                      <a:pt x="95" y="58"/>
                    </a:lnTo>
                    <a:lnTo>
                      <a:pt x="84" y="30"/>
                    </a:lnTo>
                    <a:lnTo>
                      <a:pt x="72" y="0"/>
                    </a:lnTo>
                    <a:lnTo>
                      <a:pt x="0" y="77"/>
                    </a:lnTo>
                    <a:lnTo>
                      <a:pt x="11" y="93"/>
                    </a:lnTo>
                    <a:lnTo>
                      <a:pt x="21" y="110"/>
                    </a:lnTo>
                    <a:lnTo>
                      <a:pt x="32" y="127"/>
                    </a:lnTo>
                    <a:lnTo>
                      <a:pt x="43" y="142"/>
                    </a:lnTo>
                    <a:lnTo>
                      <a:pt x="55" y="158"/>
                    </a:lnTo>
                    <a:lnTo>
                      <a:pt x="68" y="174"/>
                    </a:lnTo>
                    <a:lnTo>
                      <a:pt x="79" y="189"/>
                    </a:lnTo>
                    <a:lnTo>
                      <a:pt x="92" y="205"/>
                    </a:lnTo>
                    <a:lnTo>
                      <a:pt x="100" y="214"/>
                    </a:lnTo>
                    <a:lnTo>
                      <a:pt x="108" y="223"/>
                    </a:lnTo>
                    <a:lnTo>
                      <a:pt x="118" y="234"/>
                    </a:lnTo>
                    <a:lnTo>
                      <a:pt x="127" y="243"/>
                    </a:lnTo>
                    <a:lnTo>
                      <a:pt x="137" y="252"/>
                    </a:lnTo>
                    <a:lnTo>
                      <a:pt x="148" y="260"/>
                    </a:lnTo>
                    <a:lnTo>
                      <a:pt x="158" y="267"/>
                    </a:lnTo>
                    <a:lnTo>
                      <a:pt x="170" y="273"/>
                    </a:lnTo>
                    <a:lnTo>
                      <a:pt x="177" y="275"/>
                    </a:lnTo>
                    <a:lnTo>
                      <a:pt x="187" y="277"/>
                    </a:lnTo>
                    <a:lnTo>
                      <a:pt x="199" y="279"/>
                    </a:lnTo>
                    <a:lnTo>
                      <a:pt x="214" y="280"/>
                    </a:lnTo>
                    <a:lnTo>
                      <a:pt x="230" y="281"/>
                    </a:lnTo>
                    <a:lnTo>
                      <a:pt x="248" y="281"/>
                    </a:lnTo>
                    <a:lnTo>
                      <a:pt x="265" y="282"/>
                    </a:lnTo>
                    <a:lnTo>
                      <a:pt x="285" y="282"/>
                    </a:lnTo>
                    <a:lnTo>
                      <a:pt x="303" y="284"/>
                    </a:lnTo>
                    <a:lnTo>
                      <a:pt x="322" y="284"/>
                    </a:lnTo>
                    <a:lnTo>
                      <a:pt x="341" y="284"/>
                    </a:lnTo>
                    <a:lnTo>
                      <a:pt x="358" y="284"/>
                    </a:lnTo>
                    <a:lnTo>
                      <a:pt x="373" y="284"/>
                    </a:lnTo>
                    <a:lnTo>
                      <a:pt x="387" y="284"/>
                    </a:lnTo>
                    <a:lnTo>
                      <a:pt x="399" y="284"/>
                    </a:lnTo>
                    <a:lnTo>
                      <a:pt x="408" y="284"/>
                    </a:lnTo>
                    <a:close/>
                  </a:path>
                </a:pathLst>
              </a:custGeom>
              <a:solidFill>
                <a:srgbClr val="FF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09" name="Freeform 150"/>
              <p:cNvSpPr>
                <a:spLocks/>
              </p:cNvSpPr>
              <p:nvPr/>
            </p:nvSpPr>
            <p:spPr bwMode="auto">
              <a:xfrm>
                <a:off x="5014" y="503"/>
                <a:ext cx="77" cy="32"/>
              </a:xfrm>
              <a:custGeom>
                <a:avLst/>
                <a:gdLst>
                  <a:gd name="T0" fmla="*/ 0 w 232"/>
                  <a:gd name="T1" fmla="*/ 0 h 98"/>
                  <a:gd name="T2" fmla="*/ 0 w 232"/>
                  <a:gd name="T3" fmla="*/ 0 h 98"/>
                  <a:gd name="T4" fmla="*/ 0 w 232"/>
                  <a:gd name="T5" fmla="*/ 0 h 98"/>
                  <a:gd name="T6" fmla="*/ 0 w 232"/>
                  <a:gd name="T7" fmla="*/ 0 h 98"/>
                  <a:gd name="T8" fmla="*/ 0 w 232"/>
                  <a:gd name="T9" fmla="*/ 0 h 98"/>
                  <a:gd name="T10" fmla="*/ 0 w 232"/>
                  <a:gd name="T11" fmla="*/ 0 h 98"/>
                  <a:gd name="T12" fmla="*/ 0 w 232"/>
                  <a:gd name="T13" fmla="*/ 0 h 98"/>
                  <a:gd name="T14" fmla="*/ 0 w 232"/>
                  <a:gd name="T15" fmla="*/ 0 h 98"/>
                  <a:gd name="T16" fmla="*/ 0 w 232"/>
                  <a:gd name="T17" fmla="*/ 0 h 98"/>
                  <a:gd name="T18" fmla="*/ 0 w 232"/>
                  <a:gd name="T19" fmla="*/ 0 h 98"/>
                  <a:gd name="T20" fmla="*/ 0 w 232"/>
                  <a:gd name="T21" fmla="*/ 0 h 98"/>
                  <a:gd name="T22" fmla="*/ 0 w 232"/>
                  <a:gd name="T23" fmla="*/ 0 h 98"/>
                  <a:gd name="T24" fmla="*/ 0 w 232"/>
                  <a:gd name="T25" fmla="*/ 0 h 98"/>
                  <a:gd name="T26" fmla="*/ 0 w 232"/>
                  <a:gd name="T27" fmla="*/ 0 h 98"/>
                  <a:gd name="T28" fmla="*/ 0 w 232"/>
                  <a:gd name="T29" fmla="*/ 0 h 98"/>
                  <a:gd name="T30" fmla="*/ 0 w 232"/>
                  <a:gd name="T31" fmla="*/ 0 h 98"/>
                  <a:gd name="T32" fmla="*/ 0 w 232"/>
                  <a:gd name="T33" fmla="*/ 0 h 98"/>
                  <a:gd name="T34" fmla="*/ 0 w 232"/>
                  <a:gd name="T35" fmla="*/ 0 h 98"/>
                  <a:gd name="T36" fmla="*/ 0 w 232"/>
                  <a:gd name="T37" fmla="*/ 0 h 98"/>
                  <a:gd name="T38" fmla="*/ 0 w 232"/>
                  <a:gd name="T39" fmla="*/ 0 h 98"/>
                  <a:gd name="T40" fmla="*/ 0 w 232"/>
                  <a:gd name="T41" fmla="*/ 0 h 98"/>
                  <a:gd name="T42" fmla="*/ 0 w 232"/>
                  <a:gd name="T43" fmla="*/ 0 h 98"/>
                  <a:gd name="T44" fmla="*/ 0 w 232"/>
                  <a:gd name="T45" fmla="*/ 0 h 98"/>
                  <a:gd name="T46" fmla="*/ 0 w 232"/>
                  <a:gd name="T47" fmla="*/ 0 h 98"/>
                  <a:gd name="T48" fmla="*/ 0 w 232"/>
                  <a:gd name="T49" fmla="*/ 0 h 98"/>
                  <a:gd name="T50" fmla="*/ 0 w 232"/>
                  <a:gd name="T51" fmla="*/ 0 h 98"/>
                  <a:gd name="T52" fmla="*/ 0 w 232"/>
                  <a:gd name="T53" fmla="*/ 0 h 98"/>
                  <a:gd name="T54" fmla="*/ 0 w 232"/>
                  <a:gd name="T55" fmla="*/ 0 h 98"/>
                  <a:gd name="T56" fmla="*/ 0 w 232"/>
                  <a:gd name="T57" fmla="*/ 0 h 98"/>
                  <a:gd name="T58" fmla="*/ 0 w 232"/>
                  <a:gd name="T59" fmla="*/ 0 h 98"/>
                  <a:gd name="T60" fmla="*/ 0 w 232"/>
                  <a:gd name="T61" fmla="*/ 0 h 98"/>
                  <a:gd name="T62" fmla="*/ 0 w 232"/>
                  <a:gd name="T63" fmla="*/ 0 h 98"/>
                  <a:gd name="T64" fmla="*/ 0 w 232"/>
                  <a:gd name="T65" fmla="*/ 0 h 98"/>
                  <a:gd name="T66" fmla="*/ 0 w 232"/>
                  <a:gd name="T67" fmla="*/ 0 h 98"/>
                  <a:gd name="T68" fmla="*/ 0 w 232"/>
                  <a:gd name="T69" fmla="*/ 0 h 98"/>
                  <a:gd name="T70" fmla="*/ 0 w 232"/>
                  <a:gd name="T71" fmla="*/ 0 h 98"/>
                  <a:gd name="T72" fmla="*/ 0 w 232"/>
                  <a:gd name="T73" fmla="*/ 0 h 98"/>
                  <a:gd name="T74" fmla="*/ 0 w 232"/>
                  <a:gd name="T75" fmla="*/ 0 h 9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32" h="98">
                    <a:moveTo>
                      <a:pt x="0" y="2"/>
                    </a:moveTo>
                    <a:lnTo>
                      <a:pt x="10" y="14"/>
                    </a:lnTo>
                    <a:lnTo>
                      <a:pt x="22" y="25"/>
                    </a:lnTo>
                    <a:lnTo>
                      <a:pt x="35" y="35"/>
                    </a:lnTo>
                    <a:lnTo>
                      <a:pt x="47" y="44"/>
                    </a:lnTo>
                    <a:lnTo>
                      <a:pt x="60" y="54"/>
                    </a:lnTo>
                    <a:lnTo>
                      <a:pt x="74" y="62"/>
                    </a:lnTo>
                    <a:lnTo>
                      <a:pt x="88" y="69"/>
                    </a:lnTo>
                    <a:lnTo>
                      <a:pt x="103" y="75"/>
                    </a:lnTo>
                    <a:lnTo>
                      <a:pt x="118" y="80"/>
                    </a:lnTo>
                    <a:lnTo>
                      <a:pt x="133" y="85"/>
                    </a:lnTo>
                    <a:lnTo>
                      <a:pt x="149" y="90"/>
                    </a:lnTo>
                    <a:lnTo>
                      <a:pt x="165" y="93"/>
                    </a:lnTo>
                    <a:lnTo>
                      <a:pt x="180" y="95"/>
                    </a:lnTo>
                    <a:lnTo>
                      <a:pt x="196" y="97"/>
                    </a:lnTo>
                    <a:lnTo>
                      <a:pt x="211" y="98"/>
                    </a:lnTo>
                    <a:lnTo>
                      <a:pt x="228" y="98"/>
                    </a:lnTo>
                    <a:lnTo>
                      <a:pt x="230" y="98"/>
                    </a:lnTo>
                    <a:lnTo>
                      <a:pt x="231" y="97"/>
                    </a:lnTo>
                    <a:lnTo>
                      <a:pt x="232" y="95"/>
                    </a:lnTo>
                    <a:lnTo>
                      <a:pt x="231" y="94"/>
                    </a:lnTo>
                    <a:lnTo>
                      <a:pt x="214" y="93"/>
                    </a:lnTo>
                    <a:lnTo>
                      <a:pt x="197" y="92"/>
                    </a:lnTo>
                    <a:lnTo>
                      <a:pt x="181" y="90"/>
                    </a:lnTo>
                    <a:lnTo>
                      <a:pt x="166" y="87"/>
                    </a:lnTo>
                    <a:lnTo>
                      <a:pt x="151" y="84"/>
                    </a:lnTo>
                    <a:lnTo>
                      <a:pt x="136" y="80"/>
                    </a:lnTo>
                    <a:lnTo>
                      <a:pt x="121" y="77"/>
                    </a:lnTo>
                    <a:lnTo>
                      <a:pt x="107" y="71"/>
                    </a:lnTo>
                    <a:lnTo>
                      <a:pt x="93" y="66"/>
                    </a:lnTo>
                    <a:lnTo>
                      <a:pt x="79" y="59"/>
                    </a:lnTo>
                    <a:lnTo>
                      <a:pt x="66" y="52"/>
                    </a:lnTo>
                    <a:lnTo>
                      <a:pt x="53" y="44"/>
                    </a:lnTo>
                    <a:lnTo>
                      <a:pt x="40" y="35"/>
                    </a:lnTo>
                    <a:lnTo>
                      <a:pt x="28" y="25"/>
                    </a:lnTo>
                    <a:lnTo>
                      <a:pt x="15" y="13"/>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0" name="Freeform 151"/>
              <p:cNvSpPr>
                <a:spLocks/>
              </p:cNvSpPr>
              <p:nvPr/>
            </p:nvSpPr>
            <p:spPr bwMode="auto">
              <a:xfrm>
                <a:off x="4978" y="439"/>
                <a:ext cx="37" cy="64"/>
              </a:xfrm>
              <a:custGeom>
                <a:avLst/>
                <a:gdLst>
                  <a:gd name="T0" fmla="*/ 0 w 110"/>
                  <a:gd name="T1" fmla="*/ 0 h 194"/>
                  <a:gd name="T2" fmla="*/ 0 w 110"/>
                  <a:gd name="T3" fmla="*/ 0 h 194"/>
                  <a:gd name="T4" fmla="*/ 0 w 110"/>
                  <a:gd name="T5" fmla="*/ 0 h 194"/>
                  <a:gd name="T6" fmla="*/ 0 w 110"/>
                  <a:gd name="T7" fmla="*/ 0 h 194"/>
                  <a:gd name="T8" fmla="*/ 0 w 110"/>
                  <a:gd name="T9" fmla="*/ 0 h 194"/>
                  <a:gd name="T10" fmla="*/ 0 w 110"/>
                  <a:gd name="T11" fmla="*/ 0 h 194"/>
                  <a:gd name="T12" fmla="*/ 0 w 110"/>
                  <a:gd name="T13" fmla="*/ 0 h 194"/>
                  <a:gd name="T14" fmla="*/ 0 w 110"/>
                  <a:gd name="T15" fmla="*/ 0 h 194"/>
                  <a:gd name="T16" fmla="*/ 0 w 110"/>
                  <a:gd name="T17" fmla="*/ 0 h 194"/>
                  <a:gd name="T18" fmla="*/ 0 w 110"/>
                  <a:gd name="T19" fmla="*/ 0 h 194"/>
                  <a:gd name="T20" fmla="*/ 0 w 110"/>
                  <a:gd name="T21" fmla="*/ 0 h 194"/>
                  <a:gd name="T22" fmla="*/ 0 w 110"/>
                  <a:gd name="T23" fmla="*/ 0 h 194"/>
                  <a:gd name="T24" fmla="*/ 0 w 110"/>
                  <a:gd name="T25" fmla="*/ 0 h 194"/>
                  <a:gd name="T26" fmla="*/ 0 w 110"/>
                  <a:gd name="T27" fmla="*/ 0 h 194"/>
                  <a:gd name="T28" fmla="*/ 0 w 110"/>
                  <a:gd name="T29" fmla="*/ 0 h 194"/>
                  <a:gd name="T30" fmla="*/ 0 w 110"/>
                  <a:gd name="T31" fmla="*/ 0 h 194"/>
                  <a:gd name="T32" fmla="*/ 0 w 110"/>
                  <a:gd name="T33" fmla="*/ 0 h 194"/>
                  <a:gd name="T34" fmla="*/ 0 w 110"/>
                  <a:gd name="T35" fmla="*/ 0 h 194"/>
                  <a:gd name="T36" fmla="*/ 0 w 110"/>
                  <a:gd name="T37" fmla="*/ 0 h 194"/>
                  <a:gd name="T38" fmla="*/ 0 w 110"/>
                  <a:gd name="T39" fmla="*/ 0 h 194"/>
                  <a:gd name="T40" fmla="*/ 0 w 110"/>
                  <a:gd name="T41" fmla="*/ 0 h 194"/>
                  <a:gd name="T42" fmla="*/ 0 w 110"/>
                  <a:gd name="T43" fmla="*/ 0 h 194"/>
                  <a:gd name="T44" fmla="*/ 0 w 110"/>
                  <a:gd name="T45" fmla="*/ 0 h 194"/>
                  <a:gd name="T46" fmla="*/ 0 w 110"/>
                  <a:gd name="T47" fmla="*/ 0 h 19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 h="194">
                    <a:moveTo>
                      <a:pt x="3" y="6"/>
                    </a:moveTo>
                    <a:lnTo>
                      <a:pt x="0" y="5"/>
                    </a:lnTo>
                    <a:lnTo>
                      <a:pt x="7" y="28"/>
                    </a:lnTo>
                    <a:lnTo>
                      <a:pt x="17" y="53"/>
                    </a:lnTo>
                    <a:lnTo>
                      <a:pt x="30" y="79"/>
                    </a:lnTo>
                    <a:lnTo>
                      <a:pt x="45" y="105"/>
                    </a:lnTo>
                    <a:lnTo>
                      <a:pt x="60" y="130"/>
                    </a:lnTo>
                    <a:lnTo>
                      <a:pt x="77" y="154"/>
                    </a:lnTo>
                    <a:lnTo>
                      <a:pt x="92" y="176"/>
                    </a:lnTo>
                    <a:lnTo>
                      <a:pt x="107" y="194"/>
                    </a:lnTo>
                    <a:lnTo>
                      <a:pt x="110" y="192"/>
                    </a:lnTo>
                    <a:lnTo>
                      <a:pt x="93" y="170"/>
                    </a:lnTo>
                    <a:lnTo>
                      <a:pt x="78" y="148"/>
                    </a:lnTo>
                    <a:lnTo>
                      <a:pt x="63" y="126"/>
                    </a:lnTo>
                    <a:lnTo>
                      <a:pt x="50" y="103"/>
                    </a:lnTo>
                    <a:lnTo>
                      <a:pt x="37" y="79"/>
                    </a:lnTo>
                    <a:lnTo>
                      <a:pt x="25" y="55"/>
                    </a:lnTo>
                    <a:lnTo>
                      <a:pt x="15" y="30"/>
                    </a:lnTo>
                    <a:lnTo>
                      <a:pt x="5" y="5"/>
                    </a:lnTo>
                    <a:lnTo>
                      <a:pt x="1" y="3"/>
                    </a:lnTo>
                    <a:lnTo>
                      <a:pt x="5" y="4"/>
                    </a:lnTo>
                    <a:lnTo>
                      <a:pt x="3" y="0"/>
                    </a:lnTo>
                    <a:lnTo>
                      <a:pt x="1" y="3"/>
                    </a:lnTo>
                    <a:lnTo>
                      <a:pt x="3"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1" name="Freeform 152"/>
              <p:cNvSpPr>
                <a:spLocks/>
              </p:cNvSpPr>
              <p:nvPr/>
            </p:nvSpPr>
            <p:spPr bwMode="auto">
              <a:xfrm>
                <a:off x="4954" y="440"/>
                <a:ext cx="25" cy="26"/>
              </a:xfrm>
              <a:custGeom>
                <a:avLst/>
                <a:gdLst>
                  <a:gd name="T0" fmla="*/ 0 w 75"/>
                  <a:gd name="T1" fmla="*/ 0 h 80"/>
                  <a:gd name="T2" fmla="*/ 0 w 75"/>
                  <a:gd name="T3" fmla="*/ 0 h 80"/>
                  <a:gd name="T4" fmla="*/ 0 w 75"/>
                  <a:gd name="T5" fmla="*/ 0 h 80"/>
                  <a:gd name="T6" fmla="*/ 0 w 75"/>
                  <a:gd name="T7" fmla="*/ 0 h 80"/>
                  <a:gd name="T8" fmla="*/ 0 w 75"/>
                  <a:gd name="T9" fmla="*/ 0 h 80"/>
                  <a:gd name="T10" fmla="*/ 0 w 75"/>
                  <a:gd name="T11" fmla="*/ 0 h 80"/>
                  <a:gd name="T12" fmla="*/ 0 w 75"/>
                  <a:gd name="T13" fmla="*/ 0 h 80"/>
                  <a:gd name="T14" fmla="*/ 0 w 75"/>
                  <a:gd name="T15" fmla="*/ 0 h 80"/>
                  <a:gd name="T16" fmla="*/ 0 w 75"/>
                  <a:gd name="T17" fmla="*/ 0 h 80"/>
                  <a:gd name="T18" fmla="*/ 0 w 75"/>
                  <a:gd name="T19" fmla="*/ 0 h 80"/>
                  <a:gd name="T20" fmla="*/ 0 w 75"/>
                  <a:gd name="T21" fmla="*/ 0 h 80"/>
                  <a:gd name="T22" fmla="*/ 0 w 75"/>
                  <a:gd name="T23" fmla="*/ 0 h 80"/>
                  <a:gd name="T24" fmla="*/ 0 w 75"/>
                  <a:gd name="T25" fmla="*/ 0 h 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5" h="80">
                    <a:moveTo>
                      <a:pt x="3" y="80"/>
                    </a:moveTo>
                    <a:lnTo>
                      <a:pt x="75" y="3"/>
                    </a:lnTo>
                    <a:lnTo>
                      <a:pt x="73" y="0"/>
                    </a:lnTo>
                    <a:lnTo>
                      <a:pt x="1" y="77"/>
                    </a:lnTo>
                    <a:lnTo>
                      <a:pt x="0" y="77"/>
                    </a:lnTo>
                    <a:lnTo>
                      <a:pt x="0" y="79"/>
                    </a:lnTo>
                    <a:lnTo>
                      <a:pt x="0" y="80"/>
                    </a:lnTo>
                    <a:lnTo>
                      <a:pt x="1" y="80"/>
                    </a:lnTo>
                    <a:lnTo>
                      <a:pt x="1" y="79"/>
                    </a:lnTo>
                    <a:lnTo>
                      <a:pt x="2" y="79"/>
                    </a:lnTo>
                    <a:lnTo>
                      <a:pt x="3" y="77"/>
                    </a:lnTo>
                    <a:lnTo>
                      <a:pt x="3"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2" name="Freeform 153"/>
              <p:cNvSpPr>
                <a:spLocks/>
              </p:cNvSpPr>
              <p:nvPr/>
            </p:nvSpPr>
            <p:spPr bwMode="auto">
              <a:xfrm>
                <a:off x="4954" y="465"/>
                <a:ext cx="62" cy="68"/>
              </a:xfrm>
              <a:custGeom>
                <a:avLst/>
                <a:gdLst>
                  <a:gd name="T0" fmla="*/ 0 w 184"/>
                  <a:gd name="T1" fmla="*/ 0 h 204"/>
                  <a:gd name="T2" fmla="*/ 0 w 184"/>
                  <a:gd name="T3" fmla="*/ 0 h 204"/>
                  <a:gd name="T4" fmla="*/ 0 w 184"/>
                  <a:gd name="T5" fmla="*/ 0 h 204"/>
                  <a:gd name="T6" fmla="*/ 0 w 184"/>
                  <a:gd name="T7" fmla="*/ 0 h 204"/>
                  <a:gd name="T8" fmla="*/ 0 w 184"/>
                  <a:gd name="T9" fmla="*/ 0 h 204"/>
                  <a:gd name="T10" fmla="*/ 0 w 184"/>
                  <a:gd name="T11" fmla="*/ 0 h 204"/>
                  <a:gd name="T12" fmla="*/ 0 w 184"/>
                  <a:gd name="T13" fmla="*/ 0 h 204"/>
                  <a:gd name="T14" fmla="*/ 0 w 184"/>
                  <a:gd name="T15" fmla="*/ 0 h 204"/>
                  <a:gd name="T16" fmla="*/ 0 w 184"/>
                  <a:gd name="T17" fmla="*/ 0 h 204"/>
                  <a:gd name="T18" fmla="*/ 0 w 184"/>
                  <a:gd name="T19" fmla="*/ 0 h 204"/>
                  <a:gd name="T20" fmla="*/ 0 w 184"/>
                  <a:gd name="T21" fmla="*/ 0 h 204"/>
                  <a:gd name="T22" fmla="*/ 0 w 184"/>
                  <a:gd name="T23" fmla="*/ 0 h 204"/>
                  <a:gd name="T24" fmla="*/ 0 w 184"/>
                  <a:gd name="T25" fmla="*/ 0 h 204"/>
                  <a:gd name="T26" fmla="*/ 0 w 184"/>
                  <a:gd name="T27" fmla="*/ 0 h 204"/>
                  <a:gd name="T28" fmla="*/ 0 w 184"/>
                  <a:gd name="T29" fmla="*/ 0 h 204"/>
                  <a:gd name="T30" fmla="*/ 0 w 184"/>
                  <a:gd name="T31" fmla="*/ 0 h 204"/>
                  <a:gd name="T32" fmla="*/ 0 w 184"/>
                  <a:gd name="T33" fmla="*/ 0 h 204"/>
                  <a:gd name="T34" fmla="*/ 0 w 184"/>
                  <a:gd name="T35" fmla="*/ 0 h 204"/>
                  <a:gd name="T36" fmla="*/ 0 w 184"/>
                  <a:gd name="T37" fmla="*/ 0 h 20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4" h="204">
                    <a:moveTo>
                      <a:pt x="184" y="199"/>
                    </a:moveTo>
                    <a:lnTo>
                      <a:pt x="160" y="190"/>
                    </a:lnTo>
                    <a:lnTo>
                      <a:pt x="135" y="171"/>
                    </a:lnTo>
                    <a:lnTo>
                      <a:pt x="109" y="146"/>
                    </a:lnTo>
                    <a:lnTo>
                      <a:pt x="82" y="116"/>
                    </a:lnTo>
                    <a:lnTo>
                      <a:pt x="58" y="83"/>
                    </a:lnTo>
                    <a:lnTo>
                      <a:pt x="36" y="52"/>
                    </a:lnTo>
                    <a:lnTo>
                      <a:pt x="17" y="24"/>
                    </a:lnTo>
                    <a:lnTo>
                      <a:pt x="2" y="0"/>
                    </a:lnTo>
                    <a:lnTo>
                      <a:pt x="0" y="3"/>
                    </a:lnTo>
                    <a:lnTo>
                      <a:pt x="12" y="25"/>
                    </a:lnTo>
                    <a:lnTo>
                      <a:pt x="30" y="54"/>
                    </a:lnTo>
                    <a:lnTo>
                      <a:pt x="53" y="85"/>
                    </a:lnTo>
                    <a:lnTo>
                      <a:pt x="80" y="118"/>
                    </a:lnTo>
                    <a:lnTo>
                      <a:pt x="108" y="149"/>
                    </a:lnTo>
                    <a:lnTo>
                      <a:pt x="136" y="175"/>
                    </a:lnTo>
                    <a:lnTo>
                      <a:pt x="162" y="195"/>
                    </a:lnTo>
                    <a:lnTo>
                      <a:pt x="184" y="204"/>
                    </a:lnTo>
                    <a:lnTo>
                      <a:pt x="184" y="19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3" name="Freeform 154"/>
              <p:cNvSpPr>
                <a:spLocks/>
              </p:cNvSpPr>
              <p:nvPr/>
            </p:nvSpPr>
            <p:spPr bwMode="auto">
              <a:xfrm>
                <a:off x="5016" y="532"/>
                <a:ext cx="75" cy="3"/>
              </a:xfrm>
              <a:custGeom>
                <a:avLst/>
                <a:gdLst>
                  <a:gd name="T0" fmla="*/ 0 w 225"/>
                  <a:gd name="T1" fmla="*/ 0 h 11"/>
                  <a:gd name="T2" fmla="*/ 0 w 225"/>
                  <a:gd name="T3" fmla="*/ 0 h 11"/>
                  <a:gd name="T4" fmla="*/ 0 w 225"/>
                  <a:gd name="T5" fmla="*/ 0 h 11"/>
                  <a:gd name="T6" fmla="*/ 0 w 225"/>
                  <a:gd name="T7" fmla="*/ 0 h 11"/>
                  <a:gd name="T8" fmla="*/ 0 w 225"/>
                  <a:gd name="T9" fmla="*/ 0 h 11"/>
                  <a:gd name="T10" fmla="*/ 0 w 225"/>
                  <a:gd name="T11" fmla="*/ 0 h 11"/>
                  <a:gd name="T12" fmla="*/ 0 w 225"/>
                  <a:gd name="T13" fmla="*/ 0 h 11"/>
                  <a:gd name="T14" fmla="*/ 0 w 225"/>
                  <a:gd name="T15" fmla="*/ 0 h 11"/>
                  <a:gd name="T16" fmla="*/ 0 w 225"/>
                  <a:gd name="T17" fmla="*/ 0 h 11"/>
                  <a:gd name="T18" fmla="*/ 0 w 225"/>
                  <a:gd name="T19" fmla="*/ 0 h 11"/>
                  <a:gd name="T20" fmla="*/ 0 w 225"/>
                  <a:gd name="T21" fmla="*/ 0 h 11"/>
                  <a:gd name="T22" fmla="*/ 0 w 225"/>
                  <a:gd name="T23" fmla="*/ 0 h 11"/>
                  <a:gd name="T24" fmla="*/ 0 w 225"/>
                  <a:gd name="T25" fmla="*/ 0 h 11"/>
                  <a:gd name="T26" fmla="*/ 0 w 225"/>
                  <a:gd name="T27" fmla="*/ 0 h 11"/>
                  <a:gd name="T28" fmla="*/ 0 w 225"/>
                  <a:gd name="T29" fmla="*/ 0 h 11"/>
                  <a:gd name="T30" fmla="*/ 0 w 225"/>
                  <a:gd name="T31" fmla="*/ 0 h 11"/>
                  <a:gd name="T32" fmla="*/ 0 w 225"/>
                  <a:gd name="T33" fmla="*/ 0 h 11"/>
                  <a:gd name="T34" fmla="*/ 0 w 225"/>
                  <a:gd name="T35" fmla="*/ 0 h 11"/>
                  <a:gd name="T36" fmla="*/ 0 w 225"/>
                  <a:gd name="T37" fmla="*/ 0 h 11"/>
                  <a:gd name="T38" fmla="*/ 0 w 225"/>
                  <a:gd name="T39" fmla="*/ 0 h 11"/>
                  <a:gd name="T40" fmla="*/ 0 w 225"/>
                  <a:gd name="T41" fmla="*/ 0 h 11"/>
                  <a:gd name="T42" fmla="*/ 0 w 225"/>
                  <a:gd name="T43" fmla="*/ 0 h 11"/>
                  <a:gd name="T44" fmla="*/ 0 w 225"/>
                  <a:gd name="T45" fmla="*/ 0 h 11"/>
                  <a:gd name="T46" fmla="*/ 0 w 225"/>
                  <a:gd name="T47" fmla="*/ 0 h 11"/>
                  <a:gd name="T48" fmla="*/ 0 w 225"/>
                  <a:gd name="T49" fmla="*/ 0 h 11"/>
                  <a:gd name="T50" fmla="*/ 0 w 225"/>
                  <a:gd name="T51" fmla="*/ 0 h 11"/>
                  <a:gd name="T52" fmla="*/ 0 w 225"/>
                  <a:gd name="T53" fmla="*/ 0 h 11"/>
                  <a:gd name="T54" fmla="*/ 0 w 225"/>
                  <a:gd name="T55" fmla="*/ 0 h 11"/>
                  <a:gd name="T56" fmla="*/ 0 w 225"/>
                  <a:gd name="T57" fmla="*/ 0 h 11"/>
                  <a:gd name="T58" fmla="*/ 0 w 225"/>
                  <a:gd name="T59" fmla="*/ 0 h 11"/>
                  <a:gd name="T60" fmla="*/ 0 w 225"/>
                  <a:gd name="T61" fmla="*/ 0 h 11"/>
                  <a:gd name="T62" fmla="*/ 0 w 225"/>
                  <a:gd name="T63" fmla="*/ 0 h 11"/>
                  <a:gd name="T64" fmla="*/ 0 w 225"/>
                  <a:gd name="T65" fmla="*/ 0 h 11"/>
                  <a:gd name="T66" fmla="*/ 0 w 225"/>
                  <a:gd name="T67" fmla="*/ 0 h 11"/>
                  <a:gd name="T68" fmla="*/ 0 w 225"/>
                  <a:gd name="T69" fmla="*/ 0 h 11"/>
                  <a:gd name="T70" fmla="*/ 0 w 225"/>
                  <a:gd name="T71" fmla="*/ 0 h 11"/>
                  <a:gd name="T72" fmla="*/ 0 w 225"/>
                  <a:gd name="T73" fmla="*/ 0 h 1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25" h="11">
                    <a:moveTo>
                      <a:pt x="225" y="11"/>
                    </a:moveTo>
                    <a:lnTo>
                      <a:pt x="225" y="7"/>
                    </a:lnTo>
                    <a:lnTo>
                      <a:pt x="211" y="7"/>
                    </a:lnTo>
                    <a:lnTo>
                      <a:pt x="197" y="7"/>
                    </a:lnTo>
                    <a:lnTo>
                      <a:pt x="183" y="7"/>
                    </a:lnTo>
                    <a:lnTo>
                      <a:pt x="169" y="7"/>
                    </a:lnTo>
                    <a:lnTo>
                      <a:pt x="155" y="7"/>
                    </a:lnTo>
                    <a:lnTo>
                      <a:pt x="141" y="6"/>
                    </a:lnTo>
                    <a:lnTo>
                      <a:pt x="127" y="6"/>
                    </a:lnTo>
                    <a:lnTo>
                      <a:pt x="112" y="6"/>
                    </a:lnTo>
                    <a:lnTo>
                      <a:pt x="98" y="6"/>
                    </a:lnTo>
                    <a:lnTo>
                      <a:pt x="84" y="5"/>
                    </a:lnTo>
                    <a:lnTo>
                      <a:pt x="70" y="5"/>
                    </a:lnTo>
                    <a:lnTo>
                      <a:pt x="57" y="4"/>
                    </a:lnTo>
                    <a:lnTo>
                      <a:pt x="43" y="3"/>
                    </a:lnTo>
                    <a:lnTo>
                      <a:pt x="27" y="3"/>
                    </a:lnTo>
                    <a:lnTo>
                      <a:pt x="14" y="1"/>
                    </a:lnTo>
                    <a:lnTo>
                      <a:pt x="0" y="0"/>
                    </a:lnTo>
                    <a:lnTo>
                      <a:pt x="0" y="5"/>
                    </a:lnTo>
                    <a:lnTo>
                      <a:pt x="14" y="6"/>
                    </a:lnTo>
                    <a:lnTo>
                      <a:pt x="27" y="7"/>
                    </a:lnTo>
                    <a:lnTo>
                      <a:pt x="43" y="8"/>
                    </a:lnTo>
                    <a:lnTo>
                      <a:pt x="57" y="8"/>
                    </a:lnTo>
                    <a:lnTo>
                      <a:pt x="70" y="10"/>
                    </a:lnTo>
                    <a:lnTo>
                      <a:pt x="84" y="10"/>
                    </a:lnTo>
                    <a:lnTo>
                      <a:pt x="98" y="11"/>
                    </a:lnTo>
                    <a:lnTo>
                      <a:pt x="112" y="11"/>
                    </a:lnTo>
                    <a:lnTo>
                      <a:pt x="127" y="11"/>
                    </a:lnTo>
                    <a:lnTo>
                      <a:pt x="141" y="11"/>
                    </a:lnTo>
                    <a:lnTo>
                      <a:pt x="155" y="11"/>
                    </a:lnTo>
                    <a:lnTo>
                      <a:pt x="169" y="11"/>
                    </a:lnTo>
                    <a:lnTo>
                      <a:pt x="183" y="11"/>
                    </a:lnTo>
                    <a:lnTo>
                      <a:pt x="197" y="11"/>
                    </a:lnTo>
                    <a:lnTo>
                      <a:pt x="211" y="11"/>
                    </a:lnTo>
                    <a:lnTo>
                      <a:pt x="225" y="11"/>
                    </a:lnTo>
                    <a:lnTo>
                      <a:pt x="225" y="7"/>
                    </a:lnTo>
                    <a:lnTo>
                      <a:pt x="225"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4" name="Freeform 155"/>
              <p:cNvSpPr>
                <a:spLocks/>
              </p:cNvSpPr>
              <p:nvPr/>
            </p:nvSpPr>
            <p:spPr bwMode="auto">
              <a:xfrm>
                <a:off x="5079" y="515"/>
                <a:ext cx="69" cy="26"/>
              </a:xfrm>
              <a:custGeom>
                <a:avLst/>
                <a:gdLst>
                  <a:gd name="T0" fmla="*/ 0 w 208"/>
                  <a:gd name="T1" fmla="*/ 0 h 76"/>
                  <a:gd name="T2" fmla="*/ 0 w 208"/>
                  <a:gd name="T3" fmla="*/ 0 h 76"/>
                  <a:gd name="T4" fmla="*/ 0 w 208"/>
                  <a:gd name="T5" fmla="*/ 0 h 76"/>
                  <a:gd name="T6" fmla="*/ 0 w 208"/>
                  <a:gd name="T7" fmla="*/ 0 h 7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6">
                    <a:moveTo>
                      <a:pt x="0" y="52"/>
                    </a:moveTo>
                    <a:lnTo>
                      <a:pt x="208" y="0"/>
                    </a:lnTo>
                    <a:lnTo>
                      <a:pt x="122" y="76"/>
                    </a:lnTo>
                    <a:lnTo>
                      <a:pt x="0" y="52"/>
                    </a:lnTo>
                    <a:close/>
                  </a:path>
                </a:pathLst>
              </a:custGeom>
              <a:solidFill>
                <a:srgbClr val="FF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5" name="Freeform 156"/>
              <p:cNvSpPr>
                <a:spLocks/>
              </p:cNvSpPr>
              <p:nvPr/>
            </p:nvSpPr>
            <p:spPr bwMode="auto">
              <a:xfrm>
                <a:off x="5079" y="514"/>
                <a:ext cx="72" cy="19"/>
              </a:xfrm>
              <a:custGeom>
                <a:avLst/>
                <a:gdLst>
                  <a:gd name="T0" fmla="*/ 0 w 217"/>
                  <a:gd name="T1" fmla="*/ 0 h 58"/>
                  <a:gd name="T2" fmla="*/ 0 w 217"/>
                  <a:gd name="T3" fmla="*/ 0 h 58"/>
                  <a:gd name="T4" fmla="*/ 0 w 217"/>
                  <a:gd name="T5" fmla="*/ 0 h 58"/>
                  <a:gd name="T6" fmla="*/ 0 w 217"/>
                  <a:gd name="T7" fmla="*/ 0 h 58"/>
                  <a:gd name="T8" fmla="*/ 0 w 217"/>
                  <a:gd name="T9" fmla="*/ 0 h 58"/>
                  <a:gd name="T10" fmla="*/ 0 w 217"/>
                  <a:gd name="T11" fmla="*/ 0 h 58"/>
                  <a:gd name="T12" fmla="*/ 0 w 217"/>
                  <a:gd name="T13" fmla="*/ 0 h 58"/>
                  <a:gd name="T14" fmla="*/ 0 w 217"/>
                  <a:gd name="T15" fmla="*/ 0 h 58"/>
                  <a:gd name="T16" fmla="*/ 0 w 217"/>
                  <a:gd name="T17" fmla="*/ 0 h 58"/>
                  <a:gd name="T18" fmla="*/ 0 w 217"/>
                  <a:gd name="T19" fmla="*/ 0 h 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8">
                    <a:moveTo>
                      <a:pt x="210" y="6"/>
                    </a:moveTo>
                    <a:lnTo>
                      <a:pt x="208" y="2"/>
                    </a:lnTo>
                    <a:lnTo>
                      <a:pt x="0" y="54"/>
                    </a:lnTo>
                    <a:lnTo>
                      <a:pt x="1" y="58"/>
                    </a:lnTo>
                    <a:lnTo>
                      <a:pt x="209" y="7"/>
                    </a:lnTo>
                    <a:lnTo>
                      <a:pt x="207" y="3"/>
                    </a:lnTo>
                    <a:lnTo>
                      <a:pt x="210" y="6"/>
                    </a:lnTo>
                    <a:lnTo>
                      <a:pt x="217" y="0"/>
                    </a:lnTo>
                    <a:lnTo>
                      <a:pt x="208" y="2"/>
                    </a:lnTo>
                    <a:lnTo>
                      <a:pt x="21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6" name="Freeform 157"/>
              <p:cNvSpPr>
                <a:spLocks/>
              </p:cNvSpPr>
              <p:nvPr/>
            </p:nvSpPr>
            <p:spPr bwMode="auto">
              <a:xfrm>
                <a:off x="5119" y="515"/>
                <a:ext cx="30" cy="26"/>
              </a:xfrm>
              <a:custGeom>
                <a:avLst/>
                <a:gdLst>
                  <a:gd name="T0" fmla="*/ 0 w 89"/>
                  <a:gd name="T1" fmla="*/ 0 h 79"/>
                  <a:gd name="T2" fmla="*/ 0 w 89"/>
                  <a:gd name="T3" fmla="*/ 0 h 79"/>
                  <a:gd name="T4" fmla="*/ 0 w 89"/>
                  <a:gd name="T5" fmla="*/ 0 h 79"/>
                  <a:gd name="T6" fmla="*/ 0 w 89"/>
                  <a:gd name="T7" fmla="*/ 0 h 79"/>
                  <a:gd name="T8" fmla="*/ 0 w 89"/>
                  <a:gd name="T9" fmla="*/ 0 h 79"/>
                  <a:gd name="T10" fmla="*/ 0 w 89"/>
                  <a:gd name="T11" fmla="*/ 0 h 79"/>
                  <a:gd name="T12" fmla="*/ 0 w 89"/>
                  <a:gd name="T13" fmla="*/ 0 h 79"/>
                  <a:gd name="T14" fmla="*/ 0 w 89"/>
                  <a:gd name="T15" fmla="*/ 0 h 79"/>
                  <a:gd name="T16" fmla="*/ 0 w 89"/>
                  <a:gd name="T17" fmla="*/ 0 h 7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9" h="79">
                    <a:moveTo>
                      <a:pt x="1" y="79"/>
                    </a:moveTo>
                    <a:lnTo>
                      <a:pt x="2" y="78"/>
                    </a:lnTo>
                    <a:lnTo>
                      <a:pt x="89" y="3"/>
                    </a:lnTo>
                    <a:lnTo>
                      <a:pt x="86" y="0"/>
                    </a:lnTo>
                    <a:lnTo>
                      <a:pt x="0" y="75"/>
                    </a:lnTo>
                    <a:lnTo>
                      <a:pt x="1" y="75"/>
                    </a:lnTo>
                    <a:lnTo>
                      <a:pt x="1" y="79"/>
                    </a:lnTo>
                    <a:lnTo>
                      <a:pt x="2" y="78"/>
                    </a:lnTo>
                    <a:lnTo>
                      <a:pt x="1"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7" name="Freeform 158"/>
              <p:cNvSpPr>
                <a:spLocks/>
              </p:cNvSpPr>
              <p:nvPr/>
            </p:nvSpPr>
            <p:spPr bwMode="auto">
              <a:xfrm>
                <a:off x="5076" y="532"/>
                <a:ext cx="44" cy="9"/>
              </a:xfrm>
              <a:custGeom>
                <a:avLst/>
                <a:gdLst>
                  <a:gd name="T0" fmla="*/ 0 w 132"/>
                  <a:gd name="T1" fmla="*/ 0 h 28"/>
                  <a:gd name="T2" fmla="*/ 0 w 132"/>
                  <a:gd name="T3" fmla="*/ 0 h 28"/>
                  <a:gd name="T4" fmla="*/ 0 w 132"/>
                  <a:gd name="T5" fmla="*/ 0 h 28"/>
                  <a:gd name="T6" fmla="*/ 0 w 132"/>
                  <a:gd name="T7" fmla="*/ 0 h 28"/>
                  <a:gd name="T8" fmla="*/ 0 w 132"/>
                  <a:gd name="T9" fmla="*/ 0 h 28"/>
                  <a:gd name="T10" fmla="*/ 0 w 132"/>
                  <a:gd name="T11" fmla="*/ 0 h 28"/>
                  <a:gd name="T12" fmla="*/ 0 w 132"/>
                  <a:gd name="T13" fmla="*/ 0 h 28"/>
                  <a:gd name="T14" fmla="*/ 0 w 132"/>
                  <a:gd name="T15" fmla="*/ 0 h 28"/>
                  <a:gd name="T16" fmla="*/ 0 w 132"/>
                  <a:gd name="T17" fmla="*/ 0 h 28"/>
                  <a:gd name="T18" fmla="*/ 0 w 132"/>
                  <a:gd name="T19" fmla="*/ 0 h 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 h="28">
                    <a:moveTo>
                      <a:pt x="10" y="0"/>
                    </a:moveTo>
                    <a:lnTo>
                      <a:pt x="10" y="4"/>
                    </a:lnTo>
                    <a:lnTo>
                      <a:pt x="132" y="28"/>
                    </a:lnTo>
                    <a:lnTo>
                      <a:pt x="132" y="24"/>
                    </a:lnTo>
                    <a:lnTo>
                      <a:pt x="11" y="0"/>
                    </a:lnTo>
                    <a:lnTo>
                      <a:pt x="11" y="4"/>
                    </a:lnTo>
                    <a:lnTo>
                      <a:pt x="10" y="0"/>
                    </a:lnTo>
                    <a:lnTo>
                      <a:pt x="0" y="2"/>
                    </a:lnTo>
                    <a:lnTo>
                      <a:pt x="10" y="4"/>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8" name="Freeform 159"/>
              <p:cNvSpPr>
                <a:spLocks/>
              </p:cNvSpPr>
              <p:nvPr/>
            </p:nvSpPr>
            <p:spPr bwMode="auto">
              <a:xfrm>
                <a:off x="4478" y="400"/>
                <a:ext cx="110" cy="81"/>
              </a:xfrm>
              <a:custGeom>
                <a:avLst/>
                <a:gdLst>
                  <a:gd name="T0" fmla="*/ 0 w 328"/>
                  <a:gd name="T1" fmla="*/ 0 h 241"/>
                  <a:gd name="T2" fmla="*/ 0 w 328"/>
                  <a:gd name="T3" fmla="*/ 0 h 241"/>
                  <a:gd name="T4" fmla="*/ 0 w 328"/>
                  <a:gd name="T5" fmla="*/ 0 h 241"/>
                  <a:gd name="T6" fmla="*/ 0 w 328"/>
                  <a:gd name="T7" fmla="*/ 0 h 241"/>
                  <a:gd name="T8" fmla="*/ 0 w 328"/>
                  <a:gd name="T9" fmla="*/ 0 h 241"/>
                  <a:gd name="T10" fmla="*/ 0 w 328"/>
                  <a:gd name="T11" fmla="*/ 0 h 241"/>
                  <a:gd name="T12" fmla="*/ 0 w 328"/>
                  <a:gd name="T13" fmla="*/ 0 h 241"/>
                  <a:gd name="T14" fmla="*/ 0 w 328"/>
                  <a:gd name="T15" fmla="*/ 0 h 241"/>
                  <a:gd name="T16" fmla="*/ 0 w 328"/>
                  <a:gd name="T17" fmla="*/ 0 h 241"/>
                  <a:gd name="T18" fmla="*/ 0 w 328"/>
                  <a:gd name="T19" fmla="*/ 0 h 241"/>
                  <a:gd name="T20" fmla="*/ 0 w 328"/>
                  <a:gd name="T21" fmla="*/ 0 h 241"/>
                  <a:gd name="T22" fmla="*/ 0 w 328"/>
                  <a:gd name="T23" fmla="*/ 0 h 241"/>
                  <a:gd name="T24" fmla="*/ 0 w 328"/>
                  <a:gd name="T25" fmla="*/ 0 h 241"/>
                  <a:gd name="T26" fmla="*/ 0 w 328"/>
                  <a:gd name="T27" fmla="*/ 0 h 241"/>
                  <a:gd name="T28" fmla="*/ 0 w 328"/>
                  <a:gd name="T29" fmla="*/ 0 h 241"/>
                  <a:gd name="T30" fmla="*/ 0 w 328"/>
                  <a:gd name="T31" fmla="*/ 0 h 241"/>
                  <a:gd name="T32" fmla="*/ 0 w 328"/>
                  <a:gd name="T33" fmla="*/ 0 h 241"/>
                  <a:gd name="T34" fmla="*/ 0 w 328"/>
                  <a:gd name="T35" fmla="*/ 0 h 241"/>
                  <a:gd name="T36" fmla="*/ 0 w 328"/>
                  <a:gd name="T37" fmla="*/ 0 h 241"/>
                  <a:gd name="T38" fmla="*/ 0 w 328"/>
                  <a:gd name="T39" fmla="*/ 0 h 241"/>
                  <a:gd name="T40" fmla="*/ 0 w 328"/>
                  <a:gd name="T41" fmla="*/ 0 h 241"/>
                  <a:gd name="T42" fmla="*/ 0 w 328"/>
                  <a:gd name="T43" fmla="*/ 0 h 241"/>
                  <a:gd name="T44" fmla="*/ 0 w 328"/>
                  <a:gd name="T45" fmla="*/ 0 h 241"/>
                  <a:gd name="T46" fmla="*/ 0 w 328"/>
                  <a:gd name="T47" fmla="*/ 0 h 241"/>
                  <a:gd name="T48" fmla="*/ 0 w 328"/>
                  <a:gd name="T49" fmla="*/ 0 h 241"/>
                  <a:gd name="T50" fmla="*/ 0 w 328"/>
                  <a:gd name="T51" fmla="*/ 0 h 241"/>
                  <a:gd name="T52" fmla="*/ 0 w 328"/>
                  <a:gd name="T53" fmla="*/ 0 h 241"/>
                  <a:gd name="T54" fmla="*/ 0 w 328"/>
                  <a:gd name="T55" fmla="*/ 0 h 241"/>
                  <a:gd name="T56" fmla="*/ 0 w 328"/>
                  <a:gd name="T57" fmla="*/ 0 h 241"/>
                  <a:gd name="T58" fmla="*/ 0 w 328"/>
                  <a:gd name="T59" fmla="*/ 0 h 241"/>
                  <a:gd name="T60" fmla="*/ 0 w 328"/>
                  <a:gd name="T61" fmla="*/ 0 h 241"/>
                  <a:gd name="T62" fmla="*/ 0 w 328"/>
                  <a:gd name="T63" fmla="*/ 0 h 241"/>
                  <a:gd name="T64" fmla="*/ 0 w 328"/>
                  <a:gd name="T65" fmla="*/ 0 h 241"/>
                  <a:gd name="T66" fmla="*/ 0 w 328"/>
                  <a:gd name="T67" fmla="*/ 0 h 241"/>
                  <a:gd name="T68" fmla="*/ 0 w 328"/>
                  <a:gd name="T69" fmla="*/ 0 h 241"/>
                  <a:gd name="T70" fmla="*/ 0 w 328"/>
                  <a:gd name="T71" fmla="*/ 0 h 241"/>
                  <a:gd name="T72" fmla="*/ 0 w 328"/>
                  <a:gd name="T73" fmla="*/ 0 h 241"/>
                  <a:gd name="T74" fmla="*/ 0 w 328"/>
                  <a:gd name="T75" fmla="*/ 0 h 241"/>
                  <a:gd name="T76" fmla="*/ 0 w 328"/>
                  <a:gd name="T77" fmla="*/ 0 h 24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328" h="241">
                    <a:moveTo>
                      <a:pt x="60" y="0"/>
                    </a:moveTo>
                    <a:lnTo>
                      <a:pt x="0" y="61"/>
                    </a:lnTo>
                    <a:lnTo>
                      <a:pt x="23" y="92"/>
                    </a:lnTo>
                    <a:lnTo>
                      <a:pt x="42" y="119"/>
                    </a:lnTo>
                    <a:lnTo>
                      <a:pt x="58" y="142"/>
                    </a:lnTo>
                    <a:lnTo>
                      <a:pt x="73" y="163"/>
                    </a:lnTo>
                    <a:lnTo>
                      <a:pt x="86" y="180"/>
                    </a:lnTo>
                    <a:lnTo>
                      <a:pt x="98" y="194"/>
                    </a:lnTo>
                    <a:lnTo>
                      <a:pt x="109" y="207"/>
                    </a:lnTo>
                    <a:lnTo>
                      <a:pt x="122" y="216"/>
                    </a:lnTo>
                    <a:lnTo>
                      <a:pt x="136" y="225"/>
                    </a:lnTo>
                    <a:lnTo>
                      <a:pt x="152" y="230"/>
                    </a:lnTo>
                    <a:lnTo>
                      <a:pt x="171" y="234"/>
                    </a:lnTo>
                    <a:lnTo>
                      <a:pt x="192" y="237"/>
                    </a:lnTo>
                    <a:lnTo>
                      <a:pt x="218" y="240"/>
                    </a:lnTo>
                    <a:lnTo>
                      <a:pt x="249" y="241"/>
                    </a:lnTo>
                    <a:lnTo>
                      <a:pt x="285" y="241"/>
                    </a:lnTo>
                    <a:lnTo>
                      <a:pt x="328" y="241"/>
                    </a:lnTo>
                    <a:lnTo>
                      <a:pt x="326" y="241"/>
                    </a:lnTo>
                    <a:lnTo>
                      <a:pt x="306" y="240"/>
                    </a:lnTo>
                    <a:lnTo>
                      <a:pt x="285" y="237"/>
                    </a:lnTo>
                    <a:lnTo>
                      <a:pt x="266" y="234"/>
                    </a:lnTo>
                    <a:lnTo>
                      <a:pt x="247" y="228"/>
                    </a:lnTo>
                    <a:lnTo>
                      <a:pt x="230" y="221"/>
                    </a:lnTo>
                    <a:lnTo>
                      <a:pt x="213" y="213"/>
                    </a:lnTo>
                    <a:lnTo>
                      <a:pt x="197" y="204"/>
                    </a:lnTo>
                    <a:lnTo>
                      <a:pt x="182" y="193"/>
                    </a:lnTo>
                    <a:lnTo>
                      <a:pt x="168" y="182"/>
                    </a:lnTo>
                    <a:lnTo>
                      <a:pt x="154" y="169"/>
                    </a:lnTo>
                    <a:lnTo>
                      <a:pt x="142" y="155"/>
                    </a:lnTo>
                    <a:lnTo>
                      <a:pt x="130" y="140"/>
                    </a:lnTo>
                    <a:lnTo>
                      <a:pt x="118" y="123"/>
                    </a:lnTo>
                    <a:lnTo>
                      <a:pt x="108" y="106"/>
                    </a:lnTo>
                    <a:lnTo>
                      <a:pt x="98" y="88"/>
                    </a:lnTo>
                    <a:lnTo>
                      <a:pt x="88" y="70"/>
                    </a:lnTo>
                    <a:lnTo>
                      <a:pt x="81" y="52"/>
                    </a:lnTo>
                    <a:lnTo>
                      <a:pt x="75" y="35"/>
                    </a:lnTo>
                    <a:lnTo>
                      <a:pt x="70" y="16"/>
                    </a:lnTo>
                    <a:lnTo>
                      <a:pt x="6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9" name="Freeform 160"/>
              <p:cNvSpPr>
                <a:spLocks/>
              </p:cNvSpPr>
              <p:nvPr/>
            </p:nvSpPr>
            <p:spPr bwMode="auto">
              <a:xfrm>
                <a:off x="4525" y="452"/>
                <a:ext cx="63" cy="29"/>
              </a:xfrm>
              <a:custGeom>
                <a:avLst/>
                <a:gdLst>
                  <a:gd name="T0" fmla="*/ 0 w 187"/>
                  <a:gd name="T1" fmla="*/ 0 h 87"/>
                  <a:gd name="T2" fmla="*/ 0 w 187"/>
                  <a:gd name="T3" fmla="*/ 0 h 87"/>
                  <a:gd name="T4" fmla="*/ 0 w 187"/>
                  <a:gd name="T5" fmla="*/ 0 h 87"/>
                  <a:gd name="T6" fmla="*/ 0 w 187"/>
                  <a:gd name="T7" fmla="*/ 0 h 87"/>
                  <a:gd name="T8" fmla="*/ 0 w 187"/>
                  <a:gd name="T9" fmla="*/ 0 h 87"/>
                  <a:gd name="T10" fmla="*/ 0 w 187"/>
                  <a:gd name="T11" fmla="*/ 0 h 87"/>
                  <a:gd name="T12" fmla="*/ 0 w 187"/>
                  <a:gd name="T13" fmla="*/ 0 h 87"/>
                  <a:gd name="T14" fmla="*/ 0 w 187"/>
                  <a:gd name="T15" fmla="*/ 0 h 87"/>
                  <a:gd name="T16" fmla="*/ 0 w 187"/>
                  <a:gd name="T17" fmla="*/ 0 h 87"/>
                  <a:gd name="T18" fmla="*/ 0 w 187"/>
                  <a:gd name="T19" fmla="*/ 0 h 87"/>
                  <a:gd name="T20" fmla="*/ 0 w 187"/>
                  <a:gd name="T21" fmla="*/ 0 h 87"/>
                  <a:gd name="T22" fmla="*/ 0 w 187"/>
                  <a:gd name="T23" fmla="*/ 0 h 87"/>
                  <a:gd name="T24" fmla="*/ 0 w 187"/>
                  <a:gd name="T25" fmla="*/ 0 h 87"/>
                  <a:gd name="T26" fmla="*/ 0 w 187"/>
                  <a:gd name="T27" fmla="*/ 0 h 87"/>
                  <a:gd name="T28" fmla="*/ 0 w 187"/>
                  <a:gd name="T29" fmla="*/ 0 h 87"/>
                  <a:gd name="T30" fmla="*/ 0 w 187"/>
                  <a:gd name="T31" fmla="*/ 0 h 87"/>
                  <a:gd name="T32" fmla="*/ 0 w 187"/>
                  <a:gd name="T33" fmla="*/ 0 h 87"/>
                  <a:gd name="T34" fmla="*/ 0 w 187"/>
                  <a:gd name="T35" fmla="*/ 0 h 87"/>
                  <a:gd name="T36" fmla="*/ 0 w 187"/>
                  <a:gd name="T37" fmla="*/ 0 h 87"/>
                  <a:gd name="T38" fmla="*/ 0 w 187"/>
                  <a:gd name="T39" fmla="*/ 0 h 87"/>
                  <a:gd name="T40" fmla="*/ 0 w 187"/>
                  <a:gd name="T41" fmla="*/ 0 h 87"/>
                  <a:gd name="T42" fmla="*/ 0 w 187"/>
                  <a:gd name="T43" fmla="*/ 0 h 87"/>
                  <a:gd name="T44" fmla="*/ 0 w 187"/>
                  <a:gd name="T45" fmla="*/ 0 h 87"/>
                  <a:gd name="T46" fmla="*/ 0 w 187"/>
                  <a:gd name="T47" fmla="*/ 0 h 87"/>
                  <a:gd name="T48" fmla="*/ 0 w 187"/>
                  <a:gd name="T49" fmla="*/ 0 h 87"/>
                  <a:gd name="T50" fmla="*/ 0 w 187"/>
                  <a:gd name="T51" fmla="*/ 0 h 87"/>
                  <a:gd name="T52" fmla="*/ 0 w 187"/>
                  <a:gd name="T53" fmla="*/ 0 h 8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87" h="87">
                    <a:moveTo>
                      <a:pt x="0" y="2"/>
                    </a:moveTo>
                    <a:lnTo>
                      <a:pt x="8" y="12"/>
                    </a:lnTo>
                    <a:lnTo>
                      <a:pt x="16" y="21"/>
                    </a:lnTo>
                    <a:lnTo>
                      <a:pt x="25" y="29"/>
                    </a:lnTo>
                    <a:lnTo>
                      <a:pt x="36" y="37"/>
                    </a:lnTo>
                    <a:lnTo>
                      <a:pt x="47" y="45"/>
                    </a:lnTo>
                    <a:lnTo>
                      <a:pt x="59" y="52"/>
                    </a:lnTo>
                    <a:lnTo>
                      <a:pt x="70" y="59"/>
                    </a:lnTo>
                    <a:lnTo>
                      <a:pt x="83" y="65"/>
                    </a:lnTo>
                    <a:lnTo>
                      <a:pt x="96" y="71"/>
                    </a:lnTo>
                    <a:lnTo>
                      <a:pt x="110" y="76"/>
                    </a:lnTo>
                    <a:lnTo>
                      <a:pt x="123" y="79"/>
                    </a:lnTo>
                    <a:lnTo>
                      <a:pt x="135" y="82"/>
                    </a:lnTo>
                    <a:lnTo>
                      <a:pt x="149" y="85"/>
                    </a:lnTo>
                    <a:lnTo>
                      <a:pt x="162" y="87"/>
                    </a:lnTo>
                    <a:lnTo>
                      <a:pt x="174" y="87"/>
                    </a:lnTo>
                    <a:lnTo>
                      <a:pt x="187" y="87"/>
                    </a:lnTo>
                    <a:lnTo>
                      <a:pt x="187" y="82"/>
                    </a:lnTo>
                    <a:lnTo>
                      <a:pt x="163" y="82"/>
                    </a:lnTo>
                    <a:lnTo>
                      <a:pt x="138" y="79"/>
                    </a:lnTo>
                    <a:lnTo>
                      <a:pt x="112" y="72"/>
                    </a:lnTo>
                    <a:lnTo>
                      <a:pt x="86" y="62"/>
                    </a:lnTo>
                    <a:lnTo>
                      <a:pt x="61" y="49"/>
                    </a:lnTo>
                    <a:lnTo>
                      <a:pt x="38" y="34"/>
                    </a:lnTo>
                    <a:lnTo>
                      <a:pt x="18" y="17"/>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0" name="Freeform 161"/>
              <p:cNvSpPr>
                <a:spLocks/>
              </p:cNvSpPr>
              <p:nvPr/>
            </p:nvSpPr>
            <p:spPr bwMode="auto">
              <a:xfrm>
                <a:off x="4498" y="399"/>
                <a:ext cx="28" cy="54"/>
              </a:xfrm>
              <a:custGeom>
                <a:avLst/>
                <a:gdLst>
                  <a:gd name="T0" fmla="*/ 0 w 85"/>
                  <a:gd name="T1" fmla="*/ 0 h 163"/>
                  <a:gd name="T2" fmla="*/ 0 w 85"/>
                  <a:gd name="T3" fmla="*/ 0 h 163"/>
                  <a:gd name="T4" fmla="*/ 0 w 85"/>
                  <a:gd name="T5" fmla="*/ 0 h 163"/>
                  <a:gd name="T6" fmla="*/ 0 w 85"/>
                  <a:gd name="T7" fmla="*/ 0 h 163"/>
                  <a:gd name="T8" fmla="*/ 0 w 85"/>
                  <a:gd name="T9" fmla="*/ 0 h 163"/>
                  <a:gd name="T10" fmla="*/ 0 w 85"/>
                  <a:gd name="T11" fmla="*/ 0 h 163"/>
                  <a:gd name="T12" fmla="*/ 0 w 85"/>
                  <a:gd name="T13" fmla="*/ 0 h 163"/>
                  <a:gd name="T14" fmla="*/ 0 w 85"/>
                  <a:gd name="T15" fmla="*/ 0 h 163"/>
                  <a:gd name="T16" fmla="*/ 0 w 85"/>
                  <a:gd name="T17" fmla="*/ 0 h 163"/>
                  <a:gd name="T18" fmla="*/ 0 w 85"/>
                  <a:gd name="T19" fmla="*/ 0 h 163"/>
                  <a:gd name="T20" fmla="*/ 0 w 85"/>
                  <a:gd name="T21" fmla="*/ 0 h 163"/>
                  <a:gd name="T22" fmla="*/ 0 w 85"/>
                  <a:gd name="T23" fmla="*/ 0 h 163"/>
                  <a:gd name="T24" fmla="*/ 0 w 85"/>
                  <a:gd name="T25" fmla="*/ 0 h 163"/>
                  <a:gd name="T26" fmla="*/ 0 w 85"/>
                  <a:gd name="T27" fmla="*/ 0 h 163"/>
                  <a:gd name="T28" fmla="*/ 0 w 85"/>
                  <a:gd name="T29" fmla="*/ 0 h 163"/>
                  <a:gd name="T30" fmla="*/ 0 w 85"/>
                  <a:gd name="T31" fmla="*/ 0 h 163"/>
                  <a:gd name="T32" fmla="*/ 0 w 85"/>
                  <a:gd name="T33" fmla="*/ 0 h 163"/>
                  <a:gd name="T34" fmla="*/ 0 w 85"/>
                  <a:gd name="T35" fmla="*/ 0 h 163"/>
                  <a:gd name="T36" fmla="*/ 0 w 85"/>
                  <a:gd name="T37" fmla="*/ 0 h 163"/>
                  <a:gd name="T38" fmla="*/ 0 w 85"/>
                  <a:gd name="T39" fmla="*/ 0 h 163"/>
                  <a:gd name="T40" fmla="*/ 0 w 85"/>
                  <a:gd name="T41" fmla="*/ 0 h 163"/>
                  <a:gd name="T42" fmla="*/ 0 w 85"/>
                  <a:gd name="T43" fmla="*/ 0 h 163"/>
                  <a:gd name="T44" fmla="*/ 0 w 85"/>
                  <a:gd name="T45" fmla="*/ 0 h 163"/>
                  <a:gd name="T46" fmla="*/ 0 w 85"/>
                  <a:gd name="T47" fmla="*/ 0 h 16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85" h="163">
                    <a:moveTo>
                      <a:pt x="4" y="6"/>
                    </a:moveTo>
                    <a:lnTo>
                      <a:pt x="0" y="5"/>
                    </a:lnTo>
                    <a:lnTo>
                      <a:pt x="6" y="26"/>
                    </a:lnTo>
                    <a:lnTo>
                      <a:pt x="14" y="47"/>
                    </a:lnTo>
                    <a:lnTo>
                      <a:pt x="23" y="68"/>
                    </a:lnTo>
                    <a:lnTo>
                      <a:pt x="34" y="88"/>
                    </a:lnTo>
                    <a:lnTo>
                      <a:pt x="44" y="107"/>
                    </a:lnTo>
                    <a:lnTo>
                      <a:pt x="57" y="127"/>
                    </a:lnTo>
                    <a:lnTo>
                      <a:pt x="69" y="146"/>
                    </a:lnTo>
                    <a:lnTo>
                      <a:pt x="82" y="163"/>
                    </a:lnTo>
                    <a:lnTo>
                      <a:pt x="85" y="161"/>
                    </a:lnTo>
                    <a:lnTo>
                      <a:pt x="72" y="142"/>
                    </a:lnTo>
                    <a:lnTo>
                      <a:pt x="61" y="125"/>
                    </a:lnTo>
                    <a:lnTo>
                      <a:pt x="49" y="106"/>
                    </a:lnTo>
                    <a:lnTo>
                      <a:pt x="37" y="87"/>
                    </a:lnTo>
                    <a:lnTo>
                      <a:pt x="28" y="67"/>
                    </a:lnTo>
                    <a:lnTo>
                      <a:pt x="19" y="47"/>
                    </a:lnTo>
                    <a:lnTo>
                      <a:pt x="11" y="26"/>
                    </a:lnTo>
                    <a:lnTo>
                      <a:pt x="4" y="5"/>
                    </a:lnTo>
                    <a:lnTo>
                      <a:pt x="0" y="4"/>
                    </a:lnTo>
                    <a:lnTo>
                      <a:pt x="4" y="5"/>
                    </a:lnTo>
                    <a:lnTo>
                      <a:pt x="3" y="0"/>
                    </a:lnTo>
                    <a:lnTo>
                      <a:pt x="0" y="4"/>
                    </a:lnTo>
                    <a:lnTo>
                      <a:pt x="4"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1" name="Freeform 162"/>
              <p:cNvSpPr>
                <a:spLocks/>
              </p:cNvSpPr>
              <p:nvPr/>
            </p:nvSpPr>
            <p:spPr bwMode="auto">
              <a:xfrm>
                <a:off x="4478" y="400"/>
                <a:ext cx="21" cy="21"/>
              </a:xfrm>
              <a:custGeom>
                <a:avLst/>
                <a:gdLst>
                  <a:gd name="T0" fmla="*/ 0 w 65"/>
                  <a:gd name="T1" fmla="*/ 0 h 63"/>
                  <a:gd name="T2" fmla="*/ 0 w 65"/>
                  <a:gd name="T3" fmla="*/ 0 h 63"/>
                  <a:gd name="T4" fmla="*/ 0 w 65"/>
                  <a:gd name="T5" fmla="*/ 0 h 63"/>
                  <a:gd name="T6" fmla="*/ 0 w 65"/>
                  <a:gd name="T7" fmla="*/ 0 h 63"/>
                  <a:gd name="T8" fmla="*/ 0 w 65"/>
                  <a:gd name="T9" fmla="*/ 0 h 63"/>
                  <a:gd name="T10" fmla="*/ 0 w 65"/>
                  <a:gd name="T11" fmla="*/ 0 h 63"/>
                  <a:gd name="T12" fmla="*/ 0 w 65"/>
                  <a:gd name="T13" fmla="*/ 0 h 63"/>
                  <a:gd name="T14" fmla="*/ 0 w 65"/>
                  <a:gd name="T15" fmla="*/ 0 h 63"/>
                  <a:gd name="T16" fmla="*/ 0 w 65"/>
                  <a:gd name="T17" fmla="*/ 0 h 63"/>
                  <a:gd name="T18" fmla="*/ 0 w 65"/>
                  <a:gd name="T19" fmla="*/ 0 h 63"/>
                  <a:gd name="T20" fmla="*/ 0 w 65"/>
                  <a:gd name="T21" fmla="*/ 0 h 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5" h="63">
                    <a:moveTo>
                      <a:pt x="4" y="60"/>
                    </a:moveTo>
                    <a:lnTo>
                      <a:pt x="3" y="63"/>
                    </a:lnTo>
                    <a:lnTo>
                      <a:pt x="65" y="2"/>
                    </a:lnTo>
                    <a:lnTo>
                      <a:pt x="61" y="0"/>
                    </a:lnTo>
                    <a:lnTo>
                      <a:pt x="0" y="63"/>
                    </a:lnTo>
                    <a:lnTo>
                      <a:pt x="1" y="60"/>
                    </a:lnTo>
                    <a:lnTo>
                      <a:pt x="0" y="62"/>
                    </a:lnTo>
                    <a:lnTo>
                      <a:pt x="0" y="63"/>
                    </a:lnTo>
                    <a:lnTo>
                      <a:pt x="4" y="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2" name="Freeform 163"/>
              <p:cNvSpPr>
                <a:spLocks/>
              </p:cNvSpPr>
              <p:nvPr/>
            </p:nvSpPr>
            <p:spPr bwMode="auto">
              <a:xfrm>
                <a:off x="4478" y="420"/>
                <a:ext cx="48" cy="58"/>
              </a:xfrm>
              <a:custGeom>
                <a:avLst/>
                <a:gdLst>
                  <a:gd name="T0" fmla="*/ 0 w 146"/>
                  <a:gd name="T1" fmla="*/ 0 h 173"/>
                  <a:gd name="T2" fmla="*/ 0 w 146"/>
                  <a:gd name="T3" fmla="*/ 0 h 173"/>
                  <a:gd name="T4" fmla="*/ 0 w 146"/>
                  <a:gd name="T5" fmla="*/ 0 h 173"/>
                  <a:gd name="T6" fmla="*/ 0 w 146"/>
                  <a:gd name="T7" fmla="*/ 0 h 173"/>
                  <a:gd name="T8" fmla="*/ 0 w 146"/>
                  <a:gd name="T9" fmla="*/ 0 h 173"/>
                  <a:gd name="T10" fmla="*/ 0 w 146"/>
                  <a:gd name="T11" fmla="*/ 0 h 173"/>
                  <a:gd name="T12" fmla="*/ 0 w 146"/>
                  <a:gd name="T13" fmla="*/ 0 h 173"/>
                  <a:gd name="T14" fmla="*/ 0 w 146"/>
                  <a:gd name="T15" fmla="*/ 0 h 173"/>
                  <a:gd name="T16" fmla="*/ 0 w 146"/>
                  <a:gd name="T17" fmla="*/ 0 h 173"/>
                  <a:gd name="T18" fmla="*/ 0 w 146"/>
                  <a:gd name="T19" fmla="*/ 0 h 173"/>
                  <a:gd name="T20" fmla="*/ 0 w 146"/>
                  <a:gd name="T21" fmla="*/ 0 h 173"/>
                  <a:gd name="T22" fmla="*/ 0 w 146"/>
                  <a:gd name="T23" fmla="*/ 0 h 173"/>
                  <a:gd name="T24" fmla="*/ 0 w 146"/>
                  <a:gd name="T25" fmla="*/ 0 h 173"/>
                  <a:gd name="T26" fmla="*/ 0 w 146"/>
                  <a:gd name="T27" fmla="*/ 0 h 173"/>
                  <a:gd name="T28" fmla="*/ 0 w 146"/>
                  <a:gd name="T29" fmla="*/ 0 h 173"/>
                  <a:gd name="T30" fmla="*/ 0 w 146"/>
                  <a:gd name="T31" fmla="*/ 0 h 173"/>
                  <a:gd name="T32" fmla="*/ 0 w 146"/>
                  <a:gd name="T33" fmla="*/ 0 h 173"/>
                  <a:gd name="T34" fmla="*/ 0 w 146"/>
                  <a:gd name="T35" fmla="*/ 0 h 173"/>
                  <a:gd name="T36" fmla="*/ 0 w 146"/>
                  <a:gd name="T37" fmla="*/ 0 h 17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46" h="173">
                    <a:moveTo>
                      <a:pt x="146" y="169"/>
                    </a:moveTo>
                    <a:lnTo>
                      <a:pt x="129" y="160"/>
                    </a:lnTo>
                    <a:lnTo>
                      <a:pt x="109" y="143"/>
                    </a:lnTo>
                    <a:lnTo>
                      <a:pt x="88" y="121"/>
                    </a:lnTo>
                    <a:lnTo>
                      <a:pt x="66" y="96"/>
                    </a:lnTo>
                    <a:lnTo>
                      <a:pt x="46" y="69"/>
                    </a:lnTo>
                    <a:lnTo>
                      <a:pt x="27" y="42"/>
                    </a:lnTo>
                    <a:lnTo>
                      <a:pt x="14" y="19"/>
                    </a:lnTo>
                    <a:lnTo>
                      <a:pt x="4" y="0"/>
                    </a:lnTo>
                    <a:lnTo>
                      <a:pt x="0" y="3"/>
                    </a:lnTo>
                    <a:lnTo>
                      <a:pt x="14" y="21"/>
                    </a:lnTo>
                    <a:lnTo>
                      <a:pt x="29" y="46"/>
                    </a:lnTo>
                    <a:lnTo>
                      <a:pt x="46" y="73"/>
                    </a:lnTo>
                    <a:lnTo>
                      <a:pt x="65" y="100"/>
                    </a:lnTo>
                    <a:lnTo>
                      <a:pt x="84" y="126"/>
                    </a:lnTo>
                    <a:lnTo>
                      <a:pt x="104" y="148"/>
                    </a:lnTo>
                    <a:lnTo>
                      <a:pt x="125" y="164"/>
                    </a:lnTo>
                    <a:lnTo>
                      <a:pt x="145" y="173"/>
                    </a:lnTo>
                    <a:lnTo>
                      <a:pt x="146" y="1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3" name="Freeform 164"/>
              <p:cNvSpPr>
                <a:spLocks/>
              </p:cNvSpPr>
              <p:nvPr/>
            </p:nvSpPr>
            <p:spPr bwMode="auto">
              <a:xfrm>
                <a:off x="4526" y="476"/>
                <a:ext cx="62" cy="6"/>
              </a:xfrm>
              <a:custGeom>
                <a:avLst/>
                <a:gdLst>
                  <a:gd name="T0" fmla="*/ 0 w 185"/>
                  <a:gd name="T1" fmla="*/ 0 h 16"/>
                  <a:gd name="T2" fmla="*/ 0 w 185"/>
                  <a:gd name="T3" fmla="*/ 0 h 16"/>
                  <a:gd name="T4" fmla="*/ 0 w 185"/>
                  <a:gd name="T5" fmla="*/ 0 h 16"/>
                  <a:gd name="T6" fmla="*/ 0 w 185"/>
                  <a:gd name="T7" fmla="*/ 0 h 16"/>
                  <a:gd name="T8" fmla="*/ 0 w 185"/>
                  <a:gd name="T9" fmla="*/ 0 h 16"/>
                  <a:gd name="T10" fmla="*/ 0 w 185"/>
                  <a:gd name="T11" fmla="*/ 0 h 16"/>
                  <a:gd name="T12" fmla="*/ 0 w 185"/>
                  <a:gd name="T13" fmla="*/ 0 h 16"/>
                  <a:gd name="T14" fmla="*/ 0 w 185"/>
                  <a:gd name="T15" fmla="*/ 0 h 16"/>
                  <a:gd name="T16" fmla="*/ 0 w 185"/>
                  <a:gd name="T17" fmla="*/ 0 h 16"/>
                  <a:gd name="T18" fmla="*/ 0 w 185"/>
                  <a:gd name="T19" fmla="*/ 0 h 16"/>
                  <a:gd name="T20" fmla="*/ 0 w 185"/>
                  <a:gd name="T21" fmla="*/ 0 h 16"/>
                  <a:gd name="T22" fmla="*/ 0 w 185"/>
                  <a:gd name="T23" fmla="*/ 0 h 16"/>
                  <a:gd name="T24" fmla="*/ 0 w 185"/>
                  <a:gd name="T25" fmla="*/ 0 h 16"/>
                  <a:gd name="T26" fmla="*/ 0 w 185"/>
                  <a:gd name="T27" fmla="*/ 0 h 16"/>
                  <a:gd name="T28" fmla="*/ 0 w 185"/>
                  <a:gd name="T29" fmla="*/ 0 h 16"/>
                  <a:gd name="T30" fmla="*/ 0 w 185"/>
                  <a:gd name="T31" fmla="*/ 0 h 16"/>
                  <a:gd name="T32" fmla="*/ 0 w 185"/>
                  <a:gd name="T33" fmla="*/ 0 h 16"/>
                  <a:gd name="T34" fmla="*/ 0 w 185"/>
                  <a:gd name="T35" fmla="*/ 0 h 16"/>
                  <a:gd name="T36" fmla="*/ 0 w 185"/>
                  <a:gd name="T37" fmla="*/ 0 h 16"/>
                  <a:gd name="T38" fmla="*/ 0 w 185"/>
                  <a:gd name="T39" fmla="*/ 0 h 16"/>
                  <a:gd name="T40" fmla="*/ 0 w 185"/>
                  <a:gd name="T41" fmla="*/ 0 h 1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5" h="16">
                    <a:moveTo>
                      <a:pt x="185" y="15"/>
                    </a:moveTo>
                    <a:lnTo>
                      <a:pt x="185" y="10"/>
                    </a:lnTo>
                    <a:lnTo>
                      <a:pt x="167" y="8"/>
                    </a:lnTo>
                    <a:lnTo>
                      <a:pt x="146" y="6"/>
                    </a:lnTo>
                    <a:lnTo>
                      <a:pt x="122" y="5"/>
                    </a:lnTo>
                    <a:lnTo>
                      <a:pt x="96" y="4"/>
                    </a:lnTo>
                    <a:lnTo>
                      <a:pt x="71" y="4"/>
                    </a:lnTo>
                    <a:lnTo>
                      <a:pt x="45" y="2"/>
                    </a:lnTo>
                    <a:lnTo>
                      <a:pt x="22" y="1"/>
                    </a:lnTo>
                    <a:lnTo>
                      <a:pt x="1" y="0"/>
                    </a:lnTo>
                    <a:lnTo>
                      <a:pt x="0" y="4"/>
                    </a:lnTo>
                    <a:lnTo>
                      <a:pt x="15" y="5"/>
                    </a:lnTo>
                    <a:lnTo>
                      <a:pt x="37" y="8"/>
                    </a:lnTo>
                    <a:lnTo>
                      <a:pt x="65" y="10"/>
                    </a:lnTo>
                    <a:lnTo>
                      <a:pt x="95" y="13"/>
                    </a:lnTo>
                    <a:lnTo>
                      <a:pt x="125" y="15"/>
                    </a:lnTo>
                    <a:lnTo>
                      <a:pt x="152" y="16"/>
                    </a:lnTo>
                    <a:lnTo>
                      <a:pt x="173" y="16"/>
                    </a:lnTo>
                    <a:lnTo>
                      <a:pt x="185" y="15"/>
                    </a:lnTo>
                    <a:lnTo>
                      <a:pt x="185" y="10"/>
                    </a:lnTo>
                    <a:lnTo>
                      <a:pt x="185"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4" name="Freeform 165"/>
              <p:cNvSpPr>
                <a:spLocks/>
              </p:cNvSpPr>
              <p:nvPr/>
            </p:nvSpPr>
            <p:spPr bwMode="auto">
              <a:xfrm>
                <a:off x="4578" y="467"/>
                <a:ext cx="57" cy="19"/>
              </a:xfrm>
              <a:custGeom>
                <a:avLst/>
                <a:gdLst>
                  <a:gd name="T0" fmla="*/ 0 w 170"/>
                  <a:gd name="T1" fmla="*/ 0 h 59"/>
                  <a:gd name="T2" fmla="*/ 0 w 170"/>
                  <a:gd name="T3" fmla="*/ 0 h 59"/>
                  <a:gd name="T4" fmla="*/ 0 w 170"/>
                  <a:gd name="T5" fmla="*/ 0 h 59"/>
                  <a:gd name="T6" fmla="*/ 0 w 170"/>
                  <a:gd name="T7" fmla="*/ 0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0" h="59">
                    <a:moveTo>
                      <a:pt x="0" y="36"/>
                    </a:moveTo>
                    <a:lnTo>
                      <a:pt x="170" y="0"/>
                    </a:lnTo>
                    <a:lnTo>
                      <a:pt x="98" y="59"/>
                    </a:lnTo>
                    <a:lnTo>
                      <a:pt x="0" y="3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5" name="Freeform 166"/>
              <p:cNvSpPr>
                <a:spLocks/>
              </p:cNvSpPr>
              <p:nvPr/>
            </p:nvSpPr>
            <p:spPr bwMode="auto">
              <a:xfrm>
                <a:off x="4578" y="465"/>
                <a:ext cx="60" cy="14"/>
              </a:xfrm>
              <a:custGeom>
                <a:avLst/>
                <a:gdLst>
                  <a:gd name="T0" fmla="*/ 0 w 180"/>
                  <a:gd name="T1" fmla="*/ 0 h 42"/>
                  <a:gd name="T2" fmla="*/ 0 w 180"/>
                  <a:gd name="T3" fmla="*/ 0 h 42"/>
                  <a:gd name="T4" fmla="*/ 0 w 180"/>
                  <a:gd name="T5" fmla="*/ 0 h 42"/>
                  <a:gd name="T6" fmla="*/ 0 w 180"/>
                  <a:gd name="T7" fmla="*/ 0 h 42"/>
                  <a:gd name="T8" fmla="*/ 0 w 180"/>
                  <a:gd name="T9" fmla="*/ 0 h 42"/>
                  <a:gd name="T10" fmla="*/ 0 w 180"/>
                  <a:gd name="T11" fmla="*/ 0 h 42"/>
                  <a:gd name="T12" fmla="*/ 0 w 180"/>
                  <a:gd name="T13" fmla="*/ 0 h 42"/>
                  <a:gd name="T14" fmla="*/ 0 w 180"/>
                  <a:gd name="T15" fmla="*/ 0 h 42"/>
                  <a:gd name="T16" fmla="*/ 0 w 180"/>
                  <a:gd name="T17" fmla="*/ 0 h 42"/>
                  <a:gd name="T18" fmla="*/ 0 w 180"/>
                  <a:gd name="T19" fmla="*/ 0 h 4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0" h="42">
                    <a:moveTo>
                      <a:pt x="173" y="6"/>
                    </a:moveTo>
                    <a:lnTo>
                      <a:pt x="170" y="2"/>
                    </a:lnTo>
                    <a:lnTo>
                      <a:pt x="0" y="38"/>
                    </a:lnTo>
                    <a:lnTo>
                      <a:pt x="0" y="42"/>
                    </a:lnTo>
                    <a:lnTo>
                      <a:pt x="172" y="6"/>
                    </a:lnTo>
                    <a:lnTo>
                      <a:pt x="169" y="3"/>
                    </a:lnTo>
                    <a:lnTo>
                      <a:pt x="173" y="6"/>
                    </a:lnTo>
                    <a:lnTo>
                      <a:pt x="180" y="0"/>
                    </a:lnTo>
                    <a:lnTo>
                      <a:pt x="170" y="2"/>
                    </a:lnTo>
                    <a:lnTo>
                      <a:pt x="173"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6" name="Freeform 167"/>
              <p:cNvSpPr>
                <a:spLocks/>
              </p:cNvSpPr>
              <p:nvPr/>
            </p:nvSpPr>
            <p:spPr bwMode="auto">
              <a:xfrm>
                <a:off x="4610" y="466"/>
                <a:ext cx="26" cy="21"/>
              </a:xfrm>
              <a:custGeom>
                <a:avLst/>
                <a:gdLst>
                  <a:gd name="T0" fmla="*/ 0 w 76"/>
                  <a:gd name="T1" fmla="*/ 0 h 61"/>
                  <a:gd name="T2" fmla="*/ 0 w 76"/>
                  <a:gd name="T3" fmla="*/ 0 h 61"/>
                  <a:gd name="T4" fmla="*/ 0 w 76"/>
                  <a:gd name="T5" fmla="*/ 0 h 61"/>
                  <a:gd name="T6" fmla="*/ 0 w 76"/>
                  <a:gd name="T7" fmla="*/ 0 h 61"/>
                  <a:gd name="T8" fmla="*/ 0 w 76"/>
                  <a:gd name="T9" fmla="*/ 0 h 61"/>
                  <a:gd name="T10" fmla="*/ 0 w 76"/>
                  <a:gd name="T11" fmla="*/ 0 h 61"/>
                  <a:gd name="T12" fmla="*/ 0 w 76"/>
                  <a:gd name="T13" fmla="*/ 0 h 61"/>
                  <a:gd name="T14" fmla="*/ 0 w 76"/>
                  <a:gd name="T15" fmla="*/ 0 h 61"/>
                  <a:gd name="T16" fmla="*/ 0 w 76"/>
                  <a:gd name="T17" fmla="*/ 0 h 61"/>
                  <a:gd name="T18" fmla="*/ 0 w 76"/>
                  <a:gd name="T19" fmla="*/ 0 h 61"/>
                  <a:gd name="T20" fmla="*/ 0 w 76"/>
                  <a:gd name="T21" fmla="*/ 0 h 61"/>
                  <a:gd name="T22" fmla="*/ 0 w 76"/>
                  <a:gd name="T23" fmla="*/ 0 h 61"/>
                  <a:gd name="T24" fmla="*/ 0 w 76"/>
                  <a:gd name="T25" fmla="*/ 0 h 61"/>
                  <a:gd name="T26" fmla="*/ 0 w 76"/>
                  <a:gd name="T27" fmla="*/ 0 h 61"/>
                  <a:gd name="T28" fmla="*/ 0 w 76"/>
                  <a:gd name="T29" fmla="*/ 0 h 6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76" h="61">
                    <a:moveTo>
                      <a:pt x="1" y="61"/>
                    </a:moveTo>
                    <a:lnTo>
                      <a:pt x="5" y="59"/>
                    </a:lnTo>
                    <a:lnTo>
                      <a:pt x="13" y="53"/>
                    </a:lnTo>
                    <a:lnTo>
                      <a:pt x="23" y="45"/>
                    </a:lnTo>
                    <a:lnTo>
                      <a:pt x="36" y="35"/>
                    </a:lnTo>
                    <a:lnTo>
                      <a:pt x="49" y="24"/>
                    </a:lnTo>
                    <a:lnTo>
                      <a:pt x="62" y="15"/>
                    </a:lnTo>
                    <a:lnTo>
                      <a:pt x="71" y="7"/>
                    </a:lnTo>
                    <a:lnTo>
                      <a:pt x="76" y="3"/>
                    </a:lnTo>
                    <a:lnTo>
                      <a:pt x="72" y="0"/>
                    </a:lnTo>
                    <a:lnTo>
                      <a:pt x="0" y="58"/>
                    </a:lnTo>
                    <a:lnTo>
                      <a:pt x="1" y="58"/>
                    </a:lnTo>
                    <a:lnTo>
                      <a:pt x="1" y="61"/>
                    </a:lnTo>
                    <a:lnTo>
                      <a:pt x="2" y="61"/>
                    </a:lnTo>
                    <a:lnTo>
                      <a:pt x="1"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7" name="Freeform 168"/>
              <p:cNvSpPr>
                <a:spLocks/>
              </p:cNvSpPr>
              <p:nvPr/>
            </p:nvSpPr>
            <p:spPr bwMode="auto">
              <a:xfrm>
                <a:off x="4574" y="478"/>
                <a:ext cx="37" cy="9"/>
              </a:xfrm>
              <a:custGeom>
                <a:avLst/>
                <a:gdLst>
                  <a:gd name="T0" fmla="*/ 0 w 109"/>
                  <a:gd name="T1" fmla="*/ 0 h 26"/>
                  <a:gd name="T2" fmla="*/ 0 w 109"/>
                  <a:gd name="T3" fmla="*/ 0 h 26"/>
                  <a:gd name="T4" fmla="*/ 0 w 109"/>
                  <a:gd name="T5" fmla="*/ 0 h 26"/>
                  <a:gd name="T6" fmla="*/ 0 w 109"/>
                  <a:gd name="T7" fmla="*/ 0 h 26"/>
                  <a:gd name="T8" fmla="*/ 0 w 109"/>
                  <a:gd name="T9" fmla="*/ 0 h 26"/>
                  <a:gd name="T10" fmla="*/ 0 w 109"/>
                  <a:gd name="T11" fmla="*/ 0 h 26"/>
                  <a:gd name="T12" fmla="*/ 0 w 109"/>
                  <a:gd name="T13" fmla="*/ 0 h 26"/>
                  <a:gd name="T14" fmla="*/ 0 w 109"/>
                  <a:gd name="T15" fmla="*/ 0 h 26"/>
                  <a:gd name="T16" fmla="*/ 0 w 109"/>
                  <a:gd name="T17" fmla="*/ 0 h 26"/>
                  <a:gd name="T18" fmla="*/ 0 w 109"/>
                  <a:gd name="T19" fmla="*/ 0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26">
                    <a:moveTo>
                      <a:pt x="11" y="0"/>
                    </a:moveTo>
                    <a:lnTo>
                      <a:pt x="11" y="4"/>
                    </a:lnTo>
                    <a:lnTo>
                      <a:pt x="109" y="26"/>
                    </a:lnTo>
                    <a:lnTo>
                      <a:pt x="109" y="23"/>
                    </a:lnTo>
                    <a:lnTo>
                      <a:pt x="11" y="0"/>
                    </a:lnTo>
                    <a:lnTo>
                      <a:pt x="11" y="4"/>
                    </a:lnTo>
                    <a:lnTo>
                      <a:pt x="11" y="0"/>
                    </a:lnTo>
                    <a:lnTo>
                      <a:pt x="0" y="2"/>
                    </a:lnTo>
                    <a:lnTo>
                      <a:pt x="11" y="4"/>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8" name="Freeform 169"/>
              <p:cNvSpPr>
                <a:spLocks/>
              </p:cNvSpPr>
              <p:nvPr/>
            </p:nvSpPr>
            <p:spPr bwMode="auto">
              <a:xfrm>
                <a:off x="4761" y="410"/>
                <a:ext cx="86" cy="117"/>
              </a:xfrm>
              <a:custGeom>
                <a:avLst/>
                <a:gdLst>
                  <a:gd name="T0" fmla="*/ 0 w 259"/>
                  <a:gd name="T1" fmla="*/ 0 h 351"/>
                  <a:gd name="T2" fmla="*/ 0 w 259"/>
                  <a:gd name="T3" fmla="*/ 0 h 351"/>
                  <a:gd name="T4" fmla="*/ 0 w 259"/>
                  <a:gd name="T5" fmla="*/ 0 h 351"/>
                  <a:gd name="T6" fmla="*/ 0 w 259"/>
                  <a:gd name="T7" fmla="*/ 0 h 351"/>
                  <a:gd name="T8" fmla="*/ 0 w 259"/>
                  <a:gd name="T9" fmla="*/ 0 h 351"/>
                  <a:gd name="T10" fmla="*/ 0 w 259"/>
                  <a:gd name="T11" fmla="*/ 0 h 351"/>
                  <a:gd name="T12" fmla="*/ 0 w 259"/>
                  <a:gd name="T13" fmla="*/ 0 h 351"/>
                  <a:gd name="T14" fmla="*/ 0 w 259"/>
                  <a:gd name="T15" fmla="*/ 0 h 351"/>
                  <a:gd name="T16" fmla="*/ 0 w 259"/>
                  <a:gd name="T17" fmla="*/ 0 h 351"/>
                  <a:gd name="T18" fmla="*/ 0 w 259"/>
                  <a:gd name="T19" fmla="*/ 0 h 351"/>
                  <a:gd name="T20" fmla="*/ 0 w 259"/>
                  <a:gd name="T21" fmla="*/ 0 h 351"/>
                  <a:gd name="T22" fmla="*/ 0 w 259"/>
                  <a:gd name="T23" fmla="*/ 0 h 351"/>
                  <a:gd name="T24" fmla="*/ 0 w 259"/>
                  <a:gd name="T25" fmla="*/ 0 h 351"/>
                  <a:gd name="T26" fmla="*/ 0 w 259"/>
                  <a:gd name="T27" fmla="*/ 0 h 351"/>
                  <a:gd name="T28" fmla="*/ 0 w 259"/>
                  <a:gd name="T29" fmla="*/ 0 h 351"/>
                  <a:gd name="T30" fmla="*/ 0 w 259"/>
                  <a:gd name="T31" fmla="*/ 0 h 351"/>
                  <a:gd name="T32" fmla="*/ 0 w 259"/>
                  <a:gd name="T33" fmla="*/ 0 h 351"/>
                  <a:gd name="T34" fmla="*/ 0 w 259"/>
                  <a:gd name="T35" fmla="*/ 0 h 351"/>
                  <a:gd name="T36" fmla="*/ 0 w 259"/>
                  <a:gd name="T37" fmla="*/ 0 h 351"/>
                  <a:gd name="T38" fmla="*/ 0 w 259"/>
                  <a:gd name="T39" fmla="*/ 0 h 351"/>
                  <a:gd name="T40" fmla="*/ 0 w 259"/>
                  <a:gd name="T41" fmla="*/ 0 h 351"/>
                  <a:gd name="T42" fmla="*/ 0 w 259"/>
                  <a:gd name="T43" fmla="*/ 0 h 351"/>
                  <a:gd name="T44" fmla="*/ 0 w 259"/>
                  <a:gd name="T45" fmla="*/ 0 h 351"/>
                  <a:gd name="T46" fmla="*/ 0 w 259"/>
                  <a:gd name="T47" fmla="*/ 0 h 351"/>
                  <a:gd name="T48" fmla="*/ 0 w 259"/>
                  <a:gd name="T49" fmla="*/ 0 h 351"/>
                  <a:gd name="T50" fmla="*/ 0 w 259"/>
                  <a:gd name="T51" fmla="*/ 0 h 351"/>
                  <a:gd name="T52" fmla="*/ 0 w 259"/>
                  <a:gd name="T53" fmla="*/ 0 h 35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59" h="351">
                    <a:moveTo>
                      <a:pt x="159" y="40"/>
                    </a:moveTo>
                    <a:lnTo>
                      <a:pt x="163" y="45"/>
                    </a:lnTo>
                    <a:lnTo>
                      <a:pt x="171" y="52"/>
                    </a:lnTo>
                    <a:lnTo>
                      <a:pt x="180" y="59"/>
                    </a:lnTo>
                    <a:lnTo>
                      <a:pt x="192" y="67"/>
                    </a:lnTo>
                    <a:lnTo>
                      <a:pt x="202" y="76"/>
                    </a:lnTo>
                    <a:lnTo>
                      <a:pt x="214" y="83"/>
                    </a:lnTo>
                    <a:lnTo>
                      <a:pt x="222" y="91"/>
                    </a:lnTo>
                    <a:lnTo>
                      <a:pt x="228" y="98"/>
                    </a:lnTo>
                    <a:lnTo>
                      <a:pt x="233" y="122"/>
                    </a:lnTo>
                    <a:lnTo>
                      <a:pt x="243" y="177"/>
                    </a:lnTo>
                    <a:lnTo>
                      <a:pt x="253" y="234"/>
                    </a:lnTo>
                    <a:lnTo>
                      <a:pt x="259" y="267"/>
                    </a:lnTo>
                    <a:lnTo>
                      <a:pt x="191" y="351"/>
                    </a:lnTo>
                    <a:lnTo>
                      <a:pt x="16" y="145"/>
                    </a:lnTo>
                    <a:lnTo>
                      <a:pt x="9" y="135"/>
                    </a:lnTo>
                    <a:lnTo>
                      <a:pt x="4" y="126"/>
                    </a:lnTo>
                    <a:lnTo>
                      <a:pt x="1" y="114"/>
                    </a:lnTo>
                    <a:lnTo>
                      <a:pt x="0" y="102"/>
                    </a:lnTo>
                    <a:lnTo>
                      <a:pt x="4" y="60"/>
                    </a:lnTo>
                    <a:lnTo>
                      <a:pt x="13" y="30"/>
                    </a:lnTo>
                    <a:lnTo>
                      <a:pt x="28" y="12"/>
                    </a:lnTo>
                    <a:lnTo>
                      <a:pt x="48" y="1"/>
                    </a:lnTo>
                    <a:lnTo>
                      <a:pt x="72" y="0"/>
                    </a:lnTo>
                    <a:lnTo>
                      <a:pt x="99" y="7"/>
                    </a:lnTo>
                    <a:lnTo>
                      <a:pt x="128" y="20"/>
                    </a:lnTo>
                    <a:lnTo>
                      <a:pt x="159" y="40"/>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9" name="Freeform 170"/>
              <p:cNvSpPr>
                <a:spLocks/>
              </p:cNvSpPr>
              <p:nvPr/>
            </p:nvSpPr>
            <p:spPr bwMode="auto">
              <a:xfrm>
                <a:off x="4760" y="433"/>
                <a:ext cx="7" cy="26"/>
              </a:xfrm>
              <a:custGeom>
                <a:avLst/>
                <a:gdLst>
                  <a:gd name="T0" fmla="*/ 0 w 23"/>
                  <a:gd name="T1" fmla="*/ 0 h 80"/>
                  <a:gd name="T2" fmla="*/ 0 w 23"/>
                  <a:gd name="T3" fmla="*/ 0 h 80"/>
                  <a:gd name="T4" fmla="*/ 0 w 23"/>
                  <a:gd name="T5" fmla="*/ 0 h 80"/>
                  <a:gd name="T6" fmla="*/ 0 w 23"/>
                  <a:gd name="T7" fmla="*/ 0 h 80"/>
                  <a:gd name="T8" fmla="*/ 0 w 23"/>
                  <a:gd name="T9" fmla="*/ 0 h 80"/>
                  <a:gd name="T10" fmla="*/ 0 w 23"/>
                  <a:gd name="T11" fmla="*/ 0 h 80"/>
                  <a:gd name="T12" fmla="*/ 0 w 23"/>
                  <a:gd name="T13" fmla="*/ 0 h 80"/>
                  <a:gd name="T14" fmla="*/ 0 w 23"/>
                  <a:gd name="T15" fmla="*/ 0 h 80"/>
                  <a:gd name="T16" fmla="*/ 0 w 23"/>
                  <a:gd name="T17" fmla="*/ 0 h 80"/>
                  <a:gd name="T18" fmla="*/ 0 w 23"/>
                  <a:gd name="T19" fmla="*/ 0 h 80"/>
                  <a:gd name="T20" fmla="*/ 0 w 23"/>
                  <a:gd name="T21" fmla="*/ 0 h 80"/>
                  <a:gd name="T22" fmla="*/ 0 w 23"/>
                  <a:gd name="T23" fmla="*/ 0 h 80"/>
                  <a:gd name="T24" fmla="*/ 0 w 23"/>
                  <a:gd name="T25" fmla="*/ 0 h 80"/>
                  <a:gd name="T26" fmla="*/ 0 w 23"/>
                  <a:gd name="T27" fmla="*/ 0 h 80"/>
                  <a:gd name="T28" fmla="*/ 0 w 23"/>
                  <a:gd name="T29" fmla="*/ 0 h 80"/>
                  <a:gd name="T30" fmla="*/ 0 w 23"/>
                  <a:gd name="T31" fmla="*/ 0 h 80"/>
                  <a:gd name="T32" fmla="*/ 0 w 23"/>
                  <a:gd name="T33" fmla="*/ 0 h 80"/>
                  <a:gd name="T34" fmla="*/ 0 w 23"/>
                  <a:gd name="T35" fmla="*/ 0 h 80"/>
                  <a:gd name="T36" fmla="*/ 0 w 23"/>
                  <a:gd name="T37" fmla="*/ 0 h 80"/>
                  <a:gd name="T38" fmla="*/ 0 w 23"/>
                  <a:gd name="T39" fmla="*/ 0 h 80"/>
                  <a:gd name="T40" fmla="*/ 0 w 23"/>
                  <a:gd name="T41" fmla="*/ 0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3" h="80">
                    <a:moveTo>
                      <a:pt x="1" y="0"/>
                    </a:moveTo>
                    <a:lnTo>
                      <a:pt x="0" y="5"/>
                    </a:lnTo>
                    <a:lnTo>
                      <a:pt x="0" y="16"/>
                    </a:lnTo>
                    <a:lnTo>
                      <a:pt x="0" y="26"/>
                    </a:lnTo>
                    <a:lnTo>
                      <a:pt x="0" y="33"/>
                    </a:lnTo>
                    <a:lnTo>
                      <a:pt x="1" y="46"/>
                    </a:lnTo>
                    <a:lnTo>
                      <a:pt x="3" y="59"/>
                    </a:lnTo>
                    <a:lnTo>
                      <a:pt x="9" y="71"/>
                    </a:lnTo>
                    <a:lnTo>
                      <a:pt x="17" y="80"/>
                    </a:lnTo>
                    <a:lnTo>
                      <a:pt x="23" y="73"/>
                    </a:lnTo>
                    <a:lnTo>
                      <a:pt x="12" y="58"/>
                    </a:lnTo>
                    <a:lnTo>
                      <a:pt x="9" y="39"/>
                    </a:lnTo>
                    <a:lnTo>
                      <a:pt x="9" y="19"/>
                    </a:lnTo>
                    <a:lnTo>
                      <a:pt x="10" y="1"/>
                    </a:lnTo>
                    <a:lnTo>
                      <a:pt x="9" y="2"/>
                    </a:lnTo>
                    <a:lnTo>
                      <a:pt x="1" y="0"/>
                    </a:lnTo>
                    <a:lnTo>
                      <a:pt x="1"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0" name="Freeform 171"/>
              <p:cNvSpPr>
                <a:spLocks/>
              </p:cNvSpPr>
              <p:nvPr/>
            </p:nvSpPr>
            <p:spPr bwMode="auto">
              <a:xfrm>
                <a:off x="4760" y="408"/>
                <a:ext cx="22" cy="25"/>
              </a:xfrm>
              <a:custGeom>
                <a:avLst/>
                <a:gdLst>
                  <a:gd name="T0" fmla="*/ 0 w 66"/>
                  <a:gd name="T1" fmla="*/ 0 h 76"/>
                  <a:gd name="T2" fmla="*/ 0 w 66"/>
                  <a:gd name="T3" fmla="*/ 0 h 76"/>
                  <a:gd name="T4" fmla="*/ 0 w 66"/>
                  <a:gd name="T5" fmla="*/ 0 h 76"/>
                  <a:gd name="T6" fmla="*/ 0 w 66"/>
                  <a:gd name="T7" fmla="*/ 0 h 76"/>
                  <a:gd name="T8" fmla="*/ 0 w 66"/>
                  <a:gd name="T9" fmla="*/ 0 h 76"/>
                  <a:gd name="T10" fmla="*/ 0 w 66"/>
                  <a:gd name="T11" fmla="*/ 0 h 76"/>
                  <a:gd name="T12" fmla="*/ 0 w 66"/>
                  <a:gd name="T13" fmla="*/ 0 h 76"/>
                  <a:gd name="T14" fmla="*/ 0 w 66"/>
                  <a:gd name="T15" fmla="*/ 0 h 76"/>
                  <a:gd name="T16" fmla="*/ 0 w 66"/>
                  <a:gd name="T17" fmla="*/ 0 h 76"/>
                  <a:gd name="T18" fmla="*/ 0 w 66"/>
                  <a:gd name="T19" fmla="*/ 0 h 76"/>
                  <a:gd name="T20" fmla="*/ 0 w 66"/>
                  <a:gd name="T21" fmla="*/ 0 h 76"/>
                  <a:gd name="T22" fmla="*/ 0 w 66"/>
                  <a:gd name="T23" fmla="*/ 0 h 76"/>
                  <a:gd name="T24" fmla="*/ 0 w 66"/>
                  <a:gd name="T25" fmla="*/ 0 h 76"/>
                  <a:gd name="T26" fmla="*/ 0 w 66"/>
                  <a:gd name="T27" fmla="*/ 0 h 76"/>
                  <a:gd name="T28" fmla="*/ 0 w 66"/>
                  <a:gd name="T29" fmla="*/ 0 h 76"/>
                  <a:gd name="T30" fmla="*/ 0 w 66"/>
                  <a:gd name="T31" fmla="*/ 0 h 76"/>
                  <a:gd name="T32" fmla="*/ 0 w 66"/>
                  <a:gd name="T33" fmla="*/ 0 h 76"/>
                  <a:gd name="T34" fmla="*/ 0 w 66"/>
                  <a:gd name="T35" fmla="*/ 0 h 76"/>
                  <a:gd name="T36" fmla="*/ 0 w 66"/>
                  <a:gd name="T37" fmla="*/ 0 h 76"/>
                  <a:gd name="T38" fmla="*/ 0 w 66"/>
                  <a:gd name="T39" fmla="*/ 0 h 76"/>
                  <a:gd name="T40" fmla="*/ 0 w 66"/>
                  <a:gd name="T41" fmla="*/ 0 h 76"/>
                  <a:gd name="T42" fmla="*/ 0 w 66"/>
                  <a:gd name="T43" fmla="*/ 0 h 76"/>
                  <a:gd name="T44" fmla="*/ 0 w 66"/>
                  <a:gd name="T45" fmla="*/ 0 h 76"/>
                  <a:gd name="T46" fmla="*/ 0 w 66"/>
                  <a:gd name="T47" fmla="*/ 0 h 76"/>
                  <a:gd name="T48" fmla="*/ 0 w 66"/>
                  <a:gd name="T49" fmla="*/ 0 h 76"/>
                  <a:gd name="T50" fmla="*/ 0 w 66"/>
                  <a:gd name="T51" fmla="*/ 0 h 7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66" h="76">
                    <a:moveTo>
                      <a:pt x="65" y="0"/>
                    </a:moveTo>
                    <a:lnTo>
                      <a:pt x="64" y="0"/>
                    </a:lnTo>
                    <a:lnTo>
                      <a:pt x="45" y="7"/>
                    </a:lnTo>
                    <a:lnTo>
                      <a:pt x="31" y="13"/>
                    </a:lnTo>
                    <a:lnTo>
                      <a:pt x="23" y="18"/>
                    </a:lnTo>
                    <a:lnTo>
                      <a:pt x="17" y="24"/>
                    </a:lnTo>
                    <a:lnTo>
                      <a:pt x="12" y="31"/>
                    </a:lnTo>
                    <a:lnTo>
                      <a:pt x="10" y="41"/>
                    </a:lnTo>
                    <a:lnTo>
                      <a:pt x="5" y="55"/>
                    </a:lnTo>
                    <a:lnTo>
                      <a:pt x="0" y="74"/>
                    </a:lnTo>
                    <a:lnTo>
                      <a:pt x="8" y="76"/>
                    </a:lnTo>
                    <a:lnTo>
                      <a:pt x="15" y="56"/>
                    </a:lnTo>
                    <a:lnTo>
                      <a:pt x="18" y="43"/>
                    </a:lnTo>
                    <a:lnTo>
                      <a:pt x="21" y="34"/>
                    </a:lnTo>
                    <a:lnTo>
                      <a:pt x="23" y="28"/>
                    </a:lnTo>
                    <a:lnTo>
                      <a:pt x="26" y="25"/>
                    </a:lnTo>
                    <a:lnTo>
                      <a:pt x="33" y="21"/>
                    </a:lnTo>
                    <a:lnTo>
                      <a:pt x="46" y="17"/>
                    </a:lnTo>
                    <a:lnTo>
                      <a:pt x="66" y="8"/>
                    </a:lnTo>
                    <a:lnTo>
                      <a:pt x="65" y="8"/>
                    </a:lnTo>
                    <a:lnTo>
                      <a:pt x="65" y="0"/>
                    </a:lnTo>
                    <a:lnTo>
                      <a:pt x="64" y="0"/>
                    </a:lnTo>
                    <a:lnTo>
                      <a:pt x="6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1" name="Freeform 172"/>
              <p:cNvSpPr>
                <a:spLocks/>
              </p:cNvSpPr>
              <p:nvPr/>
            </p:nvSpPr>
            <p:spPr bwMode="auto">
              <a:xfrm>
                <a:off x="4782" y="408"/>
                <a:ext cx="34" cy="16"/>
              </a:xfrm>
              <a:custGeom>
                <a:avLst/>
                <a:gdLst>
                  <a:gd name="T0" fmla="*/ 0 w 102"/>
                  <a:gd name="T1" fmla="*/ 0 h 48"/>
                  <a:gd name="T2" fmla="*/ 0 w 102"/>
                  <a:gd name="T3" fmla="*/ 0 h 48"/>
                  <a:gd name="T4" fmla="*/ 0 w 102"/>
                  <a:gd name="T5" fmla="*/ 0 h 48"/>
                  <a:gd name="T6" fmla="*/ 0 w 102"/>
                  <a:gd name="T7" fmla="*/ 0 h 48"/>
                  <a:gd name="T8" fmla="*/ 0 w 102"/>
                  <a:gd name="T9" fmla="*/ 0 h 48"/>
                  <a:gd name="T10" fmla="*/ 0 w 102"/>
                  <a:gd name="T11" fmla="*/ 0 h 48"/>
                  <a:gd name="T12" fmla="*/ 0 w 102"/>
                  <a:gd name="T13" fmla="*/ 0 h 48"/>
                  <a:gd name="T14" fmla="*/ 0 w 102"/>
                  <a:gd name="T15" fmla="*/ 0 h 48"/>
                  <a:gd name="T16" fmla="*/ 0 w 102"/>
                  <a:gd name="T17" fmla="*/ 0 h 48"/>
                  <a:gd name="T18" fmla="*/ 0 w 102"/>
                  <a:gd name="T19" fmla="*/ 0 h 48"/>
                  <a:gd name="T20" fmla="*/ 0 w 102"/>
                  <a:gd name="T21" fmla="*/ 0 h 48"/>
                  <a:gd name="T22" fmla="*/ 0 w 102"/>
                  <a:gd name="T23" fmla="*/ 0 h 48"/>
                  <a:gd name="T24" fmla="*/ 0 w 102"/>
                  <a:gd name="T25" fmla="*/ 0 h 48"/>
                  <a:gd name="T26" fmla="*/ 0 w 102"/>
                  <a:gd name="T27" fmla="*/ 0 h 48"/>
                  <a:gd name="T28" fmla="*/ 0 w 102"/>
                  <a:gd name="T29" fmla="*/ 0 h 48"/>
                  <a:gd name="T30" fmla="*/ 0 w 102"/>
                  <a:gd name="T31" fmla="*/ 0 h 48"/>
                  <a:gd name="T32" fmla="*/ 0 w 102"/>
                  <a:gd name="T33" fmla="*/ 0 h 48"/>
                  <a:gd name="T34" fmla="*/ 0 w 102"/>
                  <a:gd name="T35" fmla="*/ 0 h 48"/>
                  <a:gd name="T36" fmla="*/ 0 w 102"/>
                  <a:gd name="T37" fmla="*/ 0 h 48"/>
                  <a:gd name="T38" fmla="*/ 0 w 102"/>
                  <a:gd name="T39" fmla="*/ 0 h 48"/>
                  <a:gd name="T40" fmla="*/ 0 w 102"/>
                  <a:gd name="T41" fmla="*/ 0 h 48"/>
                  <a:gd name="T42" fmla="*/ 0 w 102"/>
                  <a:gd name="T43" fmla="*/ 0 h 48"/>
                  <a:gd name="T44" fmla="*/ 0 w 102"/>
                  <a:gd name="T45" fmla="*/ 0 h 4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02" h="48">
                    <a:moveTo>
                      <a:pt x="102" y="45"/>
                    </a:moveTo>
                    <a:lnTo>
                      <a:pt x="92" y="34"/>
                    </a:lnTo>
                    <a:lnTo>
                      <a:pt x="80" y="26"/>
                    </a:lnTo>
                    <a:lnTo>
                      <a:pt x="68" y="18"/>
                    </a:lnTo>
                    <a:lnTo>
                      <a:pt x="56" y="12"/>
                    </a:lnTo>
                    <a:lnTo>
                      <a:pt x="42" y="7"/>
                    </a:lnTo>
                    <a:lnTo>
                      <a:pt x="29" y="4"/>
                    </a:lnTo>
                    <a:lnTo>
                      <a:pt x="15" y="2"/>
                    </a:lnTo>
                    <a:lnTo>
                      <a:pt x="0" y="0"/>
                    </a:lnTo>
                    <a:lnTo>
                      <a:pt x="0" y="8"/>
                    </a:lnTo>
                    <a:lnTo>
                      <a:pt x="15" y="10"/>
                    </a:lnTo>
                    <a:lnTo>
                      <a:pt x="28" y="12"/>
                    </a:lnTo>
                    <a:lnTo>
                      <a:pt x="40" y="15"/>
                    </a:lnTo>
                    <a:lnTo>
                      <a:pt x="51" y="20"/>
                    </a:lnTo>
                    <a:lnTo>
                      <a:pt x="61" y="26"/>
                    </a:lnTo>
                    <a:lnTo>
                      <a:pt x="72" y="33"/>
                    </a:lnTo>
                    <a:lnTo>
                      <a:pt x="83" y="40"/>
                    </a:lnTo>
                    <a:lnTo>
                      <a:pt x="95" y="48"/>
                    </a:lnTo>
                    <a:lnTo>
                      <a:pt x="94" y="45"/>
                    </a:lnTo>
                    <a:lnTo>
                      <a:pt x="102" y="45"/>
                    </a:lnTo>
                    <a:lnTo>
                      <a:pt x="102" y="42"/>
                    </a:lnTo>
                    <a:lnTo>
                      <a:pt x="101" y="41"/>
                    </a:lnTo>
                    <a:lnTo>
                      <a:pt x="102"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2" name="Freeform 173"/>
              <p:cNvSpPr>
                <a:spLocks/>
              </p:cNvSpPr>
              <p:nvPr/>
            </p:nvSpPr>
            <p:spPr bwMode="auto">
              <a:xfrm>
                <a:off x="4813" y="423"/>
                <a:ext cx="26" cy="21"/>
              </a:xfrm>
              <a:custGeom>
                <a:avLst/>
                <a:gdLst>
                  <a:gd name="T0" fmla="*/ 0 w 77"/>
                  <a:gd name="T1" fmla="*/ 0 h 62"/>
                  <a:gd name="T2" fmla="*/ 0 w 77"/>
                  <a:gd name="T3" fmla="*/ 0 h 62"/>
                  <a:gd name="T4" fmla="*/ 0 w 77"/>
                  <a:gd name="T5" fmla="*/ 0 h 62"/>
                  <a:gd name="T6" fmla="*/ 0 w 77"/>
                  <a:gd name="T7" fmla="*/ 0 h 62"/>
                  <a:gd name="T8" fmla="*/ 0 w 77"/>
                  <a:gd name="T9" fmla="*/ 0 h 62"/>
                  <a:gd name="T10" fmla="*/ 0 w 77"/>
                  <a:gd name="T11" fmla="*/ 0 h 62"/>
                  <a:gd name="T12" fmla="*/ 0 w 77"/>
                  <a:gd name="T13" fmla="*/ 0 h 62"/>
                  <a:gd name="T14" fmla="*/ 0 w 77"/>
                  <a:gd name="T15" fmla="*/ 0 h 62"/>
                  <a:gd name="T16" fmla="*/ 0 w 77"/>
                  <a:gd name="T17" fmla="*/ 0 h 62"/>
                  <a:gd name="T18" fmla="*/ 0 w 77"/>
                  <a:gd name="T19" fmla="*/ 0 h 62"/>
                  <a:gd name="T20" fmla="*/ 0 w 77"/>
                  <a:gd name="T21" fmla="*/ 0 h 62"/>
                  <a:gd name="T22" fmla="*/ 0 w 77"/>
                  <a:gd name="T23" fmla="*/ 0 h 62"/>
                  <a:gd name="T24" fmla="*/ 0 w 77"/>
                  <a:gd name="T25" fmla="*/ 0 h 62"/>
                  <a:gd name="T26" fmla="*/ 0 w 77"/>
                  <a:gd name="T27" fmla="*/ 0 h 62"/>
                  <a:gd name="T28" fmla="*/ 0 w 77"/>
                  <a:gd name="T29" fmla="*/ 0 h 62"/>
                  <a:gd name="T30" fmla="*/ 0 w 77"/>
                  <a:gd name="T31" fmla="*/ 0 h 62"/>
                  <a:gd name="T32" fmla="*/ 0 w 77"/>
                  <a:gd name="T33" fmla="*/ 0 h 62"/>
                  <a:gd name="T34" fmla="*/ 0 w 77"/>
                  <a:gd name="T35" fmla="*/ 0 h 62"/>
                  <a:gd name="T36" fmla="*/ 0 w 77"/>
                  <a:gd name="T37" fmla="*/ 0 h 62"/>
                  <a:gd name="T38" fmla="*/ 0 w 77"/>
                  <a:gd name="T39" fmla="*/ 0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77" h="62">
                    <a:moveTo>
                      <a:pt x="77" y="60"/>
                    </a:moveTo>
                    <a:lnTo>
                      <a:pt x="77" y="62"/>
                    </a:lnTo>
                    <a:lnTo>
                      <a:pt x="75" y="55"/>
                    </a:lnTo>
                    <a:lnTo>
                      <a:pt x="70" y="47"/>
                    </a:lnTo>
                    <a:lnTo>
                      <a:pt x="60" y="39"/>
                    </a:lnTo>
                    <a:lnTo>
                      <a:pt x="49" y="30"/>
                    </a:lnTo>
                    <a:lnTo>
                      <a:pt x="36" y="22"/>
                    </a:lnTo>
                    <a:lnTo>
                      <a:pt x="24" y="14"/>
                    </a:lnTo>
                    <a:lnTo>
                      <a:pt x="15" y="5"/>
                    </a:lnTo>
                    <a:lnTo>
                      <a:pt x="8" y="0"/>
                    </a:lnTo>
                    <a:lnTo>
                      <a:pt x="0" y="0"/>
                    </a:lnTo>
                    <a:lnTo>
                      <a:pt x="3" y="5"/>
                    </a:lnTo>
                    <a:lnTo>
                      <a:pt x="10" y="14"/>
                    </a:lnTo>
                    <a:lnTo>
                      <a:pt x="21" y="22"/>
                    </a:lnTo>
                    <a:lnTo>
                      <a:pt x="32" y="32"/>
                    </a:lnTo>
                    <a:lnTo>
                      <a:pt x="44" y="41"/>
                    </a:lnTo>
                    <a:lnTo>
                      <a:pt x="54" y="50"/>
                    </a:lnTo>
                    <a:lnTo>
                      <a:pt x="64" y="57"/>
                    </a:lnTo>
                    <a:lnTo>
                      <a:pt x="68" y="61"/>
                    </a:lnTo>
                    <a:lnTo>
                      <a:pt x="77" y="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3" name="Freeform 174"/>
              <p:cNvSpPr>
                <a:spLocks/>
              </p:cNvSpPr>
              <p:nvPr/>
            </p:nvSpPr>
            <p:spPr bwMode="auto">
              <a:xfrm>
                <a:off x="4836" y="443"/>
                <a:ext cx="13" cy="57"/>
              </a:xfrm>
              <a:custGeom>
                <a:avLst/>
                <a:gdLst>
                  <a:gd name="T0" fmla="*/ 0 w 39"/>
                  <a:gd name="T1" fmla="*/ 0 h 170"/>
                  <a:gd name="T2" fmla="*/ 0 w 39"/>
                  <a:gd name="T3" fmla="*/ 0 h 170"/>
                  <a:gd name="T4" fmla="*/ 0 w 39"/>
                  <a:gd name="T5" fmla="*/ 0 h 170"/>
                  <a:gd name="T6" fmla="*/ 0 w 39"/>
                  <a:gd name="T7" fmla="*/ 0 h 170"/>
                  <a:gd name="T8" fmla="*/ 0 w 39"/>
                  <a:gd name="T9" fmla="*/ 0 h 170"/>
                  <a:gd name="T10" fmla="*/ 0 w 39"/>
                  <a:gd name="T11" fmla="*/ 0 h 170"/>
                  <a:gd name="T12" fmla="*/ 0 w 39"/>
                  <a:gd name="T13" fmla="*/ 0 h 170"/>
                  <a:gd name="T14" fmla="*/ 0 w 39"/>
                  <a:gd name="T15" fmla="*/ 0 h 170"/>
                  <a:gd name="T16" fmla="*/ 0 w 39"/>
                  <a:gd name="T17" fmla="*/ 0 h 170"/>
                  <a:gd name="T18" fmla="*/ 0 w 39"/>
                  <a:gd name="T19" fmla="*/ 0 h 170"/>
                  <a:gd name="T20" fmla="*/ 0 w 39"/>
                  <a:gd name="T21" fmla="*/ 0 h 170"/>
                  <a:gd name="T22" fmla="*/ 0 w 39"/>
                  <a:gd name="T23" fmla="*/ 0 h 170"/>
                  <a:gd name="T24" fmla="*/ 0 w 39"/>
                  <a:gd name="T25" fmla="*/ 0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 h="170">
                    <a:moveTo>
                      <a:pt x="38" y="170"/>
                    </a:moveTo>
                    <a:lnTo>
                      <a:pt x="39" y="170"/>
                    </a:lnTo>
                    <a:lnTo>
                      <a:pt x="39" y="169"/>
                    </a:lnTo>
                    <a:lnTo>
                      <a:pt x="39" y="167"/>
                    </a:lnTo>
                    <a:lnTo>
                      <a:pt x="39" y="166"/>
                    </a:lnTo>
                    <a:lnTo>
                      <a:pt x="9" y="0"/>
                    </a:lnTo>
                    <a:lnTo>
                      <a:pt x="0" y="1"/>
                    </a:lnTo>
                    <a:lnTo>
                      <a:pt x="31" y="167"/>
                    </a:lnTo>
                    <a:lnTo>
                      <a:pt x="32" y="165"/>
                    </a:lnTo>
                    <a:lnTo>
                      <a:pt x="38" y="170"/>
                    </a:lnTo>
                    <a:lnTo>
                      <a:pt x="39" y="169"/>
                    </a:lnTo>
                    <a:lnTo>
                      <a:pt x="39" y="166"/>
                    </a:lnTo>
                    <a:lnTo>
                      <a:pt x="38" y="1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4" name="Freeform 175"/>
              <p:cNvSpPr>
                <a:spLocks/>
              </p:cNvSpPr>
              <p:nvPr/>
            </p:nvSpPr>
            <p:spPr bwMode="auto">
              <a:xfrm>
                <a:off x="4823" y="498"/>
                <a:ext cx="25" cy="31"/>
              </a:xfrm>
              <a:custGeom>
                <a:avLst/>
                <a:gdLst>
                  <a:gd name="T0" fmla="*/ 0 w 75"/>
                  <a:gd name="T1" fmla="*/ 0 h 93"/>
                  <a:gd name="T2" fmla="*/ 0 w 75"/>
                  <a:gd name="T3" fmla="*/ 0 h 93"/>
                  <a:gd name="T4" fmla="*/ 0 w 75"/>
                  <a:gd name="T5" fmla="*/ 0 h 93"/>
                  <a:gd name="T6" fmla="*/ 0 w 75"/>
                  <a:gd name="T7" fmla="*/ 0 h 93"/>
                  <a:gd name="T8" fmla="*/ 0 w 75"/>
                  <a:gd name="T9" fmla="*/ 0 h 93"/>
                  <a:gd name="T10" fmla="*/ 0 w 75"/>
                  <a:gd name="T11" fmla="*/ 0 h 93"/>
                  <a:gd name="T12" fmla="*/ 0 w 75"/>
                  <a:gd name="T13" fmla="*/ 0 h 93"/>
                  <a:gd name="T14" fmla="*/ 0 w 75"/>
                  <a:gd name="T15" fmla="*/ 0 h 93"/>
                  <a:gd name="T16" fmla="*/ 0 w 75"/>
                  <a:gd name="T17" fmla="*/ 0 h 93"/>
                  <a:gd name="T18" fmla="*/ 0 w 75"/>
                  <a:gd name="T19" fmla="*/ 0 h 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93">
                    <a:moveTo>
                      <a:pt x="0" y="89"/>
                    </a:moveTo>
                    <a:lnTo>
                      <a:pt x="6" y="89"/>
                    </a:lnTo>
                    <a:lnTo>
                      <a:pt x="75" y="5"/>
                    </a:lnTo>
                    <a:lnTo>
                      <a:pt x="69" y="0"/>
                    </a:lnTo>
                    <a:lnTo>
                      <a:pt x="0" y="83"/>
                    </a:lnTo>
                    <a:lnTo>
                      <a:pt x="6" y="83"/>
                    </a:lnTo>
                    <a:lnTo>
                      <a:pt x="0" y="89"/>
                    </a:lnTo>
                    <a:lnTo>
                      <a:pt x="4" y="93"/>
                    </a:lnTo>
                    <a:lnTo>
                      <a:pt x="6" y="89"/>
                    </a:lnTo>
                    <a:lnTo>
                      <a:pt x="0" y="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5" name="Freeform 176"/>
              <p:cNvSpPr>
                <a:spLocks/>
              </p:cNvSpPr>
              <p:nvPr/>
            </p:nvSpPr>
            <p:spPr bwMode="auto">
              <a:xfrm>
                <a:off x="4765" y="457"/>
                <a:ext cx="60" cy="71"/>
              </a:xfrm>
              <a:custGeom>
                <a:avLst/>
                <a:gdLst>
                  <a:gd name="T0" fmla="*/ 0 w 180"/>
                  <a:gd name="T1" fmla="*/ 0 h 211"/>
                  <a:gd name="T2" fmla="*/ 0 w 180"/>
                  <a:gd name="T3" fmla="*/ 0 h 211"/>
                  <a:gd name="T4" fmla="*/ 0 w 180"/>
                  <a:gd name="T5" fmla="*/ 0 h 211"/>
                  <a:gd name="T6" fmla="*/ 0 w 180"/>
                  <a:gd name="T7" fmla="*/ 0 h 211"/>
                  <a:gd name="T8" fmla="*/ 0 w 180"/>
                  <a:gd name="T9" fmla="*/ 0 h 211"/>
                  <a:gd name="T10" fmla="*/ 0 w 180"/>
                  <a:gd name="T11" fmla="*/ 0 h 2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0" h="211">
                    <a:moveTo>
                      <a:pt x="0" y="6"/>
                    </a:moveTo>
                    <a:lnTo>
                      <a:pt x="0" y="6"/>
                    </a:lnTo>
                    <a:lnTo>
                      <a:pt x="174" y="211"/>
                    </a:lnTo>
                    <a:lnTo>
                      <a:pt x="180" y="205"/>
                    </a:lnTo>
                    <a:lnTo>
                      <a:pt x="6" y="0"/>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6" name="Freeform 177"/>
              <p:cNvSpPr>
                <a:spLocks/>
              </p:cNvSpPr>
              <p:nvPr/>
            </p:nvSpPr>
            <p:spPr bwMode="auto">
              <a:xfrm>
                <a:off x="4504" y="556"/>
                <a:ext cx="87" cy="116"/>
              </a:xfrm>
              <a:custGeom>
                <a:avLst/>
                <a:gdLst>
                  <a:gd name="T0" fmla="*/ 0 w 261"/>
                  <a:gd name="T1" fmla="*/ 0 h 349"/>
                  <a:gd name="T2" fmla="*/ 0 w 261"/>
                  <a:gd name="T3" fmla="*/ 0 h 349"/>
                  <a:gd name="T4" fmla="*/ 0 w 261"/>
                  <a:gd name="T5" fmla="*/ 0 h 349"/>
                  <a:gd name="T6" fmla="*/ 0 w 261"/>
                  <a:gd name="T7" fmla="*/ 0 h 349"/>
                  <a:gd name="T8" fmla="*/ 0 w 261"/>
                  <a:gd name="T9" fmla="*/ 0 h 349"/>
                  <a:gd name="T10" fmla="*/ 0 w 261"/>
                  <a:gd name="T11" fmla="*/ 0 h 349"/>
                  <a:gd name="T12" fmla="*/ 0 w 261"/>
                  <a:gd name="T13" fmla="*/ 0 h 349"/>
                  <a:gd name="T14" fmla="*/ 0 w 261"/>
                  <a:gd name="T15" fmla="*/ 0 h 349"/>
                  <a:gd name="T16" fmla="*/ 0 w 261"/>
                  <a:gd name="T17" fmla="*/ 0 h 349"/>
                  <a:gd name="T18" fmla="*/ 0 w 261"/>
                  <a:gd name="T19" fmla="*/ 0 h 349"/>
                  <a:gd name="T20" fmla="*/ 0 w 261"/>
                  <a:gd name="T21" fmla="*/ 0 h 349"/>
                  <a:gd name="T22" fmla="*/ 0 w 261"/>
                  <a:gd name="T23" fmla="*/ 0 h 349"/>
                  <a:gd name="T24" fmla="*/ 0 w 261"/>
                  <a:gd name="T25" fmla="*/ 0 h 349"/>
                  <a:gd name="T26" fmla="*/ 0 w 261"/>
                  <a:gd name="T27" fmla="*/ 0 h 349"/>
                  <a:gd name="T28" fmla="*/ 0 w 261"/>
                  <a:gd name="T29" fmla="*/ 0 h 349"/>
                  <a:gd name="T30" fmla="*/ 0 w 261"/>
                  <a:gd name="T31" fmla="*/ 0 h 349"/>
                  <a:gd name="T32" fmla="*/ 0 w 261"/>
                  <a:gd name="T33" fmla="*/ 0 h 349"/>
                  <a:gd name="T34" fmla="*/ 0 w 261"/>
                  <a:gd name="T35" fmla="*/ 0 h 349"/>
                  <a:gd name="T36" fmla="*/ 0 w 261"/>
                  <a:gd name="T37" fmla="*/ 0 h 349"/>
                  <a:gd name="T38" fmla="*/ 0 w 261"/>
                  <a:gd name="T39" fmla="*/ 0 h 34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61" h="349">
                    <a:moveTo>
                      <a:pt x="261" y="266"/>
                    </a:moveTo>
                    <a:lnTo>
                      <a:pt x="194" y="349"/>
                    </a:lnTo>
                    <a:lnTo>
                      <a:pt x="18" y="145"/>
                    </a:lnTo>
                    <a:lnTo>
                      <a:pt x="6" y="123"/>
                    </a:lnTo>
                    <a:lnTo>
                      <a:pt x="0" y="99"/>
                    </a:lnTo>
                    <a:lnTo>
                      <a:pt x="1" y="75"/>
                    </a:lnTo>
                    <a:lnTo>
                      <a:pt x="9" y="52"/>
                    </a:lnTo>
                    <a:lnTo>
                      <a:pt x="22" y="32"/>
                    </a:lnTo>
                    <a:lnTo>
                      <a:pt x="39" y="16"/>
                    </a:lnTo>
                    <a:lnTo>
                      <a:pt x="61" y="4"/>
                    </a:lnTo>
                    <a:lnTo>
                      <a:pt x="87" y="0"/>
                    </a:lnTo>
                    <a:lnTo>
                      <a:pt x="101" y="4"/>
                    </a:lnTo>
                    <a:lnTo>
                      <a:pt x="121" y="12"/>
                    </a:lnTo>
                    <a:lnTo>
                      <a:pt x="144" y="25"/>
                    </a:lnTo>
                    <a:lnTo>
                      <a:pt x="168" y="39"/>
                    </a:lnTo>
                    <a:lnTo>
                      <a:pt x="192" y="56"/>
                    </a:lnTo>
                    <a:lnTo>
                      <a:pt x="210" y="73"/>
                    </a:lnTo>
                    <a:lnTo>
                      <a:pt x="225" y="86"/>
                    </a:lnTo>
                    <a:lnTo>
                      <a:pt x="231" y="99"/>
                    </a:lnTo>
                    <a:lnTo>
                      <a:pt x="261" y="266"/>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7" name="Freeform 178"/>
              <p:cNvSpPr>
                <a:spLocks/>
              </p:cNvSpPr>
              <p:nvPr/>
            </p:nvSpPr>
            <p:spPr bwMode="auto">
              <a:xfrm>
                <a:off x="4504" y="578"/>
                <a:ext cx="8" cy="27"/>
              </a:xfrm>
              <a:custGeom>
                <a:avLst/>
                <a:gdLst>
                  <a:gd name="T0" fmla="*/ 0 w 23"/>
                  <a:gd name="T1" fmla="*/ 0 h 80"/>
                  <a:gd name="T2" fmla="*/ 0 w 23"/>
                  <a:gd name="T3" fmla="*/ 0 h 80"/>
                  <a:gd name="T4" fmla="*/ 0 w 23"/>
                  <a:gd name="T5" fmla="*/ 0 h 80"/>
                  <a:gd name="T6" fmla="*/ 0 w 23"/>
                  <a:gd name="T7" fmla="*/ 0 h 80"/>
                  <a:gd name="T8" fmla="*/ 0 w 23"/>
                  <a:gd name="T9" fmla="*/ 0 h 80"/>
                  <a:gd name="T10" fmla="*/ 0 w 23"/>
                  <a:gd name="T11" fmla="*/ 0 h 80"/>
                  <a:gd name="T12" fmla="*/ 0 w 23"/>
                  <a:gd name="T13" fmla="*/ 0 h 80"/>
                  <a:gd name="T14" fmla="*/ 0 w 23"/>
                  <a:gd name="T15" fmla="*/ 0 h 80"/>
                  <a:gd name="T16" fmla="*/ 0 w 23"/>
                  <a:gd name="T17" fmla="*/ 0 h 80"/>
                  <a:gd name="T18" fmla="*/ 0 w 23"/>
                  <a:gd name="T19" fmla="*/ 0 h 80"/>
                  <a:gd name="T20" fmla="*/ 0 w 23"/>
                  <a:gd name="T21" fmla="*/ 0 h 80"/>
                  <a:gd name="T22" fmla="*/ 0 w 23"/>
                  <a:gd name="T23" fmla="*/ 0 h 80"/>
                  <a:gd name="T24" fmla="*/ 0 w 23"/>
                  <a:gd name="T25" fmla="*/ 0 h 80"/>
                  <a:gd name="T26" fmla="*/ 0 w 23"/>
                  <a:gd name="T27" fmla="*/ 0 h 80"/>
                  <a:gd name="T28" fmla="*/ 0 w 23"/>
                  <a:gd name="T29" fmla="*/ 0 h 80"/>
                  <a:gd name="T30" fmla="*/ 0 w 23"/>
                  <a:gd name="T31" fmla="*/ 0 h 80"/>
                  <a:gd name="T32" fmla="*/ 0 w 23"/>
                  <a:gd name="T33" fmla="*/ 0 h 80"/>
                  <a:gd name="T34" fmla="*/ 0 w 23"/>
                  <a:gd name="T35" fmla="*/ 0 h 80"/>
                  <a:gd name="T36" fmla="*/ 0 w 23"/>
                  <a:gd name="T37" fmla="*/ 0 h 80"/>
                  <a:gd name="T38" fmla="*/ 0 w 23"/>
                  <a:gd name="T39" fmla="*/ 0 h 80"/>
                  <a:gd name="T40" fmla="*/ 0 w 23"/>
                  <a:gd name="T41" fmla="*/ 0 h 80"/>
                  <a:gd name="T42" fmla="*/ 0 w 23"/>
                  <a:gd name="T43" fmla="*/ 0 h 8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3" h="80">
                    <a:moveTo>
                      <a:pt x="1" y="0"/>
                    </a:moveTo>
                    <a:lnTo>
                      <a:pt x="0" y="3"/>
                    </a:lnTo>
                    <a:lnTo>
                      <a:pt x="0" y="10"/>
                    </a:lnTo>
                    <a:lnTo>
                      <a:pt x="0" y="17"/>
                    </a:lnTo>
                    <a:lnTo>
                      <a:pt x="0" y="22"/>
                    </a:lnTo>
                    <a:lnTo>
                      <a:pt x="0" y="37"/>
                    </a:lnTo>
                    <a:lnTo>
                      <a:pt x="2" y="53"/>
                    </a:lnTo>
                    <a:lnTo>
                      <a:pt x="8" y="68"/>
                    </a:lnTo>
                    <a:lnTo>
                      <a:pt x="17" y="80"/>
                    </a:lnTo>
                    <a:lnTo>
                      <a:pt x="23" y="73"/>
                    </a:lnTo>
                    <a:lnTo>
                      <a:pt x="14" y="60"/>
                    </a:lnTo>
                    <a:lnTo>
                      <a:pt x="9" y="44"/>
                    </a:lnTo>
                    <a:lnTo>
                      <a:pt x="9" y="27"/>
                    </a:lnTo>
                    <a:lnTo>
                      <a:pt x="9" y="12"/>
                    </a:lnTo>
                    <a:lnTo>
                      <a:pt x="9" y="1"/>
                    </a:lnTo>
                    <a:lnTo>
                      <a:pt x="9" y="2"/>
                    </a:lnTo>
                    <a:lnTo>
                      <a:pt x="1" y="0"/>
                    </a:lnTo>
                    <a:lnTo>
                      <a:pt x="1" y="1"/>
                    </a:lnTo>
                    <a:lnTo>
                      <a:pt x="0"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8" name="Freeform 179"/>
              <p:cNvSpPr>
                <a:spLocks/>
              </p:cNvSpPr>
              <p:nvPr/>
            </p:nvSpPr>
            <p:spPr bwMode="auto">
              <a:xfrm>
                <a:off x="4504" y="554"/>
                <a:ext cx="29" cy="25"/>
              </a:xfrm>
              <a:custGeom>
                <a:avLst/>
                <a:gdLst>
                  <a:gd name="T0" fmla="*/ 0 w 87"/>
                  <a:gd name="T1" fmla="*/ 0 h 74"/>
                  <a:gd name="T2" fmla="*/ 0 w 87"/>
                  <a:gd name="T3" fmla="*/ 0 h 74"/>
                  <a:gd name="T4" fmla="*/ 0 w 87"/>
                  <a:gd name="T5" fmla="*/ 0 h 74"/>
                  <a:gd name="T6" fmla="*/ 0 w 87"/>
                  <a:gd name="T7" fmla="*/ 0 h 74"/>
                  <a:gd name="T8" fmla="*/ 0 w 87"/>
                  <a:gd name="T9" fmla="*/ 0 h 74"/>
                  <a:gd name="T10" fmla="*/ 0 w 87"/>
                  <a:gd name="T11" fmla="*/ 0 h 74"/>
                  <a:gd name="T12" fmla="*/ 0 w 87"/>
                  <a:gd name="T13" fmla="*/ 0 h 74"/>
                  <a:gd name="T14" fmla="*/ 0 w 87"/>
                  <a:gd name="T15" fmla="*/ 0 h 74"/>
                  <a:gd name="T16" fmla="*/ 0 w 87"/>
                  <a:gd name="T17" fmla="*/ 0 h 74"/>
                  <a:gd name="T18" fmla="*/ 0 w 87"/>
                  <a:gd name="T19" fmla="*/ 0 h 74"/>
                  <a:gd name="T20" fmla="*/ 0 w 87"/>
                  <a:gd name="T21" fmla="*/ 0 h 74"/>
                  <a:gd name="T22" fmla="*/ 0 w 87"/>
                  <a:gd name="T23" fmla="*/ 0 h 74"/>
                  <a:gd name="T24" fmla="*/ 0 w 87"/>
                  <a:gd name="T25" fmla="*/ 0 h 74"/>
                  <a:gd name="T26" fmla="*/ 0 w 87"/>
                  <a:gd name="T27" fmla="*/ 0 h 74"/>
                  <a:gd name="T28" fmla="*/ 0 w 87"/>
                  <a:gd name="T29" fmla="*/ 0 h 74"/>
                  <a:gd name="T30" fmla="*/ 0 w 87"/>
                  <a:gd name="T31" fmla="*/ 0 h 74"/>
                  <a:gd name="T32" fmla="*/ 0 w 87"/>
                  <a:gd name="T33" fmla="*/ 0 h 74"/>
                  <a:gd name="T34" fmla="*/ 0 w 87"/>
                  <a:gd name="T35" fmla="*/ 0 h 74"/>
                  <a:gd name="T36" fmla="*/ 0 w 87"/>
                  <a:gd name="T37" fmla="*/ 0 h 7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7" h="74">
                    <a:moveTo>
                      <a:pt x="87" y="0"/>
                    </a:moveTo>
                    <a:lnTo>
                      <a:pt x="67" y="1"/>
                    </a:lnTo>
                    <a:lnTo>
                      <a:pt x="52" y="4"/>
                    </a:lnTo>
                    <a:lnTo>
                      <a:pt x="39" y="10"/>
                    </a:lnTo>
                    <a:lnTo>
                      <a:pt x="30" y="17"/>
                    </a:lnTo>
                    <a:lnTo>
                      <a:pt x="21" y="28"/>
                    </a:lnTo>
                    <a:lnTo>
                      <a:pt x="14" y="40"/>
                    </a:lnTo>
                    <a:lnTo>
                      <a:pt x="7" y="54"/>
                    </a:lnTo>
                    <a:lnTo>
                      <a:pt x="0" y="72"/>
                    </a:lnTo>
                    <a:lnTo>
                      <a:pt x="8" y="74"/>
                    </a:lnTo>
                    <a:lnTo>
                      <a:pt x="14" y="58"/>
                    </a:lnTo>
                    <a:lnTo>
                      <a:pt x="21" y="45"/>
                    </a:lnTo>
                    <a:lnTo>
                      <a:pt x="28" y="34"/>
                    </a:lnTo>
                    <a:lnTo>
                      <a:pt x="35" y="24"/>
                    </a:lnTo>
                    <a:lnTo>
                      <a:pt x="44" y="17"/>
                    </a:lnTo>
                    <a:lnTo>
                      <a:pt x="56" y="13"/>
                    </a:lnTo>
                    <a:lnTo>
                      <a:pt x="70" y="10"/>
                    </a:lnTo>
                    <a:lnTo>
                      <a:pt x="87" y="9"/>
                    </a:lnTo>
                    <a:lnTo>
                      <a:pt x="8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9" name="Freeform 180"/>
              <p:cNvSpPr>
                <a:spLocks/>
              </p:cNvSpPr>
              <p:nvPr/>
            </p:nvSpPr>
            <p:spPr bwMode="auto">
              <a:xfrm>
                <a:off x="4533" y="554"/>
                <a:ext cx="50" cy="36"/>
              </a:xfrm>
              <a:custGeom>
                <a:avLst/>
                <a:gdLst>
                  <a:gd name="T0" fmla="*/ 0 w 149"/>
                  <a:gd name="T1" fmla="*/ 0 h 106"/>
                  <a:gd name="T2" fmla="*/ 0 w 149"/>
                  <a:gd name="T3" fmla="*/ 0 h 106"/>
                  <a:gd name="T4" fmla="*/ 0 w 149"/>
                  <a:gd name="T5" fmla="*/ 0 h 106"/>
                  <a:gd name="T6" fmla="*/ 0 w 149"/>
                  <a:gd name="T7" fmla="*/ 0 h 106"/>
                  <a:gd name="T8" fmla="*/ 0 w 149"/>
                  <a:gd name="T9" fmla="*/ 0 h 106"/>
                  <a:gd name="T10" fmla="*/ 0 w 149"/>
                  <a:gd name="T11" fmla="*/ 0 h 106"/>
                  <a:gd name="T12" fmla="*/ 0 w 149"/>
                  <a:gd name="T13" fmla="*/ 0 h 106"/>
                  <a:gd name="T14" fmla="*/ 0 w 149"/>
                  <a:gd name="T15" fmla="*/ 0 h 106"/>
                  <a:gd name="T16" fmla="*/ 0 w 149"/>
                  <a:gd name="T17" fmla="*/ 0 h 106"/>
                  <a:gd name="T18" fmla="*/ 0 w 149"/>
                  <a:gd name="T19" fmla="*/ 0 h 106"/>
                  <a:gd name="T20" fmla="*/ 0 w 149"/>
                  <a:gd name="T21" fmla="*/ 0 h 106"/>
                  <a:gd name="T22" fmla="*/ 0 w 149"/>
                  <a:gd name="T23" fmla="*/ 0 h 106"/>
                  <a:gd name="T24" fmla="*/ 0 w 149"/>
                  <a:gd name="T25" fmla="*/ 0 h 106"/>
                  <a:gd name="T26" fmla="*/ 0 w 149"/>
                  <a:gd name="T27" fmla="*/ 0 h 106"/>
                  <a:gd name="T28" fmla="*/ 0 w 149"/>
                  <a:gd name="T29" fmla="*/ 0 h 106"/>
                  <a:gd name="T30" fmla="*/ 0 w 149"/>
                  <a:gd name="T31" fmla="*/ 0 h 106"/>
                  <a:gd name="T32" fmla="*/ 0 w 149"/>
                  <a:gd name="T33" fmla="*/ 0 h 106"/>
                  <a:gd name="T34" fmla="*/ 0 w 149"/>
                  <a:gd name="T35" fmla="*/ 0 h 106"/>
                  <a:gd name="T36" fmla="*/ 0 w 149"/>
                  <a:gd name="T37" fmla="*/ 0 h 106"/>
                  <a:gd name="T38" fmla="*/ 0 w 149"/>
                  <a:gd name="T39" fmla="*/ 0 h 106"/>
                  <a:gd name="T40" fmla="*/ 0 w 149"/>
                  <a:gd name="T41" fmla="*/ 0 h 106"/>
                  <a:gd name="T42" fmla="*/ 0 w 149"/>
                  <a:gd name="T43" fmla="*/ 0 h 106"/>
                  <a:gd name="T44" fmla="*/ 0 w 149"/>
                  <a:gd name="T45" fmla="*/ 0 h 106"/>
                  <a:gd name="T46" fmla="*/ 0 w 149"/>
                  <a:gd name="T47" fmla="*/ 0 h 10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49" h="106">
                    <a:moveTo>
                      <a:pt x="149" y="103"/>
                    </a:moveTo>
                    <a:lnTo>
                      <a:pt x="149" y="106"/>
                    </a:lnTo>
                    <a:lnTo>
                      <a:pt x="145" y="94"/>
                    </a:lnTo>
                    <a:lnTo>
                      <a:pt x="132" y="78"/>
                    </a:lnTo>
                    <a:lnTo>
                      <a:pt x="113" y="60"/>
                    </a:lnTo>
                    <a:lnTo>
                      <a:pt x="88" y="43"/>
                    </a:lnTo>
                    <a:lnTo>
                      <a:pt x="63" y="27"/>
                    </a:lnTo>
                    <a:lnTo>
                      <a:pt x="38" y="13"/>
                    </a:lnTo>
                    <a:lnTo>
                      <a:pt x="16" y="3"/>
                    </a:lnTo>
                    <a:lnTo>
                      <a:pt x="0" y="0"/>
                    </a:lnTo>
                    <a:lnTo>
                      <a:pt x="0" y="9"/>
                    </a:lnTo>
                    <a:lnTo>
                      <a:pt x="15" y="11"/>
                    </a:lnTo>
                    <a:lnTo>
                      <a:pt x="34" y="20"/>
                    </a:lnTo>
                    <a:lnTo>
                      <a:pt x="55" y="31"/>
                    </a:lnTo>
                    <a:lnTo>
                      <a:pt x="75" y="45"/>
                    </a:lnTo>
                    <a:lnTo>
                      <a:pt x="98" y="60"/>
                    </a:lnTo>
                    <a:lnTo>
                      <a:pt x="116" y="75"/>
                    </a:lnTo>
                    <a:lnTo>
                      <a:pt x="131" y="90"/>
                    </a:lnTo>
                    <a:lnTo>
                      <a:pt x="141" y="102"/>
                    </a:lnTo>
                    <a:lnTo>
                      <a:pt x="141" y="104"/>
                    </a:lnTo>
                    <a:lnTo>
                      <a:pt x="141" y="102"/>
                    </a:lnTo>
                    <a:lnTo>
                      <a:pt x="139" y="103"/>
                    </a:lnTo>
                    <a:lnTo>
                      <a:pt x="141" y="104"/>
                    </a:lnTo>
                    <a:lnTo>
                      <a:pt x="149" y="10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0" name="Freeform 181"/>
              <p:cNvSpPr>
                <a:spLocks/>
              </p:cNvSpPr>
              <p:nvPr/>
            </p:nvSpPr>
            <p:spPr bwMode="auto">
              <a:xfrm>
                <a:off x="4580" y="589"/>
                <a:ext cx="13" cy="56"/>
              </a:xfrm>
              <a:custGeom>
                <a:avLst/>
                <a:gdLst>
                  <a:gd name="T0" fmla="*/ 0 w 38"/>
                  <a:gd name="T1" fmla="*/ 0 h 170"/>
                  <a:gd name="T2" fmla="*/ 0 w 38"/>
                  <a:gd name="T3" fmla="*/ 0 h 170"/>
                  <a:gd name="T4" fmla="*/ 0 w 38"/>
                  <a:gd name="T5" fmla="*/ 0 h 170"/>
                  <a:gd name="T6" fmla="*/ 0 w 38"/>
                  <a:gd name="T7" fmla="*/ 0 h 170"/>
                  <a:gd name="T8" fmla="*/ 0 w 38"/>
                  <a:gd name="T9" fmla="*/ 0 h 170"/>
                  <a:gd name="T10" fmla="*/ 0 w 38"/>
                  <a:gd name="T11" fmla="*/ 0 h 170"/>
                  <a:gd name="T12" fmla="*/ 0 w 38"/>
                  <a:gd name="T13" fmla="*/ 0 h 170"/>
                  <a:gd name="T14" fmla="*/ 0 w 38"/>
                  <a:gd name="T15" fmla="*/ 0 h 170"/>
                  <a:gd name="T16" fmla="*/ 0 w 38"/>
                  <a:gd name="T17" fmla="*/ 0 h 170"/>
                  <a:gd name="T18" fmla="*/ 0 w 38"/>
                  <a:gd name="T19" fmla="*/ 0 h 170"/>
                  <a:gd name="T20" fmla="*/ 0 w 38"/>
                  <a:gd name="T21" fmla="*/ 0 h 170"/>
                  <a:gd name="T22" fmla="*/ 0 w 38"/>
                  <a:gd name="T23" fmla="*/ 0 h 170"/>
                  <a:gd name="T24" fmla="*/ 0 w 38"/>
                  <a:gd name="T25" fmla="*/ 0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 h="170">
                    <a:moveTo>
                      <a:pt x="37" y="170"/>
                    </a:moveTo>
                    <a:lnTo>
                      <a:pt x="38" y="169"/>
                    </a:lnTo>
                    <a:lnTo>
                      <a:pt x="38" y="168"/>
                    </a:lnTo>
                    <a:lnTo>
                      <a:pt x="38" y="167"/>
                    </a:lnTo>
                    <a:lnTo>
                      <a:pt x="8" y="0"/>
                    </a:lnTo>
                    <a:lnTo>
                      <a:pt x="0" y="1"/>
                    </a:lnTo>
                    <a:lnTo>
                      <a:pt x="30" y="168"/>
                    </a:lnTo>
                    <a:lnTo>
                      <a:pt x="31" y="164"/>
                    </a:lnTo>
                    <a:lnTo>
                      <a:pt x="37" y="170"/>
                    </a:lnTo>
                    <a:lnTo>
                      <a:pt x="38" y="168"/>
                    </a:lnTo>
                    <a:lnTo>
                      <a:pt x="38" y="167"/>
                    </a:lnTo>
                    <a:lnTo>
                      <a:pt x="37" y="1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1" name="Freeform 182"/>
              <p:cNvSpPr>
                <a:spLocks/>
              </p:cNvSpPr>
              <p:nvPr/>
            </p:nvSpPr>
            <p:spPr bwMode="auto">
              <a:xfrm>
                <a:off x="4568" y="643"/>
                <a:ext cx="25" cy="31"/>
              </a:xfrm>
              <a:custGeom>
                <a:avLst/>
                <a:gdLst>
                  <a:gd name="T0" fmla="*/ 0 w 75"/>
                  <a:gd name="T1" fmla="*/ 0 h 93"/>
                  <a:gd name="T2" fmla="*/ 0 w 75"/>
                  <a:gd name="T3" fmla="*/ 0 h 93"/>
                  <a:gd name="T4" fmla="*/ 0 w 75"/>
                  <a:gd name="T5" fmla="*/ 0 h 93"/>
                  <a:gd name="T6" fmla="*/ 0 w 75"/>
                  <a:gd name="T7" fmla="*/ 0 h 93"/>
                  <a:gd name="T8" fmla="*/ 0 w 75"/>
                  <a:gd name="T9" fmla="*/ 0 h 93"/>
                  <a:gd name="T10" fmla="*/ 0 w 75"/>
                  <a:gd name="T11" fmla="*/ 0 h 93"/>
                  <a:gd name="T12" fmla="*/ 0 w 75"/>
                  <a:gd name="T13" fmla="*/ 0 h 93"/>
                  <a:gd name="T14" fmla="*/ 0 w 75"/>
                  <a:gd name="T15" fmla="*/ 0 h 93"/>
                  <a:gd name="T16" fmla="*/ 0 w 75"/>
                  <a:gd name="T17" fmla="*/ 0 h 93"/>
                  <a:gd name="T18" fmla="*/ 0 w 75"/>
                  <a:gd name="T19" fmla="*/ 0 h 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93">
                    <a:moveTo>
                      <a:pt x="0" y="90"/>
                    </a:moveTo>
                    <a:lnTo>
                      <a:pt x="6" y="90"/>
                    </a:lnTo>
                    <a:lnTo>
                      <a:pt x="75" y="6"/>
                    </a:lnTo>
                    <a:lnTo>
                      <a:pt x="69" y="0"/>
                    </a:lnTo>
                    <a:lnTo>
                      <a:pt x="0" y="84"/>
                    </a:lnTo>
                    <a:lnTo>
                      <a:pt x="6" y="84"/>
                    </a:lnTo>
                    <a:lnTo>
                      <a:pt x="0" y="90"/>
                    </a:lnTo>
                    <a:lnTo>
                      <a:pt x="4" y="93"/>
                    </a:lnTo>
                    <a:lnTo>
                      <a:pt x="6" y="90"/>
                    </a:lnTo>
                    <a:lnTo>
                      <a:pt x="0" y="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2" name="Freeform 183"/>
              <p:cNvSpPr>
                <a:spLocks/>
              </p:cNvSpPr>
              <p:nvPr/>
            </p:nvSpPr>
            <p:spPr bwMode="auto">
              <a:xfrm>
                <a:off x="4510" y="603"/>
                <a:ext cx="60" cy="70"/>
              </a:xfrm>
              <a:custGeom>
                <a:avLst/>
                <a:gdLst>
                  <a:gd name="T0" fmla="*/ 0 w 180"/>
                  <a:gd name="T1" fmla="*/ 0 h 212"/>
                  <a:gd name="T2" fmla="*/ 0 w 180"/>
                  <a:gd name="T3" fmla="*/ 0 h 212"/>
                  <a:gd name="T4" fmla="*/ 0 w 180"/>
                  <a:gd name="T5" fmla="*/ 0 h 212"/>
                  <a:gd name="T6" fmla="*/ 0 w 180"/>
                  <a:gd name="T7" fmla="*/ 0 h 212"/>
                  <a:gd name="T8" fmla="*/ 0 w 180"/>
                  <a:gd name="T9" fmla="*/ 0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12">
                    <a:moveTo>
                      <a:pt x="0" y="7"/>
                    </a:moveTo>
                    <a:lnTo>
                      <a:pt x="174" y="212"/>
                    </a:lnTo>
                    <a:lnTo>
                      <a:pt x="180" y="206"/>
                    </a:lnTo>
                    <a:lnTo>
                      <a:pt x="6"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3" name="Freeform 184"/>
              <p:cNvSpPr>
                <a:spLocks/>
              </p:cNvSpPr>
              <p:nvPr/>
            </p:nvSpPr>
            <p:spPr bwMode="auto">
              <a:xfrm>
                <a:off x="4918" y="566"/>
                <a:ext cx="204" cy="83"/>
              </a:xfrm>
              <a:custGeom>
                <a:avLst/>
                <a:gdLst>
                  <a:gd name="T0" fmla="*/ 0 w 614"/>
                  <a:gd name="T1" fmla="*/ 0 h 250"/>
                  <a:gd name="T2" fmla="*/ 0 w 614"/>
                  <a:gd name="T3" fmla="*/ 0 h 250"/>
                  <a:gd name="T4" fmla="*/ 0 w 614"/>
                  <a:gd name="T5" fmla="*/ 0 h 250"/>
                  <a:gd name="T6" fmla="*/ 0 w 614"/>
                  <a:gd name="T7" fmla="*/ 0 h 250"/>
                  <a:gd name="T8" fmla="*/ 0 w 614"/>
                  <a:gd name="T9" fmla="*/ 0 h 250"/>
                  <a:gd name="T10" fmla="*/ 0 w 614"/>
                  <a:gd name="T11" fmla="*/ 0 h 2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14" h="250">
                    <a:moveTo>
                      <a:pt x="60" y="0"/>
                    </a:moveTo>
                    <a:lnTo>
                      <a:pt x="553" y="23"/>
                    </a:lnTo>
                    <a:lnTo>
                      <a:pt x="614" y="83"/>
                    </a:lnTo>
                    <a:lnTo>
                      <a:pt x="182" y="250"/>
                    </a:lnTo>
                    <a:lnTo>
                      <a:pt x="0" y="99"/>
                    </a:lnTo>
                    <a:lnTo>
                      <a:pt x="60"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4" name="Freeform 185"/>
              <p:cNvSpPr>
                <a:spLocks/>
              </p:cNvSpPr>
              <p:nvPr/>
            </p:nvSpPr>
            <p:spPr bwMode="auto">
              <a:xfrm>
                <a:off x="4938" y="565"/>
                <a:ext cx="165" cy="10"/>
              </a:xfrm>
              <a:custGeom>
                <a:avLst/>
                <a:gdLst>
                  <a:gd name="T0" fmla="*/ 0 w 496"/>
                  <a:gd name="T1" fmla="*/ 0 h 32"/>
                  <a:gd name="T2" fmla="*/ 0 w 496"/>
                  <a:gd name="T3" fmla="*/ 0 h 32"/>
                  <a:gd name="T4" fmla="*/ 0 w 496"/>
                  <a:gd name="T5" fmla="*/ 0 h 32"/>
                  <a:gd name="T6" fmla="*/ 0 w 496"/>
                  <a:gd name="T7" fmla="*/ 0 h 32"/>
                  <a:gd name="T8" fmla="*/ 0 w 496"/>
                  <a:gd name="T9" fmla="*/ 0 h 32"/>
                  <a:gd name="T10" fmla="*/ 0 w 496"/>
                  <a:gd name="T11" fmla="*/ 0 h 32"/>
                  <a:gd name="T12" fmla="*/ 0 w 496"/>
                  <a:gd name="T13" fmla="*/ 0 h 32"/>
                  <a:gd name="T14" fmla="*/ 0 w 496"/>
                  <a:gd name="T15" fmla="*/ 0 h 32"/>
                  <a:gd name="T16" fmla="*/ 0 w 496"/>
                  <a:gd name="T17" fmla="*/ 0 h 32"/>
                  <a:gd name="T18" fmla="*/ 0 w 496"/>
                  <a:gd name="T19" fmla="*/ 0 h 32"/>
                  <a:gd name="T20" fmla="*/ 0 w 496"/>
                  <a:gd name="T21" fmla="*/ 0 h 32"/>
                  <a:gd name="T22" fmla="*/ 0 w 496"/>
                  <a:gd name="T23" fmla="*/ 0 h 32"/>
                  <a:gd name="T24" fmla="*/ 0 w 496"/>
                  <a:gd name="T25" fmla="*/ 0 h 32"/>
                  <a:gd name="T26" fmla="*/ 0 w 496"/>
                  <a:gd name="T27" fmla="*/ 0 h 32"/>
                  <a:gd name="T28" fmla="*/ 0 w 496"/>
                  <a:gd name="T29" fmla="*/ 0 h 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96" h="32">
                    <a:moveTo>
                      <a:pt x="496" y="23"/>
                    </a:moveTo>
                    <a:lnTo>
                      <a:pt x="495" y="23"/>
                    </a:lnTo>
                    <a:lnTo>
                      <a:pt x="495" y="22"/>
                    </a:lnTo>
                    <a:lnTo>
                      <a:pt x="494" y="22"/>
                    </a:lnTo>
                    <a:lnTo>
                      <a:pt x="493" y="22"/>
                    </a:lnTo>
                    <a:lnTo>
                      <a:pt x="0" y="0"/>
                    </a:lnTo>
                    <a:lnTo>
                      <a:pt x="0" y="8"/>
                    </a:lnTo>
                    <a:lnTo>
                      <a:pt x="493" y="32"/>
                    </a:lnTo>
                    <a:lnTo>
                      <a:pt x="490" y="29"/>
                    </a:lnTo>
                    <a:lnTo>
                      <a:pt x="496" y="23"/>
                    </a:lnTo>
                    <a:lnTo>
                      <a:pt x="496" y="22"/>
                    </a:lnTo>
                    <a:lnTo>
                      <a:pt x="495" y="22"/>
                    </a:lnTo>
                    <a:lnTo>
                      <a:pt x="494" y="22"/>
                    </a:lnTo>
                    <a:lnTo>
                      <a:pt x="493" y="22"/>
                    </a:lnTo>
                    <a:lnTo>
                      <a:pt x="496"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5" name="Freeform 186"/>
              <p:cNvSpPr>
                <a:spLocks/>
              </p:cNvSpPr>
              <p:nvPr/>
            </p:nvSpPr>
            <p:spPr bwMode="auto">
              <a:xfrm>
                <a:off x="5101" y="572"/>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2" h="69">
                    <a:moveTo>
                      <a:pt x="65" y="69"/>
                    </a:moveTo>
                    <a:lnTo>
                      <a:pt x="67" y="62"/>
                    </a:lnTo>
                    <a:lnTo>
                      <a:pt x="6" y="0"/>
                    </a:lnTo>
                    <a:lnTo>
                      <a:pt x="0" y="6"/>
                    </a:lnTo>
                    <a:lnTo>
                      <a:pt x="61" y="68"/>
                    </a:lnTo>
                    <a:lnTo>
                      <a:pt x="63" y="60"/>
                    </a:lnTo>
                    <a:lnTo>
                      <a:pt x="65" y="69"/>
                    </a:lnTo>
                    <a:lnTo>
                      <a:pt x="72" y="67"/>
                    </a:lnTo>
                    <a:lnTo>
                      <a:pt x="67" y="62"/>
                    </a:lnTo>
                    <a:lnTo>
                      <a:pt x="65" y="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6" name="Freeform 187"/>
              <p:cNvSpPr>
                <a:spLocks/>
              </p:cNvSpPr>
              <p:nvPr/>
            </p:nvSpPr>
            <p:spPr bwMode="auto">
              <a:xfrm>
                <a:off x="4977" y="592"/>
                <a:ext cx="146" cy="59"/>
              </a:xfrm>
              <a:custGeom>
                <a:avLst/>
                <a:gdLst>
                  <a:gd name="T0" fmla="*/ 0 w 436"/>
                  <a:gd name="T1" fmla="*/ 0 h 177"/>
                  <a:gd name="T2" fmla="*/ 0 w 436"/>
                  <a:gd name="T3" fmla="*/ 0 h 177"/>
                  <a:gd name="T4" fmla="*/ 0 w 436"/>
                  <a:gd name="T5" fmla="*/ 0 h 177"/>
                  <a:gd name="T6" fmla="*/ 0 w 436"/>
                  <a:gd name="T7" fmla="*/ 0 h 177"/>
                  <a:gd name="T8" fmla="*/ 0 w 436"/>
                  <a:gd name="T9" fmla="*/ 0 h 177"/>
                  <a:gd name="T10" fmla="*/ 0 w 436"/>
                  <a:gd name="T11" fmla="*/ 0 h 177"/>
                  <a:gd name="T12" fmla="*/ 0 w 436"/>
                  <a:gd name="T13" fmla="*/ 0 h 177"/>
                  <a:gd name="T14" fmla="*/ 0 w 436"/>
                  <a:gd name="T15" fmla="*/ 0 h 177"/>
                  <a:gd name="T16" fmla="*/ 0 w 436"/>
                  <a:gd name="T17" fmla="*/ 0 h 177"/>
                  <a:gd name="T18" fmla="*/ 0 w 436"/>
                  <a:gd name="T19" fmla="*/ 0 h 1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36" h="177">
                    <a:moveTo>
                      <a:pt x="0" y="174"/>
                    </a:moveTo>
                    <a:lnTo>
                      <a:pt x="4" y="175"/>
                    </a:lnTo>
                    <a:lnTo>
                      <a:pt x="436" y="9"/>
                    </a:lnTo>
                    <a:lnTo>
                      <a:pt x="434" y="0"/>
                    </a:lnTo>
                    <a:lnTo>
                      <a:pt x="1" y="167"/>
                    </a:lnTo>
                    <a:lnTo>
                      <a:pt x="5" y="168"/>
                    </a:lnTo>
                    <a:lnTo>
                      <a:pt x="0" y="174"/>
                    </a:lnTo>
                    <a:lnTo>
                      <a:pt x="2" y="177"/>
                    </a:lnTo>
                    <a:lnTo>
                      <a:pt x="4" y="175"/>
                    </a:lnTo>
                    <a:lnTo>
                      <a:pt x="0" y="17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7" name="Freeform 188"/>
              <p:cNvSpPr>
                <a:spLocks/>
              </p:cNvSpPr>
              <p:nvPr/>
            </p:nvSpPr>
            <p:spPr bwMode="auto">
              <a:xfrm>
                <a:off x="4915" y="598"/>
                <a:ext cx="64" cy="52"/>
              </a:xfrm>
              <a:custGeom>
                <a:avLst/>
                <a:gdLst>
                  <a:gd name="T0" fmla="*/ 0 w 191"/>
                  <a:gd name="T1" fmla="*/ 0 h 158"/>
                  <a:gd name="T2" fmla="*/ 0 w 191"/>
                  <a:gd name="T3" fmla="*/ 0 h 158"/>
                  <a:gd name="T4" fmla="*/ 0 w 191"/>
                  <a:gd name="T5" fmla="*/ 0 h 158"/>
                  <a:gd name="T6" fmla="*/ 0 w 191"/>
                  <a:gd name="T7" fmla="*/ 0 h 158"/>
                  <a:gd name="T8" fmla="*/ 0 w 191"/>
                  <a:gd name="T9" fmla="*/ 0 h 158"/>
                  <a:gd name="T10" fmla="*/ 0 w 191"/>
                  <a:gd name="T11" fmla="*/ 0 h 158"/>
                  <a:gd name="T12" fmla="*/ 0 w 191"/>
                  <a:gd name="T13" fmla="*/ 0 h 158"/>
                  <a:gd name="T14" fmla="*/ 0 w 191"/>
                  <a:gd name="T15" fmla="*/ 0 h 158"/>
                  <a:gd name="T16" fmla="*/ 0 w 191"/>
                  <a:gd name="T17" fmla="*/ 0 h 158"/>
                  <a:gd name="T18" fmla="*/ 0 w 191"/>
                  <a:gd name="T19" fmla="*/ 0 h 1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1" h="158">
                    <a:moveTo>
                      <a:pt x="2" y="1"/>
                    </a:moveTo>
                    <a:lnTo>
                      <a:pt x="3" y="7"/>
                    </a:lnTo>
                    <a:lnTo>
                      <a:pt x="186" y="158"/>
                    </a:lnTo>
                    <a:lnTo>
                      <a:pt x="191" y="152"/>
                    </a:lnTo>
                    <a:lnTo>
                      <a:pt x="9" y="0"/>
                    </a:lnTo>
                    <a:lnTo>
                      <a:pt x="10" y="6"/>
                    </a:lnTo>
                    <a:lnTo>
                      <a:pt x="2" y="1"/>
                    </a:lnTo>
                    <a:lnTo>
                      <a:pt x="0" y="5"/>
                    </a:lnTo>
                    <a:lnTo>
                      <a:pt x="3" y="7"/>
                    </a:lnTo>
                    <a:lnTo>
                      <a:pt x="2"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8" name="Freeform 189"/>
              <p:cNvSpPr>
                <a:spLocks/>
              </p:cNvSpPr>
              <p:nvPr/>
            </p:nvSpPr>
            <p:spPr bwMode="auto">
              <a:xfrm>
                <a:off x="4916" y="565"/>
                <a:ext cx="23" cy="35"/>
              </a:xfrm>
              <a:custGeom>
                <a:avLst/>
                <a:gdLst>
                  <a:gd name="T0" fmla="*/ 0 w 69"/>
                  <a:gd name="T1" fmla="*/ 0 h 105"/>
                  <a:gd name="T2" fmla="*/ 0 w 69"/>
                  <a:gd name="T3" fmla="*/ 0 h 105"/>
                  <a:gd name="T4" fmla="*/ 0 w 69"/>
                  <a:gd name="T5" fmla="*/ 0 h 105"/>
                  <a:gd name="T6" fmla="*/ 0 w 69"/>
                  <a:gd name="T7" fmla="*/ 0 h 105"/>
                  <a:gd name="T8" fmla="*/ 0 w 69"/>
                  <a:gd name="T9" fmla="*/ 0 h 105"/>
                  <a:gd name="T10" fmla="*/ 0 w 69"/>
                  <a:gd name="T11" fmla="*/ 0 h 105"/>
                  <a:gd name="T12" fmla="*/ 0 w 69"/>
                  <a:gd name="T13" fmla="*/ 0 h 105"/>
                  <a:gd name="T14" fmla="*/ 0 w 69"/>
                  <a:gd name="T15" fmla="*/ 0 h 105"/>
                  <a:gd name="T16" fmla="*/ 0 w 69"/>
                  <a:gd name="T17" fmla="*/ 0 h 105"/>
                  <a:gd name="T18" fmla="*/ 0 w 69"/>
                  <a:gd name="T19" fmla="*/ 0 h 105"/>
                  <a:gd name="T20" fmla="*/ 0 w 69"/>
                  <a:gd name="T21" fmla="*/ 0 h 105"/>
                  <a:gd name="T22" fmla="*/ 0 w 69"/>
                  <a:gd name="T23" fmla="*/ 0 h 105"/>
                  <a:gd name="T24" fmla="*/ 0 w 69"/>
                  <a:gd name="T25" fmla="*/ 0 h 105"/>
                  <a:gd name="T26" fmla="*/ 0 w 69"/>
                  <a:gd name="T27" fmla="*/ 0 h 105"/>
                  <a:gd name="T28" fmla="*/ 0 w 69"/>
                  <a:gd name="T29" fmla="*/ 0 h 105"/>
                  <a:gd name="T30" fmla="*/ 0 w 69"/>
                  <a:gd name="T31" fmla="*/ 0 h 105"/>
                  <a:gd name="T32" fmla="*/ 0 w 69"/>
                  <a:gd name="T33" fmla="*/ 0 h 105"/>
                  <a:gd name="T34" fmla="*/ 0 w 69"/>
                  <a:gd name="T35" fmla="*/ 0 h 10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9" h="105">
                    <a:moveTo>
                      <a:pt x="65" y="0"/>
                    </a:moveTo>
                    <a:lnTo>
                      <a:pt x="57" y="13"/>
                    </a:lnTo>
                    <a:lnTo>
                      <a:pt x="49" y="25"/>
                    </a:lnTo>
                    <a:lnTo>
                      <a:pt x="41" y="37"/>
                    </a:lnTo>
                    <a:lnTo>
                      <a:pt x="32" y="50"/>
                    </a:lnTo>
                    <a:lnTo>
                      <a:pt x="24" y="62"/>
                    </a:lnTo>
                    <a:lnTo>
                      <a:pt x="16" y="75"/>
                    </a:lnTo>
                    <a:lnTo>
                      <a:pt x="8" y="87"/>
                    </a:lnTo>
                    <a:lnTo>
                      <a:pt x="0" y="100"/>
                    </a:lnTo>
                    <a:lnTo>
                      <a:pt x="8" y="105"/>
                    </a:lnTo>
                    <a:lnTo>
                      <a:pt x="69" y="6"/>
                    </a:lnTo>
                    <a:lnTo>
                      <a:pt x="65" y="8"/>
                    </a:lnTo>
                    <a:lnTo>
                      <a:pt x="65" y="0"/>
                    </a:lnTo>
                    <a:lnTo>
                      <a:pt x="64" y="0"/>
                    </a:lnTo>
                    <a:lnTo>
                      <a:pt x="63" y="0"/>
                    </a:lnTo>
                    <a:lnTo>
                      <a:pt x="62" y="0"/>
                    </a:lnTo>
                    <a:lnTo>
                      <a:pt x="62" y="1"/>
                    </a:lnTo>
                    <a:lnTo>
                      <a:pt x="6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9" name="Freeform 190"/>
              <p:cNvSpPr>
                <a:spLocks/>
              </p:cNvSpPr>
              <p:nvPr/>
            </p:nvSpPr>
            <p:spPr bwMode="auto">
              <a:xfrm>
                <a:off x="4959" y="583"/>
                <a:ext cx="131" cy="39"/>
              </a:xfrm>
              <a:custGeom>
                <a:avLst/>
                <a:gdLst>
                  <a:gd name="T0" fmla="*/ 0 w 392"/>
                  <a:gd name="T1" fmla="*/ 0 h 115"/>
                  <a:gd name="T2" fmla="*/ 0 w 392"/>
                  <a:gd name="T3" fmla="*/ 0 h 115"/>
                  <a:gd name="T4" fmla="*/ 0 w 392"/>
                  <a:gd name="T5" fmla="*/ 0 h 115"/>
                  <a:gd name="T6" fmla="*/ 0 w 392"/>
                  <a:gd name="T7" fmla="*/ 0 h 115"/>
                  <a:gd name="T8" fmla="*/ 0 w 392"/>
                  <a:gd name="T9" fmla="*/ 0 h 115"/>
                  <a:gd name="T10" fmla="*/ 0 w 392"/>
                  <a:gd name="T11" fmla="*/ 0 h 115"/>
                  <a:gd name="T12" fmla="*/ 0 w 392"/>
                  <a:gd name="T13" fmla="*/ 0 h 115"/>
                  <a:gd name="T14" fmla="*/ 0 w 392"/>
                  <a:gd name="T15" fmla="*/ 0 h 115"/>
                  <a:gd name="T16" fmla="*/ 0 w 392"/>
                  <a:gd name="T17" fmla="*/ 0 h 115"/>
                  <a:gd name="T18" fmla="*/ 0 w 392"/>
                  <a:gd name="T19" fmla="*/ 0 h 115"/>
                  <a:gd name="T20" fmla="*/ 0 w 392"/>
                  <a:gd name="T21" fmla="*/ 0 h 115"/>
                  <a:gd name="T22" fmla="*/ 0 w 392"/>
                  <a:gd name="T23" fmla="*/ 0 h 115"/>
                  <a:gd name="T24" fmla="*/ 0 w 392"/>
                  <a:gd name="T25" fmla="*/ 0 h 115"/>
                  <a:gd name="T26" fmla="*/ 0 w 392"/>
                  <a:gd name="T27" fmla="*/ 0 h 115"/>
                  <a:gd name="T28" fmla="*/ 0 w 392"/>
                  <a:gd name="T29" fmla="*/ 0 h 115"/>
                  <a:gd name="T30" fmla="*/ 0 w 392"/>
                  <a:gd name="T31" fmla="*/ 0 h 115"/>
                  <a:gd name="T32" fmla="*/ 0 w 392"/>
                  <a:gd name="T33" fmla="*/ 0 h 115"/>
                  <a:gd name="T34" fmla="*/ 0 w 392"/>
                  <a:gd name="T35" fmla="*/ 0 h 115"/>
                  <a:gd name="T36" fmla="*/ 0 w 392"/>
                  <a:gd name="T37" fmla="*/ 0 h 115"/>
                  <a:gd name="T38" fmla="*/ 0 w 392"/>
                  <a:gd name="T39" fmla="*/ 0 h 115"/>
                  <a:gd name="T40" fmla="*/ 0 w 392"/>
                  <a:gd name="T41" fmla="*/ 0 h 115"/>
                  <a:gd name="T42" fmla="*/ 0 w 392"/>
                  <a:gd name="T43" fmla="*/ 0 h 115"/>
                  <a:gd name="T44" fmla="*/ 0 w 392"/>
                  <a:gd name="T45" fmla="*/ 0 h 115"/>
                  <a:gd name="T46" fmla="*/ 0 w 392"/>
                  <a:gd name="T47" fmla="*/ 0 h 115"/>
                  <a:gd name="T48" fmla="*/ 0 w 392"/>
                  <a:gd name="T49" fmla="*/ 0 h 115"/>
                  <a:gd name="T50" fmla="*/ 0 w 392"/>
                  <a:gd name="T51" fmla="*/ 0 h 115"/>
                  <a:gd name="T52" fmla="*/ 0 w 392"/>
                  <a:gd name="T53" fmla="*/ 0 h 115"/>
                  <a:gd name="T54" fmla="*/ 0 w 392"/>
                  <a:gd name="T55" fmla="*/ 0 h 11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92" h="115">
                    <a:moveTo>
                      <a:pt x="67" y="0"/>
                    </a:moveTo>
                    <a:lnTo>
                      <a:pt x="85" y="0"/>
                    </a:lnTo>
                    <a:lnTo>
                      <a:pt x="103" y="0"/>
                    </a:lnTo>
                    <a:lnTo>
                      <a:pt x="121" y="0"/>
                    </a:lnTo>
                    <a:lnTo>
                      <a:pt x="139" y="0"/>
                    </a:lnTo>
                    <a:lnTo>
                      <a:pt x="157" y="0"/>
                    </a:lnTo>
                    <a:lnTo>
                      <a:pt x="174" y="0"/>
                    </a:lnTo>
                    <a:lnTo>
                      <a:pt x="193" y="0"/>
                    </a:lnTo>
                    <a:lnTo>
                      <a:pt x="210" y="0"/>
                    </a:lnTo>
                    <a:lnTo>
                      <a:pt x="228" y="1"/>
                    </a:lnTo>
                    <a:lnTo>
                      <a:pt x="246" y="1"/>
                    </a:lnTo>
                    <a:lnTo>
                      <a:pt x="264" y="1"/>
                    </a:lnTo>
                    <a:lnTo>
                      <a:pt x="282" y="1"/>
                    </a:lnTo>
                    <a:lnTo>
                      <a:pt x="300" y="1"/>
                    </a:lnTo>
                    <a:lnTo>
                      <a:pt x="317" y="1"/>
                    </a:lnTo>
                    <a:lnTo>
                      <a:pt x="336" y="1"/>
                    </a:lnTo>
                    <a:lnTo>
                      <a:pt x="353" y="1"/>
                    </a:lnTo>
                    <a:lnTo>
                      <a:pt x="392" y="24"/>
                    </a:lnTo>
                    <a:lnTo>
                      <a:pt x="20" y="115"/>
                    </a:lnTo>
                    <a:lnTo>
                      <a:pt x="0" y="31"/>
                    </a:lnTo>
                    <a:lnTo>
                      <a:pt x="5" y="29"/>
                    </a:lnTo>
                    <a:lnTo>
                      <a:pt x="13" y="26"/>
                    </a:lnTo>
                    <a:lnTo>
                      <a:pt x="23" y="21"/>
                    </a:lnTo>
                    <a:lnTo>
                      <a:pt x="36" y="15"/>
                    </a:lnTo>
                    <a:lnTo>
                      <a:pt x="48" y="9"/>
                    </a:lnTo>
                    <a:lnTo>
                      <a:pt x="57" y="5"/>
                    </a:lnTo>
                    <a:lnTo>
                      <a:pt x="64" y="1"/>
                    </a:lnTo>
                    <a:lnTo>
                      <a:pt x="6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0" name="Freeform 191"/>
              <p:cNvSpPr>
                <a:spLocks/>
              </p:cNvSpPr>
              <p:nvPr/>
            </p:nvSpPr>
            <p:spPr bwMode="auto">
              <a:xfrm>
                <a:off x="4981" y="583"/>
                <a:ext cx="96" cy="1"/>
              </a:xfrm>
              <a:custGeom>
                <a:avLst/>
                <a:gdLst>
                  <a:gd name="T0" fmla="*/ 0 w 287"/>
                  <a:gd name="T1" fmla="*/ 0 h 5"/>
                  <a:gd name="T2" fmla="*/ 0 w 287"/>
                  <a:gd name="T3" fmla="*/ 0 h 5"/>
                  <a:gd name="T4" fmla="*/ 0 w 287"/>
                  <a:gd name="T5" fmla="*/ 0 h 5"/>
                  <a:gd name="T6" fmla="*/ 0 w 287"/>
                  <a:gd name="T7" fmla="*/ 0 h 5"/>
                  <a:gd name="T8" fmla="*/ 0 w 287"/>
                  <a:gd name="T9" fmla="*/ 0 h 5"/>
                  <a:gd name="T10" fmla="*/ 0 w 287"/>
                  <a:gd name="T11" fmla="*/ 0 h 5"/>
                  <a:gd name="T12" fmla="*/ 0 w 287"/>
                  <a:gd name="T13" fmla="*/ 0 h 5"/>
                  <a:gd name="T14" fmla="*/ 0 w 287"/>
                  <a:gd name="T15" fmla="*/ 0 h 5"/>
                  <a:gd name="T16" fmla="*/ 0 w 287"/>
                  <a:gd name="T17" fmla="*/ 0 h 5"/>
                  <a:gd name="T18" fmla="*/ 0 w 287"/>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7" h="5">
                    <a:moveTo>
                      <a:pt x="286" y="1"/>
                    </a:moveTo>
                    <a:lnTo>
                      <a:pt x="0" y="0"/>
                    </a:lnTo>
                    <a:lnTo>
                      <a:pt x="0" y="4"/>
                    </a:lnTo>
                    <a:lnTo>
                      <a:pt x="286" y="5"/>
                    </a:lnTo>
                    <a:lnTo>
                      <a:pt x="285" y="4"/>
                    </a:lnTo>
                    <a:lnTo>
                      <a:pt x="287" y="2"/>
                    </a:lnTo>
                    <a:lnTo>
                      <a:pt x="287" y="1"/>
                    </a:lnTo>
                    <a:lnTo>
                      <a:pt x="286"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1" name="Freeform 192"/>
              <p:cNvSpPr>
                <a:spLocks/>
              </p:cNvSpPr>
              <p:nvPr/>
            </p:nvSpPr>
            <p:spPr bwMode="auto">
              <a:xfrm>
                <a:off x="5076" y="583"/>
                <a:ext cx="15" cy="9"/>
              </a:xfrm>
              <a:custGeom>
                <a:avLst/>
                <a:gdLst>
                  <a:gd name="T0" fmla="*/ 0 w 45"/>
                  <a:gd name="T1" fmla="*/ 0 h 26"/>
                  <a:gd name="T2" fmla="*/ 0 w 45"/>
                  <a:gd name="T3" fmla="*/ 0 h 26"/>
                  <a:gd name="T4" fmla="*/ 0 w 45"/>
                  <a:gd name="T5" fmla="*/ 0 h 26"/>
                  <a:gd name="T6" fmla="*/ 0 w 45"/>
                  <a:gd name="T7" fmla="*/ 0 h 26"/>
                  <a:gd name="T8" fmla="*/ 0 w 45"/>
                  <a:gd name="T9" fmla="*/ 0 h 26"/>
                  <a:gd name="T10" fmla="*/ 0 w 45"/>
                  <a:gd name="T11" fmla="*/ 0 h 26"/>
                  <a:gd name="T12" fmla="*/ 0 w 45"/>
                  <a:gd name="T13" fmla="*/ 0 h 26"/>
                  <a:gd name="T14" fmla="*/ 0 w 45"/>
                  <a:gd name="T15" fmla="*/ 0 h 26"/>
                  <a:gd name="T16" fmla="*/ 0 w 45"/>
                  <a:gd name="T17" fmla="*/ 0 h 26"/>
                  <a:gd name="T18" fmla="*/ 0 w 45"/>
                  <a:gd name="T19" fmla="*/ 0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 h="26">
                    <a:moveTo>
                      <a:pt x="40" y="26"/>
                    </a:moveTo>
                    <a:lnTo>
                      <a:pt x="41" y="22"/>
                    </a:lnTo>
                    <a:lnTo>
                      <a:pt x="2" y="0"/>
                    </a:lnTo>
                    <a:lnTo>
                      <a:pt x="0" y="2"/>
                    </a:lnTo>
                    <a:lnTo>
                      <a:pt x="38" y="26"/>
                    </a:lnTo>
                    <a:lnTo>
                      <a:pt x="40" y="22"/>
                    </a:lnTo>
                    <a:lnTo>
                      <a:pt x="40" y="26"/>
                    </a:lnTo>
                    <a:lnTo>
                      <a:pt x="45" y="24"/>
                    </a:lnTo>
                    <a:lnTo>
                      <a:pt x="41" y="22"/>
                    </a:lnTo>
                    <a:lnTo>
                      <a:pt x="40"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2" name="Freeform 193"/>
              <p:cNvSpPr>
                <a:spLocks/>
              </p:cNvSpPr>
              <p:nvPr/>
            </p:nvSpPr>
            <p:spPr bwMode="auto">
              <a:xfrm>
                <a:off x="4964" y="591"/>
                <a:ext cx="126" cy="31"/>
              </a:xfrm>
              <a:custGeom>
                <a:avLst/>
                <a:gdLst>
                  <a:gd name="T0" fmla="*/ 0 w 376"/>
                  <a:gd name="T1" fmla="*/ 0 h 95"/>
                  <a:gd name="T2" fmla="*/ 0 w 376"/>
                  <a:gd name="T3" fmla="*/ 0 h 95"/>
                  <a:gd name="T4" fmla="*/ 0 w 376"/>
                  <a:gd name="T5" fmla="*/ 0 h 95"/>
                  <a:gd name="T6" fmla="*/ 0 w 376"/>
                  <a:gd name="T7" fmla="*/ 0 h 95"/>
                  <a:gd name="T8" fmla="*/ 0 w 376"/>
                  <a:gd name="T9" fmla="*/ 0 h 95"/>
                  <a:gd name="T10" fmla="*/ 0 w 376"/>
                  <a:gd name="T11" fmla="*/ 0 h 95"/>
                  <a:gd name="T12" fmla="*/ 0 w 376"/>
                  <a:gd name="T13" fmla="*/ 0 h 95"/>
                  <a:gd name="T14" fmla="*/ 0 w 376"/>
                  <a:gd name="T15" fmla="*/ 0 h 95"/>
                  <a:gd name="T16" fmla="*/ 0 w 376"/>
                  <a:gd name="T17" fmla="*/ 0 h 95"/>
                  <a:gd name="T18" fmla="*/ 0 w 376"/>
                  <a:gd name="T19" fmla="*/ 0 h 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6" h="95">
                    <a:moveTo>
                      <a:pt x="376" y="4"/>
                    </a:moveTo>
                    <a:lnTo>
                      <a:pt x="376" y="0"/>
                    </a:lnTo>
                    <a:lnTo>
                      <a:pt x="4" y="91"/>
                    </a:lnTo>
                    <a:lnTo>
                      <a:pt x="6" y="93"/>
                    </a:lnTo>
                    <a:lnTo>
                      <a:pt x="1" y="93"/>
                    </a:lnTo>
                    <a:lnTo>
                      <a:pt x="0" y="95"/>
                    </a:lnTo>
                    <a:lnTo>
                      <a:pt x="1" y="95"/>
                    </a:lnTo>
                    <a:lnTo>
                      <a:pt x="3" y="95"/>
                    </a:lnTo>
                    <a:lnTo>
                      <a:pt x="4" y="95"/>
                    </a:lnTo>
                    <a:lnTo>
                      <a:pt x="37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3" name="Freeform 194"/>
              <p:cNvSpPr>
                <a:spLocks/>
              </p:cNvSpPr>
              <p:nvPr/>
            </p:nvSpPr>
            <p:spPr bwMode="auto">
              <a:xfrm>
                <a:off x="4958" y="593"/>
                <a:ext cx="8" cy="29"/>
              </a:xfrm>
              <a:custGeom>
                <a:avLst/>
                <a:gdLst>
                  <a:gd name="T0" fmla="*/ 0 w 24"/>
                  <a:gd name="T1" fmla="*/ 0 h 85"/>
                  <a:gd name="T2" fmla="*/ 0 w 24"/>
                  <a:gd name="T3" fmla="*/ 0 h 85"/>
                  <a:gd name="T4" fmla="*/ 0 w 24"/>
                  <a:gd name="T5" fmla="*/ 0 h 85"/>
                  <a:gd name="T6" fmla="*/ 0 w 24"/>
                  <a:gd name="T7" fmla="*/ 0 h 85"/>
                  <a:gd name="T8" fmla="*/ 0 w 24"/>
                  <a:gd name="T9" fmla="*/ 0 h 85"/>
                  <a:gd name="T10" fmla="*/ 0 w 24"/>
                  <a:gd name="T11" fmla="*/ 0 h 85"/>
                  <a:gd name="T12" fmla="*/ 0 w 24"/>
                  <a:gd name="T13" fmla="*/ 0 h 85"/>
                  <a:gd name="T14" fmla="*/ 0 w 24"/>
                  <a:gd name="T15" fmla="*/ 0 h 85"/>
                  <a:gd name="T16" fmla="*/ 0 w 24"/>
                  <a:gd name="T17" fmla="*/ 0 h 85"/>
                  <a:gd name="T18" fmla="*/ 0 w 24"/>
                  <a:gd name="T19" fmla="*/ 0 h 85"/>
                  <a:gd name="T20" fmla="*/ 0 w 24"/>
                  <a:gd name="T21" fmla="*/ 0 h 85"/>
                  <a:gd name="T22" fmla="*/ 0 w 24"/>
                  <a:gd name="T23" fmla="*/ 0 h 85"/>
                  <a:gd name="T24" fmla="*/ 0 w 24"/>
                  <a:gd name="T25" fmla="*/ 0 h 85"/>
                  <a:gd name="T26" fmla="*/ 0 w 24"/>
                  <a:gd name="T27" fmla="*/ 0 h 85"/>
                  <a:gd name="T28" fmla="*/ 0 w 24"/>
                  <a:gd name="T29" fmla="*/ 0 h 8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4" h="85">
                    <a:moveTo>
                      <a:pt x="0" y="3"/>
                    </a:moveTo>
                    <a:lnTo>
                      <a:pt x="19" y="85"/>
                    </a:lnTo>
                    <a:lnTo>
                      <a:pt x="24" y="85"/>
                    </a:lnTo>
                    <a:lnTo>
                      <a:pt x="4" y="1"/>
                    </a:lnTo>
                    <a:lnTo>
                      <a:pt x="3" y="4"/>
                    </a:lnTo>
                    <a:lnTo>
                      <a:pt x="2" y="4"/>
                    </a:lnTo>
                    <a:lnTo>
                      <a:pt x="2" y="1"/>
                    </a:lnTo>
                    <a:lnTo>
                      <a:pt x="2" y="0"/>
                    </a:lnTo>
                    <a:lnTo>
                      <a:pt x="1" y="0"/>
                    </a:lnTo>
                    <a:lnTo>
                      <a:pt x="0" y="1"/>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4" name="Freeform 195"/>
              <p:cNvSpPr>
                <a:spLocks/>
              </p:cNvSpPr>
              <p:nvPr/>
            </p:nvSpPr>
            <p:spPr bwMode="auto">
              <a:xfrm>
                <a:off x="4959" y="583"/>
                <a:ext cx="23" cy="12"/>
              </a:xfrm>
              <a:custGeom>
                <a:avLst/>
                <a:gdLst>
                  <a:gd name="T0" fmla="*/ 0 w 68"/>
                  <a:gd name="T1" fmla="*/ 0 h 36"/>
                  <a:gd name="T2" fmla="*/ 0 w 68"/>
                  <a:gd name="T3" fmla="*/ 0 h 36"/>
                  <a:gd name="T4" fmla="*/ 0 w 68"/>
                  <a:gd name="T5" fmla="*/ 0 h 36"/>
                  <a:gd name="T6" fmla="*/ 0 w 68"/>
                  <a:gd name="T7" fmla="*/ 0 h 36"/>
                  <a:gd name="T8" fmla="*/ 0 w 68"/>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8" h="36">
                    <a:moveTo>
                      <a:pt x="67" y="0"/>
                    </a:moveTo>
                    <a:lnTo>
                      <a:pt x="0" y="32"/>
                    </a:lnTo>
                    <a:lnTo>
                      <a:pt x="1" y="36"/>
                    </a:lnTo>
                    <a:lnTo>
                      <a:pt x="68" y="4"/>
                    </a:lnTo>
                    <a:lnTo>
                      <a:pt x="6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5" name="Freeform 196"/>
              <p:cNvSpPr>
                <a:spLocks/>
              </p:cNvSpPr>
              <p:nvPr/>
            </p:nvSpPr>
            <p:spPr bwMode="auto">
              <a:xfrm>
                <a:off x="4968" y="667"/>
                <a:ext cx="16" cy="22"/>
              </a:xfrm>
              <a:custGeom>
                <a:avLst/>
                <a:gdLst>
                  <a:gd name="T0" fmla="*/ 0 w 47"/>
                  <a:gd name="T1" fmla="*/ 0 h 65"/>
                  <a:gd name="T2" fmla="*/ 0 w 47"/>
                  <a:gd name="T3" fmla="*/ 0 h 65"/>
                  <a:gd name="T4" fmla="*/ 0 w 47"/>
                  <a:gd name="T5" fmla="*/ 0 h 65"/>
                  <a:gd name="T6" fmla="*/ 0 w 47"/>
                  <a:gd name="T7" fmla="*/ 0 h 65"/>
                  <a:gd name="T8" fmla="*/ 0 w 47"/>
                  <a:gd name="T9" fmla="*/ 0 h 65"/>
                  <a:gd name="T10" fmla="*/ 0 w 47"/>
                  <a:gd name="T11" fmla="*/ 0 h 65"/>
                  <a:gd name="T12" fmla="*/ 0 w 47"/>
                  <a:gd name="T13" fmla="*/ 0 h 65"/>
                  <a:gd name="T14" fmla="*/ 0 w 47"/>
                  <a:gd name="T15" fmla="*/ 0 h 65"/>
                  <a:gd name="T16" fmla="*/ 0 w 47"/>
                  <a:gd name="T17" fmla="*/ 0 h 65"/>
                  <a:gd name="T18" fmla="*/ 0 w 47"/>
                  <a:gd name="T19" fmla="*/ 0 h 65"/>
                  <a:gd name="T20" fmla="*/ 0 w 47"/>
                  <a:gd name="T21" fmla="*/ 0 h 65"/>
                  <a:gd name="T22" fmla="*/ 0 w 47"/>
                  <a:gd name="T23" fmla="*/ 0 h 65"/>
                  <a:gd name="T24" fmla="*/ 0 w 47"/>
                  <a:gd name="T25" fmla="*/ 0 h 65"/>
                  <a:gd name="T26" fmla="*/ 0 w 47"/>
                  <a:gd name="T27" fmla="*/ 0 h 65"/>
                  <a:gd name="T28" fmla="*/ 0 w 47"/>
                  <a:gd name="T29" fmla="*/ 0 h 65"/>
                  <a:gd name="T30" fmla="*/ 0 w 47"/>
                  <a:gd name="T31" fmla="*/ 0 h 65"/>
                  <a:gd name="T32" fmla="*/ 0 w 47"/>
                  <a:gd name="T33" fmla="*/ 0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65">
                    <a:moveTo>
                      <a:pt x="30" y="0"/>
                    </a:moveTo>
                    <a:lnTo>
                      <a:pt x="39" y="3"/>
                    </a:lnTo>
                    <a:lnTo>
                      <a:pt x="45" y="11"/>
                    </a:lnTo>
                    <a:lnTo>
                      <a:pt x="47" y="21"/>
                    </a:lnTo>
                    <a:lnTo>
                      <a:pt x="47" y="33"/>
                    </a:lnTo>
                    <a:lnTo>
                      <a:pt x="44" y="45"/>
                    </a:lnTo>
                    <a:lnTo>
                      <a:pt x="38" y="55"/>
                    </a:lnTo>
                    <a:lnTo>
                      <a:pt x="29" y="63"/>
                    </a:lnTo>
                    <a:lnTo>
                      <a:pt x="18" y="65"/>
                    </a:lnTo>
                    <a:lnTo>
                      <a:pt x="9" y="63"/>
                    </a:lnTo>
                    <a:lnTo>
                      <a:pt x="3" y="55"/>
                    </a:lnTo>
                    <a:lnTo>
                      <a:pt x="0" y="45"/>
                    </a:lnTo>
                    <a:lnTo>
                      <a:pt x="0" y="33"/>
                    </a:lnTo>
                    <a:lnTo>
                      <a:pt x="3" y="21"/>
                    </a:lnTo>
                    <a:lnTo>
                      <a:pt x="10" y="11"/>
                    </a:lnTo>
                    <a:lnTo>
                      <a:pt x="18" y="3"/>
                    </a:lnTo>
                    <a:lnTo>
                      <a:pt x="3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6" name="Freeform 197"/>
              <p:cNvSpPr>
                <a:spLocks/>
              </p:cNvSpPr>
              <p:nvPr/>
            </p:nvSpPr>
            <p:spPr bwMode="auto">
              <a:xfrm>
                <a:off x="4968" y="666"/>
                <a:ext cx="12" cy="10"/>
              </a:xfrm>
              <a:custGeom>
                <a:avLst/>
                <a:gdLst>
                  <a:gd name="T0" fmla="*/ 0 w 38"/>
                  <a:gd name="T1" fmla="*/ 0 h 31"/>
                  <a:gd name="T2" fmla="*/ 0 w 38"/>
                  <a:gd name="T3" fmla="*/ 0 h 31"/>
                  <a:gd name="T4" fmla="*/ 0 w 38"/>
                  <a:gd name="T5" fmla="*/ 0 h 31"/>
                  <a:gd name="T6" fmla="*/ 0 w 38"/>
                  <a:gd name="T7" fmla="*/ 0 h 31"/>
                  <a:gd name="T8" fmla="*/ 0 w 38"/>
                  <a:gd name="T9" fmla="*/ 0 h 31"/>
                  <a:gd name="T10" fmla="*/ 0 w 38"/>
                  <a:gd name="T11" fmla="*/ 0 h 31"/>
                  <a:gd name="T12" fmla="*/ 0 w 38"/>
                  <a:gd name="T13" fmla="*/ 0 h 31"/>
                  <a:gd name="T14" fmla="*/ 0 w 38"/>
                  <a:gd name="T15" fmla="*/ 0 h 31"/>
                  <a:gd name="T16" fmla="*/ 0 w 38"/>
                  <a:gd name="T17" fmla="*/ 0 h 31"/>
                  <a:gd name="T18" fmla="*/ 0 w 38"/>
                  <a:gd name="T19" fmla="*/ 0 h 31"/>
                  <a:gd name="T20" fmla="*/ 0 w 38"/>
                  <a:gd name="T21" fmla="*/ 0 h 31"/>
                  <a:gd name="T22" fmla="*/ 0 w 38"/>
                  <a:gd name="T23" fmla="*/ 0 h 31"/>
                  <a:gd name="T24" fmla="*/ 0 w 38"/>
                  <a:gd name="T25" fmla="*/ 0 h 31"/>
                  <a:gd name="T26" fmla="*/ 0 w 38"/>
                  <a:gd name="T27" fmla="*/ 0 h 31"/>
                  <a:gd name="T28" fmla="*/ 0 w 38"/>
                  <a:gd name="T29" fmla="*/ 0 h 3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8" h="31">
                    <a:moveTo>
                      <a:pt x="38" y="0"/>
                    </a:moveTo>
                    <a:lnTo>
                      <a:pt x="31" y="0"/>
                    </a:lnTo>
                    <a:lnTo>
                      <a:pt x="24" y="1"/>
                    </a:lnTo>
                    <a:lnTo>
                      <a:pt x="18" y="3"/>
                    </a:lnTo>
                    <a:lnTo>
                      <a:pt x="13" y="7"/>
                    </a:lnTo>
                    <a:lnTo>
                      <a:pt x="9" y="11"/>
                    </a:lnTo>
                    <a:lnTo>
                      <a:pt x="5" y="17"/>
                    </a:lnTo>
                    <a:lnTo>
                      <a:pt x="2" y="23"/>
                    </a:lnTo>
                    <a:lnTo>
                      <a:pt x="0" y="29"/>
                    </a:lnTo>
                    <a:lnTo>
                      <a:pt x="8" y="31"/>
                    </a:lnTo>
                    <a:lnTo>
                      <a:pt x="11" y="22"/>
                    </a:lnTo>
                    <a:lnTo>
                      <a:pt x="17" y="15"/>
                    </a:lnTo>
                    <a:lnTo>
                      <a:pt x="24" y="10"/>
                    </a:lnTo>
                    <a:lnTo>
                      <a:pt x="34" y="9"/>
                    </a:lnTo>
                    <a:lnTo>
                      <a:pt x="3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7" name="Freeform 198"/>
              <p:cNvSpPr>
                <a:spLocks/>
              </p:cNvSpPr>
              <p:nvPr/>
            </p:nvSpPr>
            <p:spPr bwMode="auto">
              <a:xfrm>
                <a:off x="4979" y="666"/>
                <a:ext cx="7" cy="15"/>
              </a:xfrm>
              <a:custGeom>
                <a:avLst/>
                <a:gdLst>
                  <a:gd name="T0" fmla="*/ 0 w 20"/>
                  <a:gd name="T1" fmla="*/ 0 h 45"/>
                  <a:gd name="T2" fmla="*/ 0 w 20"/>
                  <a:gd name="T3" fmla="*/ 0 h 45"/>
                  <a:gd name="T4" fmla="*/ 0 w 20"/>
                  <a:gd name="T5" fmla="*/ 0 h 45"/>
                  <a:gd name="T6" fmla="*/ 0 w 20"/>
                  <a:gd name="T7" fmla="*/ 0 h 45"/>
                  <a:gd name="T8" fmla="*/ 0 w 20"/>
                  <a:gd name="T9" fmla="*/ 0 h 45"/>
                  <a:gd name="T10" fmla="*/ 0 w 20"/>
                  <a:gd name="T11" fmla="*/ 0 h 45"/>
                  <a:gd name="T12" fmla="*/ 0 w 20"/>
                  <a:gd name="T13" fmla="*/ 0 h 45"/>
                  <a:gd name="T14" fmla="*/ 0 w 20"/>
                  <a:gd name="T15" fmla="*/ 0 h 45"/>
                  <a:gd name="T16" fmla="*/ 0 w 20"/>
                  <a:gd name="T17" fmla="*/ 0 h 45"/>
                  <a:gd name="T18" fmla="*/ 0 w 20"/>
                  <a:gd name="T19" fmla="*/ 0 h 45"/>
                  <a:gd name="T20" fmla="*/ 0 w 20"/>
                  <a:gd name="T21" fmla="*/ 0 h 45"/>
                  <a:gd name="T22" fmla="*/ 0 w 20"/>
                  <a:gd name="T23" fmla="*/ 0 h 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 h="45">
                    <a:moveTo>
                      <a:pt x="18" y="45"/>
                    </a:moveTo>
                    <a:lnTo>
                      <a:pt x="20" y="32"/>
                    </a:lnTo>
                    <a:lnTo>
                      <a:pt x="19" y="19"/>
                    </a:lnTo>
                    <a:lnTo>
                      <a:pt x="14" y="8"/>
                    </a:lnTo>
                    <a:lnTo>
                      <a:pt x="4" y="0"/>
                    </a:lnTo>
                    <a:lnTo>
                      <a:pt x="0" y="9"/>
                    </a:lnTo>
                    <a:lnTo>
                      <a:pt x="7" y="12"/>
                    </a:lnTo>
                    <a:lnTo>
                      <a:pt x="11" y="21"/>
                    </a:lnTo>
                    <a:lnTo>
                      <a:pt x="12" y="28"/>
                    </a:lnTo>
                    <a:lnTo>
                      <a:pt x="12" y="35"/>
                    </a:lnTo>
                    <a:lnTo>
                      <a:pt x="10" y="43"/>
                    </a:lnTo>
                    <a:lnTo>
                      <a:pt x="18"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8" name="Freeform 199"/>
              <p:cNvSpPr>
                <a:spLocks/>
              </p:cNvSpPr>
              <p:nvPr/>
            </p:nvSpPr>
            <p:spPr bwMode="auto">
              <a:xfrm>
                <a:off x="4972" y="680"/>
                <a:ext cx="13" cy="11"/>
              </a:xfrm>
              <a:custGeom>
                <a:avLst/>
                <a:gdLst>
                  <a:gd name="T0" fmla="*/ 0 w 39"/>
                  <a:gd name="T1" fmla="*/ 0 h 31"/>
                  <a:gd name="T2" fmla="*/ 0 w 39"/>
                  <a:gd name="T3" fmla="*/ 0 h 31"/>
                  <a:gd name="T4" fmla="*/ 0 w 39"/>
                  <a:gd name="T5" fmla="*/ 0 h 31"/>
                  <a:gd name="T6" fmla="*/ 0 w 39"/>
                  <a:gd name="T7" fmla="*/ 0 h 31"/>
                  <a:gd name="T8" fmla="*/ 0 w 39"/>
                  <a:gd name="T9" fmla="*/ 0 h 31"/>
                  <a:gd name="T10" fmla="*/ 0 w 39"/>
                  <a:gd name="T11" fmla="*/ 0 h 31"/>
                  <a:gd name="T12" fmla="*/ 0 w 39"/>
                  <a:gd name="T13" fmla="*/ 0 h 31"/>
                  <a:gd name="T14" fmla="*/ 0 w 39"/>
                  <a:gd name="T15" fmla="*/ 0 h 31"/>
                  <a:gd name="T16" fmla="*/ 0 w 39"/>
                  <a:gd name="T17" fmla="*/ 0 h 31"/>
                  <a:gd name="T18" fmla="*/ 0 w 39"/>
                  <a:gd name="T19" fmla="*/ 0 h 31"/>
                  <a:gd name="T20" fmla="*/ 0 w 39"/>
                  <a:gd name="T21" fmla="*/ 0 h 31"/>
                  <a:gd name="T22" fmla="*/ 0 w 39"/>
                  <a:gd name="T23" fmla="*/ 0 h 31"/>
                  <a:gd name="T24" fmla="*/ 0 w 39"/>
                  <a:gd name="T25" fmla="*/ 0 h 31"/>
                  <a:gd name="T26" fmla="*/ 0 w 39"/>
                  <a:gd name="T27" fmla="*/ 0 h 31"/>
                  <a:gd name="T28" fmla="*/ 0 w 39"/>
                  <a:gd name="T29" fmla="*/ 0 h 3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9" h="31">
                    <a:moveTo>
                      <a:pt x="0" y="30"/>
                    </a:moveTo>
                    <a:lnTo>
                      <a:pt x="7" y="31"/>
                    </a:lnTo>
                    <a:lnTo>
                      <a:pt x="14" y="30"/>
                    </a:lnTo>
                    <a:lnTo>
                      <a:pt x="20" y="28"/>
                    </a:lnTo>
                    <a:lnTo>
                      <a:pt x="25" y="24"/>
                    </a:lnTo>
                    <a:lnTo>
                      <a:pt x="29" y="19"/>
                    </a:lnTo>
                    <a:lnTo>
                      <a:pt x="33" y="14"/>
                    </a:lnTo>
                    <a:lnTo>
                      <a:pt x="36" y="8"/>
                    </a:lnTo>
                    <a:lnTo>
                      <a:pt x="39" y="2"/>
                    </a:lnTo>
                    <a:lnTo>
                      <a:pt x="31" y="0"/>
                    </a:lnTo>
                    <a:lnTo>
                      <a:pt x="26" y="8"/>
                    </a:lnTo>
                    <a:lnTo>
                      <a:pt x="21" y="16"/>
                    </a:lnTo>
                    <a:lnTo>
                      <a:pt x="13" y="21"/>
                    </a:lnTo>
                    <a:lnTo>
                      <a:pt x="4" y="22"/>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9" name="Freeform 200"/>
              <p:cNvSpPr>
                <a:spLocks/>
              </p:cNvSpPr>
              <p:nvPr/>
            </p:nvSpPr>
            <p:spPr bwMode="auto">
              <a:xfrm>
                <a:off x="4967" y="676"/>
                <a:ext cx="6" cy="14"/>
              </a:xfrm>
              <a:custGeom>
                <a:avLst/>
                <a:gdLst>
                  <a:gd name="T0" fmla="*/ 0 w 20"/>
                  <a:gd name="T1" fmla="*/ 0 h 44"/>
                  <a:gd name="T2" fmla="*/ 0 w 20"/>
                  <a:gd name="T3" fmla="*/ 0 h 44"/>
                  <a:gd name="T4" fmla="*/ 0 w 20"/>
                  <a:gd name="T5" fmla="*/ 0 h 44"/>
                  <a:gd name="T6" fmla="*/ 0 w 20"/>
                  <a:gd name="T7" fmla="*/ 0 h 44"/>
                  <a:gd name="T8" fmla="*/ 0 w 20"/>
                  <a:gd name="T9" fmla="*/ 0 h 44"/>
                  <a:gd name="T10" fmla="*/ 0 w 20"/>
                  <a:gd name="T11" fmla="*/ 0 h 44"/>
                  <a:gd name="T12" fmla="*/ 0 w 20"/>
                  <a:gd name="T13" fmla="*/ 0 h 44"/>
                  <a:gd name="T14" fmla="*/ 0 w 20"/>
                  <a:gd name="T15" fmla="*/ 0 h 44"/>
                  <a:gd name="T16" fmla="*/ 0 w 20"/>
                  <a:gd name="T17" fmla="*/ 0 h 44"/>
                  <a:gd name="T18" fmla="*/ 0 w 20"/>
                  <a:gd name="T19" fmla="*/ 0 h 44"/>
                  <a:gd name="T20" fmla="*/ 0 w 20"/>
                  <a:gd name="T21" fmla="*/ 0 h 4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0" h="44">
                    <a:moveTo>
                      <a:pt x="3" y="0"/>
                    </a:moveTo>
                    <a:lnTo>
                      <a:pt x="0" y="13"/>
                    </a:lnTo>
                    <a:lnTo>
                      <a:pt x="1" y="25"/>
                    </a:lnTo>
                    <a:lnTo>
                      <a:pt x="6" y="36"/>
                    </a:lnTo>
                    <a:lnTo>
                      <a:pt x="16" y="44"/>
                    </a:lnTo>
                    <a:lnTo>
                      <a:pt x="20" y="36"/>
                    </a:lnTo>
                    <a:lnTo>
                      <a:pt x="12" y="30"/>
                    </a:lnTo>
                    <a:lnTo>
                      <a:pt x="9" y="21"/>
                    </a:lnTo>
                    <a:lnTo>
                      <a:pt x="9" y="10"/>
                    </a:lnTo>
                    <a:lnTo>
                      <a:pt x="11" y="2"/>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0" name="Freeform 201"/>
              <p:cNvSpPr>
                <a:spLocks/>
              </p:cNvSpPr>
              <p:nvPr/>
            </p:nvSpPr>
            <p:spPr bwMode="auto">
              <a:xfrm>
                <a:off x="4941" y="650"/>
                <a:ext cx="40" cy="37"/>
              </a:xfrm>
              <a:custGeom>
                <a:avLst/>
                <a:gdLst>
                  <a:gd name="T0" fmla="*/ 0 w 121"/>
                  <a:gd name="T1" fmla="*/ 0 h 110"/>
                  <a:gd name="T2" fmla="*/ 0 w 121"/>
                  <a:gd name="T3" fmla="*/ 0 h 110"/>
                  <a:gd name="T4" fmla="*/ 0 w 121"/>
                  <a:gd name="T5" fmla="*/ 0 h 110"/>
                  <a:gd name="T6" fmla="*/ 0 w 121"/>
                  <a:gd name="T7" fmla="*/ 0 h 110"/>
                  <a:gd name="T8" fmla="*/ 0 w 121"/>
                  <a:gd name="T9" fmla="*/ 0 h 110"/>
                  <a:gd name="T10" fmla="*/ 0 w 121"/>
                  <a:gd name="T11" fmla="*/ 0 h 110"/>
                  <a:gd name="T12" fmla="*/ 0 w 121"/>
                  <a:gd name="T13" fmla="*/ 0 h 110"/>
                  <a:gd name="T14" fmla="*/ 0 w 121"/>
                  <a:gd name="T15" fmla="*/ 0 h 110"/>
                  <a:gd name="T16" fmla="*/ 0 w 121"/>
                  <a:gd name="T17" fmla="*/ 0 h 110"/>
                  <a:gd name="T18" fmla="*/ 0 w 121"/>
                  <a:gd name="T19" fmla="*/ 0 h 110"/>
                  <a:gd name="T20" fmla="*/ 0 w 121"/>
                  <a:gd name="T21" fmla="*/ 0 h 110"/>
                  <a:gd name="T22" fmla="*/ 0 w 121"/>
                  <a:gd name="T23" fmla="*/ 0 h 110"/>
                  <a:gd name="T24" fmla="*/ 0 w 121"/>
                  <a:gd name="T25" fmla="*/ 0 h 110"/>
                  <a:gd name="T26" fmla="*/ 0 w 121"/>
                  <a:gd name="T27" fmla="*/ 0 h 110"/>
                  <a:gd name="T28" fmla="*/ 0 w 121"/>
                  <a:gd name="T29" fmla="*/ 0 h 110"/>
                  <a:gd name="T30" fmla="*/ 0 w 121"/>
                  <a:gd name="T31" fmla="*/ 0 h 11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1" h="110">
                    <a:moveTo>
                      <a:pt x="86" y="110"/>
                    </a:moveTo>
                    <a:lnTo>
                      <a:pt x="93" y="104"/>
                    </a:lnTo>
                    <a:lnTo>
                      <a:pt x="92" y="84"/>
                    </a:lnTo>
                    <a:lnTo>
                      <a:pt x="96" y="72"/>
                    </a:lnTo>
                    <a:lnTo>
                      <a:pt x="105" y="65"/>
                    </a:lnTo>
                    <a:lnTo>
                      <a:pt x="121" y="57"/>
                    </a:lnTo>
                    <a:lnTo>
                      <a:pt x="40" y="0"/>
                    </a:lnTo>
                    <a:lnTo>
                      <a:pt x="0" y="50"/>
                    </a:lnTo>
                    <a:lnTo>
                      <a:pt x="9" y="60"/>
                    </a:lnTo>
                    <a:lnTo>
                      <a:pt x="18" y="69"/>
                    </a:lnTo>
                    <a:lnTo>
                      <a:pt x="28" y="77"/>
                    </a:lnTo>
                    <a:lnTo>
                      <a:pt x="40" y="84"/>
                    </a:lnTo>
                    <a:lnTo>
                      <a:pt x="50" y="91"/>
                    </a:lnTo>
                    <a:lnTo>
                      <a:pt x="63" y="98"/>
                    </a:lnTo>
                    <a:lnTo>
                      <a:pt x="75" y="104"/>
                    </a:lnTo>
                    <a:lnTo>
                      <a:pt x="86" y="11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1" name="Freeform 202"/>
              <p:cNvSpPr>
                <a:spLocks/>
              </p:cNvSpPr>
              <p:nvPr/>
            </p:nvSpPr>
            <p:spPr bwMode="auto">
              <a:xfrm>
                <a:off x="4945" y="671"/>
                <a:ext cx="26" cy="17"/>
              </a:xfrm>
              <a:custGeom>
                <a:avLst/>
                <a:gdLst>
                  <a:gd name="T0" fmla="*/ 0 w 77"/>
                  <a:gd name="T1" fmla="*/ 0 h 51"/>
                  <a:gd name="T2" fmla="*/ 0 w 77"/>
                  <a:gd name="T3" fmla="*/ 0 h 51"/>
                  <a:gd name="T4" fmla="*/ 0 w 77"/>
                  <a:gd name="T5" fmla="*/ 0 h 51"/>
                  <a:gd name="T6" fmla="*/ 0 w 77"/>
                  <a:gd name="T7" fmla="*/ 0 h 51"/>
                  <a:gd name="T8" fmla="*/ 0 w 77"/>
                  <a:gd name="T9" fmla="*/ 0 h 51"/>
                  <a:gd name="T10" fmla="*/ 0 w 77"/>
                  <a:gd name="T11" fmla="*/ 0 h 51"/>
                  <a:gd name="T12" fmla="*/ 0 w 77"/>
                  <a:gd name="T13" fmla="*/ 0 h 51"/>
                  <a:gd name="T14" fmla="*/ 0 w 77"/>
                  <a:gd name="T15" fmla="*/ 0 h 51"/>
                  <a:gd name="T16" fmla="*/ 0 w 77"/>
                  <a:gd name="T17" fmla="*/ 0 h 51"/>
                  <a:gd name="T18" fmla="*/ 0 w 77"/>
                  <a:gd name="T19" fmla="*/ 0 h 51"/>
                  <a:gd name="T20" fmla="*/ 0 w 77"/>
                  <a:gd name="T21" fmla="*/ 0 h 51"/>
                  <a:gd name="T22" fmla="*/ 0 w 77"/>
                  <a:gd name="T23" fmla="*/ 0 h 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7" h="51">
                    <a:moveTo>
                      <a:pt x="71" y="43"/>
                    </a:moveTo>
                    <a:lnTo>
                      <a:pt x="77" y="43"/>
                    </a:lnTo>
                    <a:lnTo>
                      <a:pt x="5" y="0"/>
                    </a:lnTo>
                    <a:lnTo>
                      <a:pt x="0" y="8"/>
                    </a:lnTo>
                    <a:lnTo>
                      <a:pt x="72" y="50"/>
                    </a:lnTo>
                    <a:lnTo>
                      <a:pt x="77" y="50"/>
                    </a:lnTo>
                    <a:lnTo>
                      <a:pt x="72" y="50"/>
                    </a:lnTo>
                    <a:lnTo>
                      <a:pt x="73" y="51"/>
                    </a:lnTo>
                    <a:lnTo>
                      <a:pt x="74" y="51"/>
                    </a:lnTo>
                    <a:lnTo>
                      <a:pt x="76" y="51"/>
                    </a:lnTo>
                    <a:lnTo>
                      <a:pt x="77" y="50"/>
                    </a:lnTo>
                    <a:lnTo>
                      <a:pt x="71" y="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2" name="Freeform 203"/>
              <p:cNvSpPr>
                <a:spLocks/>
              </p:cNvSpPr>
              <p:nvPr/>
            </p:nvSpPr>
            <p:spPr bwMode="auto">
              <a:xfrm>
                <a:off x="4969" y="683"/>
                <a:ext cx="5" cy="5"/>
              </a:xfrm>
              <a:custGeom>
                <a:avLst/>
                <a:gdLst>
                  <a:gd name="T0" fmla="*/ 0 w 15"/>
                  <a:gd name="T1" fmla="*/ 0 h 14"/>
                  <a:gd name="T2" fmla="*/ 0 w 15"/>
                  <a:gd name="T3" fmla="*/ 0 h 14"/>
                  <a:gd name="T4" fmla="*/ 0 w 15"/>
                  <a:gd name="T5" fmla="*/ 0 h 14"/>
                  <a:gd name="T6" fmla="*/ 0 w 15"/>
                  <a:gd name="T7" fmla="*/ 0 h 14"/>
                  <a:gd name="T8" fmla="*/ 0 w 15"/>
                  <a:gd name="T9" fmla="*/ 0 h 14"/>
                  <a:gd name="T10" fmla="*/ 0 w 15"/>
                  <a:gd name="T11" fmla="*/ 0 h 14"/>
                  <a:gd name="T12" fmla="*/ 0 w 15"/>
                  <a:gd name="T13" fmla="*/ 0 h 14"/>
                  <a:gd name="T14" fmla="*/ 0 w 15"/>
                  <a:gd name="T15" fmla="*/ 0 h 14"/>
                  <a:gd name="T16" fmla="*/ 0 w 15"/>
                  <a:gd name="T17" fmla="*/ 0 h 14"/>
                  <a:gd name="T18" fmla="*/ 0 w 15"/>
                  <a:gd name="T19" fmla="*/ 0 h 14"/>
                  <a:gd name="T20" fmla="*/ 0 w 15"/>
                  <a:gd name="T21" fmla="*/ 0 h 14"/>
                  <a:gd name="T22" fmla="*/ 0 w 15"/>
                  <a:gd name="T23" fmla="*/ 0 h 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 h="14">
                    <a:moveTo>
                      <a:pt x="7" y="6"/>
                    </a:moveTo>
                    <a:lnTo>
                      <a:pt x="7" y="0"/>
                    </a:lnTo>
                    <a:lnTo>
                      <a:pt x="0" y="7"/>
                    </a:lnTo>
                    <a:lnTo>
                      <a:pt x="6" y="14"/>
                    </a:lnTo>
                    <a:lnTo>
                      <a:pt x="13" y="7"/>
                    </a:lnTo>
                    <a:lnTo>
                      <a:pt x="14" y="1"/>
                    </a:lnTo>
                    <a:lnTo>
                      <a:pt x="13" y="7"/>
                    </a:lnTo>
                    <a:lnTo>
                      <a:pt x="14" y="6"/>
                    </a:lnTo>
                    <a:lnTo>
                      <a:pt x="15" y="5"/>
                    </a:lnTo>
                    <a:lnTo>
                      <a:pt x="15" y="2"/>
                    </a:lnTo>
                    <a:lnTo>
                      <a:pt x="14" y="1"/>
                    </a:lnTo>
                    <a:lnTo>
                      <a:pt x="7"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3" name="Freeform 204"/>
              <p:cNvSpPr>
                <a:spLocks/>
              </p:cNvSpPr>
              <p:nvPr/>
            </p:nvSpPr>
            <p:spPr bwMode="auto">
              <a:xfrm>
                <a:off x="4970" y="676"/>
                <a:ext cx="4" cy="9"/>
              </a:xfrm>
              <a:custGeom>
                <a:avLst/>
                <a:gdLst>
                  <a:gd name="T0" fmla="*/ 0 w 10"/>
                  <a:gd name="T1" fmla="*/ 0 h 28"/>
                  <a:gd name="T2" fmla="*/ 0 w 10"/>
                  <a:gd name="T3" fmla="*/ 0 h 28"/>
                  <a:gd name="T4" fmla="*/ 0 w 10"/>
                  <a:gd name="T5" fmla="*/ 0 h 28"/>
                  <a:gd name="T6" fmla="*/ 0 w 10"/>
                  <a:gd name="T7" fmla="*/ 0 h 28"/>
                  <a:gd name="T8" fmla="*/ 0 w 10"/>
                  <a:gd name="T9" fmla="*/ 0 h 28"/>
                  <a:gd name="T10" fmla="*/ 0 w 10"/>
                  <a:gd name="T11" fmla="*/ 0 h 28"/>
                  <a:gd name="T12" fmla="*/ 0 w 10"/>
                  <a:gd name="T13" fmla="*/ 0 h 28"/>
                  <a:gd name="T14" fmla="*/ 0 w 10"/>
                  <a:gd name="T15" fmla="*/ 0 h 28"/>
                  <a:gd name="T16" fmla="*/ 0 w 10"/>
                  <a:gd name="T17" fmla="*/ 0 h 28"/>
                  <a:gd name="T18" fmla="*/ 0 w 10"/>
                  <a:gd name="T19" fmla="*/ 0 h 28"/>
                  <a:gd name="T20" fmla="*/ 0 w 10"/>
                  <a:gd name="T21" fmla="*/ 0 h 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 h="28">
                    <a:moveTo>
                      <a:pt x="1" y="0"/>
                    </a:moveTo>
                    <a:lnTo>
                      <a:pt x="0" y="7"/>
                    </a:lnTo>
                    <a:lnTo>
                      <a:pt x="0" y="14"/>
                    </a:lnTo>
                    <a:lnTo>
                      <a:pt x="1" y="21"/>
                    </a:lnTo>
                    <a:lnTo>
                      <a:pt x="2" y="28"/>
                    </a:lnTo>
                    <a:lnTo>
                      <a:pt x="9" y="23"/>
                    </a:lnTo>
                    <a:lnTo>
                      <a:pt x="8" y="17"/>
                    </a:lnTo>
                    <a:lnTo>
                      <a:pt x="8" y="12"/>
                    </a:lnTo>
                    <a:lnTo>
                      <a:pt x="9" y="7"/>
                    </a:lnTo>
                    <a:lnTo>
                      <a:pt x="10"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4" name="Freeform 205"/>
              <p:cNvSpPr>
                <a:spLocks/>
              </p:cNvSpPr>
              <p:nvPr/>
            </p:nvSpPr>
            <p:spPr bwMode="auto">
              <a:xfrm>
                <a:off x="4971" y="667"/>
                <a:ext cx="15" cy="9"/>
              </a:xfrm>
              <a:custGeom>
                <a:avLst/>
                <a:gdLst>
                  <a:gd name="T0" fmla="*/ 0 w 45"/>
                  <a:gd name="T1" fmla="*/ 0 h 27"/>
                  <a:gd name="T2" fmla="*/ 0 w 45"/>
                  <a:gd name="T3" fmla="*/ 0 h 27"/>
                  <a:gd name="T4" fmla="*/ 0 w 45"/>
                  <a:gd name="T5" fmla="*/ 0 h 27"/>
                  <a:gd name="T6" fmla="*/ 0 w 45"/>
                  <a:gd name="T7" fmla="*/ 0 h 27"/>
                  <a:gd name="T8" fmla="*/ 0 w 45"/>
                  <a:gd name="T9" fmla="*/ 0 h 27"/>
                  <a:gd name="T10" fmla="*/ 0 w 45"/>
                  <a:gd name="T11" fmla="*/ 0 h 27"/>
                  <a:gd name="T12" fmla="*/ 0 w 45"/>
                  <a:gd name="T13" fmla="*/ 0 h 27"/>
                  <a:gd name="T14" fmla="*/ 0 w 45"/>
                  <a:gd name="T15" fmla="*/ 0 h 27"/>
                  <a:gd name="T16" fmla="*/ 0 w 45"/>
                  <a:gd name="T17" fmla="*/ 0 h 27"/>
                  <a:gd name="T18" fmla="*/ 0 w 45"/>
                  <a:gd name="T19" fmla="*/ 0 h 27"/>
                  <a:gd name="T20" fmla="*/ 0 w 45"/>
                  <a:gd name="T21" fmla="*/ 0 h 27"/>
                  <a:gd name="T22" fmla="*/ 0 w 45"/>
                  <a:gd name="T23" fmla="*/ 0 h 27"/>
                  <a:gd name="T24" fmla="*/ 0 w 45"/>
                  <a:gd name="T25" fmla="*/ 0 h 27"/>
                  <a:gd name="T26" fmla="*/ 0 w 45"/>
                  <a:gd name="T27" fmla="*/ 0 h 27"/>
                  <a:gd name="T28" fmla="*/ 0 w 45"/>
                  <a:gd name="T29" fmla="*/ 0 h 27"/>
                  <a:gd name="T30" fmla="*/ 0 w 45"/>
                  <a:gd name="T31" fmla="*/ 0 h 2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5" h="27">
                    <a:moveTo>
                      <a:pt x="30" y="8"/>
                    </a:moveTo>
                    <a:lnTo>
                      <a:pt x="32" y="0"/>
                    </a:lnTo>
                    <a:lnTo>
                      <a:pt x="22" y="4"/>
                    </a:lnTo>
                    <a:lnTo>
                      <a:pt x="13" y="8"/>
                    </a:lnTo>
                    <a:lnTo>
                      <a:pt x="4" y="15"/>
                    </a:lnTo>
                    <a:lnTo>
                      <a:pt x="0" y="26"/>
                    </a:lnTo>
                    <a:lnTo>
                      <a:pt x="9" y="27"/>
                    </a:lnTo>
                    <a:lnTo>
                      <a:pt x="15" y="18"/>
                    </a:lnTo>
                    <a:lnTo>
                      <a:pt x="22" y="13"/>
                    </a:lnTo>
                    <a:lnTo>
                      <a:pt x="29" y="11"/>
                    </a:lnTo>
                    <a:lnTo>
                      <a:pt x="33" y="10"/>
                    </a:lnTo>
                    <a:lnTo>
                      <a:pt x="35" y="2"/>
                    </a:lnTo>
                    <a:lnTo>
                      <a:pt x="33" y="10"/>
                    </a:lnTo>
                    <a:lnTo>
                      <a:pt x="45" y="7"/>
                    </a:lnTo>
                    <a:lnTo>
                      <a:pt x="35" y="2"/>
                    </a:lnTo>
                    <a:lnTo>
                      <a:pt x="3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5" name="Freeform 206"/>
              <p:cNvSpPr>
                <a:spLocks/>
              </p:cNvSpPr>
              <p:nvPr/>
            </p:nvSpPr>
            <p:spPr bwMode="auto">
              <a:xfrm>
                <a:off x="4953" y="648"/>
                <a:ext cx="29" cy="22"/>
              </a:xfrm>
              <a:custGeom>
                <a:avLst/>
                <a:gdLst>
                  <a:gd name="T0" fmla="*/ 0 w 87"/>
                  <a:gd name="T1" fmla="*/ 0 h 66"/>
                  <a:gd name="T2" fmla="*/ 0 w 87"/>
                  <a:gd name="T3" fmla="*/ 0 h 66"/>
                  <a:gd name="T4" fmla="*/ 0 w 87"/>
                  <a:gd name="T5" fmla="*/ 0 h 66"/>
                  <a:gd name="T6" fmla="*/ 0 w 87"/>
                  <a:gd name="T7" fmla="*/ 0 h 66"/>
                  <a:gd name="T8" fmla="*/ 0 w 87"/>
                  <a:gd name="T9" fmla="*/ 0 h 66"/>
                  <a:gd name="T10" fmla="*/ 0 w 87"/>
                  <a:gd name="T11" fmla="*/ 0 h 66"/>
                  <a:gd name="T12" fmla="*/ 0 w 87"/>
                  <a:gd name="T13" fmla="*/ 0 h 66"/>
                  <a:gd name="T14" fmla="*/ 0 w 87"/>
                  <a:gd name="T15" fmla="*/ 0 h 66"/>
                  <a:gd name="T16" fmla="*/ 0 w 87"/>
                  <a:gd name="T17" fmla="*/ 0 h 66"/>
                  <a:gd name="T18" fmla="*/ 0 w 87"/>
                  <a:gd name="T19" fmla="*/ 0 h 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7" h="66">
                    <a:moveTo>
                      <a:pt x="5" y="8"/>
                    </a:moveTo>
                    <a:lnTo>
                      <a:pt x="1" y="10"/>
                    </a:lnTo>
                    <a:lnTo>
                      <a:pt x="82" y="66"/>
                    </a:lnTo>
                    <a:lnTo>
                      <a:pt x="87" y="60"/>
                    </a:lnTo>
                    <a:lnTo>
                      <a:pt x="5" y="3"/>
                    </a:lnTo>
                    <a:lnTo>
                      <a:pt x="0" y="4"/>
                    </a:lnTo>
                    <a:lnTo>
                      <a:pt x="5" y="3"/>
                    </a:lnTo>
                    <a:lnTo>
                      <a:pt x="2" y="0"/>
                    </a:lnTo>
                    <a:lnTo>
                      <a:pt x="0" y="4"/>
                    </a:lnTo>
                    <a:lnTo>
                      <a:pt x="5"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6" name="Freeform 207"/>
              <p:cNvSpPr>
                <a:spLocks/>
              </p:cNvSpPr>
              <p:nvPr/>
            </p:nvSpPr>
            <p:spPr bwMode="auto">
              <a:xfrm>
                <a:off x="4940" y="649"/>
                <a:ext cx="15" cy="18"/>
              </a:xfrm>
              <a:custGeom>
                <a:avLst/>
                <a:gdLst>
                  <a:gd name="T0" fmla="*/ 0 w 46"/>
                  <a:gd name="T1" fmla="*/ 0 h 54"/>
                  <a:gd name="T2" fmla="*/ 0 w 46"/>
                  <a:gd name="T3" fmla="*/ 0 h 54"/>
                  <a:gd name="T4" fmla="*/ 0 w 46"/>
                  <a:gd name="T5" fmla="*/ 0 h 54"/>
                  <a:gd name="T6" fmla="*/ 0 w 46"/>
                  <a:gd name="T7" fmla="*/ 0 h 54"/>
                  <a:gd name="T8" fmla="*/ 0 w 46"/>
                  <a:gd name="T9" fmla="*/ 0 h 54"/>
                  <a:gd name="T10" fmla="*/ 0 w 46"/>
                  <a:gd name="T11" fmla="*/ 0 h 54"/>
                  <a:gd name="T12" fmla="*/ 0 w 46"/>
                  <a:gd name="T13" fmla="*/ 0 h 54"/>
                  <a:gd name="T14" fmla="*/ 0 w 46"/>
                  <a:gd name="T15" fmla="*/ 0 h 54"/>
                  <a:gd name="T16" fmla="*/ 0 w 46"/>
                  <a:gd name="T17" fmla="*/ 0 h 54"/>
                  <a:gd name="T18" fmla="*/ 0 w 46"/>
                  <a:gd name="T19" fmla="*/ 0 h 54"/>
                  <a:gd name="T20" fmla="*/ 0 w 46"/>
                  <a:gd name="T21" fmla="*/ 0 h 54"/>
                  <a:gd name="T22" fmla="*/ 0 w 46"/>
                  <a:gd name="T23" fmla="*/ 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6" h="54">
                    <a:moveTo>
                      <a:pt x="8" y="50"/>
                    </a:moveTo>
                    <a:lnTo>
                      <a:pt x="8" y="54"/>
                    </a:lnTo>
                    <a:lnTo>
                      <a:pt x="46" y="4"/>
                    </a:lnTo>
                    <a:lnTo>
                      <a:pt x="41" y="0"/>
                    </a:lnTo>
                    <a:lnTo>
                      <a:pt x="1" y="50"/>
                    </a:lnTo>
                    <a:lnTo>
                      <a:pt x="1" y="54"/>
                    </a:lnTo>
                    <a:lnTo>
                      <a:pt x="1" y="50"/>
                    </a:lnTo>
                    <a:lnTo>
                      <a:pt x="0" y="51"/>
                    </a:lnTo>
                    <a:lnTo>
                      <a:pt x="0" y="52"/>
                    </a:lnTo>
                    <a:lnTo>
                      <a:pt x="0" y="53"/>
                    </a:lnTo>
                    <a:lnTo>
                      <a:pt x="1" y="54"/>
                    </a:lnTo>
                    <a:lnTo>
                      <a:pt x="8"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7" name="Freeform 208"/>
              <p:cNvSpPr>
                <a:spLocks/>
              </p:cNvSpPr>
              <p:nvPr/>
            </p:nvSpPr>
            <p:spPr bwMode="auto">
              <a:xfrm>
                <a:off x="4940" y="666"/>
                <a:ext cx="7" cy="8"/>
              </a:xfrm>
              <a:custGeom>
                <a:avLst/>
                <a:gdLst>
                  <a:gd name="T0" fmla="*/ 0 w 21"/>
                  <a:gd name="T1" fmla="*/ 0 h 24"/>
                  <a:gd name="T2" fmla="*/ 0 w 21"/>
                  <a:gd name="T3" fmla="*/ 0 h 24"/>
                  <a:gd name="T4" fmla="*/ 0 w 21"/>
                  <a:gd name="T5" fmla="*/ 0 h 24"/>
                  <a:gd name="T6" fmla="*/ 0 w 21"/>
                  <a:gd name="T7" fmla="*/ 0 h 24"/>
                  <a:gd name="T8" fmla="*/ 0 w 21"/>
                  <a:gd name="T9" fmla="*/ 0 h 24"/>
                  <a:gd name="T10" fmla="*/ 0 w 21"/>
                  <a:gd name="T11" fmla="*/ 0 h 24"/>
                  <a:gd name="T12" fmla="*/ 0 w 21"/>
                  <a:gd name="T13" fmla="*/ 0 h 24"/>
                  <a:gd name="T14" fmla="*/ 0 w 21"/>
                  <a:gd name="T15" fmla="*/ 0 h 24"/>
                  <a:gd name="T16" fmla="*/ 0 w 21"/>
                  <a:gd name="T17" fmla="*/ 0 h 24"/>
                  <a:gd name="T18" fmla="*/ 0 w 21"/>
                  <a:gd name="T19" fmla="*/ 0 h 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 h="24">
                    <a:moveTo>
                      <a:pt x="20" y="16"/>
                    </a:moveTo>
                    <a:lnTo>
                      <a:pt x="21" y="17"/>
                    </a:lnTo>
                    <a:lnTo>
                      <a:pt x="7" y="0"/>
                    </a:lnTo>
                    <a:lnTo>
                      <a:pt x="0" y="4"/>
                    </a:lnTo>
                    <a:lnTo>
                      <a:pt x="15" y="24"/>
                    </a:lnTo>
                    <a:lnTo>
                      <a:pt x="15" y="23"/>
                    </a:lnTo>
                    <a:lnTo>
                      <a:pt x="15" y="24"/>
                    </a:lnTo>
                    <a:lnTo>
                      <a:pt x="2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8" name="Freeform 209"/>
              <p:cNvSpPr>
                <a:spLocks/>
              </p:cNvSpPr>
              <p:nvPr/>
            </p:nvSpPr>
            <p:spPr bwMode="auto">
              <a:xfrm>
                <a:off x="4698" y="386"/>
                <a:ext cx="442" cy="140"/>
              </a:xfrm>
              <a:custGeom>
                <a:avLst/>
                <a:gdLst>
                  <a:gd name="T0" fmla="*/ 0 w 1327"/>
                  <a:gd name="T1" fmla="*/ 0 h 418"/>
                  <a:gd name="T2" fmla="*/ 0 w 1327"/>
                  <a:gd name="T3" fmla="*/ 0 h 418"/>
                  <a:gd name="T4" fmla="*/ 0 w 1327"/>
                  <a:gd name="T5" fmla="*/ 0 h 418"/>
                  <a:gd name="T6" fmla="*/ 0 w 1327"/>
                  <a:gd name="T7" fmla="*/ 0 h 418"/>
                  <a:gd name="T8" fmla="*/ 0 w 1327"/>
                  <a:gd name="T9" fmla="*/ 0 h 4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7" h="418">
                    <a:moveTo>
                      <a:pt x="0" y="160"/>
                    </a:moveTo>
                    <a:lnTo>
                      <a:pt x="1258" y="0"/>
                    </a:lnTo>
                    <a:lnTo>
                      <a:pt x="1327" y="37"/>
                    </a:lnTo>
                    <a:lnTo>
                      <a:pt x="355" y="418"/>
                    </a:lnTo>
                    <a:lnTo>
                      <a:pt x="0" y="1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9" name="Freeform 210"/>
              <p:cNvSpPr>
                <a:spLocks/>
              </p:cNvSpPr>
              <p:nvPr/>
            </p:nvSpPr>
            <p:spPr bwMode="auto">
              <a:xfrm>
                <a:off x="4698" y="385"/>
                <a:ext cx="420" cy="56"/>
              </a:xfrm>
              <a:custGeom>
                <a:avLst/>
                <a:gdLst>
                  <a:gd name="T0" fmla="*/ 0 w 1259"/>
                  <a:gd name="T1" fmla="*/ 0 h 167"/>
                  <a:gd name="T2" fmla="*/ 0 w 1259"/>
                  <a:gd name="T3" fmla="*/ 0 h 167"/>
                  <a:gd name="T4" fmla="*/ 0 w 1259"/>
                  <a:gd name="T5" fmla="*/ 0 h 167"/>
                  <a:gd name="T6" fmla="*/ 0 w 1259"/>
                  <a:gd name="T7" fmla="*/ 0 h 167"/>
                  <a:gd name="T8" fmla="*/ 0 w 1259"/>
                  <a:gd name="T9" fmla="*/ 0 h 167"/>
                  <a:gd name="T10" fmla="*/ 0 w 1259"/>
                  <a:gd name="T11" fmla="*/ 0 h 167"/>
                  <a:gd name="T12" fmla="*/ 0 w 1259"/>
                  <a:gd name="T13" fmla="*/ 0 h 167"/>
                  <a:gd name="T14" fmla="*/ 0 w 1259"/>
                  <a:gd name="T15" fmla="*/ 0 h 167"/>
                  <a:gd name="T16" fmla="*/ 0 w 1259"/>
                  <a:gd name="T17" fmla="*/ 0 h 167"/>
                  <a:gd name="T18" fmla="*/ 0 w 1259"/>
                  <a:gd name="T19" fmla="*/ 0 h 1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59" h="167">
                    <a:moveTo>
                      <a:pt x="1257" y="0"/>
                    </a:moveTo>
                    <a:lnTo>
                      <a:pt x="0" y="159"/>
                    </a:lnTo>
                    <a:lnTo>
                      <a:pt x="0" y="167"/>
                    </a:lnTo>
                    <a:lnTo>
                      <a:pt x="1258" y="8"/>
                    </a:lnTo>
                    <a:lnTo>
                      <a:pt x="1256" y="8"/>
                    </a:lnTo>
                    <a:lnTo>
                      <a:pt x="1259" y="0"/>
                    </a:lnTo>
                    <a:lnTo>
                      <a:pt x="1258" y="0"/>
                    </a:lnTo>
                    <a:lnTo>
                      <a:pt x="1257" y="0"/>
                    </a:lnTo>
                    <a:lnTo>
                      <a:pt x="1258" y="0"/>
                    </a:lnTo>
                    <a:lnTo>
                      <a:pt x="125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0" name="Freeform 211"/>
              <p:cNvSpPr>
                <a:spLocks/>
              </p:cNvSpPr>
              <p:nvPr/>
            </p:nvSpPr>
            <p:spPr bwMode="auto">
              <a:xfrm>
                <a:off x="5117" y="385"/>
                <a:ext cx="27" cy="15"/>
              </a:xfrm>
              <a:custGeom>
                <a:avLst/>
                <a:gdLst>
                  <a:gd name="T0" fmla="*/ 0 w 81"/>
                  <a:gd name="T1" fmla="*/ 0 h 46"/>
                  <a:gd name="T2" fmla="*/ 0 w 81"/>
                  <a:gd name="T3" fmla="*/ 0 h 46"/>
                  <a:gd name="T4" fmla="*/ 0 w 81"/>
                  <a:gd name="T5" fmla="*/ 0 h 46"/>
                  <a:gd name="T6" fmla="*/ 0 w 81"/>
                  <a:gd name="T7" fmla="*/ 0 h 46"/>
                  <a:gd name="T8" fmla="*/ 0 w 81"/>
                  <a:gd name="T9" fmla="*/ 0 h 46"/>
                  <a:gd name="T10" fmla="*/ 0 w 81"/>
                  <a:gd name="T11" fmla="*/ 0 h 46"/>
                  <a:gd name="T12" fmla="*/ 0 w 81"/>
                  <a:gd name="T13" fmla="*/ 0 h 46"/>
                  <a:gd name="T14" fmla="*/ 0 w 81"/>
                  <a:gd name="T15" fmla="*/ 0 h 46"/>
                  <a:gd name="T16" fmla="*/ 0 w 81"/>
                  <a:gd name="T17" fmla="*/ 0 h 46"/>
                  <a:gd name="T18" fmla="*/ 0 w 81"/>
                  <a:gd name="T19" fmla="*/ 0 h 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46">
                    <a:moveTo>
                      <a:pt x="72" y="46"/>
                    </a:moveTo>
                    <a:lnTo>
                      <a:pt x="72" y="38"/>
                    </a:lnTo>
                    <a:lnTo>
                      <a:pt x="3" y="0"/>
                    </a:lnTo>
                    <a:lnTo>
                      <a:pt x="0" y="8"/>
                    </a:lnTo>
                    <a:lnTo>
                      <a:pt x="68" y="46"/>
                    </a:lnTo>
                    <a:lnTo>
                      <a:pt x="68" y="38"/>
                    </a:lnTo>
                    <a:lnTo>
                      <a:pt x="72" y="46"/>
                    </a:lnTo>
                    <a:lnTo>
                      <a:pt x="81" y="43"/>
                    </a:lnTo>
                    <a:lnTo>
                      <a:pt x="72" y="38"/>
                    </a:lnTo>
                    <a:lnTo>
                      <a:pt x="72" y="4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1" name="Freeform 212"/>
              <p:cNvSpPr>
                <a:spLocks/>
              </p:cNvSpPr>
              <p:nvPr/>
            </p:nvSpPr>
            <p:spPr bwMode="auto">
              <a:xfrm>
                <a:off x="4815" y="398"/>
                <a:ext cx="326" cy="129"/>
              </a:xfrm>
              <a:custGeom>
                <a:avLst/>
                <a:gdLst>
                  <a:gd name="T0" fmla="*/ 0 w 976"/>
                  <a:gd name="T1" fmla="*/ 0 h 388"/>
                  <a:gd name="T2" fmla="*/ 0 w 976"/>
                  <a:gd name="T3" fmla="*/ 0 h 388"/>
                  <a:gd name="T4" fmla="*/ 0 w 976"/>
                  <a:gd name="T5" fmla="*/ 0 h 388"/>
                  <a:gd name="T6" fmla="*/ 0 w 976"/>
                  <a:gd name="T7" fmla="*/ 0 h 388"/>
                  <a:gd name="T8" fmla="*/ 0 w 976"/>
                  <a:gd name="T9" fmla="*/ 0 h 388"/>
                  <a:gd name="T10" fmla="*/ 0 w 976"/>
                  <a:gd name="T11" fmla="*/ 0 h 388"/>
                  <a:gd name="T12" fmla="*/ 0 w 976"/>
                  <a:gd name="T13" fmla="*/ 0 h 388"/>
                  <a:gd name="T14" fmla="*/ 0 w 976"/>
                  <a:gd name="T15" fmla="*/ 0 h 388"/>
                  <a:gd name="T16" fmla="*/ 0 w 976"/>
                  <a:gd name="T17" fmla="*/ 0 h 388"/>
                  <a:gd name="T18" fmla="*/ 0 w 976"/>
                  <a:gd name="T19" fmla="*/ 0 h 388"/>
                  <a:gd name="T20" fmla="*/ 0 w 976"/>
                  <a:gd name="T21" fmla="*/ 0 h 388"/>
                  <a:gd name="T22" fmla="*/ 0 w 976"/>
                  <a:gd name="T23" fmla="*/ 0 h 3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6" h="388">
                    <a:moveTo>
                      <a:pt x="0" y="387"/>
                    </a:moveTo>
                    <a:lnTo>
                      <a:pt x="4" y="387"/>
                    </a:lnTo>
                    <a:lnTo>
                      <a:pt x="976" y="8"/>
                    </a:lnTo>
                    <a:lnTo>
                      <a:pt x="972" y="0"/>
                    </a:lnTo>
                    <a:lnTo>
                      <a:pt x="1" y="379"/>
                    </a:lnTo>
                    <a:lnTo>
                      <a:pt x="6" y="379"/>
                    </a:lnTo>
                    <a:lnTo>
                      <a:pt x="0" y="387"/>
                    </a:lnTo>
                    <a:lnTo>
                      <a:pt x="1" y="388"/>
                    </a:lnTo>
                    <a:lnTo>
                      <a:pt x="2" y="388"/>
                    </a:lnTo>
                    <a:lnTo>
                      <a:pt x="3" y="388"/>
                    </a:lnTo>
                    <a:lnTo>
                      <a:pt x="4" y="387"/>
                    </a:lnTo>
                    <a:lnTo>
                      <a:pt x="0" y="3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2" name="Freeform 213"/>
              <p:cNvSpPr>
                <a:spLocks/>
              </p:cNvSpPr>
              <p:nvPr/>
            </p:nvSpPr>
            <p:spPr bwMode="auto">
              <a:xfrm>
                <a:off x="4694" y="438"/>
                <a:ext cx="123" cy="89"/>
              </a:xfrm>
              <a:custGeom>
                <a:avLst/>
                <a:gdLst>
                  <a:gd name="T0" fmla="*/ 0 w 370"/>
                  <a:gd name="T1" fmla="*/ 0 h 266"/>
                  <a:gd name="T2" fmla="*/ 0 w 370"/>
                  <a:gd name="T3" fmla="*/ 0 h 266"/>
                  <a:gd name="T4" fmla="*/ 0 w 370"/>
                  <a:gd name="T5" fmla="*/ 0 h 266"/>
                  <a:gd name="T6" fmla="*/ 0 w 370"/>
                  <a:gd name="T7" fmla="*/ 0 h 266"/>
                  <a:gd name="T8" fmla="*/ 0 w 370"/>
                  <a:gd name="T9" fmla="*/ 0 h 266"/>
                  <a:gd name="T10" fmla="*/ 0 w 370"/>
                  <a:gd name="T11" fmla="*/ 0 h 266"/>
                  <a:gd name="T12" fmla="*/ 0 w 370"/>
                  <a:gd name="T13" fmla="*/ 0 h 266"/>
                  <a:gd name="T14" fmla="*/ 0 w 370"/>
                  <a:gd name="T15" fmla="*/ 0 h 266"/>
                  <a:gd name="T16" fmla="*/ 0 w 370"/>
                  <a:gd name="T17" fmla="*/ 0 h 266"/>
                  <a:gd name="T18" fmla="*/ 0 w 370"/>
                  <a:gd name="T19" fmla="*/ 0 h 2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0" h="266">
                    <a:moveTo>
                      <a:pt x="12" y="0"/>
                    </a:moveTo>
                    <a:lnTo>
                      <a:pt x="9" y="8"/>
                    </a:lnTo>
                    <a:lnTo>
                      <a:pt x="364" y="266"/>
                    </a:lnTo>
                    <a:lnTo>
                      <a:pt x="370" y="258"/>
                    </a:lnTo>
                    <a:lnTo>
                      <a:pt x="14" y="0"/>
                    </a:lnTo>
                    <a:lnTo>
                      <a:pt x="12" y="8"/>
                    </a:lnTo>
                    <a:lnTo>
                      <a:pt x="12" y="0"/>
                    </a:lnTo>
                    <a:lnTo>
                      <a:pt x="0" y="1"/>
                    </a:lnTo>
                    <a:lnTo>
                      <a:pt x="9" y="8"/>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3" name="Freeform 214"/>
              <p:cNvSpPr>
                <a:spLocks/>
              </p:cNvSpPr>
              <p:nvPr/>
            </p:nvSpPr>
            <p:spPr bwMode="auto">
              <a:xfrm>
                <a:off x="4799" y="391"/>
                <a:ext cx="339" cy="111"/>
              </a:xfrm>
              <a:custGeom>
                <a:avLst/>
                <a:gdLst>
                  <a:gd name="T0" fmla="*/ 0 w 1017"/>
                  <a:gd name="T1" fmla="*/ 0 h 333"/>
                  <a:gd name="T2" fmla="*/ 0 w 1017"/>
                  <a:gd name="T3" fmla="*/ 0 h 333"/>
                  <a:gd name="T4" fmla="*/ 0 w 1017"/>
                  <a:gd name="T5" fmla="*/ 0 h 333"/>
                  <a:gd name="T6" fmla="*/ 0 w 1017"/>
                  <a:gd name="T7" fmla="*/ 0 h 333"/>
                  <a:gd name="T8" fmla="*/ 0 w 1017"/>
                  <a:gd name="T9" fmla="*/ 0 h 3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17" h="333">
                    <a:moveTo>
                      <a:pt x="978" y="0"/>
                    </a:moveTo>
                    <a:lnTo>
                      <a:pt x="0" y="220"/>
                    </a:lnTo>
                    <a:lnTo>
                      <a:pt x="245" y="333"/>
                    </a:lnTo>
                    <a:lnTo>
                      <a:pt x="1017" y="31"/>
                    </a:lnTo>
                    <a:lnTo>
                      <a:pt x="978"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4" name="Freeform 215"/>
              <p:cNvSpPr>
                <a:spLocks/>
              </p:cNvSpPr>
              <p:nvPr/>
            </p:nvSpPr>
            <p:spPr bwMode="auto">
              <a:xfrm>
                <a:off x="4796" y="391"/>
                <a:ext cx="329" cy="74"/>
              </a:xfrm>
              <a:custGeom>
                <a:avLst/>
                <a:gdLst>
                  <a:gd name="T0" fmla="*/ 0 w 986"/>
                  <a:gd name="T1" fmla="*/ 0 h 224"/>
                  <a:gd name="T2" fmla="*/ 0 w 986"/>
                  <a:gd name="T3" fmla="*/ 0 h 224"/>
                  <a:gd name="T4" fmla="*/ 0 w 986"/>
                  <a:gd name="T5" fmla="*/ 0 h 224"/>
                  <a:gd name="T6" fmla="*/ 0 w 986"/>
                  <a:gd name="T7" fmla="*/ 0 h 224"/>
                  <a:gd name="T8" fmla="*/ 0 w 986"/>
                  <a:gd name="T9" fmla="*/ 0 h 224"/>
                  <a:gd name="T10" fmla="*/ 0 w 986"/>
                  <a:gd name="T11" fmla="*/ 0 h 224"/>
                  <a:gd name="T12" fmla="*/ 0 w 986"/>
                  <a:gd name="T13" fmla="*/ 0 h 224"/>
                  <a:gd name="T14" fmla="*/ 0 w 986"/>
                  <a:gd name="T15" fmla="*/ 0 h 224"/>
                  <a:gd name="T16" fmla="*/ 0 w 986"/>
                  <a:gd name="T17" fmla="*/ 0 h 224"/>
                  <a:gd name="T18" fmla="*/ 0 w 986"/>
                  <a:gd name="T19" fmla="*/ 0 h 2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86" h="224">
                    <a:moveTo>
                      <a:pt x="7" y="220"/>
                    </a:moveTo>
                    <a:lnTo>
                      <a:pt x="7" y="224"/>
                    </a:lnTo>
                    <a:lnTo>
                      <a:pt x="986" y="4"/>
                    </a:lnTo>
                    <a:lnTo>
                      <a:pt x="985" y="0"/>
                    </a:lnTo>
                    <a:lnTo>
                      <a:pt x="7" y="220"/>
                    </a:lnTo>
                    <a:lnTo>
                      <a:pt x="6" y="224"/>
                    </a:lnTo>
                    <a:lnTo>
                      <a:pt x="7" y="220"/>
                    </a:lnTo>
                    <a:lnTo>
                      <a:pt x="0" y="221"/>
                    </a:lnTo>
                    <a:lnTo>
                      <a:pt x="6" y="224"/>
                    </a:lnTo>
                    <a:lnTo>
                      <a:pt x="7" y="2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5" name="Freeform 216"/>
              <p:cNvSpPr>
                <a:spLocks/>
              </p:cNvSpPr>
              <p:nvPr/>
            </p:nvSpPr>
            <p:spPr bwMode="auto">
              <a:xfrm>
                <a:off x="4798" y="464"/>
                <a:ext cx="83" cy="39"/>
              </a:xfrm>
              <a:custGeom>
                <a:avLst/>
                <a:gdLst>
                  <a:gd name="T0" fmla="*/ 0 w 247"/>
                  <a:gd name="T1" fmla="*/ 0 h 116"/>
                  <a:gd name="T2" fmla="*/ 0 w 247"/>
                  <a:gd name="T3" fmla="*/ 0 h 116"/>
                  <a:gd name="T4" fmla="*/ 0 w 247"/>
                  <a:gd name="T5" fmla="*/ 0 h 116"/>
                  <a:gd name="T6" fmla="*/ 0 w 247"/>
                  <a:gd name="T7" fmla="*/ 0 h 116"/>
                  <a:gd name="T8" fmla="*/ 0 w 247"/>
                  <a:gd name="T9" fmla="*/ 0 h 116"/>
                  <a:gd name="T10" fmla="*/ 0 w 247"/>
                  <a:gd name="T11" fmla="*/ 0 h 116"/>
                  <a:gd name="T12" fmla="*/ 0 w 247"/>
                  <a:gd name="T13" fmla="*/ 0 h 116"/>
                  <a:gd name="T14" fmla="*/ 0 w 247"/>
                  <a:gd name="T15" fmla="*/ 0 h 116"/>
                  <a:gd name="T16" fmla="*/ 0 w 247"/>
                  <a:gd name="T17" fmla="*/ 0 h 116"/>
                  <a:gd name="T18" fmla="*/ 0 w 247"/>
                  <a:gd name="T19" fmla="*/ 0 h 116"/>
                  <a:gd name="T20" fmla="*/ 0 w 247"/>
                  <a:gd name="T21" fmla="*/ 0 h 116"/>
                  <a:gd name="T22" fmla="*/ 0 w 247"/>
                  <a:gd name="T23" fmla="*/ 0 h 11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47" h="116">
                    <a:moveTo>
                      <a:pt x="246" y="113"/>
                    </a:moveTo>
                    <a:lnTo>
                      <a:pt x="247" y="113"/>
                    </a:lnTo>
                    <a:lnTo>
                      <a:pt x="1" y="0"/>
                    </a:lnTo>
                    <a:lnTo>
                      <a:pt x="0" y="4"/>
                    </a:lnTo>
                    <a:lnTo>
                      <a:pt x="246" y="116"/>
                    </a:lnTo>
                    <a:lnTo>
                      <a:pt x="247" y="116"/>
                    </a:lnTo>
                    <a:lnTo>
                      <a:pt x="246" y="116"/>
                    </a:lnTo>
                    <a:lnTo>
                      <a:pt x="247" y="116"/>
                    </a:lnTo>
                    <a:lnTo>
                      <a:pt x="246" y="1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6" name="Freeform 217"/>
              <p:cNvSpPr>
                <a:spLocks/>
              </p:cNvSpPr>
              <p:nvPr/>
            </p:nvSpPr>
            <p:spPr bwMode="auto">
              <a:xfrm>
                <a:off x="4880" y="401"/>
                <a:ext cx="259" cy="102"/>
              </a:xfrm>
              <a:custGeom>
                <a:avLst/>
                <a:gdLst>
                  <a:gd name="T0" fmla="*/ 0 w 776"/>
                  <a:gd name="T1" fmla="*/ 0 h 306"/>
                  <a:gd name="T2" fmla="*/ 0 w 776"/>
                  <a:gd name="T3" fmla="*/ 0 h 306"/>
                  <a:gd name="T4" fmla="*/ 0 w 776"/>
                  <a:gd name="T5" fmla="*/ 0 h 306"/>
                  <a:gd name="T6" fmla="*/ 0 w 776"/>
                  <a:gd name="T7" fmla="*/ 0 h 306"/>
                  <a:gd name="T8" fmla="*/ 0 w 776"/>
                  <a:gd name="T9" fmla="*/ 0 h 306"/>
                  <a:gd name="T10" fmla="*/ 0 w 776"/>
                  <a:gd name="T11" fmla="*/ 0 h 306"/>
                  <a:gd name="T12" fmla="*/ 0 w 776"/>
                  <a:gd name="T13" fmla="*/ 0 h 306"/>
                  <a:gd name="T14" fmla="*/ 0 w 776"/>
                  <a:gd name="T15" fmla="*/ 0 h 306"/>
                  <a:gd name="T16" fmla="*/ 0 w 776"/>
                  <a:gd name="T17" fmla="*/ 0 h 306"/>
                  <a:gd name="T18" fmla="*/ 0 w 776"/>
                  <a:gd name="T19" fmla="*/ 0 h 3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6" h="306">
                    <a:moveTo>
                      <a:pt x="770" y="4"/>
                    </a:moveTo>
                    <a:lnTo>
                      <a:pt x="770" y="0"/>
                    </a:lnTo>
                    <a:lnTo>
                      <a:pt x="0" y="303"/>
                    </a:lnTo>
                    <a:lnTo>
                      <a:pt x="1" y="306"/>
                    </a:lnTo>
                    <a:lnTo>
                      <a:pt x="773" y="4"/>
                    </a:lnTo>
                    <a:lnTo>
                      <a:pt x="773" y="0"/>
                    </a:lnTo>
                    <a:lnTo>
                      <a:pt x="773" y="4"/>
                    </a:lnTo>
                    <a:lnTo>
                      <a:pt x="776" y="3"/>
                    </a:lnTo>
                    <a:lnTo>
                      <a:pt x="773" y="0"/>
                    </a:lnTo>
                    <a:lnTo>
                      <a:pt x="77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7" name="Freeform 218"/>
              <p:cNvSpPr>
                <a:spLocks/>
              </p:cNvSpPr>
              <p:nvPr/>
            </p:nvSpPr>
            <p:spPr bwMode="auto">
              <a:xfrm>
                <a:off x="5124" y="391"/>
                <a:ext cx="14" cy="11"/>
              </a:xfrm>
              <a:custGeom>
                <a:avLst/>
                <a:gdLst>
                  <a:gd name="T0" fmla="*/ 0 w 41"/>
                  <a:gd name="T1" fmla="*/ 0 h 34"/>
                  <a:gd name="T2" fmla="*/ 0 w 41"/>
                  <a:gd name="T3" fmla="*/ 0 h 34"/>
                  <a:gd name="T4" fmla="*/ 0 w 41"/>
                  <a:gd name="T5" fmla="*/ 0 h 34"/>
                  <a:gd name="T6" fmla="*/ 0 w 41"/>
                  <a:gd name="T7" fmla="*/ 0 h 34"/>
                  <a:gd name="T8" fmla="*/ 0 w 41"/>
                  <a:gd name="T9" fmla="*/ 0 h 34"/>
                  <a:gd name="T10" fmla="*/ 0 w 41"/>
                  <a:gd name="T11" fmla="*/ 0 h 34"/>
                  <a:gd name="T12" fmla="*/ 0 w 41"/>
                  <a:gd name="T13" fmla="*/ 0 h 34"/>
                  <a:gd name="T14" fmla="*/ 0 w 41"/>
                  <a:gd name="T15" fmla="*/ 0 h 34"/>
                  <a:gd name="T16" fmla="*/ 0 w 41"/>
                  <a:gd name="T17" fmla="*/ 0 h 34"/>
                  <a:gd name="T18" fmla="*/ 0 w 41"/>
                  <a:gd name="T19" fmla="*/ 0 h 34"/>
                  <a:gd name="T20" fmla="*/ 0 w 41"/>
                  <a:gd name="T21" fmla="*/ 0 h 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1" h="34">
                    <a:moveTo>
                      <a:pt x="2" y="4"/>
                    </a:moveTo>
                    <a:lnTo>
                      <a:pt x="0" y="4"/>
                    </a:lnTo>
                    <a:lnTo>
                      <a:pt x="38" y="34"/>
                    </a:lnTo>
                    <a:lnTo>
                      <a:pt x="41" y="30"/>
                    </a:lnTo>
                    <a:lnTo>
                      <a:pt x="1" y="0"/>
                    </a:lnTo>
                    <a:lnTo>
                      <a:pt x="2" y="0"/>
                    </a:lnTo>
                    <a:lnTo>
                      <a:pt x="1" y="0"/>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8" name="Freeform 219"/>
              <p:cNvSpPr>
                <a:spLocks/>
              </p:cNvSpPr>
              <p:nvPr/>
            </p:nvSpPr>
            <p:spPr bwMode="auto">
              <a:xfrm>
                <a:off x="4528" y="340"/>
                <a:ext cx="469" cy="340"/>
              </a:xfrm>
              <a:custGeom>
                <a:avLst/>
                <a:gdLst>
                  <a:gd name="T0" fmla="*/ 0 w 1406"/>
                  <a:gd name="T1" fmla="*/ 0 h 1020"/>
                  <a:gd name="T2" fmla="*/ 0 w 1406"/>
                  <a:gd name="T3" fmla="*/ 0 h 1020"/>
                  <a:gd name="T4" fmla="*/ 0 w 1406"/>
                  <a:gd name="T5" fmla="*/ 0 h 1020"/>
                  <a:gd name="T6" fmla="*/ 0 w 1406"/>
                  <a:gd name="T7" fmla="*/ 0 h 1020"/>
                  <a:gd name="T8" fmla="*/ 0 w 1406"/>
                  <a:gd name="T9" fmla="*/ 0 h 1020"/>
                  <a:gd name="T10" fmla="*/ 0 w 1406"/>
                  <a:gd name="T11" fmla="*/ 0 h 1020"/>
                  <a:gd name="T12" fmla="*/ 0 w 1406"/>
                  <a:gd name="T13" fmla="*/ 0 h 1020"/>
                  <a:gd name="T14" fmla="*/ 0 w 1406"/>
                  <a:gd name="T15" fmla="*/ 0 h 1020"/>
                  <a:gd name="T16" fmla="*/ 0 w 1406"/>
                  <a:gd name="T17" fmla="*/ 0 h 1020"/>
                  <a:gd name="T18" fmla="*/ 0 w 1406"/>
                  <a:gd name="T19" fmla="*/ 0 h 1020"/>
                  <a:gd name="T20" fmla="*/ 0 w 1406"/>
                  <a:gd name="T21" fmla="*/ 0 h 1020"/>
                  <a:gd name="T22" fmla="*/ 0 w 1406"/>
                  <a:gd name="T23" fmla="*/ 0 h 1020"/>
                  <a:gd name="T24" fmla="*/ 0 w 1406"/>
                  <a:gd name="T25" fmla="*/ 0 h 1020"/>
                  <a:gd name="T26" fmla="*/ 0 w 1406"/>
                  <a:gd name="T27" fmla="*/ 0 h 1020"/>
                  <a:gd name="T28" fmla="*/ 0 w 1406"/>
                  <a:gd name="T29" fmla="*/ 0 h 1020"/>
                  <a:gd name="T30" fmla="*/ 0 w 1406"/>
                  <a:gd name="T31" fmla="*/ 0 h 1020"/>
                  <a:gd name="T32" fmla="*/ 0 w 1406"/>
                  <a:gd name="T33" fmla="*/ 0 h 1020"/>
                  <a:gd name="T34" fmla="*/ 0 w 1406"/>
                  <a:gd name="T35" fmla="*/ 0 h 1020"/>
                  <a:gd name="T36" fmla="*/ 0 w 1406"/>
                  <a:gd name="T37" fmla="*/ 0 h 1020"/>
                  <a:gd name="T38" fmla="*/ 0 w 1406"/>
                  <a:gd name="T39" fmla="*/ 0 h 1020"/>
                  <a:gd name="T40" fmla="*/ 0 w 1406"/>
                  <a:gd name="T41" fmla="*/ 0 h 1020"/>
                  <a:gd name="T42" fmla="*/ 0 w 1406"/>
                  <a:gd name="T43" fmla="*/ 0 h 1020"/>
                  <a:gd name="T44" fmla="*/ 0 w 1406"/>
                  <a:gd name="T45" fmla="*/ 0 h 1020"/>
                  <a:gd name="T46" fmla="*/ 0 w 1406"/>
                  <a:gd name="T47" fmla="*/ 0 h 1020"/>
                  <a:gd name="T48" fmla="*/ 0 w 1406"/>
                  <a:gd name="T49" fmla="*/ 0 h 1020"/>
                  <a:gd name="T50" fmla="*/ 0 w 1406"/>
                  <a:gd name="T51" fmla="*/ 0 h 1020"/>
                  <a:gd name="T52" fmla="*/ 0 w 1406"/>
                  <a:gd name="T53" fmla="*/ 0 h 1020"/>
                  <a:gd name="T54" fmla="*/ 0 w 1406"/>
                  <a:gd name="T55" fmla="*/ 0 h 1020"/>
                  <a:gd name="T56" fmla="*/ 0 w 1406"/>
                  <a:gd name="T57" fmla="*/ 0 h 1020"/>
                  <a:gd name="T58" fmla="*/ 0 w 1406"/>
                  <a:gd name="T59" fmla="*/ 0 h 1020"/>
                  <a:gd name="T60" fmla="*/ 0 w 1406"/>
                  <a:gd name="T61" fmla="*/ 0 h 1020"/>
                  <a:gd name="T62" fmla="*/ 0 w 1406"/>
                  <a:gd name="T63" fmla="*/ 0 h 1020"/>
                  <a:gd name="T64" fmla="*/ 0 w 1406"/>
                  <a:gd name="T65" fmla="*/ 0 h 1020"/>
                  <a:gd name="T66" fmla="*/ 0 w 1406"/>
                  <a:gd name="T67" fmla="*/ 0 h 1020"/>
                  <a:gd name="T68" fmla="*/ 0 w 1406"/>
                  <a:gd name="T69" fmla="*/ 0 h 1020"/>
                  <a:gd name="T70" fmla="*/ 0 w 1406"/>
                  <a:gd name="T71" fmla="*/ 0 h 1020"/>
                  <a:gd name="T72" fmla="*/ 0 w 1406"/>
                  <a:gd name="T73" fmla="*/ 0 h 1020"/>
                  <a:gd name="T74" fmla="*/ 0 w 1406"/>
                  <a:gd name="T75" fmla="*/ 0 h 1020"/>
                  <a:gd name="T76" fmla="*/ 0 w 1406"/>
                  <a:gd name="T77" fmla="*/ 0 h 1020"/>
                  <a:gd name="T78" fmla="*/ 0 w 1406"/>
                  <a:gd name="T79" fmla="*/ 0 h 1020"/>
                  <a:gd name="T80" fmla="*/ 0 w 1406"/>
                  <a:gd name="T81" fmla="*/ 0 h 1020"/>
                  <a:gd name="T82" fmla="*/ 0 w 1406"/>
                  <a:gd name="T83" fmla="*/ 0 h 1020"/>
                  <a:gd name="T84" fmla="*/ 0 w 1406"/>
                  <a:gd name="T85" fmla="*/ 0 h 1020"/>
                  <a:gd name="T86" fmla="*/ 0 w 1406"/>
                  <a:gd name="T87" fmla="*/ 0 h 1020"/>
                  <a:gd name="T88" fmla="*/ 0 w 1406"/>
                  <a:gd name="T89" fmla="*/ 0 h 1020"/>
                  <a:gd name="T90" fmla="*/ 0 w 1406"/>
                  <a:gd name="T91" fmla="*/ 0 h 1020"/>
                  <a:gd name="T92" fmla="*/ 0 w 1406"/>
                  <a:gd name="T93" fmla="*/ 0 h 1020"/>
                  <a:gd name="T94" fmla="*/ 0 w 1406"/>
                  <a:gd name="T95" fmla="*/ 0 h 1020"/>
                  <a:gd name="T96" fmla="*/ 0 w 1406"/>
                  <a:gd name="T97" fmla="*/ 0 h 1020"/>
                  <a:gd name="T98" fmla="*/ 0 w 1406"/>
                  <a:gd name="T99" fmla="*/ 0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406" h="1020">
                    <a:moveTo>
                      <a:pt x="1245" y="997"/>
                    </a:moveTo>
                    <a:lnTo>
                      <a:pt x="1249" y="989"/>
                    </a:lnTo>
                    <a:lnTo>
                      <a:pt x="1254" y="981"/>
                    </a:lnTo>
                    <a:lnTo>
                      <a:pt x="1257" y="972"/>
                    </a:lnTo>
                    <a:lnTo>
                      <a:pt x="1262" y="963"/>
                    </a:lnTo>
                    <a:lnTo>
                      <a:pt x="1268" y="956"/>
                    </a:lnTo>
                    <a:lnTo>
                      <a:pt x="1275" y="949"/>
                    </a:lnTo>
                    <a:lnTo>
                      <a:pt x="1283" y="944"/>
                    </a:lnTo>
                    <a:lnTo>
                      <a:pt x="1292" y="943"/>
                    </a:lnTo>
                    <a:lnTo>
                      <a:pt x="1300" y="945"/>
                    </a:lnTo>
                    <a:lnTo>
                      <a:pt x="1312" y="952"/>
                    </a:lnTo>
                    <a:lnTo>
                      <a:pt x="1324" y="963"/>
                    </a:lnTo>
                    <a:lnTo>
                      <a:pt x="1337" y="975"/>
                    </a:lnTo>
                    <a:lnTo>
                      <a:pt x="1351" y="988"/>
                    </a:lnTo>
                    <a:lnTo>
                      <a:pt x="1364" y="1001"/>
                    </a:lnTo>
                    <a:lnTo>
                      <a:pt x="1374" y="1011"/>
                    </a:lnTo>
                    <a:lnTo>
                      <a:pt x="1381" y="1020"/>
                    </a:lnTo>
                    <a:lnTo>
                      <a:pt x="1406" y="947"/>
                    </a:lnTo>
                    <a:lnTo>
                      <a:pt x="1400" y="934"/>
                    </a:lnTo>
                    <a:lnTo>
                      <a:pt x="1393" y="918"/>
                    </a:lnTo>
                    <a:lnTo>
                      <a:pt x="1384" y="901"/>
                    </a:lnTo>
                    <a:lnTo>
                      <a:pt x="1373" y="882"/>
                    </a:lnTo>
                    <a:lnTo>
                      <a:pt x="1360" y="864"/>
                    </a:lnTo>
                    <a:lnTo>
                      <a:pt x="1348" y="843"/>
                    </a:lnTo>
                    <a:lnTo>
                      <a:pt x="1334" y="823"/>
                    </a:lnTo>
                    <a:lnTo>
                      <a:pt x="1320" y="802"/>
                    </a:lnTo>
                    <a:lnTo>
                      <a:pt x="1305" y="782"/>
                    </a:lnTo>
                    <a:lnTo>
                      <a:pt x="1291" y="763"/>
                    </a:lnTo>
                    <a:lnTo>
                      <a:pt x="1276" y="743"/>
                    </a:lnTo>
                    <a:lnTo>
                      <a:pt x="1262" y="725"/>
                    </a:lnTo>
                    <a:lnTo>
                      <a:pt x="1248" y="708"/>
                    </a:lnTo>
                    <a:lnTo>
                      <a:pt x="1235" y="694"/>
                    </a:lnTo>
                    <a:lnTo>
                      <a:pt x="1222" y="680"/>
                    </a:lnTo>
                    <a:lnTo>
                      <a:pt x="1212" y="670"/>
                    </a:lnTo>
                    <a:lnTo>
                      <a:pt x="1194" y="653"/>
                    </a:lnTo>
                    <a:lnTo>
                      <a:pt x="1177" y="637"/>
                    </a:lnTo>
                    <a:lnTo>
                      <a:pt x="1157" y="621"/>
                    </a:lnTo>
                    <a:lnTo>
                      <a:pt x="1137" y="604"/>
                    </a:lnTo>
                    <a:lnTo>
                      <a:pt x="1115" y="587"/>
                    </a:lnTo>
                    <a:lnTo>
                      <a:pt x="1093" y="571"/>
                    </a:lnTo>
                    <a:lnTo>
                      <a:pt x="1071" y="553"/>
                    </a:lnTo>
                    <a:lnTo>
                      <a:pt x="1048" y="536"/>
                    </a:lnTo>
                    <a:lnTo>
                      <a:pt x="1024" y="520"/>
                    </a:lnTo>
                    <a:lnTo>
                      <a:pt x="999" y="502"/>
                    </a:lnTo>
                    <a:lnTo>
                      <a:pt x="974" y="485"/>
                    </a:lnTo>
                    <a:lnTo>
                      <a:pt x="948" y="467"/>
                    </a:lnTo>
                    <a:lnTo>
                      <a:pt x="922" y="450"/>
                    </a:lnTo>
                    <a:lnTo>
                      <a:pt x="896" y="433"/>
                    </a:lnTo>
                    <a:lnTo>
                      <a:pt x="869" y="416"/>
                    </a:lnTo>
                    <a:lnTo>
                      <a:pt x="842" y="399"/>
                    </a:lnTo>
                    <a:lnTo>
                      <a:pt x="816" y="382"/>
                    </a:lnTo>
                    <a:lnTo>
                      <a:pt x="789" y="365"/>
                    </a:lnTo>
                    <a:lnTo>
                      <a:pt x="762" y="349"/>
                    </a:lnTo>
                    <a:lnTo>
                      <a:pt x="735" y="332"/>
                    </a:lnTo>
                    <a:lnTo>
                      <a:pt x="709" y="316"/>
                    </a:lnTo>
                    <a:lnTo>
                      <a:pt x="682" y="301"/>
                    </a:lnTo>
                    <a:lnTo>
                      <a:pt x="655" y="285"/>
                    </a:lnTo>
                    <a:lnTo>
                      <a:pt x="630" y="269"/>
                    </a:lnTo>
                    <a:lnTo>
                      <a:pt x="604" y="254"/>
                    </a:lnTo>
                    <a:lnTo>
                      <a:pt x="580" y="240"/>
                    </a:lnTo>
                    <a:lnTo>
                      <a:pt x="554" y="226"/>
                    </a:lnTo>
                    <a:lnTo>
                      <a:pt x="531" y="212"/>
                    </a:lnTo>
                    <a:lnTo>
                      <a:pt x="508" y="199"/>
                    </a:lnTo>
                    <a:lnTo>
                      <a:pt x="486" y="186"/>
                    </a:lnTo>
                    <a:lnTo>
                      <a:pt x="463" y="173"/>
                    </a:lnTo>
                    <a:lnTo>
                      <a:pt x="443" y="161"/>
                    </a:lnTo>
                    <a:lnTo>
                      <a:pt x="426" y="152"/>
                    </a:lnTo>
                    <a:lnTo>
                      <a:pt x="409" y="142"/>
                    </a:lnTo>
                    <a:lnTo>
                      <a:pt x="393" y="131"/>
                    </a:lnTo>
                    <a:lnTo>
                      <a:pt x="375" y="121"/>
                    </a:lnTo>
                    <a:lnTo>
                      <a:pt x="358" y="110"/>
                    </a:lnTo>
                    <a:lnTo>
                      <a:pt x="341" y="100"/>
                    </a:lnTo>
                    <a:lnTo>
                      <a:pt x="324" y="89"/>
                    </a:lnTo>
                    <a:lnTo>
                      <a:pt x="307" y="79"/>
                    </a:lnTo>
                    <a:lnTo>
                      <a:pt x="289" y="69"/>
                    </a:lnTo>
                    <a:lnTo>
                      <a:pt x="272" y="60"/>
                    </a:lnTo>
                    <a:lnTo>
                      <a:pt x="254" y="50"/>
                    </a:lnTo>
                    <a:lnTo>
                      <a:pt x="237" y="42"/>
                    </a:lnTo>
                    <a:lnTo>
                      <a:pt x="219" y="33"/>
                    </a:lnTo>
                    <a:lnTo>
                      <a:pt x="201" y="25"/>
                    </a:lnTo>
                    <a:lnTo>
                      <a:pt x="183" y="18"/>
                    </a:lnTo>
                    <a:lnTo>
                      <a:pt x="165" y="11"/>
                    </a:lnTo>
                    <a:lnTo>
                      <a:pt x="157" y="9"/>
                    </a:lnTo>
                    <a:lnTo>
                      <a:pt x="149" y="7"/>
                    </a:lnTo>
                    <a:lnTo>
                      <a:pt x="140" y="4"/>
                    </a:lnTo>
                    <a:lnTo>
                      <a:pt x="131" y="3"/>
                    </a:lnTo>
                    <a:lnTo>
                      <a:pt x="123" y="2"/>
                    </a:lnTo>
                    <a:lnTo>
                      <a:pt x="115" y="1"/>
                    </a:lnTo>
                    <a:lnTo>
                      <a:pt x="106" y="0"/>
                    </a:lnTo>
                    <a:lnTo>
                      <a:pt x="97" y="0"/>
                    </a:lnTo>
                    <a:lnTo>
                      <a:pt x="78" y="1"/>
                    </a:lnTo>
                    <a:lnTo>
                      <a:pt x="59" y="5"/>
                    </a:lnTo>
                    <a:lnTo>
                      <a:pt x="43" y="14"/>
                    </a:lnTo>
                    <a:lnTo>
                      <a:pt x="28" y="24"/>
                    </a:lnTo>
                    <a:lnTo>
                      <a:pt x="16" y="37"/>
                    </a:lnTo>
                    <a:lnTo>
                      <a:pt x="8" y="52"/>
                    </a:lnTo>
                    <a:lnTo>
                      <a:pt x="2" y="71"/>
                    </a:lnTo>
                    <a:lnTo>
                      <a:pt x="0" y="90"/>
                    </a:lnTo>
                    <a:lnTo>
                      <a:pt x="1" y="111"/>
                    </a:lnTo>
                    <a:lnTo>
                      <a:pt x="6" y="136"/>
                    </a:lnTo>
                    <a:lnTo>
                      <a:pt x="13" y="159"/>
                    </a:lnTo>
                    <a:lnTo>
                      <a:pt x="21" y="179"/>
                    </a:lnTo>
                    <a:lnTo>
                      <a:pt x="29" y="190"/>
                    </a:lnTo>
                    <a:lnTo>
                      <a:pt x="40" y="207"/>
                    </a:lnTo>
                    <a:lnTo>
                      <a:pt x="56" y="224"/>
                    </a:lnTo>
                    <a:lnTo>
                      <a:pt x="73" y="245"/>
                    </a:lnTo>
                    <a:lnTo>
                      <a:pt x="94" y="267"/>
                    </a:lnTo>
                    <a:lnTo>
                      <a:pt x="116" y="290"/>
                    </a:lnTo>
                    <a:lnTo>
                      <a:pt x="139" y="315"/>
                    </a:lnTo>
                    <a:lnTo>
                      <a:pt x="165" y="339"/>
                    </a:lnTo>
                    <a:lnTo>
                      <a:pt x="189" y="365"/>
                    </a:lnTo>
                    <a:lnTo>
                      <a:pt x="214" y="389"/>
                    </a:lnTo>
                    <a:lnTo>
                      <a:pt x="238" y="413"/>
                    </a:lnTo>
                    <a:lnTo>
                      <a:pt x="261" y="435"/>
                    </a:lnTo>
                    <a:lnTo>
                      <a:pt x="282" y="454"/>
                    </a:lnTo>
                    <a:lnTo>
                      <a:pt x="301" y="472"/>
                    </a:lnTo>
                    <a:lnTo>
                      <a:pt x="317" y="486"/>
                    </a:lnTo>
                    <a:lnTo>
                      <a:pt x="330" y="497"/>
                    </a:lnTo>
                    <a:lnTo>
                      <a:pt x="361" y="525"/>
                    </a:lnTo>
                    <a:lnTo>
                      <a:pt x="394" y="552"/>
                    </a:lnTo>
                    <a:lnTo>
                      <a:pt x="427" y="580"/>
                    </a:lnTo>
                    <a:lnTo>
                      <a:pt x="462" y="608"/>
                    </a:lnTo>
                    <a:lnTo>
                      <a:pt x="498" y="636"/>
                    </a:lnTo>
                    <a:lnTo>
                      <a:pt x="534" y="663"/>
                    </a:lnTo>
                    <a:lnTo>
                      <a:pt x="572" y="689"/>
                    </a:lnTo>
                    <a:lnTo>
                      <a:pt x="609" y="716"/>
                    </a:lnTo>
                    <a:lnTo>
                      <a:pt x="646" y="742"/>
                    </a:lnTo>
                    <a:lnTo>
                      <a:pt x="684" y="767"/>
                    </a:lnTo>
                    <a:lnTo>
                      <a:pt x="723" y="792"/>
                    </a:lnTo>
                    <a:lnTo>
                      <a:pt x="761" y="815"/>
                    </a:lnTo>
                    <a:lnTo>
                      <a:pt x="798" y="838"/>
                    </a:lnTo>
                    <a:lnTo>
                      <a:pt x="836" y="859"/>
                    </a:lnTo>
                    <a:lnTo>
                      <a:pt x="874" y="879"/>
                    </a:lnTo>
                    <a:lnTo>
                      <a:pt x="911" y="897"/>
                    </a:lnTo>
                    <a:lnTo>
                      <a:pt x="931" y="907"/>
                    </a:lnTo>
                    <a:lnTo>
                      <a:pt x="951" y="915"/>
                    </a:lnTo>
                    <a:lnTo>
                      <a:pt x="971" y="923"/>
                    </a:lnTo>
                    <a:lnTo>
                      <a:pt x="992" y="931"/>
                    </a:lnTo>
                    <a:lnTo>
                      <a:pt x="1013" y="938"/>
                    </a:lnTo>
                    <a:lnTo>
                      <a:pt x="1034" y="944"/>
                    </a:lnTo>
                    <a:lnTo>
                      <a:pt x="1055" y="950"/>
                    </a:lnTo>
                    <a:lnTo>
                      <a:pt x="1076" y="956"/>
                    </a:lnTo>
                    <a:lnTo>
                      <a:pt x="1097" y="961"/>
                    </a:lnTo>
                    <a:lnTo>
                      <a:pt x="1118" y="967"/>
                    </a:lnTo>
                    <a:lnTo>
                      <a:pt x="1140" y="972"/>
                    </a:lnTo>
                    <a:lnTo>
                      <a:pt x="1161" y="978"/>
                    </a:lnTo>
                    <a:lnTo>
                      <a:pt x="1182" y="982"/>
                    </a:lnTo>
                    <a:lnTo>
                      <a:pt x="1204" y="987"/>
                    </a:lnTo>
                    <a:lnTo>
                      <a:pt x="1225" y="993"/>
                    </a:lnTo>
                    <a:lnTo>
                      <a:pt x="1245" y="9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9" name="Freeform 220"/>
              <p:cNvSpPr>
                <a:spLocks/>
              </p:cNvSpPr>
              <p:nvPr/>
            </p:nvSpPr>
            <p:spPr bwMode="auto">
              <a:xfrm>
                <a:off x="4529" y="339"/>
                <a:ext cx="27" cy="17"/>
              </a:xfrm>
              <a:custGeom>
                <a:avLst/>
                <a:gdLst>
                  <a:gd name="T0" fmla="*/ 0 w 80"/>
                  <a:gd name="T1" fmla="*/ 0 h 52"/>
                  <a:gd name="T2" fmla="*/ 0 w 80"/>
                  <a:gd name="T3" fmla="*/ 0 h 52"/>
                  <a:gd name="T4" fmla="*/ 0 w 80"/>
                  <a:gd name="T5" fmla="*/ 0 h 52"/>
                  <a:gd name="T6" fmla="*/ 0 w 80"/>
                  <a:gd name="T7" fmla="*/ 0 h 52"/>
                  <a:gd name="T8" fmla="*/ 0 w 80"/>
                  <a:gd name="T9" fmla="*/ 0 h 52"/>
                  <a:gd name="T10" fmla="*/ 0 w 80"/>
                  <a:gd name="T11" fmla="*/ 0 h 52"/>
                  <a:gd name="T12" fmla="*/ 0 w 80"/>
                  <a:gd name="T13" fmla="*/ 0 h 52"/>
                  <a:gd name="T14" fmla="*/ 0 w 80"/>
                  <a:gd name="T15" fmla="*/ 0 h 52"/>
                  <a:gd name="T16" fmla="*/ 0 w 80"/>
                  <a:gd name="T17" fmla="*/ 0 h 52"/>
                  <a:gd name="T18" fmla="*/ 0 w 80"/>
                  <a:gd name="T19" fmla="*/ 0 h 52"/>
                  <a:gd name="T20" fmla="*/ 0 w 80"/>
                  <a:gd name="T21" fmla="*/ 0 h 52"/>
                  <a:gd name="T22" fmla="*/ 0 w 80"/>
                  <a:gd name="T23" fmla="*/ 0 h 52"/>
                  <a:gd name="T24" fmla="*/ 0 w 80"/>
                  <a:gd name="T25" fmla="*/ 0 h 52"/>
                  <a:gd name="T26" fmla="*/ 0 w 80"/>
                  <a:gd name="T27" fmla="*/ 0 h 52"/>
                  <a:gd name="T28" fmla="*/ 0 w 80"/>
                  <a:gd name="T29" fmla="*/ 0 h 52"/>
                  <a:gd name="T30" fmla="*/ 0 w 80"/>
                  <a:gd name="T31" fmla="*/ 0 h 52"/>
                  <a:gd name="T32" fmla="*/ 0 w 80"/>
                  <a:gd name="T33" fmla="*/ 0 h 52"/>
                  <a:gd name="T34" fmla="*/ 0 w 80"/>
                  <a:gd name="T35" fmla="*/ 0 h 52"/>
                  <a:gd name="T36" fmla="*/ 0 w 80"/>
                  <a:gd name="T37" fmla="*/ 0 h 5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0" h="52">
                    <a:moveTo>
                      <a:pt x="8" y="52"/>
                    </a:moveTo>
                    <a:lnTo>
                      <a:pt x="15" y="42"/>
                    </a:lnTo>
                    <a:lnTo>
                      <a:pt x="22" y="34"/>
                    </a:lnTo>
                    <a:lnTo>
                      <a:pt x="31" y="27"/>
                    </a:lnTo>
                    <a:lnTo>
                      <a:pt x="40" y="22"/>
                    </a:lnTo>
                    <a:lnTo>
                      <a:pt x="49" y="18"/>
                    </a:lnTo>
                    <a:lnTo>
                      <a:pt x="58" y="14"/>
                    </a:lnTo>
                    <a:lnTo>
                      <a:pt x="69" y="12"/>
                    </a:lnTo>
                    <a:lnTo>
                      <a:pt x="80" y="10"/>
                    </a:lnTo>
                    <a:lnTo>
                      <a:pt x="80" y="0"/>
                    </a:lnTo>
                    <a:lnTo>
                      <a:pt x="70" y="3"/>
                    </a:lnTo>
                    <a:lnTo>
                      <a:pt x="58" y="5"/>
                    </a:lnTo>
                    <a:lnTo>
                      <a:pt x="46" y="10"/>
                    </a:lnTo>
                    <a:lnTo>
                      <a:pt x="34" y="15"/>
                    </a:lnTo>
                    <a:lnTo>
                      <a:pt x="22" y="22"/>
                    </a:lnTo>
                    <a:lnTo>
                      <a:pt x="13" y="31"/>
                    </a:lnTo>
                    <a:lnTo>
                      <a:pt x="5" y="39"/>
                    </a:lnTo>
                    <a:lnTo>
                      <a:pt x="0" y="49"/>
                    </a:lnTo>
                    <a:lnTo>
                      <a:pt x="8"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0" name="Freeform 221"/>
              <p:cNvSpPr>
                <a:spLocks/>
              </p:cNvSpPr>
              <p:nvPr/>
            </p:nvSpPr>
            <p:spPr bwMode="auto">
              <a:xfrm>
                <a:off x="4527" y="355"/>
                <a:ext cx="8" cy="42"/>
              </a:xfrm>
              <a:custGeom>
                <a:avLst/>
                <a:gdLst>
                  <a:gd name="T0" fmla="*/ 0 w 24"/>
                  <a:gd name="T1" fmla="*/ 0 h 125"/>
                  <a:gd name="T2" fmla="*/ 0 w 24"/>
                  <a:gd name="T3" fmla="*/ 0 h 125"/>
                  <a:gd name="T4" fmla="*/ 0 w 24"/>
                  <a:gd name="T5" fmla="*/ 0 h 125"/>
                  <a:gd name="T6" fmla="*/ 0 w 24"/>
                  <a:gd name="T7" fmla="*/ 0 h 125"/>
                  <a:gd name="T8" fmla="*/ 0 w 24"/>
                  <a:gd name="T9" fmla="*/ 0 h 125"/>
                  <a:gd name="T10" fmla="*/ 0 w 24"/>
                  <a:gd name="T11" fmla="*/ 0 h 125"/>
                  <a:gd name="T12" fmla="*/ 0 w 24"/>
                  <a:gd name="T13" fmla="*/ 0 h 125"/>
                  <a:gd name="T14" fmla="*/ 0 w 24"/>
                  <a:gd name="T15" fmla="*/ 0 h 125"/>
                  <a:gd name="T16" fmla="*/ 0 w 24"/>
                  <a:gd name="T17" fmla="*/ 0 h 125"/>
                  <a:gd name="T18" fmla="*/ 0 w 24"/>
                  <a:gd name="T19" fmla="*/ 0 h 125"/>
                  <a:gd name="T20" fmla="*/ 0 w 24"/>
                  <a:gd name="T21" fmla="*/ 0 h 12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125">
                    <a:moveTo>
                      <a:pt x="24" y="122"/>
                    </a:moveTo>
                    <a:lnTo>
                      <a:pt x="14" y="93"/>
                    </a:lnTo>
                    <a:lnTo>
                      <a:pt x="10" y="63"/>
                    </a:lnTo>
                    <a:lnTo>
                      <a:pt x="8" y="33"/>
                    </a:lnTo>
                    <a:lnTo>
                      <a:pt x="15" y="3"/>
                    </a:lnTo>
                    <a:lnTo>
                      <a:pt x="7" y="0"/>
                    </a:lnTo>
                    <a:lnTo>
                      <a:pt x="0" y="32"/>
                    </a:lnTo>
                    <a:lnTo>
                      <a:pt x="0" y="62"/>
                    </a:lnTo>
                    <a:lnTo>
                      <a:pt x="6" y="93"/>
                    </a:lnTo>
                    <a:lnTo>
                      <a:pt x="15" y="125"/>
                    </a:lnTo>
                    <a:lnTo>
                      <a:pt x="24" y="1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1" name="Freeform 222"/>
              <p:cNvSpPr>
                <a:spLocks/>
              </p:cNvSpPr>
              <p:nvPr/>
            </p:nvSpPr>
            <p:spPr bwMode="auto">
              <a:xfrm>
                <a:off x="4532" y="396"/>
                <a:ext cx="101" cy="105"/>
              </a:xfrm>
              <a:custGeom>
                <a:avLst/>
                <a:gdLst>
                  <a:gd name="T0" fmla="*/ 0 w 304"/>
                  <a:gd name="T1" fmla="*/ 0 h 315"/>
                  <a:gd name="T2" fmla="*/ 0 w 304"/>
                  <a:gd name="T3" fmla="*/ 0 h 315"/>
                  <a:gd name="T4" fmla="*/ 0 w 304"/>
                  <a:gd name="T5" fmla="*/ 0 h 315"/>
                  <a:gd name="T6" fmla="*/ 0 w 304"/>
                  <a:gd name="T7" fmla="*/ 0 h 315"/>
                  <a:gd name="T8" fmla="*/ 0 w 304"/>
                  <a:gd name="T9" fmla="*/ 0 h 315"/>
                  <a:gd name="T10" fmla="*/ 0 w 304"/>
                  <a:gd name="T11" fmla="*/ 0 h 315"/>
                  <a:gd name="T12" fmla="*/ 0 w 304"/>
                  <a:gd name="T13" fmla="*/ 0 h 315"/>
                  <a:gd name="T14" fmla="*/ 0 w 304"/>
                  <a:gd name="T15" fmla="*/ 0 h 315"/>
                  <a:gd name="T16" fmla="*/ 0 w 304"/>
                  <a:gd name="T17" fmla="*/ 0 h 315"/>
                  <a:gd name="T18" fmla="*/ 0 w 304"/>
                  <a:gd name="T19" fmla="*/ 0 h 315"/>
                  <a:gd name="T20" fmla="*/ 0 w 304"/>
                  <a:gd name="T21" fmla="*/ 0 h 315"/>
                  <a:gd name="T22" fmla="*/ 0 w 304"/>
                  <a:gd name="T23" fmla="*/ 0 h 315"/>
                  <a:gd name="T24" fmla="*/ 0 w 304"/>
                  <a:gd name="T25" fmla="*/ 0 h 315"/>
                  <a:gd name="T26" fmla="*/ 0 w 304"/>
                  <a:gd name="T27" fmla="*/ 0 h 315"/>
                  <a:gd name="T28" fmla="*/ 0 w 304"/>
                  <a:gd name="T29" fmla="*/ 0 h 315"/>
                  <a:gd name="T30" fmla="*/ 0 w 304"/>
                  <a:gd name="T31" fmla="*/ 0 h 315"/>
                  <a:gd name="T32" fmla="*/ 0 w 304"/>
                  <a:gd name="T33" fmla="*/ 0 h 315"/>
                  <a:gd name="T34" fmla="*/ 0 w 304"/>
                  <a:gd name="T35" fmla="*/ 0 h 315"/>
                  <a:gd name="T36" fmla="*/ 0 w 304"/>
                  <a:gd name="T37" fmla="*/ 0 h 315"/>
                  <a:gd name="T38" fmla="*/ 0 w 304"/>
                  <a:gd name="T39" fmla="*/ 0 h 315"/>
                  <a:gd name="T40" fmla="*/ 0 w 304"/>
                  <a:gd name="T41" fmla="*/ 0 h 315"/>
                  <a:gd name="T42" fmla="*/ 0 w 304"/>
                  <a:gd name="T43" fmla="*/ 0 h 315"/>
                  <a:gd name="T44" fmla="*/ 0 w 304"/>
                  <a:gd name="T45" fmla="*/ 0 h 315"/>
                  <a:gd name="T46" fmla="*/ 0 w 304"/>
                  <a:gd name="T47" fmla="*/ 0 h 315"/>
                  <a:gd name="T48" fmla="*/ 0 w 304"/>
                  <a:gd name="T49" fmla="*/ 0 h 315"/>
                  <a:gd name="T50" fmla="*/ 0 w 304"/>
                  <a:gd name="T51" fmla="*/ 0 h 315"/>
                  <a:gd name="T52" fmla="*/ 0 w 304"/>
                  <a:gd name="T53" fmla="*/ 0 h 315"/>
                  <a:gd name="T54" fmla="*/ 0 w 304"/>
                  <a:gd name="T55" fmla="*/ 0 h 315"/>
                  <a:gd name="T56" fmla="*/ 0 w 304"/>
                  <a:gd name="T57" fmla="*/ 0 h 315"/>
                  <a:gd name="T58" fmla="*/ 0 w 304"/>
                  <a:gd name="T59" fmla="*/ 0 h 315"/>
                  <a:gd name="T60" fmla="*/ 0 w 304"/>
                  <a:gd name="T61" fmla="*/ 0 h 315"/>
                  <a:gd name="T62" fmla="*/ 0 w 304"/>
                  <a:gd name="T63" fmla="*/ 0 h 315"/>
                  <a:gd name="T64" fmla="*/ 0 w 304"/>
                  <a:gd name="T65" fmla="*/ 0 h 315"/>
                  <a:gd name="T66" fmla="*/ 0 w 304"/>
                  <a:gd name="T67" fmla="*/ 0 h 315"/>
                  <a:gd name="T68" fmla="*/ 0 w 304"/>
                  <a:gd name="T69" fmla="*/ 0 h 3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04" h="315">
                    <a:moveTo>
                      <a:pt x="304" y="310"/>
                    </a:moveTo>
                    <a:lnTo>
                      <a:pt x="293" y="299"/>
                    </a:lnTo>
                    <a:lnTo>
                      <a:pt x="278" y="285"/>
                    </a:lnTo>
                    <a:lnTo>
                      <a:pt x="260" y="268"/>
                    </a:lnTo>
                    <a:lnTo>
                      <a:pt x="239" y="248"/>
                    </a:lnTo>
                    <a:lnTo>
                      <a:pt x="217" y="226"/>
                    </a:lnTo>
                    <a:lnTo>
                      <a:pt x="192" y="203"/>
                    </a:lnTo>
                    <a:lnTo>
                      <a:pt x="168" y="178"/>
                    </a:lnTo>
                    <a:lnTo>
                      <a:pt x="142" y="153"/>
                    </a:lnTo>
                    <a:lnTo>
                      <a:pt x="118" y="128"/>
                    </a:lnTo>
                    <a:lnTo>
                      <a:pt x="95" y="104"/>
                    </a:lnTo>
                    <a:lnTo>
                      <a:pt x="72" y="82"/>
                    </a:lnTo>
                    <a:lnTo>
                      <a:pt x="53" y="60"/>
                    </a:lnTo>
                    <a:lnTo>
                      <a:pt x="36" y="40"/>
                    </a:lnTo>
                    <a:lnTo>
                      <a:pt x="23" y="24"/>
                    </a:lnTo>
                    <a:lnTo>
                      <a:pt x="13" y="10"/>
                    </a:lnTo>
                    <a:lnTo>
                      <a:pt x="9" y="0"/>
                    </a:lnTo>
                    <a:lnTo>
                      <a:pt x="0" y="3"/>
                    </a:lnTo>
                    <a:lnTo>
                      <a:pt x="6" y="14"/>
                    </a:lnTo>
                    <a:lnTo>
                      <a:pt x="17" y="29"/>
                    </a:lnTo>
                    <a:lnTo>
                      <a:pt x="31" y="47"/>
                    </a:lnTo>
                    <a:lnTo>
                      <a:pt x="48" y="67"/>
                    </a:lnTo>
                    <a:lnTo>
                      <a:pt x="68" y="89"/>
                    </a:lnTo>
                    <a:lnTo>
                      <a:pt x="90" y="112"/>
                    </a:lnTo>
                    <a:lnTo>
                      <a:pt x="112" y="135"/>
                    </a:lnTo>
                    <a:lnTo>
                      <a:pt x="136" y="160"/>
                    </a:lnTo>
                    <a:lnTo>
                      <a:pt x="161" y="184"/>
                    </a:lnTo>
                    <a:lnTo>
                      <a:pt x="185" y="208"/>
                    </a:lnTo>
                    <a:lnTo>
                      <a:pt x="208" y="232"/>
                    </a:lnTo>
                    <a:lnTo>
                      <a:pt x="232" y="253"/>
                    </a:lnTo>
                    <a:lnTo>
                      <a:pt x="251" y="272"/>
                    </a:lnTo>
                    <a:lnTo>
                      <a:pt x="270" y="290"/>
                    </a:lnTo>
                    <a:lnTo>
                      <a:pt x="286" y="304"/>
                    </a:lnTo>
                    <a:lnTo>
                      <a:pt x="298" y="315"/>
                    </a:lnTo>
                    <a:lnTo>
                      <a:pt x="304" y="3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2" name="Freeform 223"/>
              <p:cNvSpPr>
                <a:spLocks/>
              </p:cNvSpPr>
              <p:nvPr/>
            </p:nvSpPr>
            <p:spPr bwMode="auto">
              <a:xfrm>
                <a:off x="4631" y="499"/>
                <a:ext cx="218" cy="149"/>
              </a:xfrm>
              <a:custGeom>
                <a:avLst/>
                <a:gdLst>
                  <a:gd name="T0" fmla="*/ 0 w 654"/>
                  <a:gd name="T1" fmla="*/ 0 h 447"/>
                  <a:gd name="T2" fmla="*/ 0 w 654"/>
                  <a:gd name="T3" fmla="*/ 0 h 447"/>
                  <a:gd name="T4" fmla="*/ 0 w 654"/>
                  <a:gd name="T5" fmla="*/ 0 h 447"/>
                  <a:gd name="T6" fmla="*/ 0 w 654"/>
                  <a:gd name="T7" fmla="*/ 0 h 447"/>
                  <a:gd name="T8" fmla="*/ 0 w 654"/>
                  <a:gd name="T9" fmla="*/ 0 h 447"/>
                  <a:gd name="T10" fmla="*/ 0 w 654"/>
                  <a:gd name="T11" fmla="*/ 0 h 447"/>
                  <a:gd name="T12" fmla="*/ 0 w 654"/>
                  <a:gd name="T13" fmla="*/ 0 h 447"/>
                  <a:gd name="T14" fmla="*/ 0 w 654"/>
                  <a:gd name="T15" fmla="*/ 0 h 447"/>
                  <a:gd name="T16" fmla="*/ 0 w 654"/>
                  <a:gd name="T17" fmla="*/ 0 h 447"/>
                  <a:gd name="T18" fmla="*/ 0 w 654"/>
                  <a:gd name="T19" fmla="*/ 0 h 447"/>
                  <a:gd name="T20" fmla="*/ 0 w 654"/>
                  <a:gd name="T21" fmla="*/ 0 h 447"/>
                  <a:gd name="T22" fmla="*/ 0 w 654"/>
                  <a:gd name="T23" fmla="*/ 0 h 447"/>
                  <a:gd name="T24" fmla="*/ 0 w 654"/>
                  <a:gd name="T25" fmla="*/ 0 h 447"/>
                  <a:gd name="T26" fmla="*/ 0 w 654"/>
                  <a:gd name="T27" fmla="*/ 0 h 447"/>
                  <a:gd name="T28" fmla="*/ 0 w 654"/>
                  <a:gd name="T29" fmla="*/ 0 h 447"/>
                  <a:gd name="T30" fmla="*/ 0 w 654"/>
                  <a:gd name="T31" fmla="*/ 0 h 447"/>
                  <a:gd name="T32" fmla="*/ 0 w 654"/>
                  <a:gd name="T33" fmla="*/ 0 h 447"/>
                  <a:gd name="T34" fmla="*/ 0 w 654"/>
                  <a:gd name="T35" fmla="*/ 0 h 447"/>
                  <a:gd name="T36" fmla="*/ 0 w 654"/>
                  <a:gd name="T37" fmla="*/ 0 h 447"/>
                  <a:gd name="T38" fmla="*/ 0 w 654"/>
                  <a:gd name="T39" fmla="*/ 0 h 447"/>
                  <a:gd name="T40" fmla="*/ 0 w 654"/>
                  <a:gd name="T41" fmla="*/ 0 h 447"/>
                  <a:gd name="T42" fmla="*/ 0 w 654"/>
                  <a:gd name="T43" fmla="*/ 0 h 447"/>
                  <a:gd name="T44" fmla="*/ 0 w 654"/>
                  <a:gd name="T45" fmla="*/ 0 h 447"/>
                  <a:gd name="T46" fmla="*/ 0 w 654"/>
                  <a:gd name="T47" fmla="*/ 0 h 447"/>
                  <a:gd name="T48" fmla="*/ 0 w 654"/>
                  <a:gd name="T49" fmla="*/ 0 h 447"/>
                  <a:gd name="T50" fmla="*/ 0 w 654"/>
                  <a:gd name="T51" fmla="*/ 0 h 447"/>
                  <a:gd name="T52" fmla="*/ 0 w 654"/>
                  <a:gd name="T53" fmla="*/ 0 h 447"/>
                  <a:gd name="T54" fmla="*/ 0 w 654"/>
                  <a:gd name="T55" fmla="*/ 0 h 447"/>
                  <a:gd name="T56" fmla="*/ 0 w 654"/>
                  <a:gd name="T57" fmla="*/ 0 h 447"/>
                  <a:gd name="T58" fmla="*/ 0 w 654"/>
                  <a:gd name="T59" fmla="*/ 0 h 447"/>
                  <a:gd name="T60" fmla="*/ 0 w 654"/>
                  <a:gd name="T61" fmla="*/ 0 h 447"/>
                  <a:gd name="T62" fmla="*/ 0 w 654"/>
                  <a:gd name="T63" fmla="*/ 0 h 447"/>
                  <a:gd name="T64" fmla="*/ 0 w 654"/>
                  <a:gd name="T65" fmla="*/ 0 h 447"/>
                  <a:gd name="T66" fmla="*/ 0 w 654"/>
                  <a:gd name="T67" fmla="*/ 0 h 447"/>
                  <a:gd name="T68" fmla="*/ 0 w 654"/>
                  <a:gd name="T69" fmla="*/ 0 h 44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654" h="447">
                    <a:moveTo>
                      <a:pt x="654" y="438"/>
                    </a:moveTo>
                    <a:lnTo>
                      <a:pt x="626" y="426"/>
                    </a:lnTo>
                    <a:lnTo>
                      <a:pt x="593" y="410"/>
                    </a:lnTo>
                    <a:lnTo>
                      <a:pt x="554" y="389"/>
                    </a:lnTo>
                    <a:lnTo>
                      <a:pt x="512" y="365"/>
                    </a:lnTo>
                    <a:lnTo>
                      <a:pt x="467" y="337"/>
                    </a:lnTo>
                    <a:lnTo>
                      <a:pt x="419" y="307"/>
                    </a:lnTo>
                    <a:lnTo>
                      <a:pt x="371" y="274"/>
                    </a:lnTo>
                    <a:lnTo>
                      <a:pt x="322" y="240"/>
                    </a:lnTo>
                    <a:lnTo>
                      <a:pt x="273" y="207"/>
                    </a:lnTo>
                    <a:lnTo>
                      <a:pt x="224" y="172"/>
                    </a:lnTo>
                    <a:lnTo>
                      <a:pt x="179" y="138"/>
                    </a:lnTo>
                    <a:lnTo>
                      <a:pt x="135" y="105"/>
                    </a:lnTo>
                    <a:lnTo>
                      <a:pt x="95" y="75"/>
                    </a:lnTo>
                    <a:lnTo>
                      <a:pt x="60" y="46"/>
                    </a:lnTo>
                    <a:lnTo>
                      <a:pt x="30" y="22"/>
                    </a:lnTo>
                    <a:lnTo>
                      <a:pt x="6" y="0"/>
                    </a:lnTo>
                    <a:lnTo>
                      <a:pt x="0" y="5"/>
                    </a:lnTo>
                    <a:lnTo>
                      <a:pt x="23" y="28"/>
                    </a:lnTo>
                    <a:lnTo>
                      <a:pt x="52" y="54"/>
                    </a:lnTo>
                    <a:lnTo>
                      <a:pt x="87" y="82"/>
                    </a:lnTo>
                    <a:lnTo>
                      <a:pt x="127" y="112"/>
                    </a:lnTo>
                    <a:lnTo>
                      <a:pt x="170" y="145"/>
                    </a:lnTo>
                    <a:lnTo>
                      <a:pt x="215" y="179"/>
                    </a:lnTo>
                    <a:lnTo>
                      <a:pt x="263" y="212"/>
                    </a:lnTo>
                    <a:lnTo>
                      <a:pt x="312" y="246"/>
                    </a:lnTo>
                    <a:lnTo>
                      <a:pt x="362" y="279"/>
                    </a:lnTo>
                    <a:lnTo>
                      <a:pt x="411" y="311"/>
                    </a:lnTo>
                    <a:lnTo>
                      <a:pt x="459" y="342"/>
                    </a:lnTo>
                    <a:lnTo>
                      <a:pt x="505" y="369"/>
                    </a:lnTo>
                    <a:lnTo>
                      <a:pt x="548" y="395"/>
                    </a:lnTo>
                    <a:lnTo>
                      <a:pt x="588" y="416"/>
                    </a:lnTo>
                    <a:lnTo>
                      <a:pt x="623" y="435"/>
                    </a:lnTo>
                    <a:lnTo>
                      <a:pt x="652" y="447"/>
                    </a:lnTo>
                    <a:lnTo>
                      <a:pt x="654" y="4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3" name="Freeform 224"/>
              <p:cNvSpPr>
                <a:spLocks/>
              </p:cNvSpPr>
              <p:nvPr/>
            </p:nvSpPr>
            <p:spPr bwMode="auto">
              <a:xfrm>
                <a:off x="4849" y="645"/>
                <a:ext cx="96" cy="29"/>
              </a:xfrm>
              <a:custGeom>
                <a:avLst/>
                <a:gdLst>
                  <a:gd name="T0" fmla="*/ 0 w 288"/>
                  <a:gd name="T1" fmla="*/ 0 h 87"/>
                  <a:gd name="T2" fmla="*/ 0 w 288"/>
                  <a:gd name="T3" fmla="*/ 0 h 87"/>
                  <a:gd name="T4" fmla="*/ 0 w 288"/>
                  <a:gd name="T5" fmla="*/ 0 h 87"/>
                  <a:gd name="T6" fmla="*/ 0 w 288"/>
                  <a:gd name="T7" fmla="*/ 0 h 87"/>
                  <a:gd name="T8" fmla="*/ 0 w 288"/>
                  <a:gd name="T9" fmla="*/ 0 h 87"/>
                  <a:gd name="T10" fmla="*/ 0 w 288"/>
                  <a:gd name="T11" fmla="*/ 0 h 87"/>
                  <a:gd name="T12" fmla="*/ 0 w 288"/>
                  <a:gd name="T13" fmla="*/ 0 h 87"/>
                  <a:gd name="T14" fmla="*/ 0 w 288"/>
                  <a:gd name="T15" fmla="*/ 0 h 87"/>
                  <a:gd name="T16" fmla="*/ 0 w 288"/>
                  <a:gd name="T17" fmla="*/ 0 h 87"/>
                  <a:gd name="T18" fmla="*/ 0 w 288"/>
                  <a:gd name="T19" fmla="*/ 0 h 87"/>
                  <a:gd name="T20" fmla="*/ 0 w 288"/>
                  <a:gd name="T21" fmla="*/ 0 h 87"/>
                  <a:gd name="T22" fmla="*/ 0 w 288"/>
                  <a:gd name="T23" fmla="*/ 0 h 87"/>
                  <a:gd name="T24" fmla="*/ 0 w 288"/>
                  <a:gd name="T25" fmla="*/ 0 h 87"/>
                  <a:gd name="T26" fmla="*/ 0 w 288"/>
                  <a:gd name="T27" fmla="*/ 0 h 87"/>
                  <a:gd name="T28" fmla="*/ 0 w 288"/>
                  <a:gd name="T29" fmla="*/ 0 h 87"/>
                  <a:gd name="T30" fmla="*/ 0 w 288"/>
                  <a:gd name="T31" fmla="*/ 0 h 87"/>
                  <a:gd name="T32" fmla="*/ 0 w 288"/>
                  <a:gd name="T33" fmla="*/ 0 h 87"/>
                  <a:gd name="T34" fmla="*/ 0 w 288"/>
                  <a:gd name="T35" fmla="*/ 0 h 87"/>
                  <a:gd name="T36" fmla="*/ 0 w 288"/>
                  <a:gd name="T37" fmla="*/ 0 h 87"/>
                  <a:gd name="T38" fmla="*/ 0 w 288"/>
                  <a:gd name="T39" fmla="*/ 0 h 87"/>
                  <a:gd name="T40" fmla="*/ 0 w 288"/>
                  <a:gd name="T41" fmla="*/ 0 h 87"/>
                  <a:gd name="T42" fmla="*/ 0 w 288"/>
                  <a:gd name="T43" fmla="*/ 0 h 87"/>
                  <a:gd name="T44" fmla="*/ 0 w 288"/>
                  <a:gd name="T45" fmla="*/ 0 h 87"/>
                  <a:gd name="T46" fmla="*/ 0 w 288"/>
                  <a:gd name="T47" fmla="*/ 0 h 87"/>
                  <a:gd name="T48" fmla="*/ 0 w 288"/>
                  <a:gd name="T49" fmla="*/ 0 h 87"/>
                  <a:gd name="T50" fmla="*/ 0 w 288"/>
                  <a:gd name="T51" fmla="*/ 0 h 87"/>
                  <a:gd name="T52" fmla="*/ 0 w 288"/>
                  <a:gd name="T53" fmla="*/ 0 h 87"/>
                  <a:gd name="T54" fmla="*/ 0 w 288"/>
                  <a:gd name="T55" fmla="*/ 0 h 87"/>
                  <a:gd name="T56" fmla="*/ 0 w 288"/>
                  <a:gd name="T57" fmla="*/ 0 h 87"/>
                  <a:gd name="T58" fmla="*/ 0 w 288"/>
                  <a:gd name="T59" fmla="*/ 0 h 87"/>
                  <a:gd name="T60" fmla="*/ 0 w 288"/>
                  <a:gd name="T61" fmla="*/ 0 h 87"/>
                  <a:gd name="T62" fmla="*/ 0 w 288"/>
                  <a:gd name="T63" fmla="*/ 0 h 87"/>
                  <a:gd name="T64" fmla="*/ 0 w 288"/>
                  <a:gd name="T65" fmla="*/ 0 h 87"/>
                  <a:gd name="T66" fmla="*/ 0 w 288"/>
                  <a:gd name="T67" fmla="*/ 0 h 87"/>
                  <a:gd name="T68" fmla="*/ 0 w 288"/>
                  <a:gd name="T69" fmla="*/ 0 h 87"/>
                  <a:gd name="T70" fmla="*/ 0 w 288"/>
                  <a:gd name="T71" fmla="*/ 0 h 87"/>
                  <a:gd name="T72" fmla="*/ 0 w 288"/>
                  <a:gd name="T73" fmla="*/ 0 h 87"/>
                  <a:gd name="T74" fmla="*/ 0 w 288"/>
                  <a:gd name="T75" fmla="*/ 0 h 87"/>
                  <a:gd name="T76" fmla="*/ 0 w 288"/>
                  <a:gd name="T77" fmla="*/ 0 h 87"/>
                  <a:gd name="T78" fmla="*/ 0 w 288"/>
                  <a:gd name="T79" fmla="*/ 0 h 87"/>
                  <a:gd name="T80" fmla="*/ 0 w 288"/>
                  <a:gd name="T81" fmla="*/ 0 h 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88" h="87">
                    <a:moveTo>
                      <a:pt x="281" y="80"/>
                    </a:moveTo>
                    <a:lnTo>
                      <a:pt x="286" y="78"/>
                    </a:lnTo>
                    <a:lnTo>
                      <a:pt x="279" y="78"/>
                    </a:lnTo>
                    <a:lnTo>
                      <a:pt x="267" y="77"/>
                    </a:lnTo>
                    <a:lnTo>
                      <a:pt x="253" y="73"/>
                    </a:lnTo>
                    <a:lnTo>
                      <a:pt x="236" y="70"/>
                    </a:lnTo>
                    <a:lnTo>
                      <a:pt x="216" y="65"/>
                    </a:lnTo>
                    <a:lnTo>
                      <a:pt x="195" y="59"/>
                    </a:lnTo>
                    <a:lnTo>
                      <a:pt x="172" y="54"/>
                    </a:lnTo>
                    <a:lnTo>
                      <a:pt x="149" y="47"/>
                    </a:lnTo>
                    <a:lnTo>
                      <a:pt x="125" y="40"/>
                    </a:lnTo>
                    <a:lnTo>
                      <a:pt x="102" y="33"/>
                    </a:lnTo>
                    <a:lnTo>
                      <a:pt x="80" y="26"/>
                    </a:lnTo>
                    <a:lnTo>
                      <a:pt x="59" y="20"/>
                    </a:lnTo>
                    <a:lnTo>
                      <a:pt x="40" y="13"/>
                    </a:lnTo>
                    <a:lnTo>
                      <a:pt x="24" y="8"/>
                    </a:lnTo>
                    <a:lnTo>
                      <a:pt x="11" y="4"/>
                    </a:lnTo>
                    <a:lnTo>
                      <a:pt x="2" y="0"/>
                    </a:lnTo>
                    <a:lnTo>
                      <a:pt x="0" y="9"/>
                    </a:lnTo>
                    <a:lnTo>
                      <a:pt x="10" y="13"/>
                    </a:lnTo>
                    <a:lnTo>
                      <a:pt x="23" y="18"/>
                    </a:lnTo>
                    <a:lnTo>
                      <a:pt x="39" y="23"/>
                    </a:lnTo>
                    <a:lnTo>
                      <a:pt x="59" y="29"/>
                    </a:lnTo>
                    <a:lnTo>
                      <a:pt x="80" y="35"/>
                    </a:lnTo>
                    <a:lnTo>
                      <a:pt x="102" y="42"/>
                    </a:lnTo>
                    <a:lnTo>
                      <a:pt x="125" y="49"/>
                    </a:lnTo>
                    <a:lnTo>
                      <a:pt x="150" y="56"/>
                    </a:lnTo>
                    <a:lnTo>
                      <a:pt x="173" y="63"/>
                    </a:lnTo>
                    <a:lnTo>
                      <a:pt x="195" y="69"/>
                    </a:lnTo>
                    <a:lnTo>
                      <a:pt x="217" y="74"/>
                    </a:lnTo>
                    <a:lnTo>
                      <a:pt x="237" y="79"/>
                    </a:lnTo>
                    <a:lnTo>
                      <a:pt x="254" y="83"/>
                    </a:lnTo>
                    <a:lnTo>
                      <a:pt x="269" y="84"/>
                    </a:lnTo>
                    <a:lnTo>
                      <a:pt x="281" y="85"/>
                    </a:lnTo>
                    <a:lnTo>
                      <a:pt x="288" y="84"/>
                    </a:lnTo>
                    <a:lnTo>
                      <a:pt x="283" y="86"/>
                    </a:lnTo>
                    <a:lnTo>
                      <a:pt x="286" y="87"/>
                    </a:lnTo>
                    <a:lnTo>
                      <a:pt x="287" y="86"/>
                    </a:lnTo>
                    <a:lnTo>
                      <a:pt x="288" y="85"/>
                    </a:lnTo>
                    <a:lnTo>
                      <a:pt x="288" y="84"/>
                    </a:lnTo>
                    <a:lnTo>
                      <a:pt x="281"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4" name="Freeform 225"/>
              <p:cNvSpPr>
                <a:spLocks/>
              </p:cNvSpPr>
              <p:nvPr/>
            </p:nvSpPr>
            <p:spPr bwMode="auto">
              <a:xfrm>
                <a:off x="4942" y="660"/>
                <a:ext cx="9" cy="13"/>
              </a:xfrm>
              <a:custGeom>
                <a:avLst/>
                <a:gdLst>
                  <a:gd name="T0" fmla="*/ 0 w 26"/>
                  <a:gd name="T1" fmla="*/ 0 h 40"/>
                  <a:gd name="T2" fmla="*/ 0 w 26"/>
                  <a:gd name="T3" fmla="*/ 0 h 40"/>
                  <a:gd name="T4" fmla="*/ 0 w 26"/>
                  <a:gd name="T5" fmla="*/ 0 h 40"/>
                  <a:gd name="T6" fmla="*/ 0 w 26"/>
                  <a:gd name="T7" fmla="*/ 0 h 40"/>
                  <a:gd name="T8" fmla="*/ 0 w 26"/>
                  <a:gd name="T9" fmla="*/ 0 h 40"/>
                  <a:gd name="T10" fmla="*/ 0 w 26"/>
                  <a:gd name="T11" fmla="*/ 0 h 40"/>
                  <a:gd name="T12" fmla="*/ 0 w 26"/>
                  <a:gd name="T13" fmla="*/ 0 h 40"/>
                  <a:gd name="T14" fmla="*/ 0 w 26"/>
                  <a:gd name="T15" fmla="*/ 0 h 4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 h="40">
                    <a:moveTo>
                      <a:pt x="17" y="0"/>
                    </a:moveTo>
                    <a:lnTo>
                      <a:pt x="0" y="36"/>
                    </a:lnTo>
                    <a:lnTo>
                      <a:pt x="7" y="40"/>
                    </a:lnTo>
                    <a:lnTo>
                      <a:pt x="12" y="30"/>
                    </a:lnTo>
                    <a:lnTo>
                      <a:pt x="16" y="21"/>
                    </a:lnTo>
                    <a:lnTo>
                      <a:pt x="21" y="13"/>
                    </a:lnTo>
                    <a:lnTo>
                      <a:pt x="26" y="4"/>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5" name="Freeform 226"/>
              <p:cNvSpPr>
                <a:spLocks/>
              </p:cNvSpPr>
              <p:nvPr/>
            </p:nvSpPr>
            <p:spPr bwMode="auto">
              <a:xfrm>
                <a:off x="4948" y="653"/>
                <a:ext cx="14" cy="8"/>
              </a:xfrm>
              <a:custGeom>
                <a:avLst/>
                <a:gdLst>
                  <a:gd name="T0" fmla="*/ 0 w 43"/>
                  <a:gd name="T1" fmla="*/ 0 h 25"/>
                  <a:gd name="T2" fmla="*/ 0 w 43"/>
                  <a:gd name="T3" fmla="*/ 0 h 25"/>
                  <a:gd name="T4" fmla="*/ 0 w 43"/>
                  <a:gd name="T5" fmla="*/ 0 h 25"/>
                  <a:gd name="T6" fmla="*/ 0 w 43"/>
                  <a:gd name="T7" fmla="*/ 0 h 25"/>
                  <a:gd name="T8" fmla="*/ 0 w 43"/>
                  <a:gd name="T9" fmla="*/ 0 h 25"/>
                  <a:gd name="T10" fmla="*/ 0 w 43"/>
                  <a:gd name="T11" fmla="*/ 0 h 25"/>
                  <a:gd name="T12" fmla="*/ 0 w 43"/>
                  <a:gd name="T13" fmla="*/ 0 h 25"/>
                  <a:gd name="T14" fmla="*/ 0 w 43"/>
                  <a:gd name="T15" fmla="*/ 0 h 25"/>
                  <a:gd name="T16" fmla="*/ 0 w 43"/>
                  <a:gd name="T17" fmla="*/ 0 h 25"/>
                  <a:gd name="T18" fmla="*/ 0 w 43"/>
                  <a:gd name="T19" fmla="*/ 0 h 25"/>
                  <a:gd name="T20" fmla="*/ 0 w 43"/>
                  <a:gd name="T21" fmla="*/ 0 h 25"/>
                  <a:gd name="T22" fmla="*/ 0 w 43"/>
                  <a:gd name="T23" fmla="*/ 0 h 25"/>
                  <a:gd name="T24" fmla="*/ 0 w 43"/>
                  <a:gd name="T25" fmla="*/ 0 h 25"/>
                  <a:gd name="T26" fmla="*/ 0 w 43"/>
                  <a:gd name="T27" fmla="*/ 0 h 25"/>
                  <a:gd name="T28" fmla="*/ 0 w 43"/>
                  <a:gd name="T29" fmla="*/ 0 h 25"/>
                  <a:gd name="T30" fmla="*/ 0 w 43"/>
                  <a:gd name="T31" fmla="*/ 0 h 25"/>
                  <a:gd name="T32" fmla="*/ 0 w 43"/>
                  <a:gd name="T33" fmla="*/ 0 h 25"/>
                  <a:gd name="T34" fmla="*/ 0 w 43"/>
                  <a:gd name="T35" fmla="*/ 0 h 25"/>
                  <a:gd name="T36" fmla="*/ 0 w 43"/>
                  <a:gd name="T37" fmla="*/ 0 h 25"/>
                  <a:gd name="T38" fmla="*/ 0 w 43"/>
                  <a:gd name="T39" fmla="*/ 0 h 25"/>
                  <a:gd name="T40" fmla="*/ 0 w 43"/>
                  <a:gd name="T41" fmla="*/ 0 h 25"/>
                  <a:gd name="T42" fmla="*/ 0 w 43"/>
                  <a:gd name="T43" fmla="*/ 0 h 2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43" h="25">
                    <a:moveTo>
                      <a:pt x="43" y="1"/>
                    </a:moveTo>
                    <a:lnTo>
                      <a:pt x="36" y="0"/>
                    </a:lnTo>
                    <a:lnTo>
                      <a:pt x="29" y="0"/>
                    </a:lnTo>
                    <a:lnTo>
                      <a:pt x="24" y="1"/>
                    </a:lnTo>
                    <a:lnTo>
                      <a:pt x="18" y="3"/>
                    </a:lnTo>
                    <a:lnTo>
                      <a:pt x="13" y="6"/>
                    </a:lnTo>
                    <a:lnTo>
                      <a:pt x="9" y="10"/>
                    </a:lnTo>
                    <a:lnTo>
                      <a:pt x="4" y="15"/>
                    </a:lnTo>
                    <a:lnTo>
                      <a:pt x="0" y="21"/>
                    </a:lnTo>
                    <a:lnTo>
                      <a:pt x="9" y="25"/>
                    </a:lnTo>
                    <a:lnTo>
                      <a:pt x="13" y="18"/>
                    </a:lnTo>
                    <a:lnTo>
                      <a:pt x="20" y="13"/>
                    </a:lnTo>
                    <a:lnTo>
                      <a:pt x="27" y="10"/>
                    </a:lnTo>
                    <a:lnTo>
                      <a:pt x="36" y="8"/>
                    </a:lnTo>
                    <a:lnTo>
                      <a:pt x="39" y="10"/>
                    </a:lnTo>
                    <a:lnTo>
                      <a:pt x="36" y="8"/>
                    </a:lnTo>
                    <a:lnTo>
                      <a:pt x="43" y="1"/>
                    </a:lnTo>
                    <a:lnTo>
                      <a:pt x="42" y="0"/>
                    </a:lnTo>
                    <a:lnTo>
                      <a:pt x="41" y="0"/>
                    </a:lnTo>
                    <a:lnTo>
                      <a:pt x="4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6" name="Freeform 227"/>
              <p:cNvSpPr>
                <a:spLocks/>
              </p:cNvSpPr>
              <p:nvPr/>
            </p:nvSpPr>
            <p:spPr bwMode="auto">
              <a:xfrm>
                <a:off x="4960" y="653"/>
                <a:ext cx="30" cy="29"/>
              </a:xfrm>
              <a:custGeom>
                <a:avLst/>
                <a:gdLst>
                  <a:gd name="T0" fmla="*/ 0 w 91"/>
                  <a:gd name="T1" fmla="*/ 0 h 87"/>
                  <a:gd name="T2" fmla="*/ 0 w 91"/>
                  <a:gd name="T3" fmla="*/ 0 h 87"/>
                  <a:gd name="T4" fmla="*/ 0 w 91"/>
                  <a:gd name="T5" fmla="*/ 0 h 87"/>
                  <a:gd name="T6" fmla="*/ 0 w 91"/>
                  <a:gd name="T7" fmla="*/ 0 h 87"/>
                  <a:gd name="T8" fmla="*/ 0 w 91"/>
                  <a:gd name="T9" fmla="*/ 0 h 87"/>
                  <a:gd name="T10" fmla="*/ 0 w 91"/>
                  <a:gd name="T11" fmla="*/ 0 h 87"/>
                  <a:gd name="T12" fmla="*/ 0 w 91"/>
                  <a:gd name="T13" fmla="*/ 0 h 87"/>
                  <a:gd name="T14" fmla="*/ 0 w 91"/>
                  <a:gd name="T15" fmla="*/ 0 h 87"/>
                  <a:gd name="T16" fmla="*/ 0 w 91"/>
                  <a:gd name="T17" fmla="*/ 0 h 87"/>
                  <a:gd name="T18" fmla="*/ 0 w 91"/>
                  <a:gd name="T19" fmla="*/ 0 h 8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1" h="87">
                    <a:moveTo>
                      <a:pt x="82" y="78"/>
                    </a:moveTo>
                    <a:lnTo>
                      <a:pt x="89" y="76"/>
                    </a:lnTo>
                    <a:lnTo>
                      <a:pt x="7" y="0"/>
                    </a:lnTo>
                    <a:lnTo>
                      <a:pt x="0" y="7"/>
                    </a:lnTo>
                    <a:lnTo>
                      <a:pt x="83" y="83"/>
                    </a:lnTo>
                    <a:lnTo>
                      <a:pt x="91" y="81"/>
                    </a:lnTo>
                    <a:lnTo>
                      <a:pt x="83" y="83"/>
                    </a:lnTo>
                    <a:lnTo>
                      <a:pt x="89" y="87"/>
                    </a:lnTo>
                    <a:lnTo>
                      <a:pt x="91" y="81"/>
                    </a:lnTo>
                    <a:lnTo>
                      <a:pt x="82"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7" name="Freeform 228"/>
              <p:cNvSpPr>
                <a:spLocks/>
              </p:cNvSpPr>
              <p:nvPr/>
            </p:nvSpPr>
            <p:spPr bwMode="auto">
              <a:xfrm>
                <a:off x="4987" y="655"/>
                <a:ext cx="12" cy="25"/>
              </a:xfrm>
              <a:custGeom>
                <a:avLst/>
                <a:gdLst>
                  <a:gd name="T0" fmla="*/ 0 w 35"/>
                  <a:gd name="T1" fmla="*/ 0 h 75"/>
                  <a:gd name="T2" fmla="*/ 0 w 35"/>
                  <a:gd name="T3" fmla="*/ 0 h 75"/>
                  <a:gd name="T4" fmla="*/ 0 w 35"/>
                  <a:gd name="T5" fmla="*/ 0 h 75"/>
                  <a:gd name="T6" fmla="*/ 0 w 35"/>
                  <a:gd name="T7" fmla="*/ 0 h 75"/>
                  <a:gd name="T8" fmla="*/ 0 w 35"/>
                  <a:gd name="T9" fmla="*/ 0 h 75"/>
                  <a:gd name="T10" fmla="*/ 0 w 35"/>
                  <a:gd name="T11" fmla="*/ 0 h 75"/>
                  <a:gd name="T12" fmla="*/ 0 w 35"/>
                  <a:gd name="T13" fmla="*/ 0 h 75"/>
                  <a:gd name="T14" fmla="*/ 0 w 35"/>
                  <a:gd name="T15" fmla="*/ 0 h 75"/>
                  <a:gd name="T16" fmla="*/ 0 w 35"/>
                  <a:gd name="T17" fmla="*/ 0 h 75"/>
                  <a:gd name="T18" fmla="*/ 0 w 35"/>
                  <a:gd name="T19" fmla="*/ 0 h 75"/>
                  <a:gd name="T20" fmla="*/ 0 w 35"/>
                  <a:gd name="T21" fmla="*/ 0 h 7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5" h="75">
                    <a:moveTo>
                      <a:pt x="25" y="4"/>
                    </a:moveTo>
                    <a:lnTo>
                      <a:pt x="25" y="0"/>
                    </a:lnTo>
                    <a:lnTo>
                      <a:pt x="0" y="72"/>
                    </a:lnTo>
                    <a:lnTo>
                      <a:pt x="9" y="75"/>
                    </a:lnTo>
                    <a:lnTo>
                      <a:pt x="33" y="0"/>
                    </a:lnTo>
                    <a:lnTo>
                      <a:pt x="33" y="3"/>
                    </a:lnTo>
                    <a:lnTo>
                      <a:pt x="35" y="3"/>
                    </a:lnTo>
                    <a:lnTo>
                      <a:pt x="35" y="1"/>
                    </a:lnTo>
                    <a:lnTo>
                      <a:pt x="35" y="0"/>
                    </a:lnTo>
                    <a:lnTo>
                      <a:pt x="33" y="0"/>
                    </a:lnTo>
                    <a:lnTo>
                      <a:pt x="25"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8" name="Freeform 229"/>
              <p:cNvSpPr>
                <a:spLocks/>
              </p:cNvSpPr>
              <p:nvPr/>
            </p:nvSpPr>
            <p:spPr bwMode="auto">
              <a:xfrm>
                <a:off x="4934" y="565"/>
                <a:ext cx="64" cy="92"/>
              </a:xfrm>
              <a:custGeom>
                <a:avLst/>
                <a:gdLst>
                  <a:gd name="T0" fmla="*/ 0 w 192"/>
                  <a:gd name="T1" fmla="*/ 0 h 275"/>
                  <a:gd name="T2" fmla="*/ 0 w 192"/>
                  <a:gd name="T3" fmla="*/ 0 h 275"/>
                  <a:gd name="T4" fmla="*/ 0 w 192"/>
                  <a:gd name="T5" fmla="*/ 0 h 275"/>
                  <a:gd name="T6" fmla="*/ 0 w 192"/>
                  <a:gd name="T7" fmla="*/ 0 h 275"/>
                  <a:gd name="T8" fmla="*/ 0 w 192"/>
                  <a:gd name="T9" fmla="*/ 0 h 275"/>
                  <a:gd name="T10" fmla="*/ 0 w 192"/>
                  <a:gd name="T11" fmla="*/ 0 h 275"/>
                  <a:gd name="T12" fmla="*/ 0 w 192"/>
                  <a:gd name="T13" fmla="*/ 0 h 275"/>
                  <a:gd name="T14" fmla="*/ 0 w 192"/>
                  <a:gd name="T15" fmla="*/ 0 h 275"/>
                  <a:gd name="T16" fmla="*/ 0 w 192"/>
                  <a:gd name="T17" fmla="*/ 0 h 275"/>
                  <a:gd name="T18" fmla="*/ 0 w 192"/>
                  <a:gd name="T19" fmla="*/ 0 h 275"/>
                  <a:gd name="T20" fmla="*/ 0 w 192"/>
                  <a:gd name="T21" fmla="*/ 0 h 275"/>
                  <a:gd name="T22" fmla="*/ 0 w 192"/>
                  <a:gd name="T23" fmla="*/ 0 h 275"/>
                  <a:gd name="T24" fmla="*/ 0 w 192"/>
                  <a:gd name="T25" fmla="*/ 0 h 275"/>
                  <a:gd name="T26" fmla="*/ 0 w 192"/>
                  <a:gd name="T27" fmla="*/ 0 h 275"/>
                  <a:gd name="T28" fmla="*/ 0 w 192"/>
                  <a:gd name="T29" fmla="*/ 0 h 275"/>
                  <a:gd name="T30" fmla="*/ 0 w 192"/>
                  <a:gd name="T31" fmla="*/ 0 h 275"/>
                  <a:gd name="T32" fmla="*/ 0 w 192"/>
                  <a:gd name="T33" fmla="*/ 0 h 275"/>
                  <a:gd name="T34" fmla="*/ 0 w 192"/>
                  <a:gd name="T35" fmla="*/ 0 h 275"/>
                  <a:gd name="T36" fmla="*/ 0 w 192"/>
                  <a:gd name="T37" fmla="*/ 0 h 275"/>
                  <a:gd name="T38" fmla="*/ 0 w 192"/>
                  <a:gd name="T39" fmla="*/ 0 h 275"/>
                  <a:gd name="T40" fmla="*/ 0 w 192"/>
                  <a:gd name="T41" fmla="*/ 0 h 275"/>
                  <a:gd name="T42" fmla="*/ 0 w 192"/>
                  <a:gd name="T43" fmla="*/ 0 h 275"/>
                  <a:gd name="T44" fmla="*/ 0 w 192"/>
                  <a:gd name="T45" fmla="*/ 0 h 275"/>
                  <a:gd name="T46" fmla="*/ 0 w 192"/>
                  <a:gd name="T47" fmla="*/ 0 h 275"/>
                  <a:gd name="T48" fmla="*/ 0 w 192"/>
                  <a:gd name="T49" fmla="*/ 0 h 275"/>
                  <a:gd name="T50" fmla="*/ 0 w 192"/>
                  <a:gd name="T51" fmla="*/ 0 h 275"/>
                  <a:gd name="T52" fmla="*/ 0 w 192"/>
                  <a:gd name="T53" fmla="*/ 0 h 275"/>
                  <a:gd name="T54" fmla="*/ 0 w 192"/>
                  <a:gd name="T55" fmla="*/ 0 h 275"/>
                  <a:gd name="T56" fmla="*/ 0 w 192"/>
                  <a:gd name="T57" fmla="*/ 0 h 275"/>
                  <a:gd name="T58" fmla="*/ 0 w 192"/>
                  <a:gd name="T59" fmla="*/ 0 h 275"/>
                  <a:gd name="T60" fmla="*/ 0 w 192"/>
                  <a:gd name="T61" fmla="*/ 0 h 275"/>
                  <a:gd name="T62" fmla="*/ 0 w 192"/>
                  <a:gd name="T63" fmla="*/ 0 h 275"/>
                  <a:gd name="T64" fmla="*/ 0 w 192"/>
                  <a:gd name="T65" fmla="*/ 0 h 275"/>
                  <a:gd name="T66" fmla="*/ 0 w 192"/>
                  <a:gd name="T67" fmla="*/ 0 h 275"/>
                  <a:gd name="T68" fmla="*/ 0 w 192"/>
                  <a:gd name="T69" fmla="*/ 0 h 27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92" h="275">
                    <a:moveTo>
                      <a:pt x="0" y="6"/>
                    </a:moveTo>
                    <a:lnTo>
                      <a:pt x="19" y="27"/>
                    </a:lnTo>
                    <a:lnTo>
                      <a:pt x="38" y="50"/>
                    </a:lnTo>
                    <a:lnTo>
                      <a:pt x="57" y="72"/>
                    </a:lnTo>
                    <a:lnTo>
                      <a:pt x="74" y="97"/>
                    </a:lnTo>
                    <a:lnTo>
                      <a:pt x="91" y="120"/>
                    </a:lnTo>
                    <a:lnTo>
                      <a:pt x="108" y="145"/>
                    </a:lnTo>
                    <a:lnTo>
                      <a:pt x="124" y="170"/>
                    </a:lnTo>
                    <a:lnTo>
                      <a:pt x="139" y="195"/>
                    </a:lnTo>
                    <a:lnTo>
                      <a:pt x="145" y="204"/>
                    </a:lnTo>
                    <a:lnTo>
                      <a:pt x="149" y="214"/>
                    </a:lnTo>
                    <a:lnTo>
                      <a:pt x="155" y="225"/>
                    </a:lnTo>
                    <a:lnTo>
                      <a:pt x="161" y="235"/>
                    </a:lnTo>
                    <a:lnTo>
                      <a:pt x="166" y="246"/>
                    </a:lnTo>
                    <a:lnTo>
                      <a:pt x="172" y="256"/>
                    </a:lnTo>
                    <a:lnTo>
                      <a:pt x="179" y="265"/>
                    </a:lnTo>
                    <a:lnTo>
                      <a:pt x="184" y="275"/>
                    </a:lnTo>
                    <a:lnTo>
                      <a:pt x="192" y="271"/>
                    </a:lnTo>
                    <a:lnTo>
                      <a:pt x="188" y="260"/>
                    </a:lnTo>
                    <a:lnTo>
                      <a:pt x="181" y="246"/>
                    </a:lnTo>
                    <a:lnTo>
                      <a:pt x="172" y="229"/>
                    </a:lnTo>
                    <a:lnTo>
                      <a:pt x="161" y="212"/>
                    </a:lnTo>
                    <a:lnTo>
                      <a:pt x="149" y="192"/>
                    </a:lnTo>
                    <a:lnTo>
                      <a:pt x="136" y="172"/>
                    </a:lnTo>
                    <a:lnTo>
                      <a:pt x="122" y="152"/>
                    </a:lnTo>
                    <a:lnTo>
                      <a:pt x="108" y="131"/>
                    </a:lnTo>
                    <a:lnTo>
                      <a:pt x="93" y="110"/>
                    </a:lnTo>
                    <a:lnTo>
                      <a:pt x="77" y="89"/>
                    </a:lnTo>
                    <a:lnTo>
                      <a:pt x="63" y="70"/>
                    </a:lnTo>
                    <a:lnTo>
                      <a:pt x="50" y="52"/>
                    </a:lnTo>
                    <a:lnTo>
                      <a:pt x="36" y="35"/>
                    </a:lnTo>
                    <a:lnTo>
                      <a:pt x="24" y="21"/>
                    </a:lnTo>
                    <a:lnTo>
                      <a:pt x="14" y="10"/>
                    </a:lnTo>
                    <a:lnTo>
                      <a:pt x="5" y="0"/>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9" name="Freeform 230"/>
              <p:cNvSpPr>
                <a:spLocks/>
              </p:cNvSpPr>
              <p:nvPr/>
            </p:nvSpPr>
            <p:spPr bwMode="auto">
              <a:xfrm>
                <a:off x="4765" y="446"/>
                <a:ext cx="171" cy="121"/>
              </a:xfrm>
              <a:custGeom>
                <a:avLst/>
                <a:gdLst>
                  <a:gd name="T0" fmla="*/ 0 w 513"/>
                  <a:gd name="T1" fmla="*/ 0 h 364"/>
                  <a:gd name="T2" fmla="*/ 0 w 513"/>
                  <a:gd name="T3" fmla="*/ 0 h 364"/>
                  <a:gd name="T4" fmla="*/ 0 w 513"/>
                  <a:gd name="T5" fmla="*/ 0 h 364"/>
                  <a:gd name="T6" fmla="*/ 0 w 513"/>
                  <a:gd name="T7" fmla="*/ 0 h 364"/>
                  <a:gd name="T8" fmla="*/ 0 w 513"/>
                  <a:gd name="T9" fmla="*/ 0 h 364"/>
                  <a:gd name="T10" fmla="*/ 0 w 513"/>
                  <a:gd name="T11" fmla="*/ 0 h 364"/>
                  <a:gd name="T12" fmla="*/ 0 w 513"/>
                  <a:gd name="T13" fmla="*/ 0 h 364"/>
                  <a:gd name="T14" fmla="*/ 0 w 513"/>
                  <a:gd name="T15" fmla="*/ 0 h 364"/>
                  <a:gd name="T16" fmla="*/ 0 w 513"/>
                  <a:gd name="T17" fmla="*/ 0 h 364"/>
                  <a:gd name="T18" fmla="*/ 0 w 513"/>
                  <a:gd name="T19" fmla="*/ 0 h 364"/>
                  <a:gd name="T20" fmla="*/ 0 w 513"/>
                  <a:gd name="T21" fmla="*/ 0 h 364"/>
                  <a:gd name="T22" fmla="*/ 0 w 513"/>
                  <a:gd name="T23" fmla="*/ 0 h 364"/>
                  <a:gd name="T24" fmla="*/ 0 w 513"/>
                  <a:gd name="T25" fmla="*/ 0 h 364"/>
                  <a:gd name="T26" fmla="*/ 0 w 513"/>
                  <a:gd name="T27" fmla="*/ 0 h 364"/>
                  <a:gd name="T28" fmla="*/ 0 w 513"/>
                  <a:gd name="T29" fmla="*/ 0 h 364"/>
                  <a:gd name="T30" fmla="*/ 0 w 513"/>
                  <a:gd name="T31" fmla="*/ 0 h 364"/>
                  <a:gd name="T32" fmla="*/ 0 w 513"/>
                  <a:gd name="T33" fmla="*/ 0 h 364"/>
                  <a:gd name="T34" fmla="*/ 0 w 513"/>
                  <a:gd name="T35" fmla="*/ 0 h 364"/>
                  <a:gd name="T36" fmla="*/ 0 w 513"/>
                  <a:gd name="T37" fmla="*/ 0 h 364"/>
                  <a:gd name="T38" fmla="*/ 0 w 513"/>
                  <a:gd name="T39" fmla="*/ 0 h 364"/>
                  <a:gd name="T40" fmla="*/ 0 w 513"/>
                  <a:gd name="T41" fmla="*/ 0 h 364"/>
                  <a:gd name="T42" fmla="*/ 0 w 513"/>
                  <a:gd name="T43" fmla="*/ 0 h 364"/>
                  <a:gd name="T44" fmla="*/ 0 w 513"/>
                  <a:gd name="T45" fmla="*/ 0 h 364"/>
                  <a:gd name="T46" fmla="*/ 0 w 513"/>
                  <a:gd name="T47" fmla="*/ 0 h 364"/>
                  <a:gd name="T48" fmla="*/ 0 w 513"/>
                  <a:gd name="T49" fmla="*/ 0 h 364"/>
                  <a:gd name="T50" fmla="*/ 0 w 513"/>
                  <a:gd name="T51" fmla="*/ 0 h 364"/>
                  <a:gd name="T52" fmla="*/ 0 w 513"/>
                  <a:gd name="T53" fmla="*/ 0 h 364"/>
                  <a:gd name="T54" fmla="*/ 0 w 513"/>
                  <a:gd name="T55" fmla="*/ 0 h 364"/>
                  <a:gd name="T56" fmla="*/ 0 w 513"/>
                  <a:gd name="T57" fmla="*/ 0 h 364"/>
                  <a:gd name="T58" fmla="*/ 0 w 513"/>
                  <a:gd name="T59" fmla="*/ 0 h 364"/>
                  <a:gd name="T60" fmla="*/ 0 w 513"/>
                  <a:gd name="T61" fmla="*/ 0 h 364"/>
                  <a:gd name="T62" fmla="*/ 0 w 513"/>
                  <a:gd name="T63" fmla="*/ 0 h 364"/>
                  <a:gd name="T64" fmla="*/ 0 w 513"/>
                  <a:gd name="T65" fmla="*/ 0 h 364"/>
                  <a:gd name="T66" fmla="*/ 0 w 513"/>
                  <a:gd name="T67" fmla="*/ 0 h 364"/>
                  <a:gd name="T68" fmla="*/ 0 w 513"/>
                  <a:gd name="T69" fmla="*/ 0 h 3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13" h="364">
                    <a:moveTo>
                      <a:pt x="0" y="7"/>
                    </a:moveTo>
                    <a:lnTo>
                      <a:pt x="28" y="25"/>
                    </a:lnTo>
                    <a:lnTo>
                      <a:pt x="59" y="42"/>
                    </a:lnTo>
                    <a:lnTo>
                      <a:pt x="90" y="62"/>
                    </a:lnTo>
                    <a:lnTo>
                      <a:pt x="124" y="83"/>
                    </a:lnTo>
                    <a:lnTo>
                      <a:pt x="159" y="105"/>
                    </a:lnTo>
                    <a:lnTo>
                      <a:pt x="194" y="127"/>
                    </a:lnTo>
                    <a:lnTo>
                      <a:pt x="229" y="150"/>
                    </a:lnTo>
                    <a:lnTo>
                      <a:pt x="265" y="175"/>
                    </a:lnTo>
                    <a:lnTo>
                      <a:pt x="300" y="199"/>
                    </a:lnTo>
                    <a:lnTo>
                      <a:pt x="334" y="222"/>
                    </a:lnTo>
                    <a:lnTo>
                      <a:pt x="368" y="247"/>
                    </a:lnTo>
                    <a:lnTo>
                      <a:pt x="400" y="271"/>
                    </a:lnTo>
                    <a:lnTo>
                      <a:pt x="430" y="296"/>
                    </a:lnTo>
                    <a:lnTo>
                      <a:pt x="459" y="319"/>
                    </a:lnTo>
                    <a:lnTo>
                      <a:pt x="484" y="342"/>
                    </a:lnTo>
                    <a:lnTo>
                      <a:pt x="508" y="364"/>
                    </a:lnTo>
                    <a:lnTo>
                      <a:pt x="513" y="358"/>
                    </a:lnTo>
                    <a:lnTo>
                      <a:pt x="497" y="341"/>
                    </a:lnTo>
                    <a:lnTo>
                      <a:pt x="476" y="321"/>
                    </a:lnTo>
                    <a:lnTo>
                      <a:pt x="449" y="299"/>
                    </a:lnTo>
                    <a:lnTo>
                      <a:pt x="419" y="276"/>
                    </a:lnTo>
                    <a:lnTo>
                      <a:pt x="386" y="251"/>
                    </a:lnTo>
                    <a:lnTo>
                      <a:pt x="350" y="225"/>
                    </a:lnTo>
                    <a:lnTo>
                      <a:pt x="312" y="198"/>
                    </a:lnTo>
                    <a:lnTo>
                      <a:pt x="273" y="171"/>
                    </a:lnTo>
                    <a:lnTo>
                      <a:pt x="233" y="144"/>
                    </a:lnTo>
                    <a:lnTo>
                      <a:pt x="194" y="119"/>
                    </a:lnTo>
                    <a:lnTo>
                      <a:pt x="155" y="94"/>
                    </a:lnTo>
                    <a:lnTo>
                      <a:pt x="119" y="71"/>
                    </a:lnTo>
                    <a:lnTo>
                      <a:pt x="85" y="49"/>
                    </a:lnTo>
                    <a:lnTo>
                      <a:pt x="54" y="30"/>
                    </a:lnTo>
                    <a:lnTo>
                      <a:pt x="27" y="14"/>
                    </a:lnTo>
                    <a:lnTo>
                      <a:pt x="4"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0" name="Freeform 231"/>
              <p:cNvSpPr>
                <a:spLocks/>
              </p:cNvSpPr>
              <p:nvPr/>
            </p:nvSpPr>
            <p:spPr bwMode="auto">
              <a:xfrm>
                <a:off x="4581" y="342"/>
                <a:ext cx="185" cy="106"/>
              </a:xfrm>
              <a:custGeom>
                <a:avLst/>
                <a:gdLst>
                  <a:gd name="T0" fmla="*/ 0 w 556"/>
                  <a:gd name="T1" fmla="*/ 0 h 319"/>
                  <a:gd name="T2" fmla="*/ 0 w 556"/>
                  <a:gd name="T3" fmla="*/ 0 h 319"/>
                  <a:gd name="T4" fmla="*/ 0 w 556"/>
                  <a:gd name="T5" fmla="*/ 0 h 319"/>
                  <a:gd name="T6" fmla="*/ 0 w 556"/>
                  <a:gd name="T7" fmla="*/ 0 h 319"/>
                  <a:gd name="T8" fmla="*/ 0 w 556"/>
                  <a:gd name="T9" fmla="*/ 0 h 319"/>
                  <a:gd name="T10" fmla="*/ 0 w 556"/>
                  <a:gd name="T11" fmla="*/ 0 h 319"/>
                  <a:gd name="T12" fmla="*/ 0 w 556"/>
                  <a:gd name="T13" fmla="*/ 0 h 319"/>
                  <a:gd name="T14" fmla="*/ 0 w 556"/>
                  <a:gd name="T15" fmla="*/ 0 h 319"/>
                  <a:gd name="T16" fmla="*/ 0 w 556"/>
                  <a:gd name="T17" fmla="*/ 0 h 319"/>
                  <a:gd name="T18" fmla="*/ 0 w 556"/>
                  <a:gd name="T19" fmla="*/ 0 h 319"/>
                  <a:gd name="T20" fmla="*/ 0 w 556"/>
                  <a:gd name="T21" fmla="*/ 0 h 319"/>
                  <a:gd name="T22" fmla="*/ 0 w 556"/>
                  <a:gd name="T23" fmla="*/ 0 h 319"/>
                  <a:gd name="T24" fmla="*/ 0 w 556"/>
                  <a:gd name="T25" fmla="*/ 0 h 319"/>
                  <a:gd name="T26" fmla="*/ 0 w 556"/>
                  <a:gd name="T27" fmla="*/ 0 h 319"/>
                  <a:gd name="T28" fmla="*/ 0 w 556"/>
                  <a:gd name="T29" fmla="*/ 0 h 319"/>
                  <a:gd name="T30" fmla="*/ 0 w 556"/>
                  <a:gd name="T31" fmla="*/ 0 h 319"/>
                  <a:gd name="T32" fmla="*/ 0 w 556"/>
                  <a:gd name="T33" fmla="*/ 0 h 319"/>
                  <a:gd name="T34" fmla="*/ 0 w 556"/>
                  <a:gd name="T35" fmla="*/ 0 h 319"/>
                  <a:gd name="T36" fmla="*/ 0 w 556"/>
                  <a:gd name="T37" fmla="*/ 0 h 319"/>
                  <a:gd name="T38" fmla="*/ 0 w 556"/>
                  <a:gd name="T39" fmla="*/ 0 h 319"/>
                  <a:gd name="T40" fmla="*/ 0 w 556"/>
                  <a:gd name="T41" fmla="*/ 0 h 319"/>
                  <a:gd name="T42" fmla="*/ 0 w 556"/>
                  <a:gd name="T43" fmla="*/ 0 h 319"/>
                  <a:gd name="T44" fmla="*/ 0 w 556"/>
                  <a:gd name="T45" fmla="*/ 0 h 319"/>
                  <a:gd name="T46" fmla="*/ 0 w 556"/>
                  <a:gd name="T47" fmla="*/ 0 h 319"/>
                  <a:gd name="T48" fmla="*/ 0 w 556"/>
                  <a:gd name="T49" fmla="*/ 0 h 319"/>
                  <a:gd name="T50" fmla="*/ 0 w 556"/>
                  <a:gd name="T51" fmla="*/ 0 h 319"/>
                  <a:gd name="T52" fmla="*/ 0 w 556"/>
                  <a:gd name="T53" fmla="*/ 0 h 319"/>
                  <a:gd name="T54" fmla="*/ 0 w 556"/>
                  <a:gd name="T55" fmla="*/ 0 h 319"/>
                  <a:gd name="T56" fmla="*/ 0 w 556"/>
                  <a:gd name="T57" fmla="*/ 0 h 319"/>
                  <a:gd name="T58" fmla="*/ 0 w 556"/>
                  <a:gd name="T59" fmla="*/ 0 h 319"/>
                  <a:gd name="T60" fmla="*/ 0 w 556"/>
                  <a:gd name="T61" fmla="*/ 0 h 319"/>
                  <a:gd name="T62" fmla="*/ 0 w 556"/>
                  <a:gd name="T63" fmla="*/ 0 h 319"/>
                  <a:gd name="T64" fmla="*/ 0 w 556"/>
                  <a:gd name="T65" fmla="*/ 0 h 319"/>
                  <a:gd name="T66" fmla="*/ 0 w 556"/>
                  <a:gd name="T67" fmla="*/ 0 h 319"/>
                  <a:gd name="T68" fmla="*/ 0 w 556"/>
                  <a:gd name="T69" fmla="*/ 0 h 3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6" h="319">
                    <a:moveTo>
                      <a:pt x="0" y="9"/>
                    </a:moveTo>
                    <a:lnTo>
                      <a:pt x="24" y="18"/>
                    </a:lnTo>
                    <a:lnTo>
                      <a:pt x="53" y="31"/>
                    </a:lnTo>
                    <a:lnTo>
                      <a:pt x="85" y="46"/>
                    </a:lnTo>
                    <a:lnTo>
                      <a:pt x="120" y="64"/>
                    </a:lnTo>
                    <a:lnTo>
                      <a:pt x="156" y="84"/>
                    </a:lnTo>
                    <a:lnTo>
                      <a:pt x="195" y="105"/>
                    </a:lnTo>
                    <a:lnTo>
                      <a:pt x="235" y="128"/>
                    </a:lnTo>
                    <a:lnTo>
                      <a:pt x="274" y="152"/>
                    </a:lnTo>
                    <a:lnTo>
                      <a:pt x="315" y="176"/>
                    </a:lnTo>
                    <a:lnTo>
                      <a:pt x="354" y="199"/>
                    </a:lnTo>
                    <a:lnTo>
                      <a:pt x="393" y="223"/>
                    </a:lnTo>
                    <a:lnTo>
                      <a:pt x="430" y="246"/>
                    </a:lnTo>
                    <a:lnTo>
                      <a:pt x="465" y="267"/>
                    </a:lnTo>
                    <a:lnTo>
                      <a:pt x="497" y="287"/>
                    </a:lnTo>
                    <a:lnTo>
                      <a:pt x="526" y="304"/>
                    </a:lnTo>
                    <a:lnTo>
                      <a:pt x="552" y="319"/>
                    </a:lnTo>
                    <a:lnTo>
                      <a:pt x="556" y="312"/>
                    </a:lnTo>
                    <a:lnTo>
                      <a:pt x="536" y="299"/>
                    </a:lnTo>
                    <a:lnTo>
                      <a:pt x="510" y="282"/>
                    </a:lnTo>
                    <a:lnTo>
                      <a:pt x="479" y="263"/>
                    </a:lnTo>
                    <a:lnTo>
                      <a:pt x="443" y="241"/>
                    </a:lnTo>
                    <a:lnTo>
                      <a:pt x="404" y="218"/>
                    </a:lnTo>
                    <a:lnTo>
                      <a:pt x="364" y="194"/>
                    </a:lnTo>
                    <a:lnTo>
                      <a:pt x="321" y="168"/>
                    </a:lnTo>
                    <a:lnTo>
                      <a:pt x="276" y="142"/>
                    </a:lnTo>
                    <a:lnTo>
                      <a:pt x="233" y="118"/>
                    </a:lnTo>
                    <a:lnTo>
                      <a:pt x="190" y="94"/>
                    </a:lnTo>
                    <a:lnTo>
                      <a:pt x="150" y="71"/>
                    </a:lnTo>
                    <a:lnTo>
                      <a:pt x="111" y="51"/>
                    </a:lnTo>
                    <a:lnTo>
                      <a:pt x="77" y="33"/>
                    </a:lnTo>
                    <a:lnTo>
                      <a:pt x="46" y="18"/>
                    </a:lnTo>
                    <a:lnTo>
                      <a:pt x="22" y="7"/>
                    </a:lnTo>
                    <a:lnTo>
                      <a:pt x="2" y="0"/>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1" name="Freeform 232"/>
              <p:cNvSpPr>
                <a:spLocks/>
              </p:cNvSpPr>
              <p:nvPr/>
            </p:nvSpPr>
            <p:spPr bwMode="auto">
              <a:xfrm>
                <a:off x="4556" y="338"/>
                <a:ext cx="26" cy="7"/>
              </a:xfrm>
              <a:custGeom>
                <a:avLst/>
                <a:gdLst>
                  <a:gd name="T0" fmla="*/ 0 w 78"/>
                  <a:gd name="T1" fmla="*/ 0 h 19"/>
                  <a:gd name="T2" fmla="*/ 0 w 78"/>
                  <a:gd name="T3" fmla="*/ 0 h 19"/>
                  <a:gd name="T4" fmla="*/ 0 w 78"/>
                  <a:gd name="T5" fmla="*/ 0 h 19"/>
                  <a:gd name="T6" fmla="*/ 0 w 78"/>
                  <a:gd name="T7" fmla="*/ 0 h 19"/>
                  <a:gd name="T8" fmla="*/ 0 w 78"/>
                  <a:gd name="T9" fmla="*/ 0 h 19"/>
                  <a:gd name="T10" fmla="*/ 0 w 78"/>
                  <a:gd name="T11" fmla="*/ 0 h 19"/>
                  <a:gd name="T12" fmla="*/ 0 w 78"/>
                  <a:gd name="T13" fmla="*/ 0 h 19"/>
                  <a:gd name="T14" fmla="*/ 0 w 78"/>
                  <a:gd name="T15" fmla="*/ 0 h 19"/>
                  <a:gd name="T16" fmla="*/ 0 w 78"/>
                  <a:gd name="T17" fmla="*/ 0 h 19"/>
                  <a:gd name="T18" fmla="*/ 0 w 78"/>
                  <a:gd name="T19" fmla="*/ 0 h 19"/>
                  <a:gd name="T20" fmla="*/ 0 w 78"/>
                  <a:gd name="T21" fmla="*/ 0 h 19"/>
                  <a:gd name="T22" fmla="*/ 0 w 78"/>
                  <a:gd name="T23" fmla="*/ 0 h 19"/>
                  <a:gd name="T24" fmla="*/ 0 w 78"/>
                  <a:gd name="T25" fmla="*/ 0 h 19"/>
                  <a:gd name="T26" fmla="*/ 0 w 78"/>
                  <a:gd name="T27" fmla="*/ 0 h 19"/>
                  <a:gd name="T28" fmla="*/ 0 w 78"/>
                  <a:gd name="T29" fmla="*/ 0 h 19"/>
                  <a:gd name="T30" fmla="*/ 0 w 78"/>
                  <a:gd name="T31" fmla="*/ 0 h 19"/>
                  <a:gd name="T32" fmla="*/ 0 w 78"/>
                  <a:gd name="T33" fmla="*/ 0 h 19"/>
                  <a:gd name="T34" fmla="*/ 0 w 78"/>
                  <a:gd name="T35" fmla="*/ 0 h 19"/>
                  <a:gd name="T36" fmla="*/ 0 w 78"/>
                  <a:gd name="T37" fmla="*/ 0 h 19"/>
                  <a:gd name="T38" fmla="*/ 0 w 78"/>
                  <a:gd name="T39" fmla="*/ 0 h 19"/>
                  <a:gd name="T40" fmla="*/ 0 w 78"/>
                  <a:gd name="T41" fmla="*/ 0 h 19"/>
                  <a:gd name="T42" fmla="*/ 0 w 78"/>
                  <a:gd name="T43" fmla="*/ 0 h 19"/>
                  <a:gd name="T44" fmla="*/ 0 w 78"/>
                  <a:gd name="T45" fmla="*/ 0 h 19"/>
                  <a:gd name="T46" fmla="*/ 0 w 78"/>
                  <a:gd name="T47" fmla="*/ 0 h 19"/>
                  <a:gd name="T48" fmla="*/ 0 w 78"/>
                  <a:gd name="T49" fmla="*/ 0 h 19"/>
                  <a:gd name="T50" fmla="*/ 0 w 78"/>
                  <a:gd name="T51" fmla="*/ 0 h 19"/>
                  <a:gd name="T52" fmla="*/ 0 w 78"/>
                  <a:gd name="T53" fmla="*/ 0 h 19"/>
                  <a:gd name="T54" fmla="*/ 0 w 78"/>
                  <a:gd name="T55" fmla="*/ 0 h 19"/>
                  <a:gd name="T56" fmla="*/ 0 w 78"/>
                  <a:gd name="T57" fmla="*/ 0 h 19"/>
                  <a:gd name="T58" fmla="*/ 0 w 78"/>
                  <a:gd name="T59" fmla="*/ 0 h 19"/>
                  <a:gd name="T60" fmla="*/ 0 w 78"/>
                  <a:gd name="T61" fmla="*/ 0 h 19"/>
                  <a:gd name="T62" fmla="*/ 0 w 78"/>
                  <a:gd name="T63" fmla="*/ 0 h 19"/>
                  <a:gd name="T64" fmla="*/ 0 w 78"/>
                  <a:gd name="T65" fmla="*/ 0 h 1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8" h="19">
                    <a:moveTo>
                      <a:pt x="1" y="12"/>
                    </a:moveTo>
                    <a:lnTo>
                      <a:pt x="3" y="12"/>
                    </a:lnTo>
                    <a:lnTo>
                      <a:pt x="4" y="10"/>
                    </a:lnTo>
                    <a:lnTo>
                      <a:pt x="7" y="9"/>
                    </a:lnTo>
                    <a:lnTo>
                      <a:pt x="10" y="9"/>
                    </a:lnTo>
                    <a:lnTo>
                      <a:pt x="12" y="9"/>
                    </a:lnTo>
                    <a:lnTo>
                      <a:pt x="25" y="9"/>
                    </a:lnTo>
                    <a:lnTo>
                      <a:pt x="32" y="9"/>
                    </a:lnTo>
                    <a:lnTo>
                      <a:pt x="38" y="10"/>
                    </a:lnTo>
                    <a:lnTo>
                      <a:pt x="44" y="10"/>
                    </a:lnTo>
                    <a:lnTo>
                      <a:pt x="50" y="12"/>
                    </a:lnTo>
                    <a:lnTo>
                      <a:pt x="57" y="14"/>
                    </a:lnTo>
                    <a:lnTo>
                      <a:pt x="63" y="15"/>
                    </a:lnTo>
                    <a:lnTo>
                      <a:pt x="70" y="17"/>
                    </a:lnTo>
                    <a:lnTo>
                      <a:pt x="76" y="19"/>
                    </a:lnTo>
                    <a:lnTo>
                      <a:pt x="78" y="10"/>
                    </a:lnTo>
                    <a:lnTo>
                      <a:pt x="71" y="8"/>
                    </a:lnTo>
                    <a:lnTo>
                      <a:pt x="63" y="6"/>
                    </a:lnTo>
                    <a:lnTo>
                      <a:pt x="55" y="5"/>
                    </a:lnTo>
                    <a:lnTo>
                      <a:pt x="47" y="4"/>
                    </a:lnTo>
                    <a:lnTo>
                      <a:pt x="40" y="2"/>
                    </a:lnTo>
                    <a:lnTo>
                      <a:pt x="32" y="1"/>
                    </a:lnTo>
                    <a:lnTo>
                      <a:pt x="24" y="0"/>
                    </a:lnTo>
                    <a:lnTo>
                      <a:pt x="15" y="0"/>
                    </a:lnTo>
                    <a:lnTo>
                      <a:pt x="12" y="0"/>
                    </a:lnTo>
                    <a:lnTo>
                      <a:pt x="8" y="1"/>
                    </a:lnTo>
                    <a:lnTo>
                      <a:pt x="5" y="1"/>
                    </a:lnTo>
                    <a:lnTo>
                      <a:pt x="3" y="2"/>
                    </a:lnTo>
                    <a:lnTo>
                      <a:pt x="0" y="2"/>
                    </a:lnTo>
                    <a:lnTo>
                      <a:pt x="1" y="2"/>
                    </a:lnTo>
                    <a:lnTo>
                      <a:pt x="1" y="12"/>
                    </a:lnTo>
                    <a:lnTo>
                      <a:pt x="3" y="12"/>
                    </a:lnTo>
                    <a:lnTo>
                      <a:pt x="1"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2" name="Freeform 233"/>
              <p:cNvSpPr>
                <a:spLocks/>
              </p:cNvSpPr>
              <p:nvPr/>
            </p:nvSpPr>
            <p:spPr bwMode="auto">
              <a:xfrm>
                <a:off x="4412" y="480"/>
                <a:ext cx="344" cy="301"/>
              </a:xfrm>
              <a:custGeom>
                <a:avLst/>
                <a:gdLst>
                  <a:gd name="T0" fmla="*/ 0 w 1031"/>
                  <a:gd name="T1" fmla="*/ 0 h 904"/>
                  <a:gd name="T2" fmla="*/ 0 w 1031"/>
                  <a:gd name="T3" fmla="*/ 0 h 904"/>
                  <a:gd name="T4" fmla="*/ 0 w 1031"/>
                  <a:gd name="T5" fmla="*/ 0 h 904"/>
                  <a:gd name="T6" fmla="*/ 0 w 1031"/>
                  <a:gd name="T7" fmla="*/ 0 h 904"/>
                  <a:gd name="T8" fmla="*/ 0 w 1031"/>
                  <a:gd name="T9" fmla="*/ 0 h 904"/>
                  <a:gd name="T10" fmla="*/ 0 w 1031"/>
                  <a:gd name="T11" fmla="*/ 0 h 904"/>
                  <a:gd name="T12" fmla="*/ 0 w 1031"/>
                  <a:gd name="T13" fmla="*/ 0 h 904"/>
                  <a:gd name="T14" fmla="*/ 0 w 1031"/>
                  <a:gd name="T15" fmla="*/ 0 h 904"/>
                  <a:gd name="T16" fmla="*/ 0 w 1031"/>
                  <a:gd name="T17" fmla="*/ 0 h 904"/>
                  <a:gd name="T18" fmla="*/ 0 w 1031"/>
                  <a:gd name="T19" fmla="*/ 0 h 904"/>
                  <a:gd name="T20" fmla="*/ 0 w 1031"/>
                  <a:gd name="T21" fmla="*/ 0 h 904"/>
                  <a:gd name="T22" fmla="*/ 0 w 1031"/>
                  <a:gd name="T23" fmla="*/ 0 h 904"/>
                  <a:gd name="T24" fmla="*/ 0 w 1031"/>
                  <a:gd name="T25" fmla="*/ 0 h 904"/>
                  <a:gd name="T26" fmla="*/ 0 w 1031"/>
                  <a:gd name="T27" fmla="*/ 0 h 904"/>
                  <a:gd name="T28" fmla="*/ 0 w 1031"/>
                  <a:gd name="T29" fmla="*/ 0 h 904"/>
                  <a:gd name="T30" fmla="*/ 0 w 1031"/>
                  <a:gd name="T31" fmla="*/ 0 h 904"/>
                  <a:gd name="T32" fmla="*/ 0 w 1031"/>
                  <a:gd name="T33" fmla="*/ 0 h 904"/>
                  <a:gd name="T34" fmla="*/ 0 w 1031"/>
                  <a:gd name="T35" fmla="*/ 0 h 904"/>
                  <a:gd name="T36" fmla="*/ 0 w 1031"/>
                  <a:gd name="T37" fmla="*/ 0 h 904"/>
                  <a:gd name="T38" fmla="*/ 0 w 1031"/>
                  <a:gd name="T39" fmla="*/ 0 h 904"/>
                  <a:gd name="T40" fmla="*/ 0 w 1031"/>
                  <a:gd name="T41" fmla="*/ 0 h 904"/>
                  <a:gd name="T42" fmla="*/ 0 w 1031"/>
                  <a:gd name="T43" fmla="*/ 0 h 904"/>
                  <a:gd name="T44" fmla="*/ 0 w 1031"/>
                  <a:gd name="T45" fmla="*/ 0 h 904"/>
                  <a:gd name="T46" fmla="*/ 0 w 1031"/>
                  <a:gd name="T47" fmla="*/ 0 h 904"/>
                  <a:gd name="T48" fmla="*/ 0 w 1031"/>
                  <a:gd name="T49" fmla="*/ 0 h 904"/>
                  <a:gd name="T50" fmla="*/ 0 w 1031"/>
                  <a:gd name="T51" fmla="*/ 0 h 904"/>
                  <a:gd name="T52" fmla="*/ 0 w 1031"/>
                  <a:gd name="T53" fmla="*/ 0 h 904"/>
                  <a:gd name="T54" fmla="*/ 0 w 1031"/>
                  <a:gd name="T55" fmla="*/ 0 h 904"/>
                  <a:gd name="T56" fmla="*/ 0 w 1031"/>
                  <a:gd name="T57" fmla="*/ 0 h 904"/>
                  <a:gd name="T58" fmla="*/ 0 w 1031"/>
                  <a:gd name="T59" fmla="*/ 0 h 904"/>
                  <a:gd name="T60" fmla="*/ 0 w 1031"/>
                  <a:gd name="T61" fmla="*/ 0 h 904"/>
                  <a:gd name="T62" fmla="*/ 0 w 1031"/>
                  <a:gd name="T63" fmla="*/ 0 h 904"/>
                  <a:gd name="T64" fmla="*/ 0 w 1031"/>
                  <a:gd name="T65" fmla="*/ 0 h 904"/>
                  <a:gd name="T66" fmla="*/ 0 w 1031"/>
                  <a:gd name="T67" fmla="*/ 0 h 904"/>
                  <a:gd name="T68" fmla="*/ 0 w 1031"/>
                  <a:gd name="T69" fmla="*/ 0 h 904"/>
                  <a:gd name="T70" fmla="*/ 0 w 1031"/>
                  <a:gd name="T71" fmla="*/ 0 h 904"/>
                  <a:gd name="T72" fmla="*/ 0 w 1031"/>
                  <a:gd name="T73" fmla="*/ 0 h 904"/>
                  <a:gd name="T74" fmla="*/ 0 w 1031"/>
                  <a:gd name="T75" fmla="*/ 0 h 904"/>
                  <a:gd name="T76" fmla="*/ 0 w 1031"/>
                  <a:gd name="T77" fmla="*/ 0 h 904"/>
                  <a:gd name="T78" fmla="*/ 0 w 1031"/>
                  <a:gd name="T79" fmla="*/ 0 h 904"/>
                  <a:gd name="T80" fmla="*/ 0 w 1031"/>
                  <a:gd name="T81" fmla="*/ 0 h 904"/>
                  <a:gd name="T82" fmla="*/ 0 w 1031"/>
                  <a:gd name="T83" fmla="*/ 0 h 904"/>
                  <a:gd name="T84" fmla="*/ 0 w 1031"/>
                  <a:gd name="T85" fmla="*/ 0 h 904"/>
                  <a:gd name="T86" fmla="*/ 0 w 1031"/>
                  <a:gd name="T87" fmla="*/ 0 h 904"/>
                  <a:gd name="T88" fmla="*/ 0 w 1031"/>
                  <a:gd name="T89" fmla="*/ 0 h 904"/>
                  <a:gd name="T90" fmla="*/ 0 w 1031"/>
                  <a:gd name="T91" fmla="*/ 0 h 904"/>
                  <a:gd name="T92" fmla="*/ 0 w 1031"/>
                  <a:gd name="T93" fmla="*/ 0 h 904"/>
                  <a:gd name="T94" fmla="*/ 0 w 1031"/>
                  <a:gd name="T95" fmla="*/ 0 h 904"/>
                  <a:gd name="T96" fmla="*/ 0 w 1031"/>
                  <a:gd name="T97" fmla="*/ 0 h 904"/>
                  <a:gd name="T98" fmla="*/ 0 w 1031"/>
                  <a:gd name="T99" fmla="*/ 0 h 904"/>
                  <a:gd name="T100" fmla="*/ 0 w 1031"/>
                  <a:gd name="T101" fmla="*/ 0 h 904"/>
                  <a:gd name="T102" fmla="*/ 0 w 1031"/>
                  <a:gd name="T103" fmla="*/ 0 h 904"/>
                  <a:gd name="T104" fmla="*/ 0 w 1031"/>
                  <a:gd name="T105" fmla="*/ 0 h 904"/>
                  <a:gd name="T106" fmla="*/ 0 w 1031"/>
                  <a:gd name="T107" fmla="*/ 0 h 904"/>
                  <a:gd name="T108" fmla="*/ 0 w 1031"/>
                  <a:gd name="T109" fmla="*/ 0 h 904"/>
                  <a:gd name="T110" fmla="*/ 0 w 1031"/>
                  <a:gd name="T111" fmla="*/ 0 h 904"/>
                  <a:gd name="T112" fmla="*/ 0 w 1031"/>
                  <a:gd name="T113" fmla="*/ 0 h 904"/>
                  <a:gd name="T114" fmla="*/ 0 w 1031"/>
                  <a:gd name="T115" fmla="*/ 0 h 904"/>
                  <a:gd name="T116" fmla="*/ 0 w 1031"/>
                  <a:gd name="T117" fmla="*/ 0 h 904"/>
                  <a:gd name="T118" fmla="*/ 0 w 1031"/>
                  <a:gd name="T119" fmla="*/ 0 h 904"/>
                  <a:gd name="T120" fmla="*/ 0 w 1031"/>
                  <a:gd name="T121" fmla="*/ 0 h 90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031" h="904">
                    <a:moveTo>
                      <a:pt x="645" y="0"/>
                    </a:moveTo>
                    <a:lnTo>
                      <a:pt x="637" y="46"/>
                    </a:lnTo>
                    <a:lnTo>
                      <a:pt x="0" y="813"/>
                    </a:lnTo>
                    <a:lnTo>
                      <a:pt x="54" y="904"/>
                    </a:lnTo>
                    <a:lnTo>
                      <a:pt x="529" y="581"/>
                    </a:lnTo>
                    <a:lnTo>
                      <a:pt x="546" y="569"/>
                    </a:lnTo>
                    <a:lnTo>
                      <a:pt x="561" y="558"/>
                    </a:lnTo>
                    <a:lnTo>
                      <a:pt x="577" y="547"/>
                    </a:lnTo>
                    <a:lnTo>
                      <a:pt x="592" y="537"/>
                    </a:lnTo>
                    <a:lnTo>
                      <a:pt x="606" y="526"/>
                    </a:lnTo>
                    <a:lnTo>
                      <a:pt x="620" y="516"/>
                    </a:lnTo>
                    <a:lnTo>
                      <a:pt x="632" y="506"/>
                    </a:lnTo>
                    <a:lnTo>
                      <a:pt x="646" y="497"/>
                    </a:lnTo>
                    <a:lnTo>
                      <a:pt x="659" y="488"/>
                    </a:lnTo>
                    <a:lnTo>
                      <a:pt x="673" y="477"/>
                    </a:lnTo>
                    <a:lnTo>
                      <a:pt x="687" y="468"/>
                    </a:lnTo>
                    <a:lnTo>
                      <a:pt x="701" y="459"/>
                    </a:lnTo>
                    <a:lnTo>
                      <a:pt x="716" y="448"/>
                    </a:lnTo>
                    <a:lnTo>
                      <a:pt x="732" y="439"/>
                    </a:lnTo>
                    <a:lnTo>
                      <a:pt x="749" y="428"/>
                    </a:lnTo>
                    <a:lnTo>
                      <a:pt x="766" y="418"/>
                    </a:lnTo>
                    <a:lnTo>
                      <a:pt x="769" y="417"/>
                    </a:lnTo>
                    <a:lnTo>
                      <a:pt x="778" y="414"/>
                    </a:lnTo>
                    <a:lnTo>
                      <a:pt x="790" y="410"/>
                    </a:lnTo>
                    <a:lnTo>
                      <a:pt x="807" y="405"/>
                    </a:lnTo>
                    <a:lnTo>
                      <a:pt x="825" y="399"/>
                    </a:lnTo>
                    <a:lnTo>
                      <a:pt x="847" y="392"/>
                    </a:lnTo>
                    <a:lnTo>
                      <a:pt x="869" y="385"/>
                    </a:lnTo>
                    <a:lnTo>
                      <a:pt x="893" y="378"/>
                    </a:lnTo>
                    <a:lnTo>
                      <a:pt x="916" y="370"/>
                    </a:lnTo>
                    <a:lnTo>
                      <a:pt x="939" y="363"/>
                    </a:lnTo>
                    <a:lnTo>
                      <a:pt x="961" y="356"/>
                    </a:lnTo>
                    <a:lnTo>
                      <a:pt x="981" y="351"/>
                    </a:lnTo>
                    <a:lnTo>
                      <a:pt x="1000" y="345"/>
                    </a:lnTo>
                    <a:lnTo>
                      <a:pt x="1013" y="340"/>
                    </a:lnTo>
                    <a:lnTo>
                      <a:pt x="1025" y="338"/>
                    </a:lnTo>
                    <a:lnTo>
                      <a:pt x="1031" y="335"/>
                    </a:lnTo>
                    <a:lnTo>
                      <a:pt x="1022" y="312"/>
                    </a:lnTo>
                    <a:lnTo>
                      <a:pt x="1010" y="290"/>
                    </a:lnTo>
                    <a:lnTo>
                      <a:pt x="996" y="269"/>
                    </a:lnTo>
                    <a:lnTo>
                      <a:pt x="980" y="248"/>
                    </a:lnTo>
                    <a:lnTo>
                      <a:pt x="962" y="227"/>
                    </a:lnTo>
                    <a:lnTo>
                      <a:pt x="944" y="209"/>
                    </a:lnTo>
                    <a:lnTo>
                      <a:pt x="923" y="189"/>
                    </a:lnTo>
                    <a:lnTo>
                      <a:pt x="901" y="171"/>
                    </a:lnTo>
                    <a:lnTo>
                      <a:pt x="879" y="153"/>
                    </a:lnTo>
                    <a:lnTo>
                      <a:pt x="855" y="137"/>
                    </a:lnTo>
                    <a:lnTo>
                      <a:pt x="832" y="120"/>
                    </a:lnTo>
                    <a:lnTo>
                      <a:pt x="809" y="105"/>
                    </a:lnTo>
                    <a:lnTo>
                      <a:pt x="787" y="90"/>
                    </a:lnTo>
                    <a:lnTo>
                      <a:pt x="765" y="76"/>
                    </a:lnTo>
                    <a:lnTo>
                      <a:pt x="743" y="62"/>
                    </a:lnTo>
                    <a:lnTo>
                      <a:pt x="723" y="49"/>
                    </a:lnTo>
                    <a:lnTo>
                      <a:pt x="714" y="44"/>
                    </a:lnTo>
                    <a:lnTo>
                      <a:pt x="703" y="39"/>
                    </a:lnTo>
                    <a:lnTo>
                      <a:pt x="693" y="33"/>
                    </a:lnTo>
                    <a:lnTo>
                      <a:pt x="682" y="26"/>
                    </a:lnTo>
                    <a:lnTo>
                      <a:pt x="672" y="20"/>
                    </a:lnTo>
                    <a:lnTo>
                      <a:pt x="661" y="14"/>
                    </a:lnTo>
                    <a:lnTo>
                      <a:pt x="653" y="7"/>
                    </a:lnTo>
                    <a:lnTo>
                      <a:pt x="645"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3" name="Freeform 234"/>
              <p:cNvSpPr>
                <a:spLocks/>
              </p:cNvSpPr>
              <p:nvPr/>
            </p:nvSpPr>
            <p:spPr bwMode="auto">
              <a:xfrm>
                <a:off x="4623" y="480"/>
                <a:ext cx="6" cy="16"/>
              </a:xfrm>
              <a:custGeom>
                <a:avLst/>
                <a:gdLst>
                  <a:gd name="T0" fmla="*/ 0 w 16"/>
                  <a:gd name="T1" fmla="*/ 0 h 49"/>
                  <a:gd name="T2" fmla="*/ 0 w 16"/>
                  <a:gd name="T3" fmla="*/ 0 h 49"/>
                  <a:gd name="T4" fmla="*/ 0 w 16"/>
                  <a:gd name="T5" fmla="*/ 0 h 49"/>
                  <a:gd name="T6" fmla="*/ 0 w 16"/>
                  <a:gd name="T7" fmla="*/ 0 h 49"/>
                  <a:gd name="T8" fmla="*/ 0 w 16"/>
                  <a:gd name="T9" fmla="*/ 0 h 49"/>
                  <a:gd name="T10" fmla="*/ 0 w 16"/>
                  <a:gd name="T11" fmla="*/ 0 h 49"/>
                  <a:gd name="T12" fmla="*/ 0 w 16"/>
                  <a:gd name="T13" fmla="*/ 0 h 49"/>
                  <a:gd name="T14" fmla="*/ 0 w 16"/>
                  <a:gd name="T15" fmla="*/ 0 h 49"/>
                  <a:gd name="T16" fmla="*/ 0 w 16"/>
                  <a:gd name="T17" fmla="*/ 0 h 49"/>
                  <a:gd name="T18" fmla="*/ 0 w 16"/>
                  <a:gd name="T19" fmla="*/ 0 h 49"/>
                  <a:gd name="T20" fmla="*/ 0 w 16"/>
                  <a:gd name="T21" fmla="*/ 0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 h="49">
                    <a:moveTo>
                      <a:pt x="6" y="49"/>
                    </a:moveTo>
                    <a:lnTo>
                      <a:pt x="16" y="2"/>
                    </a:lnTo>
                    <a:lnTo>
                      <a:pt x="6" y="0"/>
                    </a:lnTo>
                    <a:lnTo>
                      <a:pt x="0" y="46"/>
                    </a:lnTo>
                    <a:lnTo>
                      <a:pt x="1" y="44"/>
                    </a:lnTo>
                    <a:lnTo>
                      <a:pt x="6" y="49"/>
                    </a:lnTo>
                    <a:lnTo>
                      <a:pt x="8" y="49"/>
                    </a:lnTo>
                    <a:lnTo>
                      <a:pt x="8" y="48"/>
                    </a:lnTo>
                    <a:lnTo>
                      <a:pt x="8" y="47"/>
                    </a:lnTo>
                    <a:lnTo>
                      <a:pt x="6" y="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4" name="Freeform 235"/>
              <p:cNvSpPr>
                <a:spLocks/>
              </p:cNvSpPr>
              <p:nvPr/>
            </p:nvSpPr>
            <p:spPr bwMode="auto">
              <a:xfrm>
                <a:off x="4410" y="494"/>
                <a:ext cx="215" cy="258"/>
              </a:xfrm>
              <a:custGeom>
                <a:avLst/>
                <a:gdLst>
                  <a:gd name="T0" fmla="*/ 0 w 646"/>
                  <a:gd name="T1" fmla="*/ 0 h 772"/>
                  <a:gd name="T2" fmla="*/ 0 w 646"/>
                  <a:gd name="T3" fmla="*/ 0 h 772"/>
                  <a:gd name="T4" fmla="*/ 0 w 646"/>
                  <a:gd name="T5" fmla="*/ 0 h 772"/>
                  <a:gd name="T6" fmla="*/ 0 w 646"/>
                  <a:gd name="T7" fmla="*/ 0 h 772"/>
                  <a:gd name="T8" fmla="*/ 0 w 646"/>
                  <a:gd name="T9" fmla="*/ 0 h 772"/>
                  <a:gd name="T10" fmla="*/ 0 w 646"/>
                  <a:gd name="T11" fmla="*/ 0 h 772"/>
                  <a:gd name="T12" fmla="*/ 0 w 646"/>
                  <a:gd name="T13" fmla="*/ 0 h 772"/>
                  <a:gd name="T14" fmla="*/ 0 w 646"/>
                  <a:gd name="T15" fmla="*/ 0 h 772"/>
                  <a:gd name="T16" fmla="*/ 0 w 646"/>
                  <a:gd name="T17" fmla="*/ 0 h 772"/>
                  <a:gd name="T18" fmla="*/ 0 w 646"/>
                  <a:gd name="T19" fmla="*/ 0 h 772"/>
                  <a:gd name="T20" fmla="*/ 0 w 646"/>
                  <a:gd name="T21" fmla="*/ 0 h 772"/>
                  <a:gd name="T22" fmla="*/ 0 w 646"/>
                  <a:gd name="T23" fmla="*/ 0 h 7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46" h="772">
                    <a:moveTo>
                      <a:pt x="10" y="767"/>
                    </a:moveTo>
                    <a:lnTo>
                      <a:pt x="10" y="772"/>
                    </a:lnTo>
                    <a:lnTo>
                      <a:pt x="646" y="5"/>
                    </a:lnTo>
                    <a:lnTo>
                      <a:pt x="641" y="0"/>
                    </a:lnTo>
                    <a:lnTo>
                      <a:pt x="3" y="766"/>
                    </a:lnTo>
                    <a:lnTo>
                      <a:pt x="2" y="772"/>
                    </a:lnTo>
                    <a:lnTo>
                      <a:pt x="3" y="766"/>
                    </a:lnTo>
                    <a:lnTo>
                      <a:pt x="2" y="767"/>
                    </a:lnTo>
                    <a:lnTo>
                      <a:pt x="0" y="768"/>
                    </a:lnTo>
                    <a:lnTo>
                      <a:pt x="0" y="771"/>
                    </a:lnTo>
                    <a:lnTo>
                      <a:pt x="2" y="772"/>
                    </a:lnTo>
                    <a:lnTo>
                      <a:pt x="10" y="7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5" name="Freeform 236"/>
              <p:cNvSpPr>
                <a:spLocks/>
              </p:cNvSpPr>
              <p:nvPr/>
            </p:nvSpPr>
            <p:spPr bwMode="auto">
              <a:xfrm>
                <a:off x="4411" y="750"/>
                <a:ext cx="20" cy="33"/>
              </a:xfrm>
              <a:custGeom>
                <a:avLst/>
                <a:gdLst>
                  <a:gd name="T0" fmla="*/ 0 w 61"/>
                  <a:gd name="T1" fmla="*/ 0 h 99"/>
                  <a:gd name="T2" fmla="*/ 0 w 61"/>
                  <a:gd name="T3" fmla="*/ 0 h 99"/>
                  <a:gd name="T4" fmla="*/ 0 w 61"/>
                  <a:gd name="T5" fmla="*/ 0 h 99"/>
                  <a:gd name="T6" fmla="*/ 0 w 61"/>
                  <a:gd name="T7" fmla="*/ 0 h 99"/>
                  <a:gd name="T8" fmla="*/ 0 w 61"/>
                  <a:gd name="T9" fmla="*/ 0 h 99"/>
                  <a:gd name="T10" fmla="*/ 0 w 61"/>
                  <a:gd name="T11" fmla="*/ 0 h 99"/>
                  <a:gd name="T12" fmla="*/ 0 w 61"/>
                  <a:gd name="T13" fmla="*/ 0 h 99"/>
                  <a:gd name="T14" fmla="*/ 0 w 61"/>
                  <a:gd name="T15" fmla="*/ 0 h 99"/>
                  <a:gd name="T16" fmla="*/ 0 w 61"/>
                  <a:gd name="T17" fmla="*/ 0 h 99"/>
                  <a:gd name="T18" fmla="*/ 0 w 61"/>
                  <a:gd name="T19" fmla="*/ 0 h 9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1" h="99">
                    <a:moveTo>
                      <a:pt x="55" y="90"/>
                    </a:moveTo>
                    <a:lnTo>
                      <a:pt x="61" y="91"/>
                    </a:lnTo>
                    <a:lnTo>
                      <a:pt x="8" y="0"/>
                    </a:lnTo>
                    <a:lnTo>
                      <a:pt x="0" y="5"/>
                    </a:lnTo>
                    <a:lnTo>
                      <a:pt x="53" y="95"/>
                    </a:lnTo>
                    <a:lnTo>
                      <a:pt x="60" y="97"/>
                    </a:lnTo>
                    <a:lnTo>
                      <a:pt x="53" y="95"/>
                    </a:lnTo>
                    <a:lnTo>
                      <a:pt x="55" y="99"/>
                    </a:lnTo>
                    <a:lnTo>
                      <a:pt x="60" y="97"/>
                    </a:lnTo>
                    <a:lnTo>
                      <a:pt x="55" y="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6" name="Freeform 237"/>
              <p:cNvSpPr>
                <a:spLocks/>
              </p:cNvSpPr>
              <p:nvPr/>
            </p:nvSpPr>
            <p:spPr bwMode="auto">
              <a:xfrm>
                <a:off x="4429" y="618"/>
                <a:ext cx="239" cy="164"/>
              </a:xfrm>
              <a:custGeom>
                <a:avLst/>
                <a:gdLst>
                  <a:gd name="T0" fmla="*/ 0 w 717"/>
                  <a:gd name="T1" fmla="*/ 0 h 494"/>
                  <a:gd name="T2" fmla="*/ 0 w 717"/>
                  <a:gd name="T3" fmla="*/ 0 h 494"/>
                  <a:gd name="T4" fmla="*/ 0 w 717"/>
                  <a:gd name="T5" fmla="*/ 0 h 494"/>
                  <a:gd name="T6" fmla="*/ 0 w 717"/>
                  <a:gd name="T7" fmla="*/ 0 h 494"/>
                  <a:gd name="T8" fmla="*/ 0 w 717"/>
                  <a:gd name="T9" fmla="*/ 0 h 494"/>
                  <a:gd name="T10" fmla="*/ 0 w 717"/>
                  <a:gd name="T11" fmla="*/ 0 h 494"/>
                  <a:gd name="T12" fmla="*/ 0 w 717"/>
                  <a:gd name="T13" fmla="*/ 0 h 49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17" h="494">
                    <a:moveTo>
                      <a:pt x="0" y="487"/>
                    </a:moveTo>
                    <a:lnTo>
                      <a:pt x="5" y="494"/>
                    </a:lnTo>
                    <a:lnTo>
                      <a:pt x="717" y="7"/>
                    </a:lnTo>
                    <a:lnTo>
                      <a:pt x="716" y="9"/>
                    </a:lnTo>
                    <a:lnTo>
                      <a:pt x="714" y="0"/>
                    </a:lnTo>
                    <a:lnTo>
                      <a:pt x="713" y="0"/>
                    </a:lnTo>
                    <a:lnTo>
                      <a:pt x="0" y="4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7" name="Freeform 238"/>
              <p:cNvSpPr>
                <a:spLocks/>
              </p:cNvSpPr>
              <p:nvPr/>
            </p:nvSpPr>
            <p:spPr bwMode="auto">
              <a:xfrm>
                <a:off x="4667" y="590"/>
                <a:ext cx="91" cy="31"/>
              </a:xfrm>
              <a:custGeom>
                <a:avLst/>
                <a:gdLst>
                  <a:gd name="T0" fmla="*/ 0 w 272"/>
                  <a:gd name="T1" fmla="*/ 0 h 92"/>
                  <a:gd name="T2" fmla="*/ 0 w 272"/>
                  <a:gd name="T3" fmla="*/ 0 h 92"/>
                  <a:gd name="T4" fmla="*/ 0 w 272"/>
                  <a:gd name="T5" fmla="*/ 0 h 92"/>
                  <a:gd name="T6" fmla="*/ 0 w 272"/>
                  <a:gd name="T7" fmla="*/ 0 h 92"/>
                  <a:gd name="T8" fmla="*/ 0 w 272"/>
                  <a:gd name="T9" fmla="*/ 0 h 92"/>
                  <a:gd name="T10" fmla="*/ 0 w 272"/>
                  <a:gd name="T11" fmla="*/ 0 h 92"/>
                  <a:gd name="T12" fmla="*/ 0 w 272"/>
                  <a:gd name="T13" fmla="*/ 0 h 92"/>
                  <a:gd name="T14" fmla="*/ 0 w 272"/>
                  <a:gd name="T15" fmla="*/ 0 h 92"/>
                  <a:gd name="T16" fmla="*/ 0 w 272"/>
                  <a:gd name="T17" fmla="*/ 0 h 92"/>
                  <a:gd name="T18" fmla="*/ 0 w 272"/>
                  <a:gd name="T19" fmla="*/ 0 h 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2" h="92">
                    <a:moveTo>
                      <a:pt x="261" y="6"/>
                    </a:moveTo>
                    <a:lnTo>
                      <a:pt x="265" y="0"/>
                    </a:lnTo>
                    <a:lnTo>
                      <a:pt x="0" y="83"/>
                    </a:lnTo>
                    <a:lnTo>
                      <a:pt x="2" y="92"/>
                    </a:lnTo>
                    <a:lnTo>
                      <a:pt x="267" y="8"/>
                    </a:lnTo>
                    <a:lnTo>
                      <a:pt x="271" y="3"/>
                    </a:lnTo>
                    <a:lnTo>
                      <a:pt x="267" y="8"/>
                    </a:lnTo>
                    <a:lnTo>
                      <a:pt x="272" y="7"/>
                    </a:lnTo>
                    <a:lnTo>
                      <a:pt x="271" y="3"/>
                    </a:lnTo>
                    <a:lnTo>
                      <a:pt x="26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8" name="Freeform 239"/>
              <p:cNvSpPr>
                <a:spLocks/>
              </p:cNvSpPr>
              <p:nvPr/>
            </p:nvSpPr>
            <p:spPr bwMode="auto">
              <a:xfrm>
                <a:off x="4697" y="524"/>
                <a:ext cx="60" cy="68"/>
              </a:xfrm>
              <a:custGeom>
                <a:avLst/>
                <a:gdLst>
                  <a:gd name="T0" fmla="*/ 0 w 181"/>
                  <a:gd name="T1" fmla="*/ 0 h 204"/>
                  <a:gd name="T2" fmla="*/ 0 w 181"/>
                  <a:gd name="T3" fmla="*/ 0 h 204"/>
                  <a:gd name="T4" fmla="*/ 0 w 181"/>
                  <a:gd name="T5" fmla="*/ 0 h 204"/>
                  <a:gd name="T6" fmla="*/ 0 w 181"/>
                  <a:gd name="T7" fmla="*/ 0 h 204"/>
                  <a:gd name="T8" fmla="*/ 0 w 181"/>
                  <a:gd name="T9" fmla="*/ 0 h 204"/>
                  <a:gd name="T10" fmla="*/ 0 w 181"/>
                  <a:gd name="T11" fmla="*/ 0 h 204"/>
                  <a:gd name="T12" fmla="*/ 0 w 181"/>
                  <a:gd name="T13" fmla="*/ 0 h 204"/>
                  <a:gd name="T14" fmla="*/ 0 w 181"/>
                  <a:gd name="T15" fmla="*/ 0 h 204"/>
                  <a:gd name="T16" fmla="*/ 0 w 181"/>
                  <a:gd name="T17" fmla="*/ 0 h 204"/>
                  <a:gd name="T18" fmla="*/ 0 w 181"/>
                  <a:gd name="T19" fmla="*/ 0 h 204"/>
                  <a:gd name="T20" fmla="*/ 0 w 181"/>
                  <a:gd name="T21" fmla="*/ 0 h 204"/>
                  <a:gd name="T22" fmla="*/ 0 w 181"/>
                  <a:gd name="T23" fmla="*/ 0 h 204"/>
                  <a:gd name="T24" fmla="*/ 0 w 181"/>
                  <a:gd name="T25" fmla="*/ 0 h 204"/>
                  <a:gd name="T26" fmla="*/ 0 w 181"/>
                  <a:gd name="T27" fmla="*/ 0 h 204"/>
                  <a:gd name="T28" fmla="*/ 0 w 181"/>
                  <a:gd name="T29" fmla="*/ 0 h 204"/>
                  <a:gd name="T30" fmla="*/ 0 w 181"/>
                  <a:gd name="T31" fmla="*/ 0 h 204"/>
                  <a:gd name="T32" fmla="*/ 0 w 181"/>
                  <a:gd name="T33" fmla="*/ 0 h 204"/>
                  <a:gd name="T34" fmla="*/ 0 w 181"/>
                  <a:gd name="T35" fmla="*/ 0 h 204"/>
                  <a:gd name="T36" fmla="*/ 0 w 181"/>
                  <a:gd name="T37" fmla="*/ 0 h 20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1" h="204">
                    <a:moveTo>
                      <a:pt x="0" y="8"/>
                    </a:moveTo>
                    <a:lnTo>
                      <a:pt x="34" y="33"/>
                    </a:lnTo>
                    <a:lnTo>
                      <a:pt x="61" y="55"/>
                    </a:lnTo>
                    <a:lnTo>
                      <a:pt x="82" y="74"/>
                    </a:lnTo>
                    <a:lnTo>
                      <a:pt x="100" y="94"/>
                    </a:lnTo>
                    <a:lnTo>
                      <a:pt x="117" y="116"/>
                    </a:lnTo>
                    <a:lnTo>
                      <a:pt x="133" y="141"/>
                    </a:lnTo>
                    <a:lnTo>
                      <a:pt x="150" y="169"/>
                    </a:lnTo>
                    <a:lnTo>
                      <a:pt x="171" y="204"/>
                    </a:lnTo>
                    <a:lnTo>
                      <a:pt x="181" y="201"/>
                    </a:lnTo>
                    <a:lnTo>
                      <a:pt x="165" y="171"/>
                    </a:lnTo>
                    <a:lnTo>
                      <a:pt x="148" y="142"/>
                    </a:lnTo>
                    <a:lnTo>
                      <a:pt x="128" y="114"/>
                    </a:lnTo>
                    <a:lnTo>
                      <a:pt x="107" y="88"/>
                    </a:lnTo>
                    <a:lnTo>
                      <a:pt x="84" y="64"/>
                    </a:lnTo>
                    <a:lnTo>
                      <a:pt x="60" y="41"/>
                    </a:lnTo>
                    <a:lnTo>
                      <a:pt x="33" y="20"/>
                    </a:lnTo>
                    <a:lnTo>
                      <a:pt x="5"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9" name="Freeform 240"/>
              <p:cNvSpPr>
                <a:spLocks/>
              </p:cNvSpPr>
              <p:nvPr/>
            </p:nvSpPr>
            <p:spPr bwMode="auto">
              <a:xfrm>
                <a:off x="4625" y="478"/>
                <a:ext cx="74" cy="49"/>
              </a:xfrm>
              <a:custGeom>
                <a:avLst/>
                <a:gdLst>
                  <a:gd name="T0" fmla="*/ 0 w 220"/>
                  <a:gd name="T1" fmla="*/ 0 h 147"/>
                  <a:gd name="T2" fmla="*/ 0 w 220"/>
                  <a:gd name="T3" fmla="*/ 0 h 147"/>
                  <a:gd name="T4" fmla="*/ 0 w 220"/>
                  <a:gd name="T5" fmla="*/ 0 h 147"/>
                  <a:gd name="T6" fmla="*/ 0 w 220"/>
                  <a:gd name="T7" fmla="*/ 0 h 147"/>
                  <a:gd name="T8" fmla="*/ 0 w 220"/>
                  <a:gd name="T9" fmla="*/ 0 h 147"/>
                  <a:gd name="T10" fmla="*/ 0 w 220"/>
                  <a:gd name="T11" fmla="*/ 0 h 147"/>
                  <a:gd name="T12" fmla="*/ 0 w 220"/>
                  <a:gd name="T13" fmla="*/ 0 h 147"/>
                  <a:gd name="T14" fmla="*/ 0 w 220"/>
                  <a:gd name="T15" fmla="*/ 0 h 147"/>
                  <a:gd name="T16" fmla="*/ 0 w 220"/>
                  <a:gd name="T17" fmla="*/ 0 h 147"/>
                  <a:gd name="T18" fmla="*/ 0 w 220"/>
                  <a:gd name="T19" fmla="*/ 0 h 147"/>
                  <a:gd name="T20" fmla="*/ 0 w 220"/>
                  <a:gd name="T21" fmla="*/ 0 h 147"/>
                  <a:gd name="T22" fmla="*/ 0 w 220"/>
                  <a:gd name="T23" fmla="*/ 0 h 147"/>
                  <a:gd name="T24" fmla="*/ 0 w 220"/>
                  <a:gd name="T25" fmla="*/ 0 h 147"/>
                  <a:gd name="T26" fmla="*/ 0 w 220"/>
                  <a:gd name="T27" fmla="*/ 0 h 147"/>
                  <a:gd name="T28" fmla="*/ 0 w 220"/>
                  <a:gd name="T29" fmla="*/ 0 h 147"/>
                  <a:gd name="T30" fmla="*/ 0 w 220"/>
                  <a:gd name="T31" fmla="*/ 0 h 147"/>
                  <a:gd name="T32" fmla="*/ 0 w 220"/>
                  <a:gd name="T33" fmla="*/ 0 h 147"/>
                  <a:gd name="T34" fmla="*/ 0 w 220"/>
                  <a:gd name="T35" fmla="*/ 0 h 147"/>
                  <a:gd name="T36" fmla="*/ 0 w 220"/>
                  <a:gd name="T37" fmla="*/ 0 h 147"/>
                  <a:gd name="T38" fmla="*/ 0 w 220"/>
                  <a:gd name="T39" fmla="*/ 0 h 147"/>
                  <a:gd name="T40" fmla="*/ 0 w 220"/>
                  <a:gd name="T41" fmla="*/ 0 h 147"/>
                  <a:gd name="T42" fmla="*/ 0 w 220"/>
                  <a:gd name="T43" fmla="*/ 0 h 147"/>
                  <a:gd name="T44" fmla="*/ 0 w 220"/>
                  <a:gd name="T45" fmla="*/ 0 h 147"/>
                  <a:gd name="T46" fmla="*/ 0 w 220"/>
                  <a:gd name="T47" fmla="*/ 0 h 147"/>
                  <a:gd name="T48" fmla="*/ 0 w 220"/>
                  <a:gd name="T49" fmla="*/ 0 h 147"/>
                  <a:gd name="T50" fmla="*/ 0 w 220"/>
                  <a:gd name="T51" fmla="*/ 0 h 147"/>
                  <a:gd name="T52" fmla="*/ 0 w 220"/>
                  <a:gd name="T53" fmla="*/ 0 h 147"/>
                  <a:gd name="T54" fmla="*/ 0 w 220"/>
                  <a:gd name="T55" fmla="*/ 0 h 147"/>
                  <a:gd name="T56" fmla="*/ 0 w 220"/>
                  <a:gd name="T57" fmla="*/ 0 h 147"/>
                  <a:gd name="T58" fmla="*/ 0 w 220"/>
                  <a:gd name="T59" fmla="*/ 0 h 147"/>
                  <a:gd name="T60" fmla="*/ 0 w 220"/>
                  <a:gd name="T61" fmla="*/ 0 h 147"/>
                  <a:gd name="T62" fmla="*/ 0 w 220"/>
                  <a:gd name="T63" fmla="*/ 0 h 147"/>
                  <a:gd name="T64" fmla="*/ 0 w 220"/>
                  <a:gd name="T65" fmla="*/ 0 h 147"/>
                  <a:gd name="T66" fmla="*/ 0 w 220"/>
                  <a:gd name="T67" fmla="*/ 0 h 147"/>
                  <a:gd name="T68" fmla="*/ 0 w 220"/>
                  <a:gd name="T69" fmla="*/ 0 h 147"/>
                  <a:gd name="T70" fmla="*/ 0 w 220"/>
                  <a:gd name="T71" fmla="*/ 0 h 147"/>
                  <a:gd name="T72" fmla="*/ 0 w 220"/>
                  <a:gd name="T73" fmla="*/ 0 h 147"/>
                  <a:gd name="T74" fmla="*/ 0 w 220"/>
                  <a:gd name="T75" fmla="*/ 0 h 147"/>
                  <a:gd name="T76" fmla="*/ 0 w 220"/>
                  <a:gd name="T77" fmla="*/ 0 h 147"/>
                  <a:gd name="T78" fmla="*/ 0 w 220"/>
                  <a:gd name="T79" fmla="*/ 0 h 14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20" h="147">
                    <a:moveTo>
                      <a:pt x="10" y="8"/>
                    </a:moveTo>
                    <a:lnTo>
                      <a:pt x="3" y="10"/>
                    </a:lnTo>
                    <a:lnTo>
                      <a:pt x="17" y="18"/>
                    </a:lnTo>
                    <a:lnTo>
                      <a:pt x="30" y="26"/>
                    </a:lnTo>
                    <a:lnTo>
                      <a:pt x="43" y="34"/>
                    </a:lnTo>
                    <a:lnTo>
                      <a:pt x="56" y="43"/>
                    </a:lnTo>
                    <a:lnTo>
                      <a:pt x="70" y="51"/>
                    </a:lnTo>
                    <a:lnTo>
                      <a:pt x="84" y="60"/>
                    </a:lnTo>
                    <a:lnTo>
                      <a:pt x="97" y="68"/>
                    </a:lnTo>
                    <a:lnTo>
                      <a:pt x="111" y="76"/>
                    </a:lnTo>
                    <a:lnTo>
                      <a:pt x="124" y="86"/>
                    </a:lnTo>
                    <a:lnTo>
                      <a:pt x="138" y="94"/>
                    </a:lnTo>
                    <a:lnTo>
                      <a:pt x="150" y="102"/>
                    </a:lnTo>
                    <a:lnTo>
                      <a:pt x="163" y="111"/>
                    </a:lnTo>
                    <a:lnTo>
                      <a:pt x="177" y="120"/>
                    </a:lnTo>
                    <a:lnTo>
                      <a:pt x="190" y="129"/>
                    </a:lnTo>
                    <a:lnTo>
                      <a:pt x="203" y="138"/>
                    </a:lnTo>
                    <a:lnTo>
                      <a:pt x="215" y="147"/>
                    </a:lnTo>
                    <a:lnTo>
                      <a:pt x="220" y="139"/>
                    </a:lnTo>
                    <a:lnTo>
                      <a:pt x="207" y="130"/>
                    </a:lnTo>
                    <a:lnTo>
                      <a:pt x="195" y="122"/>
                    </a:lnTo>
                    <a:lnTo>
                      <a:pt x="182" y="112"/>
                    </a:lnTo>
                    <a:lnTo>
                      <a:pt x="168" y="104"/>
                    </a:lnTo>
                    <a:lnTo>
                      <a:pt x="155" y="95"/>
                    </a:lnTo>
                    <a:lnTo>
                      <a:pt x="142" y="87"/>
                    </a:lnTo>
                    <a:lnTo>
                      <a:pt x="128" y="77"/>
                    </a:lnTo>
                    <a:lnTo>
                      <a:pt x="116" y="69"/>
                    </a:lnTo>
                    <a:lnTo>
                      <a:pt x="102" y="61"/>
                    </a:lnTo>
                    <a:lnTo>
                      <a:pt x="89" y="52"/>
                    </a:lnTo>
                    <a:lnTo>
                      <a:pt x="75" y="44"/>
                    </a:lnTo>
                    <a:lnTo>
                      <a:pt x="61" y="36"/>
                    </a:lnTo>
                    <a:lnTo>
                      <a:pt x="48" y="27"/>
                    </a:lnTo>
                    <a:lnTo>
                      <a:pt x="34" y="19"/>
                    </a:lnTo>
                    <a:lnTo>
                      <a:pt x="21" y="11"/>
                    </a:lnTo>
                    <a:lnTo>
                      <a:pt x="7" y="3"/>
                    </a:lnTo>
                    <a:lnTo>
                      <a:pt x="0" y="6"/>
                    </a:lnTo>
                    <a:lnTo>
                      <a:pt x="7" y="3"/>
                    </a:lnTo>
                    <a:lnTo>
                      <a:pt x="2" y="0"/>
                    </a:lnTo>
                    <a:lnTo>
                      <a:pt x="0" y="6"/>
                    </a:lnTo>
                    <a:lnTo>
                      <a:pt x="1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0" name="Freeform 241"/>
              <p:cNvSpPr>
                <a:spLocks/>
              </p:cNvSpPr>
              <p:nvPr/>
            </p:nvSpPr>
            <p:spPr bwMode="auto">
              <a:xfrm>
                <a:off x="4530" y="353"/>
                <a:ext cx="340" cy="269"/>
              </a:xfrm>
              <a:custGeom>
                <a:avLst/>
                <a:gdLst>
                  <a:gd name="T0" fmla="*/ 0 w 1018"/>
                  <a:gd name="T1" fmla="*/ 0 h 805"/>
                  <a:gd name="T2" fmla="*/ 0 w 1018"/>
                  <a:gd name="T3" fmla="*/ 0 h 805"/>
                  <a:gd name="T4" fmla="*/ 0 w 1018"/>
                  <a:gd name="T5" fmla="*/ 0 h 805"/>
                  <a:gd name="T6" fmla="*/ 0 w 1018"/>
                  <a:gd name="T7" fmla="*/ 0 h 805"/>
                  <a:gd name="T8" fmla="*/ 0 w 1018"/>
                  <a:gd name="T9" fmla="*/ 0 h 805"/>
                  <a:gd name="T10" fmla="*/ 0 w 1018"/>
                  <a:gd name="T11" fmla="*/ 0 h 805"/>
                  <a:gd name="T12" fmla="*/ 0 w 1018"/>
                  <a:gd name="T13" fmla="*/ 0 h 805"/>
                  <a:gd name="T14" fmla="*/ 0 w 1018"/>
                  <a:gd name="T15" fmla="*/ 0 h 805"/>
                  <a:gd name="T16" fmla="*/ 0 w 1018"/>
                  <a:gd name="T17" fmla="*/ 0 h 805"/>
                  <a:gd name="T18" fmla="*/ 0 w 1018"/>
                  <a:gd name="T19" fmla="*/ 0 h 805"/>
                  <a:gd name="T20" fmla="*/ 0 w 1018"/>
                  <a:gd name="T21" fmla="*/ 0 h 805"/>
                  <a:gd name="T22" fmla="*/ 0 w 1018"/>
                  <a:gd name="T23" fmla="*/ 0 h 805"/>
                  <a:gd name="T24" fmla="*/ 0 w 1018"/>
                  <a:gd name="T25" fmla="*/ 0 h 805"/>
                  <a:gd name="T26" fmla="*/ 0 w 1018"/>
                  <a:gd name="T27" fmla="*/ 0 h 805"/>
                  <a:gd name="T28" fmla="*/ 0 w 1018"/>
                  <a:gd name="T29" fmla="*/ 0 h 805"/>
                  <a:gd name="T30" fmla="*/ 0 w 1018"/>
                  <a:gd name="T31" fmla="*/ 0 h 805"/>
                  <a:gd name="T32" fmla="*/ 0 w 1018"/>
                  <a:gd name="T33" fmla="*/ 0 h 805"/>
                  <a:gd name="T34" fmla="*/ 0 w 1018"/>
                  <a:gd name="T35" fmla="*/ 0 h 805"/>
                  <a:gd name="T36" fmla="*/ 0 w 1018"/>
                  <a:gd name="T37" fmla="*/ 0 h 805"/>
                  <a:gd name="T38" fmla="*/ 0 w 1018"/>
                  <a:gd name="T39" fmla="*/ 0 h 805"/>
                  <a:gd name="T40" fmla="*/ 0 w 1018"/>
                  <a:gd name="T41" fmla="*/ 0 h 805"/>
                  <a:gd name="T42" fmla="*/ 0 w 1018"/>
                  <a:gd name="T43" fmla="*/ 0 h 805"/>
                  <a:gd name="T44" fmla="*/ 0 w 1018"/>
                  <a:gd name="T45" fmla="*/ 0 h 805"/>
                  <a:gd name="T46" fmla="*/ 0 w 1018"/>
                  <a:gd name="T47" fmla="*/ 0 h 805"/>
                  <a:gd name="T48" fmla="*/ 0 w 1018"/>
                  <a:gd name="T49" fmla="*/ 0 h 805"/>
                  <a:gd name="T50" fmla="*/ 0 w 1018"/>
                  <a:gd name="T51" fmla="*/ 0 h 805"/>
                  <a:gd name="T52" fmla="*/ 0 w 1018"/>
                  <a:gd name="T53" fmla="*/ 0 h 805"/>
                  <a:gd name="T54" fmla="*/ 0 w 1018"/>
                  <a:gd name="T55" fmla="*/ 0 h 805"/>
                  <a:gd name="T56" fmla="*/ 0 w 1018"/>
                  <a:gd name="T57" fmla="*/ 0 h 805"/>
                  <a:gd name="T58" fmla="*/ 0 w 1018"/>
                  <a:gd name="T59" fmla="*/ 0 h 805"/>
                  <a:gd name="T60" fmla="*/ 0 w 1018"/>
                  <a:gd name="T61" fmla="*/ 0 h 805"/>
                  <a:gd name="T62" fmla="*/ 0 w 1018"/>
                  <a:gd name="T63" fmla="*/ 0 h 805"/>
                  <a:gd name="T64" fmla="*/ 0 w 1018"/>
                  <a:gd name="T65" fmla="*/ 0 h 805"/>
                  <a:gd name="T66" fmla="*/ 0 w 1018"/>
                  <a:gd name="T67" fmla="*/ 0 h 805"/>
                  <a:gd name="T68" fmla="*/ 0 w 1018"/>
                  <a:gd name="T69" fmla="*/ 0 h 805"/>
                  <a:gd name="T70" fmla="*/ 0 w 1018"/>
                  <a:gd name="T71" fmla="*/ 0 h 805"/>
                  <a:gd name="T72" fmla="*/ 0 w 1018"/>
                  <a:gd name="T73" fmla="*/ 0 h 805"/>
                  <a:gd name="T74" fmla="*/ 0 w 1018"/>
                  <a:gd name="T75" fmla="*/ 0 h 805"/>
                  <a:gd name="T76" fmla="*/ 0 w 1018"/>
                  <a:gd name="T77" fmla="*/ 0 h 805"/>
                  <a:gd name="T78" fmla="*/ 0 w 1018"/>
                  <a:gd name="T79" fmla="*/ 0 h 805"/>
                  <a:gd name="T80" fmla="*/ 0 w 1018"/>
                  <a:gd name="T81" fmla="*/ 0 h 805"/>
                  <a:gd name="T82" fmla="*/ 0 w 1018"/>
                  <a:gd name="T83" fmla="*/ 0 h 805"/>
                  <a:gd name="T84" fmla="*/ 0 w 1018"/>
                  <a:gd name="T85" fmla="*/ 0 h 805"/>
                  <a:gd name="T86" fmla="*/ 0 w 1018"/>
                  <a:gd name="T87" fmla="*/ 0 h 805"/>
                  <a:gd name="T88" fmla="*/ 0 w 1018"/>
                  <a:gd name="T89" fmla="*/ 0 h 805"/>
                  <a:gd name="T90" fmla="*/ 0 w 1018"/>
                  <a:gd name="T91" fmla="*/ 0 h 805"/>
                  <a:gd name="T92" fmla="*/ 0 w 1018"/>
                  <a:gd name="T93" fmla="*/ 0 h 805"/>
                  <a:gd name="T94" fmla="*/ 0 w 1018"/>
                  <a:gd name="T95" fmla="*/ 0 h 805"/>
                  <a:gd name="T96" fmla="*/ 0 w 1018"/>
                  <a:gd name="T97" fmla="*/ 0 h 805"/>
                  <a:gd name="T98" fmla="*/ 0 w 1018"/>
                  <a:gd name="T99" fmla="*/ 0 h 805"/>
                  <a:gd name="T100" fmla="*/ 0 w 1018"/>
                  <a:gd name="T101" fmla="*/ 0 h 805"/>
                  <a:gd name="T102" fmla="*/ 0 w 1018"/>
                  <a:gd name="T103" fmla="*/ 0 h 805"/>
                  <a:gd name="T104" fmla="*/ 0 w 1018"/>
                  <a:gd name="T105" fmla="*/ 0 h 805"/>
                  <a:gd name="T106" fmla="*/ 0 w 1018"/>
                  <a:gd name="T107" fmla="*/ 0 h 805"/>
                  <a:gd name="T108" fmla="*/ 0 w 1018"/>
                  <a:gd name="T109" fmla="*/ 0 h 80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018" h="805">
                    <a:moveTo>
                      <a:pt x="1018" y="767"/>
                    </a:moveTo>
                    <a:lnTo>
                      <a:pt x="887" y="805"/>
                    </a:lnTo>
                    <a:lnTo>
                      <a:pt x="862" y="782"/>
                    </a:lnTo>
                    <a:lnTo>
                      <a:pt x="835" y="760"/>
                    </a:lnTo>
                    <a:lnTo>
                      <a:pt x="810" y="735"/>
                    </a:lnTo>
                    <a:lnTo>
                      <a:pt x="784" y="712"/>
                    </a:lnTo>
                    <a:lnTo>
                      <a:pt x="758" y="689"/>
                    </a:lnTo>
                    <a:lnTo>
                      <a:pt x="732" y="666"/>
                    </a:lnTo>
                    <a:lnTo>
                      <a:pt x="706" y="642"/>
                    </a:lnTo>
                    <a:lnTo>
                      <a:pt x="679" y="619"/>
                    </a:lnTo>
                    <a:lnTo>
                      <a:pt x="654" y="596"/>
                    </a:lnTo>
                    <a:lnTo>
                      <a:pt x="627" y="573"/>
                    </a:lnTo>
                    <a:lnTo>
                      <a:pt x="600" y="550"/>
                    </a:lnTo>
                    <a:lnTo>
                      <a:pt x="574" y="528"/>
                    </a:lnTo>
                    <a:lnTo>
                      <a:pt x="546" y="506"/>
                    </a:lnTo>
                    <a:lnTo>
                      <a:pt x="519" y="485"/>
                    </a:lnTo>
                    <a:lnTo>
                      <a:pt x="491" y="464"/>
                    </a:lnTo>
                    <a:lnTo>
                      <a:pt x="463" y="445"/>
                    </a:lnTo>
                    <a:lnTo>
                      <a:pt x="444" y="432"/>
                    </a:lnTo>
                    <a:lnTo>
                      <a:pt x="425" y="418"/>
                    </a:lnTo>
                    <a:lnTo>
                      <a:pt x="405" y="404"/>
                    </a:lnTo>
                    <a:lnTo>
                      <a:pt x="387" y="391"/>
                    </a:lnTo>
                    <a:lnTo>
                      <a:pt x="367" y="377"/>
                    </a:lnTo>
                    <a:lnTo>
                      <a:pt x="348" y="363"/>
                    </a:lnTo>
                    <a:lnTo>
                      <a:pt x="328" y="349"/>
                    </a:lnTo>
                    <a:lnTo>
                      <a:pt x="310" y="335"/>
                    </a:lnTo>
                    <a:lnTo>
                      <a:pt x="291" y="321"/>
                    </a:lnTo>
                    <a:lnTo>
                      <a:pt x="272" y="307"/>
                    </a:lnTo>
                    <a:lnTo>
                      <a:pt x="253" y="293"/>
                    </a:lnTo>
                    <a:lnTo>
                      <a:pt x="234" y="279"/>
                    </a:lnTo>
                    <a:lnTo>
                      <a:pt x="216" y="266"/>
                    </a:lnTo>
                    <a:lnTo>
                      <a:pt x="197" y="252"/>
                    </a:lnTo>
                    <a:lnTo>
                      <a:pt x="179" y="236"/>
                    </a:lnTo>
                    <a:lnTo>
                      <a:pt x="160" y="223"/>
                    </a:lnTo>
                    <a:lnTo>
                      <a:pt x="143" y="210"/>
                    </a:lnTo>
                    <a:lnTo>
                      <a:pt x="123" y="196"/>
                    </a:lnTo>
                    <a:lnTo>
                      <a:pt x="104" y="181"/>
                    </a:lnTo>
                    <a:lnTo>
                      <a:pt x="84" y="166"/>
                    </a:lnTo>
                    <a:lnTo>
                      <a:pt x="65" y="150"/>
                    </a:lnTo>
                    <a:lnTo>
                      <a:pt x="47" y="134"/>
                    </a:lnTo>
                    <a:lnTo>
                      <a:pt x="30" y="118"/>
                    </a:lnTo>
                    <a:lnTo>
                      <a:pt x="16" y="102"/>
                    </a:lnTo>
                    <a:lnTo>
                      <a:pt x="8" y="85"/>
                    </a:lnTo>
                    <a:lnTo>
                      <a:pt x="3" y="68"/>
                    </a:lnTo>
                    <a:lnTo>
                      <a:pt x="1" y="49"/>
                    </a:lnTo>
                    <a:lnTo>
                      <a:pt x="0" y="32"/>
                    </a:lnTo>
                    <a:lnTo>
                      <a:pt x="0" y="26"/>
                    </a:lnTo>
                    <a:lnTo>
                      <a:pt x="1" y="16"/>
                    </a:lnTo>
                    <a:lnTo>
                      <a:pt x="1" y="5"/>
                    </a:lnTo>
                    <a:lnTo>
                      <a:pt x="2" y="0"/>
                    </a:lnTo>
                    <a:lnTo>
                      <a:pt x="3" y="0"/>
                    </a:lnTo>
                    <a:lnTo>
                      <a:pt x="3" y="2"/>
                    </a:lnTo>
                    <a:lnTo>
                      <a:pt x="3" y="3"/>
                    </a:lnTo>
                    <a:lnTo>
                      <a:pt x="3" y="4"/>
                    </a:lnTo>
                    <a:lnTo>
                      <a:pt x="5" y="9"/>
                    </a:lnTo>
                    <a:lnTo>
                      <a:pt x="7" y="12"/>
                    </a:lnTo>
                    <a:lnTo>
                      <a:pt x="9" y="16"/>
                    </a:lnTo>
                    <a:lnTo>
                      <a:pt x="11" y="19"/>
                    </a:lnTo>
                    <a:lnTo>
                      <a:pt x="18" y="32"/>
                    </a:lnTo>
                    <a:lnTo>
                      <a:pt x="26" y="45"/>
                    </a:lnTo>
                    <a:lnTo>
                      <a:pt x="36" y="56"/>
                    </a:lnTo>
                    <a:lnTo>
                      <a:pt x="45" y="67"/>
                    </a:lnTo>
                    <a:lnTo>
                      <a:pt x="64" y="84"/>
                    </a:lnTo>
                    <a:lnTo>
                      <a:pt x="83" y="102"/>
                    </a:lnTo>
                    <a:lnTo>
                      <a:pt x="104" y="118"/>
                    </a:lnTo>
                    <a:lnTo>
                      <a:pt x="125" y="133"/>
                    </a:lnTo>
                    <a:lnTo>
                      <a:pt x="146" y="148"/>
                    </a:lnTo>
                    <a:lnTo>
                      <a:pt x="168" y="163"/>
                    </a:lnTo>
                    <a:lnTo>
                      <a:pt x="189" y="178"/>
                    </a:lnTo>
                    <a:lnTo>
                      <a:pt x="210" y="193"/>
                    </a:lnTo>
                    <a:lnTo>
                      <a:pt x="231" y="209"/>
                    </a:lnTo>
                    <a:lnTo>
                      <a:pt x="251" y="223"/>
                    </a:lnTo>
                    <a:lnTo>
                      <a:pt x="272" y="238"/>
                    </a:lnTo>
                    <a:lnTo>
                      <a:pt x="292" y="252"/>
                    </a:lnTo>
                    <a:lnTo>
                      <a:pt x="313" y="267"/>
                    </a:lnTo>
                    <a:lnTo>
                      <a:pt x="333" y="281"/>
                    </a:lnTo>
                    <a:lnTo>
                      <a:pt x="354" y="296"/>
                    </a:lnTo>
                    <a:lnTo>
                      <a:pt x="375" y="310"/>
                    </a:lnTo>
                    <a:lnTo>
                      <a:pt x="396" y="325"/>
                    </a:lnTo>
                    <a:lnTo>
                      <a:pt x="417" y="339"/>
                    </a:lnTo>
                    <a:lnTo>
                      <a:pt x="438" y="353"/>
                    </a:lnTo>
                    <a:lnTo>
                      <a:pt x="459" y="368"/>
                    </a:lnTo>
                    <a:lnTo>
                      <a:pt x="478" y="382"/>
                    </a:lnTo>
                    <a:lnTo>
                      <a:pt x="499" y="396"/>
                    </a:lnTo>
                    <a:lnTo>
                      <a:pt x="520" y="411"/>
                    </a:lnTo>
                    <a:lnTo>
                      <a:pt x="541" y="425"/>
                    </a:lnTo>
                    <a:lnTo>
                      <a:pt x="562" y="440"/>
                    </a:lnTo>
                    <a:lnTo>
                      <a:pt x="583" y="455"/>
                    </a:lnTo>
                    <a:lnTo>
                      <a:pt x="605" y="470"/>
                    </a:lnTo>
                    <a:lnTo>
                      <a:pt x="626" y="485"/>
                    </a:lnTo>
                    <a:lnTo>
                      <a:pt x="647" y="500"/>
                    </a:lnTo>
                    <a:lnTo>
                      <a:pt x="668" y="516"/>
                    </a:lnTo>
                    <a:lnTo>
                      <a:pt x="690" y="531"/>
                    </a:lnTo>
                    <a:lnTo>
                      <a:pt x="711" y="546"/>
                    </a:lnTo>
                    <a:lnTo>
                      <a:pt x="732" y="561"/>
                    </a:lnTo>
                    <a:lnTo>
                      <a:pt x="754" y="576"/>
                    </a:lnTo>
                    <a:lnTo>
                      <a:pt x="775" y="591"/>
                    </a:lnTo>
                    <a:lnTo>
                      <a:pt x="796" y="607"/>
                    </a:lnTo>
                    <a:lnTo>
                      <a:pt x="817" y="623"/>
                    </a:lnTo>
                    <a:lnTo>
                      <a:pt x="839" y="638"/>
                    </a:lnTo>
                    <a:lnTo>
                      <a:pt x="859" y="653"/>
                    </a:lnTo>
                    <a:lnTo>
                      <a:pt x="880" y="668"/>
                    </a:lnTo>
                    <a:lnTo>
                      <a:pt x="898" y="681"/>
                    </a:lnTo>
                    <a:lnTo>
                      <a:pt x="914" y="693"/>
                    </a:lnTo>
                    <a:lnTo>
                      <a:pt x="930" y="706"/>
                    </a:lnTo>
                    <a:lnTo>
                      <a:pt x="948" y="719"/>
                    </a:lnTo>
                    <a:lnTo>
                      <a:pt x="964" y="732"/>
                    </a:lnTo>
                    <a:lnTo>
                      <a:pt x="982" y="743"/>
                    </a:lnTo>
                    <a:lnTo>
                      <a:pt x="999" y="755"/>
                    </a:lnTo>
                    <a:lnTo>
                      <a:pt x="1018" y="767"/>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1" name="Freeform 242"/>
              <p:cNvSpPr>
                <a:spLocks/>
              </p:cNvSpPr>
              <p:nvPr/>
            </p:nvSpPr>
            <p:spPr bwMode="auto">
              <a:xfrm>
                <a:off x="4530" y="353"/>
                <a:ext cx="14" cy="21"/>
              </a:xfrm>
              <a:custGeom>
                <a:avLst/>
                <a:gdLst>
                  <a:gd name="T0" fmla="*/ 0 w 41"/>
                  <a:gd name="T1" fmla="*/ 0 h 63"/>
                  <a:gd name="T2" fmla="*/ 0 w 41"/>
                  <a:gd name="T3" fmla="*/ 0 h 63"/>
                  <a:gd name="T4" fmla="*/ 0 w 41"/>
                  <a:gd name="T5" fmla="*/ 0 h 63"/>
                  <a:gd name="T6" fmla="*/ 0 w 41"/>
                  <a:gd name="T7" fmla="*/ 0 h 63"/>
                  <a:gd name="T8" fmla="*/ 0 w 41"/>
                  <a:gd name="T9" fmla="*/ 0 h 63"/>
                  <a:gd name="T10" fmla="*/ 0 w 41"/>
                  <a:gd name="T11" fmla="*/ 0 h 63"/>
                  <a:gd name="T12" fmla="*/ 0 w 41"/>
                  <a:gd name="T13" fmla="*/ 0 h 63"/>
                  <a:gd name="T14" fmla="*/ 0 w 41"/>
                  <a:gd name="T15" fmla="*/ 0 h 63"/>
                  <a:gd name="T16" fmla="*/ 0 w 41"/>
                  <a:gd name="T17" fmla="*/ 0 h 63"/>
                  <a:gd name="T18" fmla="*/ 0 w 41"/>
                  <a:gd name="T19" fmla="*/ 0 h 63"/>
                  <a:gd name="T20" fmla="*/ 0 w 41"/>
                  <a:gd name="T21" fmla="*/ 0 h 63"/>
                  <a:gd name="T22" fmla="*/ 0 w 41"/>
                  <a:gd name="T23" fmla="*/ 0 h 63"/>
                  <a:gd name="T24" fmla="*/ 0 w 41"/>
                  <a:gd name="T25" fmla="*/ 0 h 63"/>
                  <a:gd name="T26" fmla="*/ 0 w 41"/>
                  <a:gd name="T27" fmla="*/ 0 h 63"/>
                  <a:gd name="T28" fmla="*/ 0 w 41"/>
                  <a:gd name="T29" fmla="*/ 0 h 63"/>
                  <a:gd name="T30" fmla="*/ 0 w 41"/>
                  <a:gd name="T31" fmla="*/ 0 h 63"/>
                  <a:gd name="T32" fmla="*/ 0 w 41"/>
                  <a:gd name="T33" fmla="*/ 0 h 63"/>
                  <a:gd name="T34" fmla="*/ 0 w 41"/>
                  <a:gd name="T35" fmla="*/ 0 h 63"/>
                  <a:gd name="T36" fmla="*/ 0 w 41"/>
                  <a:gd name="T37" fmla="*/ 0 h 6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1" h="63">
                    <a:moveTo>
                      <a:pt x="41" y="61"/>
                    </a:moveTo>
                    <a:lnTo>
                      <a:pt x="38" y="55"/>
                    </a:lnTo>
                    <a:lnTo>
                      <a:pt x="32" y="48"/>
                    </a:lnTo>
                    <a:lnTo>
                      <a:pt x="26" y="40"/>
                    </a:lnTo>
                    <a:lnTo>
                      <a:pt x="21" y="30"/>
                    </a:lnTo>
                    <a:lnTo>
                      <a:pt x="15" y="22"/>
                    </a:lnTo>
                    <a:lnTo>
                      <a:pt x="10" y="13"/>
                    </a:lnTo>
                    <a:lnTo>
                      <a:pt x="7" y="6"/>
                    </a:lnTo>
                    <a:lnTo>
                      <a:pt x="4" y="0"/>
                    </a:lnTo>
                    <a:lnTo>
                      <a:pt x="0" y="1"/>
                    </a:lnTo>
                    <a:lnTo>
                      <a:pt x="2" y="8"/>
                    </a:lnTo>
                    <a:lnTo>
                      <a:pt x="7" y="17"/>
                    </a:lnTo>
                    <a:lnTo>
                      <a:pt x="11" y="25"/>
                    </a:lnTo>
                    <a:lnTo>
                      <a:pt x="17" y="34"/>
                    </a:lnTo>
                    <a:lnTo>
                      <a:pt x="23" y="42"/>
                    </a:lnTo>
                    <a:lnTo>
                      <a:pt x="29" y="50"/>
                    </a:lnTo>
                    <a:lnTo>
                      <a:pt x="33" y="57"/>
                    </a:lnTo>
                    <a:lnTo>
                      <a:pt x="38" y="63"/>
                    </a:lnTo>
                    <a:lnTo>
                      <a:pt x="41"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2" name="Freeform 243"/>
              <p:cNvSpPr>
                <a:spLocks/>
              </p:cNvSpPr>
              <p:nvPr/>
            </p:nvSpPr>
            <p:spPr bwMode="auto">
              <a:xfrm>
                <a:off x="4543" y="373"/>
                <a:ext cx="168" cy="123"/>
              </a:xfrm>
              <a:custGeom>
                <a:avLst/>
                <a:gdLst>
                  <a:gd name="T0" fmla="*/ 0 w 503"/>
                  <a:gd name="T1" fmla="*/ 0 h 367"/>
                  <a:gd name="T2" fmla="*/ 0 w 503"/>
                  <a:gd name="T3" fmla="*/ 0 h 367"/>
                  <a:gd name="T4" fmla="*/ 0 w 503"/>
                  <a:gd name="T5" fmla="*/ 0 h 367"/>
                  <a:gd name="T6" fmla="*/ 0 w 503"/>
                  <a:gd name="T7" fmla="*/ 0 h 367"/>
                  <a:gd name="T8" fmla="*/ 0 w 503"/>
                  <a:gd name="T9" fmla="*/ 0 h 367"/>
                  <a:gd name="T10" fmla="*/ 0 w 503"/>
                  <a:gd name="T11" fmla="*/ 0 h 367"/>
                  <a:gd name="T12" fmla="*/ 0 w 503"/>
                  <a:gd name="T13" fmla="*/ 0 h 367"/>
                  <a:gd name="T14" fmla="*/ 0 w 503"/>
                  <a:gd name="T15" fmla="*/ 0 h 367"/>
                  <a:gd name="T16" fmla="*/ 0 w 503"/>
                  <a:gd name="T17" fmla="*/ 0 h 367"/>
                  <a:gd name="T18" fmla="*/ 0 w 503"/>
                  <a:gd name="T19" fmla="*/ 0 h 367"/>
                  <a:gd name="T20" fmla="*/ 0 w 503"/>
                  <a:gd name="T21" fmla="*/ 0 h 367"/>
                  <a:gd name="T22" fmla="*/ 0 w 503"/>
                  <a:gd name="T23" fmla="*/ 0 h 367"/>
                  <a:gd name="T24" fmla="*/ 0 w 503"/>
                  <a:gd name="T25" fmla="*/ 0 h 367"/>
                  <a:gd name="T26" fmla="*/ 0 w 503"/>
                  <a:gd name="T27" fmla="*/ 0 h 367"/>
                  <a:gd name="T28" fmla="*/ 0 w 503"/>
                  <a:gd name="T29" fmla="*/ 0 h 367"/>
                  <a:gd name="T30" fmla="*/ 0 w 503"/>
                  <a:gd name="T31" fmla="*/ 0 h 367"/>
                  <a:gd name="T32" fmla="*/ 0 w 503"/>
                  <a:gd name="T33" fmla="*/ 0 h 367"/>
                  <a:gd name="T34" fmla="*/ 0 w 503"/>
                  <a:gd name="T35" fmla="*/ 0 h 367"/>
                  <a:gd name="T36" fmla="*/ 0 w 503"/>
                  <a:gd name="T37" fmla="*/ 0 h 367"/>
                  <a:gd name="T38" fmla="*/ 0 w 503"/>
                  <a:gd name="T39" fmla="*/ 0 h 367"/>
                  <a:gd name="T40" fmla="*/ 0 w 503"/>
                  <a:gd name="T41" fmla="*/ 0 h 367"/>
                  <a:gd name="T42" fmla="*/ 0 w 503"/>
                  <a:gd name="T43" fmla="*/ 0 h 367"/>
                  <a:gd name="T44" fmla="*/ 0 w 503"/>
                  <a:gd name="T45" fmla="*/ 0 h 367"/>
                  <a:gd name="T46" fmla="*/ 0 w 503"/>
                  <a:gd name="T47" fmla="*/ 0 h 367"/>
                  <a:gd name="T48" fmla="*/ 0 w 503"/>
                  <a:gd name="T49" fmla="*/ 0 h 367"/>
                  <a:gd name="T50" fmla="*/ 0 w 503"/>
                  <a:gd name="T51" fmla="*/ 0 h 367"/>
                  <a:gd name="T52" fmla="*/ 0 w 503"/>
                  <a:gd name="T53" fmla="*/ 0 h 367"/>
                  <a:gd name="T54" fmla="*/ 0 w 503"/>
                  <a:gd name="T55" fmla="*/ 0 h 367"/>
                  <a:gd name="T56" fmla="*/ 0 w 503"/>
                  <a:gd name="T57" fmla="*/ 0 h 367"/>
                  <a:gd name="T58" fmla="*/ 0 w 503"/>
                  <a:gd name="T59" fmla="*/ 0 h 367"/>
                  <a:gd name="T60" fmla="*/ 0 w 503"/>
                  <a:gd name="T61" fmla="*/ 0 h 367"/>
                  <a:gd name="T62" fmla="*/ 0 w 503"/>
                  <a:gd name="T63" fmla="*/ 0 h 367"/>
                  <a:gd name="T64" fmla="*/ 0 w 503"/>
                  <a:gd name="T65" fmla="*/ 0 h 367"/>
                  <a:gd name="T66" fmla="*/ 0 w 503"/>
                  <a:gd name="T67" fmla="*/ 0 h 367"/>
                  <a:gd name="T68" fmla="*/ 0 w 503"/>
                  <a:gd name="T69" fmla="*/ 0 h 36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03" h="367">
                    <a:moveTo>
                      <a:pt x="503" y="364"/>
                    </a:moveTo>
                    <a:lnTo>
                      <a:pt x="485" y="350"/>
                    </a:lnTo>
                    <a:lnTo>
                      <a:pt x="459" y="333"/>
                    </a:lnTo>
                    <a:lnTo>
                      <a:pt x="430" y="313"/>
                    </a:lnTo>
                    <a:lnTo>
                      <a:pt x="396" y="289"/>
                    </a:lnTo>
                    <a:lnTo>
                      <a:pt x="359" y="264"/>
                    </a:lnTo>
                    <a:lnTo>
                      <a:pt x="320" y="236"/>
                    </a:lnTo>
                    <a:lnTo>
                      <a:pt x="279" y="208"/>
                    </a:lnTo>
                    <a:lnTo>
                      <a:pt x="238" y="179"/>
                    </a:lnTo>
                    <a:lnTo>
                      <a:pt x="198" y="151"/>
                    </a:lnTo>
                    <a:lnTo>
                      <a:pt x="158" y="123"/>
                    </a:lnTo>
                    <a:lnTo>
                      <a:pt x="121" y="96"/>
                    </a:lnTo>
                    <a:lnTo>
                      <a:pt x="87" y="71"/>
                    </a:lnTo>
                    <a:lnTo>
                      <a:pt x="58" y="49"/>
                    </a:lnTo>
                    <a:lnTo>
                      <a:pt x="34" y="29"/>
                    </a:lnTo>
                    <a:lnTo>
                      <a:pt x="15" y="12"/>
                    </a:lnTo>
                    <a:lnTo>
                      <a:pt x="3" y="0"/>
                    </a:lnTo>
                    <a:lnTo>
                      <a:pt x="0" y="2"/>
                    </a:lnTo>
                    <a:lnTo>
                      <a:pt x="9" y="12"/>
                    </a:lnTo>
                    <a:lnTo>
                      <a:pt x="27" y="28"/>
                    </a:lnTo>
                    <a:lnTo>
                      <a:pt x="50" y="46"/>
                    </a:lnTo>
                    <a:lnTo>
                      <a:pt x="79" y="68"/>
                    </a:lnTo>
                    <a:lnTo>
                      <a:pt x="114" y="94"/>
                    </a:lnTo>
                    <a:lnTo>
                      <a:pt x="151" y="122"/>
                    </a:lnTo>
                    <a:lnTo>
                      <a:pt x="192" y="151"/>
                    </a:lnTo>
                    <a:lnTo>
                      <a:pt x="234" y="180"/>
                    </a:lnTo>
                    <a:lnTo>
                      <a:pt x="277" y="210"/>
                    </a:lnTo>
                    <a:lnTo>
                      <a:pt x="318" y="239"/>
                    </a:lnTo>
                    <a:lnTo>
                      <a:pt x="359" y="267"/>
                    </a:lnTo>
                    <a:lnTo>
                      <a:pt x="397" y="294"/>
                    </a:lnTo>
                    <a:lnTo>
                      <a:pt x="431" y="317"/>
                    </a:lnTo>
                    <a:lnTo>
                      <a:pt x="461" y="338"/>
                    </a:lnTo>
                    <a:lnTo>
                      <a:pt x="485" y="354"/>
                    </a:lnTo>
                    <a:lnTo>
                      <a:pt x="502" y="367"/>
                    </a:lnTo>
                    <a:lnTo>
                      <a:pt x="503" y="3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3" name="Freeform 244"/>
              <p:cNvSpPr>
                <a:spLocks/>
              </p:cNvSpPr>
              <p:nvPr/>
            </p:nvSpPr>
            <p:spPr bwMode="auto">
              <a:xfrm>
                <a:off x="4710" y="495"/>
                <a:ext cx="161" cy="115"/>
              </a:xfrm>
              <a:custGeom>
                <a:avLst/>
                <a:gdLst>
                  <a:gd name="T0" fmla="*/ 0 w 482"/>
                  <a:gd name="T1" fmla="*/ 0 h 345"/>
                  <a:gd name="T2" fmla="*/ 0 w 482"/>
                  <a:gd name="T3" fmla="*/ 0 h 345"/>
                  <a:gd name="T4" fmla="*/ 0 w 482"/>
                  <a:gd name="T5" fmla="*/ 0 h 345"/>
                  <a:gd name="T6" fmla="*/ 0 w 482"/>
                  <a:gd name="T7" fmla="*/ 0 h 345"/>
                  <a:gd name="T8" fmla="*/ 0 w 482"/>
                  <a:gd name="T9" fmla="*/ 0 h 345"/>
                  <a:gd name="T10" fmla="*/ 0 w 482"/>
                  <a:gd name="T11" fmla="*/ 0 h 345"/>
                  <a:gd name="T12" fmla="*/ 0 w 482"/>
                  <a:gd name="T13" fmla="*/ 0 h 345"/>
                  <a:gd name="T14" fmla="*/ 0 w 482"/>
                  <a:gd name="T15" fmla="*/ 0 h 345"/>
                  <a:gd name="T16" fmla="*/ 0 w 482"/>
                  <a:gd name="T17" fmla="*/ 0 h 345"/>
                  <a:gd name="T18" fmla="*/ 0 w 482"/>
                  <a:gd name="T19" fmla="*/ 0 h 345"/>
                  <a:gd name="T20" fmla="*/ 0 w 482"/>
                  <a:gd name="T21" fmla="*/ 0 h 345"/>
                  <a:gd name="T22" fmla="*/ 0 w 482"/>
                  <a:gd name="T23" fmla="*/ 0 h 345"/>
                  <a:gd name="T24" fmla="*/ 0 w 482"/>
                  <a:gd name="T25" fmla="*/ 0 h 345"/>
                  <a:gd name="T26" fmla="*/ 0 w 482"/>
                  <a:gd name="T27" fmla="*/ 0 h 345"/>
                  <a:gd name="T28" fmla="*/ 0 w 482"/>
                  <a:gd name="T29" fmla="*/ 0 h 345"/>
                  <a:gd name="T30" fmla="*/ 0 w 482"/>
                  <a:gd name="T31" fmla="*/ 0 h 345"/>
                  <a:gd name="T32" fmla="*/ 0 w 482"/>
                  <a:gd name="T33" fmla="*/ 0 h 345"/>
                  <a:gd name="T34" fmla="*/ 0 w 482"/>
                  <a:gd name="T35" fmla="*/ 0 h 345"/>
                  <a:gd name="T36" fmla="*/ 0 w 482"/>
                  <a:gd name="T37" fmla="*/ 0 h 345"/>
                  <a:gd name="T38" fmla="*/ 0 w 482"/>
                  <a:gd name="T39" fmla="*/ 0 h 345"/>
                  <a:gd name="T40" fmla="*/ 0 w 482"/>
                  <a:gd name="T41" fmla="*/ 0 h 345"/>
                  <a:gd name="T42" fmla="*/ 0 w 482"/>
                  <a:gd name="T43" fmla="*/ 0 h 345"/>
                  <a:gd name="T44" fmla="*/ 0 w 482"/>
                  <a:gd name="T45" fmla="*/ 0 h 345"/>
                  <a:gd name="T46" fmla="*/ 0 w 482"/>
                  <a:gd name="T47" fmla="*/ 0 h 345"/>
                  <a:gd name="T48" fmla="*/ 0 w 482"/>
                  <a:gd name="T49" fmla="*/ 0 h 345"/>
                  <a:gd name="T50" fmla="*/ 0 w 482"/>
                  <a:gd name="T51" fmla="*/ 0 h 345"/>
                  <a:gd name="T52" fmla="*/ 0 w 482"/>
                  <a:gd name="T53" fmla="*/ 0 h 345"/>
                  <a:gd name="T54" fmla="*/ 0 w 482"/>
                  <a:gd name="T55" fmla="*/ 0 h 345"/>
                  <a:gd name="T56" fmla="*/ 0 w 482"/>
                  <a:gd name="T57" fmla="*/ 0 h 345"/>
                  <a:gd name="T58" fmla="*/ 0 w 482"/>
                  <a:gd name="T59" fmla="*/ 0 h 345"/>
                  <a:gd name="T60" fmla="*/ 0 w 482"/>
                  <a:gd name="T61" fmla="*/ 0 h 345"/>
                  <a:gd name="T62" fmla="*/ 0 w 482"/>
                  <a:gd name="T63" fmla="*/ 0 h 345"/>
                  <a:gd name="T64" fmla="*/ 0 w 482"/>
                  <a:gd name="T65" fmla="*/ 0 h 345"/>
                  <a:gd name="T66" fmla="*/ 0 w 482"/>
                  <a:gd name="T67" fmla="*/ 0 h 345"/>
                  <a:gd name="T68" fmla="*/ 0 w 482"/>
                  <a:gd name="T69" fmla="*/ 0 h 345"/>
                  <a:gd name="T70" fmla="*/ 0 w 482"/>
                  <a:gd name="T71" fmla="*/ 0 h 345"/>
                  <a:gd name="T72" fmla="*/ 0 w 482"/>
                  <a:gd name="T73" fmla="*/ 0 h 345"/>
                  <a:gd name="T74" fmla="*/ 0 w 482"/>
                  <a:gd name="T75" fmla="*/ 0 h 345"/>
                  <a:gd name="T76" fmla="*/ 0 w 482"/>
                  <a:gd name="T77" fmla="*/ 0 h 345"/>
                  <a:gd name="T78" fmla="*/ 0 w 482"/>
                  <a:gd name="T79" fmla="*/ 0 h 34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82" h="345">
                    <a:moveTo>
                      <a:pt x="478" y="345"/>
                    </a:moveTo>
                    <a:lnTo>
                      <a:pt x="479" y="342"/>
                    </a:lnTo>
                    <a:lnTo>
                      <a:pt x="473" y="338"/>
                    </a:lnTo>
                    <a:lnTo>
                      <a:pt x="459" y="328"/>
                    </a:lnTo>
                    <a:lnTo>
                      <a:pt x="437" y="313"/>
                    </a:lnTo>
                    <a:lnTo>
                      <a:pt x="409" y="292"/>
                    </a:lnTo>
                    <a:lnTo>
                      <a:pt x="375" y="268"/>
                    </a:lnTo>
                    <a:lnTo>
                      <a:pt x="338" y="242"/>
                    </a:lnTo>
                    <a:lnTo>
                      <a:pt x="299" y="213"/>
                    </a:lnTo>
                    <a:lnTo>
                      <a:pt x="257" y="182"/>
                    </a:lnTo>
                    <a:lnTo>
                      <a:pt x="214" y="152"/>
                    </a:lnTo>
                    <a:lnTo>
                      <a:pt x="173" y="123"/>
                    </a:lnTo>
                    <a:lnTo>
                      <a:pt x="132" y="94"/>
                    </a:lnTo>
                    <a:lnTo>
                      <a:pt x="96" y="67"/>
                    </a:lnTo>
                    <a:lnTo>
                      <a:pt x="63" y="44"/>
                    </a:lnTo>
                    <a:lnTo>
                      <a:pt x="36" y="24"/>
                    </a:lnTo>
                    <a:lnTo>
                      <a:pt x="15" y="9"/>
                    </a:lnTo>
                    <a:lnTo>
                      <a:pt x="1" y="0"/>
                    </a:lnTo>
                    <a:lnTo>
                      <a:pt x="0" y="3"/>
                    </a:lnTo>
                    <a:lnTo>
                      <a:pt x="30" y="24"/>
                    </a:lnTo>
                    <a:lnTo>
                      <a:pt x="60" y="45"/>
                    </a:lnTo>
                    <a:lnTo>
                      <a:pt x="89" y="66"/>
                    </a:lnTo>
                    <a:lnTo>
                      <a:pt x="120" y="87"/>
                    </a:lnTo>
                    <a:lnTo>
                      <a:pt x="150" y="109"/>
                    </a:lnTo>
                    <a:lnTo>
                      <a:pt x="179" y="130"/>
                    </a:lnTo>
                    <a:lnTo>
                      <a:pt x="209" y="151"/>
                    </a:lnTo>
                    <a:lnTo>
                      <a:pt x="238" y="173"/>
                    </a:lnTo>
                    <a:lnTo>
                      <a:pt x="268" y="194"/>
                    </a:lnTo>
                    <a:lnTo>
                      <a:pt x="297" y="216"/>
                    </a:lnTo>
                    <a:lnTo>
                      <a:pt x="328" y="238"/>
                    </a:lnTo>
                    <a:lnTo>
                      <a:pt x="358" y="259"/>
                    </a:lnTo>
                    <a:lnTo>
                      <a:pt x="387" y="281"/>
                    </a:lnTo>
                    <a:lnTo>
                      <a:pt x="417" y="302"/>
                    </a:lnTo>
                    <a:lnTo>
                      <a:pt x="446" y="324"/>
                    </a:lnTo>
                    <a:lnTo>
                      <a:pt x="476" y="345"/>
                    </a:lnTo>
                    <a:lnTo>
                      <a:pt x="476" y="340"/>
                    </a:lnTo>
                    <a:lnTo>
                      <a:pt x="478" y="345"/>
                    </a:lnTo>
                    <a:lnTo>
                      <a:pt x="482" y="344"/>
                    </a:lnTo>
                    <a:lnTo>
                      <a:pt x="479" y="342"/>
                    </a:lnTo>
                    <a:lnTo>
                      <a:pt x="478" y="3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4" name="Freeform 245"/>
              <p:cNvSpPr>
                <a:spLocks/>
              </p:cNvSpPr>
              <p:nvPr/>
            </p:nvSpPr>
            <p:spPr bwMode="auto">
              <a:xfrm>
                <a:off x="4826" y="608"/>
                <a:ext cx="44" cy="14"/>
              </a:xfrm>
              <a:custGeom>
                <a:avLst/>
                <a:gdLst>
                  <a:gd name="T0" fmla="*/ 0 w 132"/>
                  <a:gd name="T1" fmla="*/ 0 h 43"/>
                  <a:gd name="T2" fmla="*/ 0 w 132"/>
                  <a:gd name="T3" fmla="*/ 0 h 43"/>
                  <a:gd name="T4" fmla="*/ 0 w 132"/>
                  <a:gd name="T5" fmla="*/ 0 h 43"/>
                  <a:gd name="T6" fmla="*/ 0 w 132"/>
                  <a:gd name="T7" fmla="*/ 0 h 43"/>
                  <a:gd name="T8" fmla="*/ 0 w 132"/>
                  <a:gd name="T9" fmla="*/ 0 h 43"/>
                  <a:gd name="T10" fmla="*/ 0 w 132"/>
                  <a:gd name="T11" fmla="*/ 0 h 43"/>
                  <a:gd name="T12" fmla="*/ 0 w 132"/>
                  <a:gd name="T13" fmla="*/ 0 h 43"/>
                  <a:gd name="T14" fmla="*/ 0 w 132"/>
                  <a:gd name="T15" fmla="*/ 0 h 43"/>
                  <a:gd name="T16" fmla="*/ 0 w 132"/>
                  <a:gd name="T17" fmla="*/ 0 h 43"/>
                  <a:gd name="T18" fmla="*/ 0 w 132"/>
                  <a:gd name="T19" fmla="*/ 0 h 43"/>
                  <a:gd name="T20" fmla="*/ 0 w 132"/>
                  <a:gd name="T21" fmla="*/ 0 h 43"/>
                  <a:gd name="T22" fmla="*/ 0 w 132"/>
                  <a:gd name="T23" fmla="*/ 0 h 43"/>
                  <a:gd name="T24" fmla="*/ 0 w 132"/>
                  <a:gd name="T25" fmla="*/ 0 h 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2" h="43">
                    <a:moveTo>
                      <a:pt x="0" y="42"/>
                    </a:moveTo>
                    <a:lnTo>
                      <a:pt x="1" y="42"/>
                    </a:lnTo>
                    <a:lnTo>
                      <a:pt x="3" y="43"/>
                    </a:lnTo>
                    <a:lnTo>
                      <a:pt x="132" y="5"/>
                    </a:lnTo>
                    <a:lnTo>
                      <a:pt x="130" y="0"/>
                    </a:lnTo>
                    <a:lnTo>
                      <a:pt x="1" y="39"/>
                    </a:lnTo>
                    <a:lnTo>
                      <a:pt x="4" y="39"/>
                    </a:lnTo>
                    <a:lnTo>
                      <a:pt x="0" y="42"/>
                    </a:lnTo>
                    <a:lnTo>
                      <a:pt x="1" y="43"/>
                    </a:lnTo>
                    <a:lnTo>
                      <a:pt x="3" y="43"/>
                    </a:lnTo>
                    <a:lnTo>
                      <a:pt x="0" y="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5" name="Freeform 246"/>
              <p:cNvSpPr>
                <a:spLocks/>
              </p:cNvSpPr>
              <p:nvPr/>
            </p:nvSpPr>
            <p:spPr bwMode="auto">
              <a:xfrm>
                <a:off x="4682" y="500"/>
                <a:ext cx="145" cy="122"/>
              </a:xfrm>
              <a:custGeom>
                <a:avLst/>
                <a:gdLst>
                  <a:gd name="T0" fmla="*/ 0 w 434"/>
                  <a:gd name="T1" fmla="*/ 0 h 367"/>
                  <a:gd name="T2" fmla="*/ 0 w 434"/>
                  <a:gd name="T3" fmla="*/ 0 h 367"/>
                  <a:gd name="T4" fmla="*/ 0 w 434"/>
                  <a:gd name="T5" fmla="*/ 0 h 367"/>
                  <a:gd name="T6" fmla="*/ 0 w 434"/>
                  <a:gd name="T7" fmla="*/ 0 h 367"/>
                  <a:gd name="T8" fmla="*/ 0 w 434"/>
                  <a:gd name="T9" fmla="*/ 0 h 367"/>
                  <a:gd name="T10" fmla="*/ 0 w 434"/>
                  <a:gd name="T11" fmla="*/ 0 h 367"/>
                  <a:gd name="T12" fmla="*/ 0 w 434"/>
                  <a:gd name="T13" fmla="*/ 0 h 367"/>
                  <a:gd name="T14" fmla="*/ 0 w 434"/>
                  <a:gd name="T15" fmla="*/ 0 h 367"/>
                  <a:gd name="T16" fmla="*/ 0 w 434"/>
                  <a:gd name="T17" fmla="*/ 0 h 367"/>
                  <a:gd name="T18" fmla="*/ 0 w 434"/>
                  <a:gd name="T19" fmla="*/ 0 h 367"/>
                  <a:gd name="T20" fmla="*/ 0 w 434"/>
                  <a:gd name="T21" fmla="*/ 0 h 367"/>
                  <a:gd name="T22" fmla="*/ 0 w 434"/>
                  <a:gd name="T23" fmla="*/ 0 h 367"/>
                  <a:gd name="T24" fmla="*/ 0 w 434"/>
                  <a:gd name="T25" fmla="*/ 0 h 367"/>
                  <a:gd name="T26" fmla="*/ 0 w 434"/>
                  <a:gd name="T27" fmla="*/ 0 h 367"/>
                  <a:gd name="T28" fmla="*/ 0 w 434"/>
                  <a:gd name="T29" fmla="*/ 0 h 367"/>
                  <a:gd name="T30" fmla="*/ 0 w 434"/>
                  <a:gd name="T31" fmla="*/ 0 h 367"/>
                  <a:gd name="T32" fmla="*/ 0 w 434"/>
                  <a:gd name="T33" fmla="*/ 0 h 367"/>
                  <a:gd name="T34" fmla="*/ 0 w 434"/>
                  <a:gd name="T35" fmla="*/ 0 h 367"/>
                  <a:gd name="T36" fmla="*/ 0 w 434"/>
                  <a:gd name="T37" fmla="*/ 0 h 367"/>
                  <a:gd name="T38" fmla="*/ 0 w 434"/>
                  <a:gd name="T39" fmla="*/ 0 h 367"/>
                  <a:gd name="T40" fmla="*/ 0 w 434"/>
                  <a:gd name="T41" fmla="*/ 0 h 367"/>
                  <a:gd name="T42" fmla="*/ 0 w 434"/>
                  <a:gd name="T43" fmla="*/ 0 h 367"/>
                  <a:gd name="T44" fmla="*/ 0 w 434"/>
                  <a:gd name="T45" fmla="*/ 0 h 367"/>
                  <a:gd name="T46" fmla="*/ 0 w 434"/>
                  <a:gd name="T47" fmla="*/ 0 h 367"/>
                  <a:gd name="T48" fmla="*/ 0 w 434"/>
                  <a:gd name="T49" fmla="*/ 0 h 367"/>
                  <a:gd name="T50" fmla="*/ 0 w 434"/>
                  <a:gd name="T51" fmla="*/ 0 h 367"/>
                  <a:gd name="T52" fmla="*/ 0 w 434"/>
                  <a:gd name="T53" fmla="*/ 0 h 367"/>
                  <a:gd name="T54" fmla="*/ 0 w 434"/>
                  <a:gd name="T55" fmla="*/ 0 h 367"/>
                  <a:gd name="T56" fmla="*/ 0 w 434"/>
                  <a:gd name="T57" fmla="*/ 0 h 367"/>
                  <a:gd name="T58" fmla="*/ 0 w 434"/>
                  <a:gd name="T59" fmla="*/ 0 h 367"/>
                  <a:gd name="T60" fmla="*/ 0 w 434"/>
                  <a:gd name="T61" fmla="*/ 0 h 367"/>
                  <a:gd name="T62" fmla="*/ 0 w 434"/>
                  <a:gd name="T63" fmla="*/ 0 h 367"/>
                  <a:gd name="T64" fmla="*/ 0 w 434"/>
                  <a:gd name="T65" fmla="*/ 0 h 367"/>
                  <a:gd name="T66" fmla="*/ 0 w 434"/>
                  <a:gd name="T67" fmla="*/ 0 h 367"/>
                  <a:gd name="T68" fmla="*/ 0 w 434"/>
                  <a:gd name="T69" fmla="*/ 0 h 36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34" h="367">
                    <a:moveTo>
                      <a:pt x="0" y="3"/>
                    </a:moveTo>
                    <a:lnTo>
                      <a:pt x="13" y="13"/>
                    </a:lnTo>
                    <a:lnTo>
                      <a:pt x="33" y="27"/>
                    </a:lnTo>
                    <a:lnTo>
                      <a:pt x="56" y="45"/>
                    </a:lnTo>
                    <a:lnTo>
                      <a:pt x="84" y="67"/>
                    </a:lnTo>
                    <a:lnTo>
                      <a:pt x="115" y="93"/>
                    </a:lnTo>
                    <a:lnTo>
                      <a:pt x="149" y="121"/>
                    </a:lnTo>
                    <a:lnTo>
                      <a:pt x="184" y="150"/>
                    </a:lnTo>
                    <a:lnTo>
                      <a:pt x="220" y="180"/>
                    </a:lnTo>
                    <a:lnTo>
                      <a:pt x="256" y="210"/>
                    </a:lnTo>
                    <a:lnTo>
                      <a:pt x="291" y="241"/>
                    </a:lnTo>
                    <a:lnTo>
                      <a:pt x="323" y="268"/>
                    </a:lnTo>
                    <a:lnTo>
                      <a:pt x="354" y="295"/>
                    </a:lnTo>
                    <a:lnTo>
                      <a:pt x="380" y="320"/>
                    </a:lnTo>
                    <a:lnTo>
                      <a:pt x="402" y="339"/>
                    </a:lnTo>
                    <a:lnTo>
                      <a:pt x="420" y="356"/>
                    </a:lnTo>
                    <a:lnTo>
                      <a:pt x="430" y="367"/>
                    </a:lnTo>
                    <a:lnTo>
                      <a:pt x="434" y="364"/>
                    </a:lnTo>
                    <a:lnTo>
                      <a:pt x="424" y="354"/>
                    </a:lnTo>
                    <a:lnTo>
                      <a:pt x="408" y="339"/>
                    </a:lnTo>
                    <a:lnTo>
                      <a:pt x="386" y="320"/>
                    </a:lnTo>
                    <a:lnTo>
                      <a:pt x="361" y="296"/>
                    </a:lnTo>
                    <a:lnTo>
                      <a:pt x="329" y="270"/>
                    </a:lnTo>
                    <a:lnTo>
                      <a:pt x="297" y="241"/>
                    </a:lnTo>
                    <a:lnTo>
                      <a:pt x="261" y="210"/>
                    </a:lnTo>
                    <a:lnTo>
                      <a:pt x="225" y="180"/>
                    </a:lnTo>
                    <a:lnTo>
                      <a:pt x="187" y="150"/>
                    </a:lnTo>
                    <a:lnTo>
                      <a:pt x="151" y="120"/>
                    </a:lnTo>
                    <a:lnTo>
                      <a:pt x="118" y="92"/>
                    </a:lnTo>
                    <a:lnTo>
                      <a:pt x="85" y="65"/>
                    </a:lnTo>
                    <a:lnTo>
                      <a:pt x="57" y="43"/>
                    </a:lnTo>
                    <a:lnTo>
                      <a:pt x="33" y="23"/>
                    </a:lnTo>
                    <a:lnTo>
                      <a:pt x="14" y="9"/>
                    </a:lnTo>
                    <a:lnTo>
                      <a:pt x="1" y="0"/>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6" name="Freeform 247"/>
              <p:cNvSpPr>
                <a:spLocks/>
              </p:cNvSpPr>
              <p:nvPr/>
            </p:nvSpPr>
            <p:spPr bwMode="auto">
              <a:xfrm>
                <a:off x="4533" y="383"/>
                <a:ext cx="150" cy="118"/>
              </a:xfrm>
              <a:custGeom>
                <a:avLst/>
                <a:gdLst>
                  <a:gd name="T0" fmla="*/ 0 w 449"/>
                  <a:gd name="T1" fmla="*/ 0 h 352"/>
                  <a:gd name="T2" fmla="*/ 0 w 449"/>
                  <a:gd name="T3" fmla="*/ 0 h 352"/>
                  <a:gd name="T4" fmla="*/ 0 w 449"/>
                  <a:gd name="T5" fmla="*/ 0 h 352"/>
                  <a:gd name="T6" fmla="*/ 0 w 449"/>
                  <a:gd name="T7" fmla="*/ 0 h 352"/>
                  <a:gd name="T8" fmla="*/ 0 w 449"/>
                  <a:gd name="T9" fmla="*/ 0 h 352"/>
                  <a:gd name="T10" fmla="*/ 0 w 449"/>
                  <a:gd name="T11" fmla="*/ 0 h 352"/>
                  <a:gd name="T12" fmla="*/ 0 w 449"/>
                  <a:gd name="T13" fmla="*/ 0 h 352"/>
                  <a:gd name="T14" fmla="*/ 0 w 449"/>
                  <a:gd name="T15" fmla="*/ 0 h 352"/>
                  <a:gd name="T16" fmla="*/ 0 w 449"/>
                  <a:gd name="T17" fmla="*/ 0 h 352"/>
                  <a:gd name="T18" fmla="*/ 0 w 449"/>
                  <a:gd name="T19" fmla="*/ 0 h 352"/>
                  <a:gd name="T20" fmla="*/ 0 w 449"/>
                  <a:gd name="T21" fmla="*/ 0 h 352"/>
                  <a:gd name="T22" fmla="*/ 0 w 449"/>
                  <a:gd name="T23" fmla="*/ 0 h 352"/>
                  <a:gd name="T24" fmla="*/ 0 w 449"/>
                  <a:gd name="T25" fmla="*/ 0 h 352"/>
                  <a:gd name="T26" fmla="*/ 0 w 449"/>
                  <a:gd name="T27" fmla="*/ 0 h 352"/>
                  <a:gd name="T28" fmla="*/ 0 w 449"/>
                  <a:gd name="T29" fmla="*/ 0 h 352"/>
                  <a:gd name="T30" fmla="*/ 0 w 449"/>
                  <a:gd name="T31" fmla="*/ 0 h 352"/>
                  <a:gd name="T32" fmla="*/ 0 w 449"/>
                  <a:gd name="T33" fmla="*/ 0 h 352"/>
                  <a:gd name="T34" fmla="*/ 0 w 449"/>
                  <a:gd name="T35" fmla="*/ 0 h 352"/>
                  <a:gd name="T36" fmla="*/ 0 w 449"/>
                  <a:gd name="T37" fmla="*/ 0 h 352"/>
                  <a:gd name="T38" fmla="*/ 0 w 449"/>
                  <a:gd name="T39" fmla="*/ 0 h 352"/>
                  <a:gd name="T40" fmla="*/ 0 w 449"/>
                  <a:gd name="T41" fmla="*/ 0 h 352"/>
                  <a:gd name="T42" fmla="*/ 0 w 449"/>
                  <a:gd name="T43" fmla="*/ 0 h 352"/>
                  <a:gd name="T44" fmla="*/ 0 w 449"/>
                  <a:gd name="T45" fmla="*/ 0 h 352"/>
                  <a:gd name="T46" fmla="*/ 0 w 449"/>
                  <a:gd name="T47" fmla="*/ 0 h 352"/>
                  <a:gd name="T48" fmla="*/ 0 w 449"/>
                  <a:gd name="T49" fmla="*/ 0 h 352"/>
                  <a:gd name="T50" fmla="*/ 0 w 449"/>
                  <a:gd name="T51" fmla="*/ 0 h 352"/>
                  <a:gd name="T52" fmla="*/ 0 w 449"/>
                  <a:gd name="T53" fmla="*/ 0 h 352"/>
                  <a:gd name="T54" fmla="*/ 0 w 449"/>
                  <a:gd name="T55" fmla="*/ 0 h 352"/>
                  <a:gd name="T56" fmla="*/ 0 w 449"/>
                  <a:gd name="T57" fmla="*/ 0 h 352"/>
                  <a:gd name="T58" fmla="*/ 0 w 449"/>
                  <a:gd name="T59" fmla="*/ 0 h 352"/>
                  <a:gd name="T60" fmla="*/ 0 w 449"/>
                  <a:gd name="T61" fmla="*/ 0 h 352"/>
                  <a:gd name="T62" fmla="*/ 0 w 449"/>
                  <a:gd name="T63" fmla="*/ 0 h 352"/>
                  <a:gd name="T64" fmla="*/ 0 w 449"/>
                  <a:gd name="T65" fmla="*/ 0 h 352"/>
                  <a:gd name="T66" fmla="*/ 0 w 449"/>
                  <a:gd name="T67" fmla="*/ 0 h 352"/>
                  <a:gd name="T68" fmla="*/ 0 w 449"/>
                  <a:gd name="T69" fmla="*/ 0 h 35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49" h="352">
                    <a:moveTo>
                      <a:pt x="0" y="2"/>
                    </a:moveTo>
                    <a:lnTo>
                      <a:pt x="8" y="14"/>
                    </a:lnTo>
                    <a:lnTo>
                      <a:pt x="22" y="29"/>
                    </a:lnTo>
                    <a:lnTo>
                      <a:pt x="43" y="48"/>
                    </a:lnTo>
                    <a:lnTo>
                      <a:pt x="69" y="70"/>
                    </a:lnTo>
                    <a:lnTo>
                      <a:pt x="100" y="94"/>
                    </a:lnTo>
                    <a:lnTo>
                      <a:pt x="132" y="121"/>
                    </a:lnTo>
                    <a:lnTo>
                      <a:pt x="168" y="149"/>
                    </a:lnTo>
                    <a:lnTo>
                      <a:pt x="207" y="177"/>
                    </a:lnTo>
                    <a:lnTo>
                      <a:pt x="244" y="205"/>
                    </a:lnTo>
                    <a:lnTo>
                      <a:pt x="282" y="233"/>
                    </a:lnTo>
                    <a:lnTo>
                      <a:pt x="318" y="259"/>
                    </a:lnTo>
                    <a:lnTo>
                      <a:pt x="352" y="284"/>
                    </a:lnTo>
                    <a:lnTo>
                      <a:pt x="383" y="306"/>
                    </a:lnTo>
                    <a:lnTo>
                      <a:pt x="410" y="326"/>
                    </a:lnTo>
                    <a:lnTo>
                      <a:pt x="432" y="341"/>
                    </a:lnTo>
                    <a:lnTo>
                      <a:pt x="448" y="352"/>
                    </a:lnTo>
                    <a:lnTo>
                      <a:pt x="449" y="349"/>
                    </a:lnTo>
                    <a:lnTo>
                      <a:pt x="434" y="338"/>
                    </a:lnTo>
                    <a:lnTo>
                      <a:pt x="413" y="323"/>
                    </a:lnTo>
                    <a:lnTo>
                      <a:pt x="387" y="303"/>
                    </a:lnTo>
                    <a:lnTo>
                      <a:pt x="355" y="281"/>
                    </a:lnTo>
                    <a:lnTo>
                      <a:pt x="322" y="257"/>
                    </a:lnTo>
                    <a:lnTo>
                      <a:pt x="284" y="230"/>
                    </a:lnTo>
                    <a:lnTo>
                      <a:pt x="247" y="202"/>
                    </a:lnTo>
                    <a:lnTo>
                      <a:pt x="209" y="173"/>
                    </a:lnTo>
                    <a:lnTo>
                      <a:pt x="171" y="144"/>
                    </a:lnTo>
                    <a:lnTo>
                      <a:pt x="135" y="116"/>
                    </a:lnTo>
                    <a:lnTo>
                      <a:pt x="101" y="89"/>
                    </a:lnTo>
                    <a:lnTo>
                      <a:pt x="71" y="65"/>
                    </a:lnTo>
                    <a:lnTo>
                      <a:pt x="44" y="43"/>
                    </a:lnTo>
                    <a:lnTo>
                      <a:pt x="24" y="24"/>
                    </a:lnTo>
                    <a:lnTo>
                      <a:pt x="10" y="10"/>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7" name="Freeform 248"/>
              <p:cNvSpPr>
                <a:spLocks/>
              </p:cNvSpPr>
              <p:nvPr/>
            </p:nvSpPr>
            <p:spPr bwMode="auto">
              <a:xfrm>
                <a:off x="4529" y="350"/>
                <a:ext cx="5" cy="34"/>
              </a:xfrm>
              <a:custGeom>
                <a:avLst/>
                <a:gdLst>
                  <a:gd name="T0" fmla="*/ 0 w 14"/>
                  <a:gd name="T1" fmla="*/ 0 h 101"/>
                  <a:gd name="T2" fmla="*/ 0 w 14"/>
                  <a:gd name="T3" fmla="*/ 0 h 101"/>
                  <a:gd name="T4" fmla="*/ 0 w 14"/>
                  <a:gd name="T5" fmla="*/ 0 h 101"/>
                  <a:gd name="T6" fmla="*/ 0 w 14"/>
                  <a:gd name="T7" fmla="*/ 0 h 101"/>
                  <a:gd name="T8" fmla="*/ 0 w 14"/>
                  <a:gd name="T9" fmla="*/ 0 h 101"/>
                  <a:gd name="T10" fmla="*/ 0 w 14"/>
                  <a:gd name="T11" fmla="*/ 0 h 101"/>
                  <a:gd name="T12" fmla="*/ 0 w 14"/>
                  <a:gd name="T13" fmla="*/ 0 h 101"/>
                  <a:gd name="T14" fmla="*/ 0 w 14"/>
                  <a:gd name="T15" fmla="*/ 0 h 101"/>
                  <a:gd name="T16" fmla="*/ 0 w 14"/>
                  <a:gd name="T17" fmla="*/ 0 h 101"/>
                  <a:gd name="T18" fmla="*/ 0 w 14"/>
                  <a:gd name="T19" fmla="*/ 0 h 101"/>
                  <a:gd name="T20" fmla="*/ 0 w 14"/>
                  <a:gd name="T21" fmla="*/ 0 h 101"/>
                  <a:gd name="T22" fmla="*/ 0 w 14"/>
                  <a:gd name="T23" fmla="*/ 0 h 101"/>
                  <a:gd name="T24" fmla="*/ 0 w 14"/>
                  <a:gd name="T25" fmla="*/ 0 h 101"/>
                  <a:gd name="T26" fmla="*/ 0 w 14"/>
                  <a:gd name="T27" fmla="*/ 0 h 101"/>
                  <a:gd name="T28" fmla="*/ 0 w 14"/>
                  <a:gd name="T29" fmla="*/ 0 h 101"/>
                  <a:gd name="T30" fmla="*/ 0 w 14"/>
                  <a:gd name="T31" fmla="*/ 0 h 10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 h="101">
                    <a:moveTo>
                      <a:pt x="7" y="8"/>
                    </a:moveTo>
                    <a:lnTo>
                      <a:pt x="3" y="9"/>
                    </a:lnTo>
                    <a:lnTo>
                      <a:pt x="0" y="33"/>
                    </a:lnTo>
                    <a:lnTo>
                      <a:pt x="1" y="55"/>
                    </a:lnTo>
                    <a:lnTo>
                      <a:pt x="4" y="78"/>
                    </a:lnTo>
                    <a:lnTo>
                      <a:pt x="11" y="101"/>
                    </a:lnTo>
                    <a:lnTo>
                      <a:pt x="14" y="99"/>
                    </a:lnTo>
                    <a:lnTo>
                      <a:pt x="8" y="78"/>
                    </a:lnTo>
                    <a:lnTo>
                      <a:pt x="5" y="55"/>
                    </a:lnTo>
                    <a:lnTo>
                      <a:pt x="5" y="31"/>
                    </a:lnTo>
                    <a:lnTo>
                      <a:pt x="7" y="9"/>
                    </a:lnTo>
                    <a:lnTo>
                      <a:pt x="3" y="9"/>
                    </a:lnTo>
                    <a:lnTo>
                      <a:pt x="7" y="8"/>
                    </a:lnTo>
                    <a:lnTo>
                      <a:pt x="4" y="0"/>
                    </a:lnTo>
                    <a:lnTo>
                      <a:pt x="3" y="9"/>
                    </a:lnTo>
                    <a:lnTo>
                      <a:pt x="7"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8" name="Freeform 249"/>
              <p:cNvSpPr>
                <a:spLocks/>
              </p:cNvSpPr>
              <p:nvPr/>
            </p:nvSpPr>
            <p:spPr bwMode="auto">
              <a:xfrm>
                <a:off x="4784" y="599"/>
                <a:ext cx="159" cy="177"/>
              </a:xfrm>
              <a:custGeom>
                <a:avLst/>
                <a:gdLst>
                  <a:gd name="T0" fmla="*/ 0 w 477"/>
                  <a:gd name="T1" fmla="*/ 0 h 531"/>
                  <a:gd name="T2" fmla="*/ 0 w 477"/>
                  <a:gd name="T3" fmla="*/ 0 h 531"/>
                  <a:gd name="T4" fmla="*/ 0 w 477"/>
                  <a:gd name="T5" fmla="*/ 0 h 531"/>
                  <a:gd name="T6" fmla="*/ 0 w 477"/>
                  <a:gd name="T7" fmla="*/ 0 h 531"/>
                  <a:gd name="T8" fmla="*/ 0 w 477"/>
                  <a:gd name="T9" fmla="*/ 0 h 531"/>
                  <a:gd name="T10" fmla="*/ 0 w 477"/>
                  <a:gd name="T11" fmla="*/ 0 h 531"/>
                  <a:gd name="T12" fmla="*/ 0 w 477"/>
                  <a:gd name="T13" fmla="*/ 0 h 531"/>
                  <a:gd name="T14" fmla="*/ 0 w 477"/>
                  <a:gd name="T15" fmla="*/ 0 h 531"/>
                  <a:gd name="T16" fmla="*/ 0 w 477"/>
                  <a:gd name="T17" fmla="*/ 0 h 531"/>
                  <a:gd name="T18" fmla="*/ 0 w 477"/>
                  <a:gd name="T19" fmla="*/ 0 h 531"/>
                  <a:gd name="T20" fmla="*/ 0 w 477"/>
                  <a:gd name="T21" fmla="*/ 0 h 531"/>
                  <a:gd name="T22" fmla="*/ 0 w 477"/>
                  <a:gd name="T23" fmla="*/ 0 h 531"/>
                  <a:gd name="T24" fmla="*/ 0 w 477"/>
                  <a:gd name="T25" fmla="*/ 0 h 531"/>
                  <a:gd name="T26" fmla="*/ 0 w 477"/>
                  <a:gd name="T27" fmla="*/ 0 h 531"/>
                  <a:gd name="T28" fmla="*/ 0 w 477"/>
                  <a:gd name="T29" fmla="*/ 0 h 531"/>
                  <a:gd name="T30" fmla="*/ 0 w 477"/>
                  <a:gd name="T31" fmla="*/ 0 h 531"/>
                  <a:gd name="T32" fmla="*/ 0 w 477"/>
                  <a:gd name="T33" fmla="*/ 0 h 531"/>
                  <a:gd name="T34" fmla="*/ 0 w 477"/>
                  <a:gd name="T35" fmla="*/ 0 h 531"/>
                  <a:gd name="T36" fmla="*/ 0 w 477"/>
                  <a:gd name="T37" fmla="*/ 0 h 531"/>
                  <a:gd name="T38" fmla="*/ 0 w 477"/>
                  <a:gd name="T39" fmla="*/ 0 h 531"/>
                  <a:gd name="T40" fmla="*/ 0 w 477"/>
                  <a:gd name="T41" fmla="*/ 0 h 531"/>
                  <a:gd name="T42" fmla="*/ 0 w 477"/>
                  <a:gd name="T43" fmla="*/ 0 h 531"/>
                  <a:gd name="T44" fmla="*/ 0 w 477"/>
                  <a:gd name="T45" fmla="*/ 0 h 531"/>
                  <a:gd name="T46" fmla="*/ 0 w 477"/>
                  <a:gd name="T47" fmla="*/ 0 h 531"/>
                  <a:gd name="T48" fmla="*/ 0 w 477"/>
                  <a:gd name="T49" fmla="*/ 0 h 531"/>
                  <a:gd name="T50" fmla="*/ 0 w 477"/>
                  <a:gd name="T51" fmla="*/ 0 h 531"/>
                  <a:gd name="T52" fmla="*/ 0 w 477"/>
                  <a:gd name="T53" fmla="*/ 0 h 531"/>
                  <a:gd name="T54" fmla="*/ 0 w 477"/>
                  <a:gd name="T55" fmla="*/ 0 h 53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77" h="531">
                    <a:moveTo>
                      <a:pt x="159" y="0"/>
                    </a:moveTo>
                    <a:lnTo>
                      <a:pt x="0" y="425"/>
                    </a:lnTo>
                    <a:lnTo>
                      <a:pt x="83" y="531"/>
                    </a:lnTo>
                    <a:lnTo>
                      <a:pt x="477" y="182"/>
                    </a:lnTo>
                    <a:lnTo>
                      <a:pt x="467" y="169"/>
                    </a:lnTo>
                    <a:lnTo>
                      <a:pt x="454" y="158"/>
                    </a:lnTo>
                    <a:lnTo>
                      <a:pt x="441" y="145"/>
                    </a:lnTo>
                    <a:lnTo>
                      <a:pt x="426" y="133"/>
                    </a:lnTo>
                    <a:lnTo>
                      <a:pt x="410" y="122"/>
                    </a:lnTo>
                    <a:lnTo>
                      <a:pt x="393" y="110"/>
                    </a:lnTo>
                    <a:lnTo>
                      <a:pt x="376" y="100"/>
                    </a:lnTo>
                    <a:lnTo>
                      <a:pt x="359" y="88"/>
                    </a:lnTo>
                    <a:lnTo>
                      <a:pt x="340" y="79"/>
                    </a:lnTo>
                    <a:lnTo>
                      <a:pt x="323" y="68"/>
                    </a:lnTo>
                    <a:lnTo>
                      <a:pt x="304" y="59"/>
                    </a:lnTo>
                    <a:lnTo>
                      <a:pt x="285" y="51"/>
                    </a:lnTo>
                    <a:lnTo>
                      <a:pt x="268" y="43"/>
                    </a:lnTo>
                    <a:lnTo>
                      <a:pt x="252" y="34"/>
                    </a:lnTo>
                    <a:lnTo>
                      <a:pt x="235" y="27"/>
                    </a:lnTo>
                    <a:lnTo>
                      <a:pt x="220" y="22"/>
                    </a:lnTo>
                    <a:lnTo>
                      <a:pt x="212" y="19"/>
                    </a:lnTo>
                    <a:lnTo>
                      <a:pt x="205" y="16"/>
                    </a:lnTo>
                    <a:lnTo>
                      <a:pt x="197" y="13"/>
                    </a:lnTo>
                    <a:lnTo>
                      <a:pt x="189" y="11"/>
                    </a:lnTo>
                    <a:lnTo>
                      <a:pt x="181" y="9"/>
                    </a:lnTo>
                    <a:lnTo>
                      <a:pt x="174" y="5"/>
                    </a:lnTo>
                    <a:lnTo>
                      <a:pt x="166" y="3"/>
                    </a:lnTo>
                    <a:lnTo>
                      <a:pt x="159"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9" name="Freeform 250"/>
              <p:cNvSpPr>
                <a:spLocks/>
              </p:cNvSpPr>
              <p:nvPr/>
            </p:nvSpPr>
            <p:spPr bwMode="auto">
              <a:xfrm>
                <a:off x="4782" y="598"/>
                <a:ext cx="56" cy="143"/>
              </a:xfrm>
              <a:custGeom>
                <a:avLst/>
                <a:gdLst>
                  <a:gd name="T0" fmla="*/ 0 w 167"/>
                  <a:gd name="T1" fmla="*/ 0 h 429"/>
                  <a:gd name="T2" fmla="*/ 0 w 167"/>
                  <a:gd name="T3" fmla="*/ 0 h 429"/>
                  <a:gd name="T4" fmla="*/ 0 w 167"/>
                  <a:gd name="T5" fmla="*/ 0 h 429"/>
                  <a:gd name="T6" fmla="*/ 0 w 167"/>
                  <a:gd name="T7" fmla="*/ 0 h 429"/>
                  <a:gd name="T8" fmla="*/ 0 w 167"/>
                  <a:gd name="T9" fmla="*/ 0 h 429"/>
                  <a:gd name="T10" fmla="*/ 0 w 167"/>
                  <a:gd name="T11" fmla="*/ 0 h 429"/>
                  <a:gd name="T12" fmla="*/ 0 w 167"/>
                  <a:gd name="T13" fmla="*/ 0 h 429"/>
                  <a:gd name="T14" fmla="*/ 0 w 167"/>
                  <a:gd name="T15" fmla="*/ 0 h 429"/>
                  <a:gd name="T16" fmla="*/ 0 w 167"/>
                  <a:gd name="T17" fmla="*/ 0 h 429"/>
                  <a:gd name="T18" fmla="*/ 0 w 167"/>
                  <a:gd name="T19" fmla="*/ 0 h 429"/>
                  <a:gd name="T20" fmla="*/ 0 w 167"/>
                  <a:gd name="T21" fmla="*/ 0 h 429"/>
                  <a:gd name="T22" fmla="*/ 0 w 167"/>
                  <a:gd name="T23" fmla="*/ 0 h 4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7" h="429">
                    <a:moveTo>
                      <a:pt x="8" y="424"/>
                    </a:moveTo>
                    <a:lnTo>
                      <a:pt x="9" y="428"/>
                    </a:lnTo>
                    <a:lnTo>
                      <a:pt x="167" y="3"/>
                    </a:lnTo>
                    <a:lnTo>
                      <a:pt x="159" y="0"/>
                    </a:lnTo>
                    <a:lnTo>
                      <a:pt x="0" y="425"/>
                    </a:lnTo>
                    <a:lnTo>
                      <a:pt x="1" y="429"/>
                    </a:lnTo>
                    <a:lnTo>
                      <a:pt x="0" y="425"/>
                    </a:lnTo>
                    <a:lnTo>
                      <a:pt x="0" y="426"/>
                    </a:lnTo>
                    <a:lnTo>
                      <a:pt x="0" y="427"/>
                    </a:lnTo>
                    <a:lnTo>
                      <a:pt x="0" y="428"/>
                    </a:lnTo>
                    <a:lnTo>
                      <a:pt x="1" y="429"/>
                    </a:lnTo>
                    <a:lnTo>
                      <a:pt x="8" y="4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0" name="Freeform 251"/>
              <p:cNvSpPr>
                <a:spLocks/>
              </p:cNvSpPr>
              <p:nvPr/>
            </p:nvSpPr>
            <p:spPr bwMode="auto">
              <a:xfrm>
                <a:off x="4782" y="740"/>
                <a:ext cx="30" cy="38"/>
              </a:xfrm>
              <a:custGeom>
                <a:avLst/>
                <a:gdLst>
                  <a:gd name="T0" fmla="*/ 0 w 90"/>
                  <a:gd name="T1" fmla="*/ 0 h 116"/>
                  <a:gd name="T2" fmla="*/ 0 w 90"/>
                  <a:gd name="T3" fmla="*/ 0 h 116"/>
                  <a:gd name="T4" fmla="*/ 0 w 90"/>
                  <a:gd name="T5" fmla="*/ 0 h 116"/>
                  <a:gd name="T6" fmla="*/ 0 w 90"/>
                  <a:gd name="T7" fmla="*/ 0 h 116"/>
                  <a:gd name="T8" fmla="*/ 0 w 90"/>
                  <a:gd name="T9" fmla="*/ 0 h 116"/>
                  <a:gd name="T10" fmla="*/ 0 w 90"/>
                  <a:gd name="T11" fmla="*/ 0 h 116"/>
                  <a:gd name="T12" fmla="*/ 0 w 90"/>
                  <a:gd name="T13" fmla="*/ 0 h 116"/>
                  <a:gd name="T14" fmla="*/ 0 w 90"/>
                  <a:gd name="T15" fmla="*/ 0 h 116"/>
                  <a:gd name="T16" fmla="*/ 0 w 90"/>
                  <a:gd name="T17" fmla="*/ 0 h 116"/>
                  <a:gd name="T18" fmla="*/ 0 w 90"/>
                  <a:gd name="T19" fmla="*/ 0 h 1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0" h="116">
                    <a:moveTo>
                      <a:pt x="84" y="105"/>
                    </a:moveTo>
                    <a:lnTo>
                      <a:pt x="90" y="107"/>
                    </a:lnTo>
                    <a:lnTo>
                      <a:pt x="7" y="0"/>
                    </a:lnTo>
                    <a:lnTo>
                      <a:pt x="0" y="5"/>
                    </a:lnTo>
                    <a:lnTo>
                      <a:pt x="84" y="111"/>
                    </a:lnTo>
                    <a:lnTo>
                      <a:pt x="90" y="112"/>
                    </a:lnTo>
                    <a:lnTo>
                      <a:pt x="84" y="111"/>
                    </a:lnTo>
                    <a:lnTo>
                      <a:pt x="86" y="116"/>
                    </a:lnTo>
                    <a:lnTo>
                      <a:pt x="90" y="112"/>
                    </a:lnTo>
                    <a:lnTo>
                      <a:pt x="84" y="10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1" name="Freeform 252"/>
              <p:cNvSpPr>
                <a:spLocks/>
              </p:cNvSpPr>
              <p:nvPr/>
            </p:nvSpPr>
            <p:spPr bwMode="auto">
              <a:xfrm>
                <a:off x="4810" y="659"/>
                <a:ext cx="135" cy="118"/>
              </a:xfrm>
              <a:custGeom>
                <a:avLst/>
                <a:gdLst>
                  <a:gd name="T0" fmla="*/ 0 w 403"/>
                  <a:gd name="T1" fmla="*/ 0 h 355"/>
                  <a:gd name="T2" fmla="*/ 0 w 403"/>
                  <a:gd name="T3" fmla="*/ 0 h 355"/>
                  <a:gd name="T4" fmla="*/ 0 w 403"/>
                  <a:gd name="T5" fmla="*/ 0 h 355"/>
                  <a:gd name="T6" fmla="*/ 0 w 403"/>
                  <a:gd name="T7" fmla="*/ 0 h 355"/>
                  <a:gd name="T8" fmla="*/ 0 w 403"/>
                  <a:gd name="T9" fmla="*/ 0 h 355"/>
                  <a:gd name="T10" fmla="*/ 0 w 403"/>
                  <a:gd name="T11" fmla="*/ 0 h 355"/>
                  <a:gd name="T12" fmla="*/ 0 w 403"/>
                  <a:gd name="T13" fmla="*/ 0 h 355"/>
                  <a:gd name="T14" fmla="*/ 0 w 403"/>
                  <a:gd name="T15" fmla="*/ 0 h 355"/>
                  <a:gd name="T16" fmla="*/ 0 w 403"/>
                  <a:gd name="T17" fmla="*/ 0 h 355"/>
                  <a:gd name="T18" fmla="*/ 0 w 403"/>
                  <a:gd name="T19" fmla="*/ 0 h 35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3" h="355">
                    <a:moveTo>
                      <a:pt x="394" y="5"/>
                    </a:moveTo>
                    <a:lnTo>
                      <a:pt x="394" y="0"/>
                    </a:lnTo>
                    <a:lnTo>
                      <a:pt x="0" y="348"/>
                    </a:lnTo>
                    <a:lnTo>
                      <a:pt x="6" y="355"/>
                    </a:lnTo>
                    <a:lnTo>
                      <a:pt x="401" y="5"/>
                    </a:lnTo>
                    <a:lnTo>
                      <a:pt x="401" y="0"/>
                    </a:lnTo>
                    <a:lnTo>
                      <a:pt x="401" y="5"/>
                    </a:lnTo>
                    <a:lnTo>
                      <a:pt x="403" y="3"/>
                    </a:lnTo>
                    <a:lnTo>
                      <a:pt x="401" y="0"/>
                    </a:lnTo>
                    <a:lnTo>
                      <a:pt x="394"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2" name="Freeform 253"/>
              <p:cNvSpPr>
                <a:spLocks/>
              </p:cNvSpPr>
              <p:nvPr/>
            </p:nvSpPr>
            <p:spPr bwMode="auto">
              <a:xfrm>
                <a:off x="4904" y="628"/>
                <a:ext cx="40" cy="32"/>
              </a:xfrm>
              <a:custGeom>
                <a:avLst/>
                <a:gdLst>
                  <a:gd name="T0" fmla="*/ 0 w 120"/>
                  <a:gd name="T1" fmla="*/ 0 h 97"/>
                  <a:gd name="T2" fmla="*/ 0 w 120"/>
                  <a:gd name="T3" fmla="*/ 0 h 97"/>
                  <a:gd name="T4" fmla="*/ 0 w 120"/>
                  <a:gd name="T5" fmla="*/ 0 h 97"/>
                  <a:gd name="T6" fmla="*/ 0 w 120"/>
                  <a:gd name="T7" fmla="*/ 0 h 97"/>
                  <a:gd name="T8" fmla="*/ 0 w 120"/>
                  <a:gd name="T9" fmla="*/ 0 h 97"/>
                  <a:gd name="T10" fmla="*/ 0 w 120"/>
                  <a:gd name="T11" fmla="*/ 0 h 97"/>
                  <a:gd name="T12" fmla="*/ 0 w 120"/>
                  <a:gd name="T13" fmla="*/ 0 h 97"/>
                  <a:gd name="T14" fmla="*/ 0 w 120"/>
                  <a:gd name="T15" fmla="*/ 0 h 97"/>
                  <a:gd name="T16" fmla="*/ 0 w 120"/>
                  <a:gd name="T17" fmla="*/ 0 h 97"/>
                  <a:gd name="T18" fmla="*/ 0 w 120"/>
                  <a:gd name="T19" fmla="*/ 0 h 97"/>
                  <a:gd name="T20" fmla="*/ 0 w 120"/>
                  <a:gd name="T21" fmla="*/ 0 h 97"/>
                  <a:gd name="T22" fmla="*/ 0 w 120"/>
                  <a:gd name="T23" fmla="*/ 0 h 97"/>
                  <a:gd name="T24" fmla="*/ 0 w 120"/>
                  <a:gd name="T25" fmla="*/ 0 h 97"/>
                  <a:gd name="T26" fmla="*/ 0 w 120"/>
                  <a:gd name="T27" fmla="*/ 0 h 97"/>
                  <a:gd name="T28" fmla="*/ 0 w 120"/>
                  <a:gd name="T29" fmla="*/ 0 h 97"/>
                  <a:gd name="T30" fmla="*/ 0 w 120"/>
                  <a:gd name="T31" fmla="*/ 0 h 97"/>
                  <a:gd name="T32" fmla="*/ 0 w 120"/>
                  <a:gd name="T33" fmla="*/ 0 h 97"/>
                  <a:gd name="T34" fmla="*/ 0 w 120"/>
                  <a:gd name="T35" fmla="*/ 0 h 97"/>
                  <a:gd name="T36" fmla="*/ 0 w 120"/>
                  <a:gd name="T37" fmla="*/ 0 h 9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0" h="97">
                    <a:moveTo>
                      <a:pt x="0" y="8"/>
                    </a:moveTo>
                    <a:lnTo>
                      <a:pt x="10" y="14"/>
                    </a:lnTo>
                    <a:lnTo>
                      <a:pt x="24" y="24"/>
                    </a:lnTo>
                    <a:lnTo>
                      <a:pt x="42" y="36"/>
                    </a:lnTo>
                    <a:lnTo>
                      <a:pt x="59" y="49"/>
                    </a:lnTo>
                    <a:lnTo>
                      <a:pt x="77" y="63"/>
                    </a:lnTo>
                    <a:lnTo>
                      <a:pt x="93" y="75"/>
                    </a:lnTo>
                    <a:lnTo>
                      <a:pt x="105" y="88"/>
                    </a:lnTo>
                    <a:lnTo>
                      <a:pt x="113" y="97"/>
                    </a:lnTo>
                    <a:lnTo>
                      <a:pt x="120" y="92"/>
                    </a:lnTo>
                    <a:lnTo>
                      <a:pt x="108" y="79"/>
                    </a:lnTo>
                    <a:lnTo>
                      <a:pt x="95" y="66"/>
                    </a:lnTo>
                    <a:lnTo>
                      <a:pt x="81" y="53"/>
                    </a:lnTo>
                    <a:lnTo>
                      <a:pt x="66" y="42"/>
                    </a:lnTo>
                    <a:lnTo>
                      <a:pt x="50" y="30"/>
                    </a:lnTo>
                    <a:lnTo>
                      <a:pt x="35" y="20"/>
                    </a:lnTo>
                    <a:lnTo>
                      <a:pt x="19" y="9"/>
                    </a:lnTo>
                    <a:lnTo>
                      <a:pt x="5"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3" name="Freeform 254"/>
              <p:cNvSpPr>
                <a:spLocks/>
              </p:cNvSpPr>
              <p:nvPr/>
            </p:nvSpPr>
            <p:spPr bwMode="auto">
              <a:xfrm>
                <a:off x="4835" y="597"/>
                <a:ext cx="71" cy="34"/>
              </a:xfrm>
              <a:custGeom>
                <a:avLst/>
                <a:gdLst>
                  <a:gd name="T0" fmla="*/ 0 w 212"/>
                  <a:gd name="T1" fmla="*/ 0 h 101"/>
                  <a:gd name="T2" fmla="*/ 0 w 212"/>
                  <a:gd name="T3" fmla="*/ 0 h 101"/>
                  <a:gd name="T4" fmla="*/ 0 w 212"/>
                  <a:gd name="T5" fmla="*/ 0 h 101"/>
                  <a:gd name="T6" fmla="*/ 0 w 212"/>
                  <a:gd name="T7" fmla="*/ 0 h 101"/>
                  <a:gd name="T8" fmla="*/ 0 w 212"/>
                  <a:gd name="T9" fmla="*/ 0 h 101"/>
                  <a:gd name="T10" fmla="*/ 0 w 212"/>
                  <a:gd name="T11" fmla="*/ 0 h 101"/>
                  <a:gd name="T12" fmla="*/ 0 w 212"/>
                  <a:gd name="T13" fmla="*/ 0 h 101"/>
                  <a:gd name="T14" fmla="*/ 0 w 212"/>
                  <a:gd name="T15" fmla="*/ 0 h 101"/>
                  <a:gd name="T16" fmla="*/ 0 w 212"/>
                  <a:gd name="T17" fmla="*/ 0 h 101"/>
                  <a:gd name="T18" fmla="*/ 0 w 212"/>
                  <a:gd name="T19" fmla="*/ 0 h 101"/>
                  <a:gd name="T20" fmla="*/ 0 w 212"/>
                  <a:gd name="T21" fmla="*/ 0 h 101"/>
                  <a:gd name="T22" fmla="*/ 0 w 212"/>
                  <a:gd name="T23" fmla="*/ 0 h 101"/>
                  <a:gd name="T24" fmla="*/ 0 w 212"/>
                  <a:gd name="T25" fmla="*/ 0 h 101"/>
                  <a:gd name="T26" fmla="*/ 0 w 212"/>
                  <a:gd name="T27" fmla="*/ 0 h 101"/>
                  <a:gd name="T28" fmla="*/ 0 w 212"/>
                  <a:gd name="T29" fmla="*/ 0 h 101"/>
                  <a:gd name="T30" fmla="*/ 0 w 212"/>
                  <a:gd name="T31" fmla="*/ 0 h 101"/>
                  <a:gd name="T32" fmla="*/ 0 w 212"/>
                  <a:gd name="T33" fmla="*/ 0 h 101"/>
                  <a:gd name="T34" fmla="*/ 0 w 212"/>
                  <a:gd name="T35" fmla="*/ 0 h 101"/>
                  <a:gd name="T36" fmla="*/ 0 w 212"/>
                  <a:gd name="T37" fmla="*/ 0 h 101"/>
                  <a:gd name="T38" fmla="*/ 0 w 212"/>
                  <a:gd name="T39" fmla="*/ 0 h 101"/>
                  <a:gd name="T40" fmla="*/ 0 w 212"/>
                  <a:gd name="T41" fmla="*/ 0 h 101"/>
                  <a:gd name="T42" fmla="*/ 0 w 212"/>
                  <a:gd name="T43" fmla="*/ 0 h 101"/>
                  <a:gd name="T44" fmla="*/ 0 w 212"/>
                  <a:gd name="T45" fmla="*/ 0 h 101"/>
                  <a:gd name="T46" fmla="*/ 0 w 212"/>
                  <a:gd name="T47" fmla="*/ 0 h 101"/>
                  <a:gd name="T48" fmla="*/ 0 w 212"/>
                  <a:gd name="T49" fmla="*/ 0 h 101"/>
                  <a:gd name="T50" fmla="*/ 0 w 212"/>
                  <a:gd name="T51" fmla="*/ 0 h 101"/>
                  <a:gd name="T52" fmla="*/ 0 w 212"/>
                  <a:gd name="T53" fmla="*/ 0 h 101"/>
                  <a:gd name="T54" fmla="*/ 0 w 212"/>
                  <a:gd name="T55" fmla="*/ 0 h 101"/>
                  <a:gd name="T56" fmla="*/ 0 w 212"/>
                  <a:gd name="T57" fmla="*/ 0 h 101"/>
                  <a:gd name="T58" fmla="*/ 0 w 212"/>
                  <a:gd name="T59" fmla="*/ 0 h 101"/>
                  <a:gd name="T60" fmla="*/ 0 w 212"/>
                  <a:gd name="T61" fmla="*/ 0 h 101"/>
                  <a:gd name="T62" fmla="*/ 0 w 212"/>
                  <a:gd name="T63" fmla="*/ 0 h 101"/>
                  <a:gd name="T64" fmla="*/ 0 w 212"/>
                  <a:gd name="T65" fmla="*/ 0 h 101"/>
                  <a:gd name="T66" fmla="*/ 0 w 212"/>
                  <a:gd name="T67" fmla="*/ 0 h 101"/>
                  <a:gd name="T68" fmla="*/ 0 w 212"/>
                  <a:gd name="T69" fmla="*/ 0 h 101"/>
                  <a:gd name="T70" fmla="*/ 0 w 212"/>
                  <a:gd name="T71" fmla="*/ 0 h 101"/>
                  <a:gd name="T72" fmla="*/ 0 w 212"/>
                  <a:gd name="T73" fmla="*/ 0 h 101"/>
                  <a:gd name="T74" fmla="*/ 0 w 212"/>
                  <a:gd name="T75" fmla="*/ 0 h 101"/>
                  <a:gd name="T76" fmla="*/ 0 w 212"/>
                  <a:gd name="T77" fmla="*/ 0 h 101"/>
                  <a:gd name="T78" fmla="*/ 0 w 212"/>
                  <a:gd name="T79" fmla="*/ 0 h 1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2" h="101">
                    <a:moveTo>
                      <a:pt x="8" y="7"/>
                    </a:moveTo>
                    <a:lnTo>
                      <a:pt x="4" y="10"/>
                    </a:lnTo>
                    <a:lnTo>
                      <a:pt x="13" y="12"/>
                    </a:lnTo>
                    <a:lnTo>
                      <a:pt x="23" y="15"/>
                    </a:lnTo>
                    <a:lnTo>
                      <a:pt x="36" y="19"/>
                    </a:lnTo>
                    <a:lnTo>
                      <a:pt x="49" y="24"/>
                    </a:lnTo>
                    <a:lnTo>
                      <a:pt x="63" y="30"/>
                    </a:lnTo>
                    <a:lnTo>
                      <a:pt x="78" y="36"/>
                    </a:lnTo>
                    <a:lnTo>
                      <a:pt x="92" y="42"/>
                    </a:lnTo>
                    <a:lnTo>
                      <a:pt x="107" y="49"/>
                    </a:lnTo>
                    <a:lnTo>
                      <a:pt x="122" y="56"/>
                    </a:lnTo>
                    <a:lnTo>
                      <a:pt x="137" y="64"/>
                    </a:lnTo>
                    <a:lnTo>
                      <a:pt x="151" y="71"/>
                    </a:lnTo>
                    <a:lnTo>
                      <a:pt x="165" y="78"/>
                    </a:lnTo>
                    <a:lnTo>
                      <a:pt x="178" y="85"/>
                    </a:lnTo>
                    <a:lnTo>
                      <a:pt x="188" y="90"/>
                    </a:lnTo>
                    <a:lnTo>
                      <a:pt x="199" y="96"/>
                    </a:lnTo>
                    <a:lnTo>
                      <a:pt x="207" y="101"/>
                    </a:lnTo>
                    <a:lnTo>
                      <a:pt x="212" y="93"/>
                    </a:lnTo>
                    <a:lnTo>
                      <a:pt x="202" y="87"/>
                    </a:lnTo>
                    <a:lnTo>
                      <a:pt x="193" y="81"/>
                    </a:lnTo>
                    <a:lnTo>
                      <a:pt x="181" y="74"/>
                    </a:lnTo>
                    <a:lnTo>
                      <a:pt x="169" y="68"/>
                    </a:lnTo>
                    <a:lnTo>
                      <a:pt x="156" y="61"/>
                    </a:lnTo>
                    <a:lnTo>
                      <a:pt x="142" y="54"/>
                    </a:lnTo>
                    <a:lnTo>
                      <a:pt x="127" y="47"/>
                    </a:lnTo>
                    <a:lnTo>
                      <a:pt x="113" y="40"/>
                    </a:lnTo>
                    <a:lnTo>
                      <a:pt x="98" y="33"/>
                    </a:lnTo>
                    <a:lnTo>
                      <a:pt x="83" y="28"/>
                    </a:lnTo>
                    <a:lnTo>
                      <a:pt x="69" y="22"/>
                    </a:lnTo>
                    <a:lnTo>
                      <a:pt x="54" y="16"/>
                    </a:lnTo>
                    <a:lnTo>
                      <a:pt x="41" y="11"/>
                    </a:lnTo>
                    <a:lnTo>
                      <a:pt x="28" y="7"/>
                    </a:lnTo>
                    <a:lnTo>
                      <a:pt x="16" y="3"/>
                    </a:lnTo>
                    <a:lnTo>
                      <a:pt x="6" y="1"/>
                    </a:lnTo>
                    <a:lnTo>
                      <a:pt x="0" y="4"/>
                    </a:lnTo>
                    <a:lnTo>
                      <a:pt x="6" y="1"/>
                    </a:lnTo>
                    <a:lnTo>
                      <a:pt x="1" y="0"/>
                    </a:lnTo>
                    <a:lnTo>
                      <a:pt x="0" y="4"/>
                    </a:lnTo>
                    <a:lnTo>
                      <a:pt x="8"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4" name="Freeform 255"/>
              <p:cNvSpPr>
                <a:spLocks/>
              </p:cNvSpPr>
              <p:nvPr/>
            </p:nvSpPr>
            <p:spPr bwMode="auto">
              <a:xfrm>
                <a:off x="4419" y="490"/>
                <a:ext cx="274" cy="276"/>
              </a:xfrm>
              <a:custGeom>
                <a:avLst/>
                <a:gdLst>
                  <a:gd name="T0" fmla="*/ 0 w 821"/>
                  <a:gd name="T1" fmla="*/ 0 h 828"/>
                  <a:gd name="T2" fmla="*/ 0 w 821"/>
                  <a:gd name="T3" fmla="*/ 0 h 828"/>
                  <a:gd name="T4" fmla="*/ 0 w 821"/>
                  <a:gd name="T5" fmla="*/ 0 h 828"/>
                  <a:gd name="T6" fmla="*/ 0 w 821"/>
                  <a:gd name="T7" fmla="*/ 0 h 828"/>
                  <a:gd name="T8" fmla="*/ 0 w 821"/>
                  <a:gd name="T9" fmla="*/ 0 h 828"/>
                  <a:gd name="T10" fmla="*/ 0 w 821"/>
                  <a:gd name="T11" fmla="*/ 0 h 828"/>
                  <a:gd name="T12" fmla="*/ 0 w 821"/>
                  <a:gd name="T13" fmla="*/ 0 h 828"/>
                  <a:gd name="T14" fmla="*/ 0 w 821"/>
                  <a:gd name="T15" fmla="*/ 0 h 828"/>
                  <a:gd name="T16" fmla="*/ 0 w 821"/>
                  <a:gd name="T17" fmla="*/ 0 h 828"/>
                  <a:gd name="T18" fmla="*/ 0 w 821"/>
                  <a:gd name="T19" fmla="*/ 0 h 828"/>
                  <a:gd name="T20" fmla="*/ 0 w 821"/>
                  <a:gd name="T21" fmla="*/ 0 h 828"/>
                  <a:gd name="T22" fmla="*/ 0 w 821"/>
                  <a:gd name="T23" fmla="*/ 0 h 82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21" h="828">
                    <a:moveTo>
                      <a:pt x="821" y="99"/>
                    </a:moveTo>
                    <a:lnTo>
                      <a:pt x="24" y="828"/>
                    </a:lnTo>
                    <a:lnTo>
                      <a:pt x="0" y="782"/>
                    </a:lnTo>
                    <a:lnTo>
                      <a:pt x="668" y="0"/>
                    </a:lnTo>
                    <a:lnTo>
                      <a:pt x="687" y="13"/>
                    </a:lnTo>
                    <a:lnTo>
                      <a:pt x="706" y="25"/>
                    </a:lnTo>
                    <a:lnTo>
                      <a:pt x="724" y="38"/>
                    </a:lnTo>
                    <a:lnTo>
                      <a:pt x="744" y="50"/>
                    </a:lnTo>
                    <a:lnTo>
                      <a:pt x="763" y="63"/>
                    </a:lnTo>
                    <a:lnTo>
                      <a:pt x="782" y="74"/>
                    </a:lnTo>
                    <a:lnTo>
                      <a:pt x="801" y="87"/>
                    </a:lnTo>
                    <a:lnTo>
                      <a:pt x="821" y="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5" name="Freeform 256"/>
              <p:cNvSpPr>
                <a:spLocks/>
              </p:cNvSpPr>
              <p:nvPr/>
            </p:nvSpPr>
            <p:spPr bwMode="auto">
              <a:xfrm>
                <a:off x="4426" y="522"/>
                <a:ext cx="267" cy="245"/>
              </a:xfrm>
              <a:custGeom>
                <a:avLst/>
                <a:gdLst>
                  <a:gd name="T0" fmla="*/ 0 w 801"/>
                  <a:gd name="T1" fmla="*/ 0 h 733"/>
                  <a:gd name="T2" fmla="*/ 0 w 801"/>
                  <a:gd name="T3" fmla="*/ 0 h 733"/>
                  <a:gd name="T4" fmla="*/ 0 w 801"/>
                  <a:gd name="T5" fmla="*/ 0 h 733"/>
                  <a:gd name="T6" fmla="*/ 0 w 801"/>
                  <a:gd name="T7" fmla="*/ 0 h 733"/>
                  <a:gd name="T8" fmla="*/ 0 w 801"/>
                  <a:gd name="T9" fmla="*/ 0 h 733"/>
                  <a:gd name="T10" fmla="*/ 0 w 801"/>
                  <a:gd name="T11" fmla="*/ 0 h 733"/>
                  <a:gd name="T12" fmla="*/ 0 w 801"/>
                  <a:gd name="T13" fmla="*/ 0 h 733"/>
                  <a:gd name="T14" fmla="*/ 0 w 801"/>
                  <a:gd name="T15" fmla="*/ 0 h 733"/>
                  <a:gd name="T16" fmla="*/ 0 w 801"/>
                  <a:gd name="T17" fmla="*/ 0 h 733"/>
                  <a:gd name="T18" fmla="*/ 0 w 801"/>
                  <a:gd name="T19" fmla="*/ 0 h 73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01" h="733">
                    <a:moveTo>
                      <a:pt x="4" y="732"/>
                    </a:moveTo>
                    <a:lnTo>
                      <a:pt x="801" y="4"/>
                    </a:lnTo>
                    <a:lnTo>
                      <a:pt x="799" y="0"/>
                    </a:lnTo>
                    <a:lnTo>
                      <a:pt x="1" y="730"/>
                    </a:lnTo>
                    <a:lnTo>
                      <a:pt x="5" y="730"/>
                    </a:lnTo>
                    <a:lnTo>
                      <a:pt x="0" y="732"/>
                    </a:lnTo>
                    <a:lnTo>
                      <a:pt x="0" y="733"/>
                    </a:lnTo>
                    <a:lnTo>
                      <a:pt x="3" y="733"/>
                    </a:lnTo>
                    <a:lnTo>
                      <a:pt x="4" y="733"/>
                    </a:lnTo>
                    <a:lnTo>
                      <a:pt x="4" y="7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6" name="Freeform 257"/>
              <p:cNvSpPr>
                <a:spLocks/>
              </p:cNvSpPr>
              <p:nvPr/>
            </p:nvSpPr>
            <p:spPr bwMode="auto">
              <a:xfrm>
                <a:off x="4419" y="750"/>
                <a:ext cx="9" cy="16"/>
              </a:xfrm>
              <a:custGeom>
                <a:avLst/>
                <a:gdLst>
                  <a:gd name="T0" fmla="*/ 0 w 28"/>
                  <a:gd name="T1" fmla="*/ 0 h 48"/>
                  <a:gd name="T2" fmla="*/ 0 w 28"/>
                  <a:gd name="T3" fmla="*/ 0 h 48"/>
                  <a:gd name="T4" fmla="*/ 0 w 28"/>
                  <a:gd name="T5" fmla="*/ 0 h 48"/>
                  <a:gd name="T6" fmla="*/ 0 w 28"/>
                  <a:gd name="T7" fmla="*/ 0 h 48"/>
                  <a:gd name="T8" fmla="*/ 0 w 28"/>
                  <a:gd name="T9" fmla="*/ 0 h 48"/>
                  <a:gd name="T10" fmla="*/ 0 w 28"/>
                  <a:gd name="T11" fmla="*/ 0 h 48"/>
                  <a:gd name="T12" fmla="*/ 0 w 28"/>
                  <a:gd name="T13" fmla="*/ 0 h 48"/>
                  <a:gd name="T14" fmla="*/ 0 w 28"/>
                  <a:gd name="T15" fmla="*/ 0 h 48"/>
                  <a:gd name="T16" fmla="*/ 0 w 28"/>
                  <a:gd name="T17" fmla="*/ 0 h 48"/>
                  <a:gd name="T18" fmla="*/ 0 w 28"/>
                  <a:gd name="T19" fmla="*/ 0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 h="48">
                    <a:moveTo>
                      <a:pt x="1" y="3"/>
                    </a:moveTo>
                    <a:lnTo>
                      <a:pt x="23" y="48"/>
                    </a:lnTo>
                    <a:lnTo>
                      <a:pt x="28" y="46"/>
                    </a:lnTo>
                    <a:lnTo>
                      <a:pt x="5" y="0"/>
                    </a:lnTo>
                    <a:lnTo>
                      <a:pt x="5" y="3"/>
                    </a:lnTo>
                    <a:lnTo>
                      <a:pt x="1" y="0"/>
                    </a:lnTo>
                    <a:lnTo>
                      <a:pt x="0" y="0"/>
                    </a:lnTo>
                    <a:lnTo>
                      <a:pt x="0" y="1"/>
                    </a:lnTo>
                    <a:lnTo>
                      <a:pt x="0" y="3"/>
                    </a:lnTo>
                    <a:lnTo>
                      <a:pt x="1"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7" name="Freeform 258"/>
              <p:cNvSpPr>
                <a:spLocks/>
              </p:cNvSpPr>
              <p:nvPr/>
            </p:nvSpPr>
            <p:spPr bwMode="auto">
              <a:xfrm>
                <a:off x="4419" y="489"/>
                <a:ext cx="224" cy="262"/>
              </a:xfrm>
              <a:custGeom>
                <a:avLst/>
                <a:gdLst>
                  <a:gd name="T0" fmla="*/ 0 w 672"/>
                  <a:gd name="T1" fmla="*/ 0 h 787"/>
                  <a:gd name="T2" fmla="*/ 0 w 672"/>
                  <a:gd name="T3" fmla="*/ 0 h 787"/>
                  <a:gd name="T4" fmla="*/ 0 w 672"/>
                  <a:gd name="T5" fmla="*/ 0 h 787"/>
                  <a:gd name="T6" fmla="*/ 0 w 672"/>
                  <a:gd name="T7" fmla="*/ 0 h 787"/>
                  <a:gd name="T8" fmla="*/ 0 w 672"/>
                  <a:gd name="T9" fmla="*/ 0 h 787"/>
                  <a:gd name="T10" fmla="*/ 0 w 672"/>
                  <a:gd name="T11" fmla="*/ 0 h 787"/>
                  <a:gd name="T12" fmla="*/ 0 w 672"/>
                  <a:gd name="T13" fmla="*/ 0 h 787"/>
                  <a:gd name="T14" fmla="*/ 0 w 672"/>
                  <a:gd name="T15" fmla="*/ 0 h 787"/>
                  <a:gd name="T16" fmla="*/ 0 w 672"/>
                  <a:gd name="T17" fmla="*/ 0 h 787"/>
                  <a:gd name="T18" fmla="*/ 0 w 672"/>
                  <a:gd name="T19" fmla="*/ 0 h 787"/>
                  <a:gd name="T20" fmla="*/ 0 w 672"/>
                  <a:gd name="T21" fmla="*/ 0 h 787"/>
                  <a:gd name="T22" fmla="*/ 0 w 672"/>
                  <a:gd name="T23" fmla="*/ 0 h 787"/>
                  <a:gd name="T24" fmla="*/ 0 w 672"/>
                  <a:gd name="T25" fmla="*/ 0 h 78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72" h="787">
                    <a:moveTo>
                      <a:pt x="671" y="2"/>
                    </a:moveTo>
                    <a:lnTo>
                      <a:pt x="669" y="2"/>
                    </a:lnTo>
                    <a:lnTo>
                      <a:pt x="668" y="2"/>
                    </a:lnTo>
                    <a:lnTo>
                      <a:pt x="0" y="784"/>
                    </a:lnTo>
                    <a:lnTo>
                      <a:pt x="4" y="787"/>
                    </a:lnTo>
                    <a:lnTo>
                      <a:pt x="672" y="4"/>
                    </a:lnTo>
                    <a:lnTo>
                      <a:pt x="668" y="5"/>
                    </a:lnTo>
                    <a:lnTo>
                      <a:pt x="671" y="2"/>
                    </a:lnTo>
                    <a:lnTo>
                      <a:pt x="669" y="0"/>
                    </a:lnTo>
                    <a:lnTo>
                      <a:pt x="667" y="0"/>
                    </a:lnTo>
                    <a:lnTo>
                      <a:pt x="668" y="0"/>
                    </a:lnTo>
                    <a:lnTo>
                      <a:pt x="669" y="2"/>
                    </a:lnTo>
                    <a:lnTo>
                      <a:pt x="671"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8" name="Freeform 259"/>
              <p:cNvSpPr>
                <a:spLocks/>
              </p:cNvSpPr>
              <p:nvPr/>
            </p:nvSpPr>
            <p:spPr bwMode="auto">
              <a:xfrm>
                <a:off x="4642" y="490"/>
                <a:ext cx="23" cy="16"/>
              </a:xfrm>
              <a:custGeom>
                <a:avLst/>
                <a:gdLst>
                  <a:gd name="T0" fmla="*/ 0 w 71"/>
                  <a:gd name="T1" fmla="*/ 0 h 48"/>
                  <a:gd name="T2" fmla="*/ 0 w 71"/>
                  <a:gd name="T3" fmla="*/ 0 h 48"/>
                  <a:gd name="T4" fmla="*/ 0 w 71"/>
                  <a:gd name="T5" fmla="*/ 0 h 48"/>
                  <a:gd name="T6" fmla="*/ 0 w 71"/>
                  <a:gd name="T7" fmla="*/ 0 h 48"/>
                  <a:gd name="T8" fmla="*/ 0 w 71"/>
                  <a:gd name="T9" fmla="*/ 0 h 48"/>
                  <a:gd name="T10" fmla="*/ 0 w 71"/>
                  <a:gd name="T11" fmla="*/ 0 h 48"/>
                  <a:gd name="T12" fmla="*/ 0 w 71"/>
                  <a:gd name="T13" fmla="*/ 0 h 48"/>
                  <a:gd name="T14" fmla="*/ 0 w 71"/>
                  <a:gd name="T15" fmla="*/ 0 h 48"/>
                  <a:gd name="T16" fmla="*/ 0 w 71"/>
                  <a:gd name="T17" fmla="*/ 0 h 48"/>
                  <a:gd name="T18" fmla="*/ 0 w 71"/>
                  <a:gd name="T19" fmla="*/ 0 h 48"/>
                  <a:gd name="T20" fmla="*/ 0 w 71"/>
                  <a:gd name="T21" fmla="*/ 0 h 48"/>
                  <a:gd name="T22" fmla="*/ 0 w 71"/>
                  <a:gd name="T23" fmla="*/ 0 h 48"/>
                  <a:gd name="T24" fmla="*/ 0 w 71"/>
                  <a:gd name="T25" fmla="*/ 0 h 48"/>
                  <a:gd name="T26" fmla="*/ 0 w 71"/>
                  <a:gd name="T27" fmla="*/ 0 h 48"/>
                  <a:gd name="T28" fmla="*/ 0 w 71"/>
                  <a:gd name="T29" fmla="*/ 0 h 48"/>
                  <a:gd name="T30" fmla="*/ 0 w 71"/>
                  <a:gd name="T31" fmla="*/ 0 h 48"/>
                  <a:gd name="T32" fmla="*/ 0 w 71"/>
                  <a:gd name="T33" fmla="*/ 0 h 48"/>
                  <a:gd name="T34" fmla="*/ 0 w 71"/>
                  <a:gd name="T35" fmla="*/ 0 h 48"/>
                  <a:gd name="T36" fmla="*/ 0 w 71"/>
                  <a:gd name="T37" fmla="*/ 0 h 4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1" h="48">
                    <a:moveTo>
                      <a:pt x="71" y="45"/>
                    </a:moveTo>
                    <a:lnTo>
                      <a:pt x="68" y="43"/>
                    </a:lnTo>
                    <a:lnTo>
                      <a:pt x="60" y="37"/>
                    </a:lnTo>
                    <a:lnTo>
                      <a:pt x="49" y="30"/>
                    </a:lnTo>
                    <a:lnTo>
                      <a:pt x="36" y="22"/>
                    </a:lnTo>
                    <a:lnTo>
                      <a:pt x="25" y="14"/>
                    </a:lnTo>
                    <a:lnTo>
                      <a:pt x="14" y="7"/>
                    </a:lnTo>
                    <a:lnTo>
                      <a:pt x="6" y="2"/>
                    </a:lnTo>
                    <a:lnTo>
                      <a:pt x="3" y="0"/>
                    </a:lnTo>
                    <a:lnTo>
                      <a:pt x="0" y="3"/>
                    </a:lnTo>
                    <a:lnTo>
                      <a:pt x="4" y="5"/>
                    </a:lnTo>
                    <a:lnTo>
                      <a:pt x="12" y="10"/>
                    </a:lnTo>
                    <a:lnTo>
                      <a:pt x="22" y="17"/>
                    </a:lnTo>
                    <a:lnTo>
                      <a:pt x="35" y="25"/>
                    </a:lnTo>
                    <a:lnTo>
                      <a:pt x="47" y="33"/>
                    </a:lnTo>
                    <a:lnTo>
                      <a:pt x="57" y="40"/>
                    </a:lnTo>
                    <a:lnTo>
                      <a:pt x="65" y="46"/>
                    </a:lnTo>
                    <a:lnTo>
                      <a:pt x="69" y="48"/>
                    </a:lnTo>
                    <a:lnTo>
                      <a:pt x="71"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9" name="Freeform 260"/>
              <p:cNvSpPr>
                <a:spLocks/>
              </p:cNvSpPr>
              <p:nvPr/>
            </p:nvSpPr>
            <p:spPr bwMode="auto">
              <a:xfrm>
                <a:off x="4665" y="505"/>
                <a:ext cx="28" cy="19"/>
              </a:xfrm>
              <a:custGeom>
                <a:avLst/>
                <a:gdLst>
                  <a:gd name="T0" fmla="*/ 0 w 86"/>
                  <a:gd name="T1" fmla="*/ 0 h 57"/>
                  <a:gd name="T2" fmla="*/ 0 w 86"/>
                  <a:gd name="T3" fmla="*/ 0 h 57"/>
                  <a:gd name="T4" fmla="*/ 0 w 86"/>
                  <a:gd name="T5" fmla="*/ 0 h 57"/>
                  <a:gd name="T6" fmla="*/ 0 w 86"/>
                  <a:gd name="T7" fmla="*/ 0 h 57"/>
                  <a:gd name="T8" fmla="*/ 0 w 86"/>
                  <a:gd name="T9" fmla="*/ 0 h 57"/>
                  <a:gd name="T10" fmla="*/ 0 w 86"/>
                  <a:gd name="T11" fmla="*/ 0 h 57"/>
                  <a:gd name="T12" fmla="*/ 0 w 86"/>
                  <a:gd name="T13" fmla="*/ 0 h 57"/>
                  <a:gd name="T14" fmla="*/ 0 w 86"/>
                  <a:gd name="T15" fmla="*/ 0 h 57"/>
                  <a:gd name="T16" fmla="*/ 0 w 86"/>
                  <a:gd name="T17" fmla="*/ 0 h 57"/>
                  <a:gd name="T18" fmla="*/ 0 w 86"/>
                  <a:gd name="T19" fmla="*/ 0 h 57"/>
                  <a:gd name="T20" fmla="*/ 0 w 86"/>
                  <a:gd name="T21" fmla="*/ 0 h 57"/>
                  <a:gd name="T22" fmla="*/ 0 w 86"/>
                  <a:gd name="T23" fmla="*/ 0 h 57"/>
                  <a:gd name="T24" fmla="*/ 0 w 86"/>
                  <a:gd name="T25" fmla="*/ 0 h 57"/>
                  <a:gd name="T26" fmla="*/ 0 w 86"/>
                  <a:gd name="T27" fmla="*/ 0 h 57"/>
                  <a:gd name="T28" fmla="*/ 0 w 86"/>
                  <a:gd name="T29" fmla="*/ 0 h 57"/>
                  <a:gd name="T30" fmla="*/ 0 w 86"/>
                  <a:gd name="T31" fmla="*/ 0 h 57"/>
                  <a:gd name="T32" fmla="*/ 0 w 86"/>
                  <a:gd name="T33" fmla="*/ 0 h 57"/>
                  <a:gd name="T34" fmla="*/ 0 w 86"/>
                  <a:gd name="T35" fmla="*/ 0 h 57"/>
                  <a:gd name="T36" fmla="*/ 0 w 86"/>
                  <a:gd name="T37" fmla="*/ 0 h 57"/>
                  <a:gd name="T38" fmla="*/ 0 w 86"/>
                  <a:gd name="T39" fmla="*/ 0 h 57"/>
                  <a:gd name="T40" fmla="*/ 0 w 86"/>
                  <a:gd name="T41" fmla="*/ 0 h 5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6" h="57">
                    <a:moveTo>
                      <a:pt x="86" y="57"/>
                    </a:moveTo>
                    <a:lnTo>
                      <a:pt x="85" y="52"/>
                    </a:lnTo>
                    <a:lnTo>
                      <a:pt x="74" y="48"/>
                    </a:lnTo>
                    <a:lnTo>
                      <a:pt x="64" y="43"/>
                    </a:lnTo>
                    <a:lnTo>
                      <a:pt x="53" y="36"/>
                    </a:lnTo>
                    <a:lnTo>
                      <a:pt x="43" y="29"/>
                    </a:lnTo>
                    <a:lnTo>
                      <a:pt x="31" y="21"/>
                    </a:lnTo>
                    <a:lnTo>
                      <a:pt x="21" y="14"/>
                    </a:lnTo>
                    <a:lnTo>
                      <a:pt x="11" y="7"/>
                    </a:lnTo>
                    <a:lnTo>
                      <a:pt x="2" y="0"/>
                    </a:lnTo>
                    <a:lnTo>
                      <a:pt x="0" y="3"/>
                    </a:lnTo>
                    <a:lnTo>
                      <a:pt x="10" y="10"/>
                    </a:lnTo>
                    <a:lnTo>
                      <a:pt x="21" y="16"/>
                    </a:lnTo>
                    <a:lnTo>
                      <a:pt x="31" y="23"/>
                    </a:lnTo>
                    <a:lnTo>
                      <a:pt x="42" y="30"/>
                    </a:lnTo>
                    <a:lnTo>
                      <a:pt x="52" y="37"/>
                    </a:lnTo>
                    <a:lnTo>
                      <a:pt x="63" y="44"/>
                    </a:lnTo>
                    <a:lnTo>
                      <a:pt x="73" y="50"/>
                    </a:lnTo>
                    <a:lnTo>
                      <a:pt x="84" y="57"/>
                    </a:lnTo>
                    <a:lnTo>
                      <a:pt x="84" y="53"/>
                    </a:lnTo>
                    <a:lnTo>
                      <a:pt x="86" y="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0" name="Freeform 261"/>
              <p:cNvSpPr>
                <a:spLocks/>
              </p:cNvSpPr>
              <p:nvPr/>
            </p:nvSpPr>
            <p:spPr bwMode="auto">
              <a:xfrm>
                <a:off x="4793" y="496"/>
                <a:ext cx="115" cy="104"/>
              </a:xfrm>
              <a:custGeom>
                <a:avLst/>
                <a:gdLst>
                  <a:gd name="T0" fmla="*/ 0 w 344"/>
                  <a:gd name="T1" fmla="*/ 0 h 312"/>
                  <a:gd name="T2" fmla="*/ 0 w 344"/>
                  <a:gd name="T3" fmla="*/ 0 h 312"/>
                  <a:gd name="T4" fmla="*/ 0 w 344"/>
                  <a:gd name="T5" fmla="*/ 0 h 312"/>
                  <a:gd name="T6" fmla="*/ 0 w 344"/>
                  <a:gd name="T7" fmla="*/ 0 h 312"/>
                  <a:gd name="T8" fmla="*/ 0 w 344"/>
                  <a:gd name="T9" fmla="*/ 0 h 312"/>
                  <a:gd name="T10" fmla="*/ 0 w 344"/>
                  <a:gd name="T11" fmla="*/ 0 h 312"/>
                  <a:gd name="T12" fmla="*/ 0 w 344"/>
                  <a:gd name="T13" fmla="*/ 0 h 312"/>
                  <a:gd name="T14" fmla="*/ 0 w 344"/>
                  <a:gd name="T15" fmla="*/ 0 h 312"/>
                  <a:gd name="T16" fmla="*/ 0 w 344"/>
                  <a:gd name="T17" fmla="*/ 0 h 312"/>
                  <a:gd name="T18" fmla="*/ 0 w 344"/>
                  <a:gd name="T19" fmla="*/ 0 h 312"/>
                  <a:gd name="T20" fmla="*/ 0 w 344"/>
                  <a:gd name="T21" fmla="*/ 0 h 312"/>
                  <a:gd name="T22" fmla="*/ 0 w 344"/>
                  <a:gd name="T23" fmla="*/ 0 h 312"/>
                  <a:gd name="T24" fmla="*/ 0 w 344"/>
                  <a:gd name="T25" fmla="*/ 0 h 312"/>
                  <a:gd name="T26" fmla="*/ 0 w 344"/>
                  <a:gd name="T27" fmla="*/ 0 h 312"/>
                  <a:gd name="T28" fmla="*/ 0 w 344"/>
                  <a:gd name="T29" fmla="*/ 0 h 312"/>
                  <a:gd name="T30" fmla="*/ 0 w 344"/>
                  <a:gd name="T31" fmla="*/ 0 h 312"/>
                  <a:gd name="T32" fmla="*/ 0 w 344"/>
                  <a:gd name="T33" fmla="*/ 0 h 312"/>
                  <a:gd name="T34" fmla="*/ 0 w 344"/>
                  <a:gd name="T35" fmla="*/ 0 h 312"/>
                  <a:gd name="T36" fmla="*/ 0 w 344"/>
                  <a:gd name="T37" fmla="*/ 0 h 312"/>
                  <a:gd name="T38" fmla="*/ 0 w 344"/>
                  <a:gd name="T39" fmla="*/ 0 h 312"/>
                  <a:gd name="T40" fmla="*/ 0 w 344"/>
                  <a:gd name="T41" fmla="*/ 0 h 312"/>
                  <a:gd name="T42" fmla="*/ 0 w 344"/>
                  <a:gd name="T43" fmla="*/ 0 h 312"/>
                  <a:gd name="T44" fmla="*/ 0 w 344"/>
                  <a:gd name="T45" fmla="*/ 0 h 312"/>
                  <a:gd name="T46" fmla="*/ 0 w 344"/>
                  <a:gd name="T47" fmla="*/ 0 h 312"/>
                  <a:gd name="T48" fmla="*/ 0 w 344"/>
                  <a:gd name="T49" fmla="*/ 0 h 312"/>
                  <a:gd name="T50" fmla="*/ 0 w 344"/>
                  <a:gd name="T51" fmla="*/ 0 h 312"/>
                  <a:gd name="T52" fmla="*/ 0 w 344"/>
                  <a:gd name="T53" fmla="*/ 0 h 312"/>
                  <a:gd name="T54" fmla="*/ 0 w 344"/>
                  <a:gd name="T55" fmla="*/ 0 h 3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44" h="312">
                    <a:moveTo>
                      <a:pt x="0" y="0"/>
                    </a:moveTo>
                    <a:lnTo>
                      <a:pt x="11" y="13"/>
                    </a:lnTo>
                    <a:lnTo>
                      <a:pt x="22" y="27"/>
                    </a:lnTo>
                    <a:lnTo>
                      <a:pt x="32" y="42"/>
                    </a:lnTo>
                    <a:lnTo>
                      <a:pt x="41" y="57"/>
                    </a:lnTo>
                    <a:lnTo>
                      <a:pt x="51" y="72"/>
                    </a:lnTo>
                    <a:lnTo>
                      <a:pt x="60" y="88"/>
                    </a:lnTo>
                    <a:lnTo>
                      <a:pt x="69" y="103"/>
                    </a:lnTo>
                    <a:lnTo>
                      <a:pt x="80" y="117"/>
                    </a:lnTo>
                    <a:lnTo>
                      <a:pt x="91" y="131"/>
                    </a:lnTo>
                    <a:lnTo>
                      <a:pt x="104" y="145"/>
                    </a:lnTo>
                    <a:lnTo>
                      <a:pt x="119" y="157"/>
                    </a:lnTo>
                    <a:lnTo>
                      <a:pt x="134" y="171"/>
                    </a:lnTo>
                    <a:lnTo>
                      <a:pt x="151" y="184"/>
                    </a:lnTo>
                    <a:lnTo>
                      <a:pt x="168" y="197"/>
                    </a:lnTo>
                    <a:lnTo>
                      <a:pt x="186" y="210"/>
                    </a:lnTo>
                    <a:lnTo>
                      <a:pt x="203" y="222"/>
                    </a:lnTo>
                    <a:lnTo>
                      <a:pt x="222" y="234"/>
                    </a:lnTo>
                    <a:lnTo>
                      <a:pt x="240" y="247"/>
                    </a:lnTo>
                    <a:lnTo>
                      <a:pt x="259" y="259"/>
                    </a:lnTo>
                    <a:lnTo>
                      <a:pt x="276" y="269"/>
                    </a:lnTo>
                    <a:lnTo>
                      <a:pt x="295" y="281"/>
                    </a:lnTo>
                    <a:lnTo>
                      <a:pt x="311" y="291"/>
                    </a:lnTo>
                    <a:lnTo>
                      <a:pt x="328" y="302"/>
                    </a:lnTo>
                    <a:lnTo>
                      <a:pt x="344" y="312"/>
                    </a:lnTo>
                    <a:lnTo>
                      <a:pt x="118" y="133"/>
                    </a:lnTo>
                    <a:lnTo>
                      <a:pt x="146" y="115"/>
                    </a:lnTo>
                    <a:lnTo>
                      <a:pt x="0"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1" name="Freeform 262"/>
              <p:cNvSpPr>
                <a:spLocks/>
              </p:cNvSpPr>
              <p:nvPr/>
            </p:nvSpPr>
            <p:spPr bwMode="auto">
              <a:xfrm>
                <a:off x="4811" y="610"/>
                <a:ext cx="103" cy="123"/>
              </a:xfrm>
              <a:custGeom>
                <a:avLst/>
                <a:gdLst>
                  <a:gd name="T0" fmla="*/ 0 w 307"/>
                  <a:gd name="T1" fmla="*/ 0 h 371"/>
                  <a:gd name="T2" fmla="*/ 0 w 307"/>
                  <a:gd name="T3" fmla="*/ 0 h 371"/>
                  <a:gd name="T4" fmla="*/ 0 w 307"/>
                  <a:gd name="T5" fmla="*/ 0 h 371"/>
                  <a:gd name="T6" fmla="*/ 0 w 307"/>
                  <a:gd name="T7" fmla="*/ 0 h 371"/>
                  <a:gd name="T8" fmla="*/ 0 w 307"/>
                  <a:gd name="T9" fmla="*/ 0 h 371"/>
                  <a:gd name="T10" fmla="*/ 0 w 307"/>
                  <a:gd name="T11" fmla="*/ 0 h 371"/>
                  <a:gd name="T12" fmla="*/ 0 w 307"/>
                  <a:gd name="T13" fmla="*/ 0 h 371"/>
                  <a:gd name="T14" fmla="*/ 0 w 307"/>
                  <a:gd name="T15" fmla="*/ 0 h 371"/>
                  <a:gd name="T16" fmla="*/ 0 w 307"/>
                  <a:gd name="T17" fmla="*/ 0 h 371"/>
                  <a:gd name="T18" fmla="*/ 0 w 307"/>
                  <a:gd name="T19" fmla="*/ 0 h 371"/>
                  <a:gd name="T20" fmla="*/ 0 w 307"/>
                  <a:gd name="T21" fmla="*/ 0 h 371"/>
                  <a:gd name="T22" fmla="*/ 0 w 307"/>
                  <a:gd name="T23" fmla="*/ 0 h 37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07" h="371">
                    <a:moveTo>
                      <a:pt x="307" y="85"/>
                    </a:moveTo>
                    <a:lnTo>
                      <a:pt x="47" y="371"/>
                    </a:lnTo>
                    <a:lnTo>
                      <a:pt x="0" y="328"/>
                    </a:lnTo>
                    <a:lnTo>
                      <a:pt x="154" y="0"/>
                    </a:lnTo>
                    <a:lnTo>
                      <a:pt x="171" y="2"/>
                    </a:lnTo>
                    <a:lnTo>
                      <a:pt x="191" y="9"/>
                    </a:lnTo>
                    <a:lnTo>
                      <a:pt x="212" y="20"/>
                    </a:lnTo>
                    <a:lnTo>
                      <a:pt x="234" y="33"/>
                    </a:lnTo>
                    <a:lnTo>
                      <a:pt x="255" y="47"/>
                    </a:lnTo>
                    <a:lnTo>
                      <a:pt x="274" y="61"/>
                    </a:lnTo>
                    <a:lnTo>
                      <a:pt x="293" y="73"/>
                    </a:lnTo>
                    <a:lnTo>
                      <a:pt x="307" y="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2" name="Freeform 263"/>
              <p:cNvSpPr>
                <a:spLocks/>
              </p:cNvSpPr>
              <p:nvPr/>
            </p:nvSpPr>
            <p:spPr bwMode="auto">
              <a:xfrm>
                <a:off x="4826" y="638"/>
                <a:ext cx="88" cy="97"/>
              </a:xfrm>
              <a:custGeom>
                <a:avLst/>
                <a:gdLst>
                  <a:gd name="T0" fmla="*/ 0 w 265"/>
                  <a:gd name="T1" fmla="*/ 0 h 291"/>
                  <a:gd name="T2" fmla="*/ 0 w 265"/>
                  <a:gd name="T3" fmla="*/ 0 h 291"/>
                  <a:gd name="T4" fmla="*/ 0 w 265"/>
                  <a:gd name="T5" fmla="*/ 0 h 291"/>
                  <a:gd name="T6" fmla="*/ 0 w 265"/>
                  <a:gd name="T7" fmla="*/ 0 h 291"/>
                  <a:gd name="T8" fmla="*/ 0 w 265"/>
                  <a:gd name="T9" fmla="*/ 0 h 291"/>
                  <a:gd name="T10" fmla="*/ 0 w 265"/>
                  <a:gd name="T11" fmla="*/ 0 h 291"/>
                  <a:gd name="T12" fmla="*/ 0 w 265"/>
                  <a:gd name="T13" fmla="*/ 0 h 291"/>
                  <a:gd name="T14" fmla="*/ 0 w 265"/>
                  <a:gd name="T15" fmla="*/ 0 h 291"/>
                  <a:gd name="T16" fmla="*/ 0 w 265"/>
                  <a:gd name="T17" fmla="*/ 0 h 291"/>
                  <a:gd name="T18" fmla="*/ 0 w 265"/>
                  <a:gd name="T19" fmla="*/ 0 h 291"/>
                  <a:gd name="T20" fmla="*/ 0 w 265"/>
                  <a:gd name="T21" fmla="*/ 0 h 2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5" h="291">
                    <a:moveTo>
                      <a:pt x="4" y="288"/>
                    </a:moveTo>
                    <a:lnTo>
                      <a:pt x="265" y="3"/>
                    </a:lnTo>
                    <a:lnTo>
                      <a:pt x="262" y="0"/>
                    </a:lnTo>
                    <a:lnTo>
                      <a:pt x="0" y="286"/>
                    </a:lnTo>
                    <a:lnTo>
                      <a:pt x="4" y="286"/>
                    </a:lnTo>
                    <a:lnTo>
                      <a:pt x="0" y="289"/>
                    </a:lnTo>
                    <a:lnTo>
                      <a:pt x="3" y="291"/>
                    </a:lnTo>
                    <a:lnTo>
                      <a:pt x="4" y="289"/>
                    </a:lnTo>
                    <a:lnTo>
                      <a:pt x="4" y="2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3" name="Freeform 264"/>
              <p:cNvSpPr>
                <a:spLocks/>
              </p:cNvSpPr>
              <p:nvPr/>
            </p:nvSpPr>
            <p:spPr bwMode="auto">
              <a:xfrm>
                <a:off x="4811" y="719"/>
                <a:ext cx="16" cy="15"/>
              </a:xfrm>
              <a:custGeom>
                <a:avLst/>
                <a:gdLst>
                  <a:gd name="T0" fmla="*/ 0 w 50"/>
                  <a:gd name="T1" fmla="*/ 0 h 46"/>
                  <a:gd name="T2" fmla="*/ 0 w 50"/>
                  <a:gd name="T3" fmla="*/ 0 h 46"/>
                  <a:gd name="T4" fmla="*/ 0 w 50"/>
                  <a:gd name="T5" fmla="*/ 0 h 46"/>
                  <a:gd name="T6" fmla="*/ 0 w 50"/>
                  <a:gd name="T7" fmla="*/ 0 h 46"/>
                  <a:gd name="T8" fmla="*/ 0 w 50"/>
                  <a:gd name="T9" fmla="*/ 0 h 46"/>
                  <a:gd name="T10" fmla="*/ 0 w 50"/>
                  <a:gd name="T11" fmla="*/ 0 h 46"/>
                  <a:gd name="T12" fmla="*/ 0 w 50"/>
                  <a:gd name="T13" fmla="*/ 0 h 46"/>
                  <a:gd name="T14" fmla="*/ 0 w 50"/>
                  <a:gd name="T15" fmla="*/ 0 h 46"/>
                  <a:gd name="T16" fmla="*/ 0 w 50"/>
                  <a:gd name="T17" fmla="*/ 0 h 46"/>
                  <a:gd name="T18" fmla="*/ 0 w 50"/>
                  <a:gd name="T19" fmla="*/ 0 h 46"/>
                  <a:gd name="T20" fmla="*/ 0 w 50"/>
                  <a:gd name="T21" fmla="*/ 0 h 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 h="46">
                    <a:moveTo>
                      <a:pt x="0" y="3"/>
                    </a:moveTo>
                    <a:lnTo>
                      <a:pt x="46" y="46"/>
                    </a:lnTo>
                    <a:lnTo>
                      <a:pt x="50" y="43"/>
                    </a:lnTo>
                    <a:lnTo>
                      <a:pt x="3" y="0"/>
                    </a:lnTo>
                    <a:lnTo>
                      <a:pt x="3" y="2"/>
                    </a:lnTo>
                    <a:lnTo>
                      <a:pt x="0" y="1"/>
                    </a:lnTo>
                    <a:lnTo>
                      <a:pt x="0" y="2"/>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4" name="Freeform 265"/>
              <p:cNvSpPr>
                <a:spLocks/>
              </p:cNvSpPr>
              <p:nvPr/>
            </p:nvSpPr>
            <p:spPr bwMode="auto">
              <a:xfrm>
                <a:off x="4811" y="609"/>
                <a:ext cx="52" cy="110"/>
              </a:xfrm>
              <a:custGeom>
                <a:avLst/>
                <a:gdLst>
                  <a:gd name="T0" fmla="*/ 0 w 157"/>
                  <a:gd name="T1" fmla="*/ 0 h 331"/>
                  <a:gd name="T2" fmla="*/ 0 w 157"/>
                  <a:gd name="T3" fmla="*/ 0 h 331"/>
                  <a:gd name="T4" fmla="*/ 0 w 157"/>
                  <a:gd name="T5" fmla="*/ 0 h 331"/>
                  <a:gd name="T6" fmla="*/ 0 w 157"/>
                  <a:gd name="T7" fmla="*/ 0 h 331"/>
                  <a:gd name="T8" fmla="*/ 0 w 157"/>
                  <a:gd name="T9" fmla="*/ 0 h 331"/>
                  <a:gd name="T10" fmla="*/ 0 w 157"/>
                  <a:gd name="T11" fmla="*/ 0 h 331"/>
                  <a:gd name="T12" fmla="*/ 0 w 157"/>
                  <a:gd name="T13" fmla="*/ 0 h 331"/>
                  <a:gd name="T14" fmla="*/ 0 w 157"/>
                  <a:gd name="T15" fmla="*/ 0 h 331"/>
                  <a:gd name="T16" fmla="*/ 0 w 157"/>
                  <a:gd name="T17" fmla="*/ 0 h 331"/>
                  <a:gd name="T18" fmla="*/ 0 w 157"/>
                  <a:gd name="T19" fmla="*/ 0 h 331"/>
                  <a:gd name="T20" fmla="*/ 0 w 157"/>
                  <a:gd name="T21" fmla="*/ 0 h 331"/>
                  <a:gd name="T22" fmla="*/ 0 w 157"/>
                  <a:gd name="T23" fmla="*/ 0 h 331"/>
                  <a:gd name="T24" fmla="*/ 0 w 157"/>
                  <a:gd name="T25" fmla="*/ 0 h 3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7" h="331">
                    <a:moveTo>
                      <a:pt x="153" y="1"/>
                    </a:moveTo>
                    <a:lnTo>
                      <a:pt x="0" y="330"/>
                    </a:lnTo>
                    <a:lnTo>
                      <a:pt x="3" y="331"/>
                    </a:lnTo>
                    <a:lnTo>
                      <a:pt x="157" y="2"/>
                    </a:lnTo>
                    <a:lnTo>
                      <a:pt x="154" y="3"/>
                    </a:lnTo>
                    <a:lnTo>
                      <a:pt x="156" y="0"/>
                    </a:lnTo>
                    <a:lnTo>
                      <a:pt x="154" y="0"/>
                    </a:lnTo>
                    <a:lnTo>
                      <a:pt x="153" y="0"/>
                    </a:lnTo>
                    <a:lnTo>
                      <a:pt x="153" y="1"/>
                    </a:lnTo>
                    <a:lnTo>
                      <a:pt x="154" y="1"/>
                    </a:lnTo>
                    <a:lnTo>
                      <a:pt x="156" y="0"/>
                    </a:lnTo>
                    <a:lnTo>
                      <a:pt x="15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5" name="Freeform 266"/>
              <p:cNvSpPr>
                <a:spLocks/>
              </p:cNvSpPr>
              <p:nvPr/>
            </p:nvSpPr>
            <p:spPr bwMode="auto">
              <a:xfrm>
                <a:off x="4862" y="609"/>
                <a:ext cx="22" cy="10"/>
              </a:xfrm>
              <a:custGeom>
                <a:avLst/>
                <a:gdLst>
                  <a:gd name="T0" fmla="*/ 0 w 67"/>
                  <a:gd name="T1" fmla="*/ 0 h 29"/>
                  <a:gd name="T2" fmla="*/ 0 w 67"/>
                  <a:gd name="T3" fmla="*/ 0 h 29"/>
                  <a:gd name="T4" fmla="*/ 0 w 67"/>
                  <a:gd name="T5" fmla="*/ 0 h 29"/>
                  <a:gd name="T6" fmla="*/ 0 w 67"/>
                  <a:gd name="T7" fmla="*/ 0 h 29"/>
                  <a:gd name="T8" fmla="*/ 0 w 67"/>
                  <a:gd name="T9" fmla="*/ 0 h 29"/>
                  <a:gd name="T10" fmla="*/ 0 w 67"/>
                  <a:gd name="T11" fmla="*/ 0 h 29"/>
                  <a:gd name="T12" fmla="*/ 0 w 67"/>
                  <a:gd name="T13" fmla="*/ 0 h 29"/>
                  <a:gd name="T14" fmla="*/ 0 w 67"/>
                  <a:gd name="T15" fmla="*/ 0 h 29"/>
                  <a:gd name="T16" fmla="*/ 0 w 67"/>
                  <a:gd name="T17" fmla="*/ 0 h 29"/>
                  <a:gd name="T18" fmla="*/ 0 w 67"/>
                  <a:gd name="T19" fmla="*/ 0 h 29"/>
                  <a:gd name="T20" fmla="*/ 0 w 67"/>
                  <a:gd name="T21" fmla="*/ 0 h 29"/>
                  <a:gd name="T22" fmla="*/ 0 w 67"/>
                  <a:gd name="T23" fmla="*/ 0 h 29"/>
                  <a:gd name="T24" fmla="*/ 0 w 67"/>
                  <a:gd name="T25" fmla="*/ 0 h 29"/>
                  <a:gd name="T26" fmla="*/ 0 w 67"/>
                  <a:gd name="T27" fmla="*/ 0 h 29"/>
                  <a:gd name="T28" fmla="*/ 0 w 67"/>
                  <a:gd name="T29" fmla="*/ 0 h 29"/>
                  <a:gd name="T30" fmla="*/ 0 w 67"/>
                  <a:gd name="T31" fmla="*/ 0 h 29"/>
                  <a:gd name="T32" fmla="*/ 0 w 67"/>
                  <a:gd name="T33" fmla="*/ 0 h 29"/>
                  <a:gd name="T34" fmla="*/ 0 w 67"/>
                  <a:gd name="T35" fmla="*/ 0 h 29"/>
                  <a:gd name="T36" fmla="*/ 0 w 67"/>
                  <a:gd name="T37" fmla="*/ 0 h 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7" h="29">
                    <a:moveTo>
                      <a:pt x="67" y="24"/>
                    </a:moveTo>
                    <a:lnTo>
                      <a:pt x="61" y="22"/>
                    </a:lnTo>
                    <a:lnTo>
                      <a:pt x="53" y="18"/>
                    </a:lnTo>
                    <a:lnTo>
                      <a:pt x="45" y="15"/>
                    </a:lnTo>
                    <a:lnTo>
                      <a:pt x="34" y="10"/>
                    </a:lnTo>
                    <a:lnTo>
                      <a:pt x="24" y="7"/>
                    </a:lnTo>
                    <a:lnTo>
                      <a:pt x="16" y="3"/>
                    </a:lnTo>
                    <a:lnTo>
                      <a:pt x="7" y="1"/>
                    </a:lnTo>
                    <a:lnTo>
                      <a:pt x="2" y="0"/>
                    </a:lnTo>
                    <a:lnTo>
                      <a:pt x="0" y="3"/>
                    </a:lnTo>
                    <a:lnTo>
                      <a:pt x="4" y="4"/>
                    </a:lnTo>
                    <a:lnTo>
                      <a:pt x="12" y="7"/>
                    </a:lnTo>
                    <a:lnTo>
                      <a:pt x="21" y="10"/>
                    </a:lnTo>
                    <a:lnTo>
                      <a:pt x="32" y="15"/>
                    </a:lnTo>
                    <a:lnTo>
                      <a:pt x="42" y="20"/>
                    </a:lnTo>
                    <a:lnTo>
                      <a:pt x="53" y="23"/>
                    </a:lnTo>
                    <a:lnTo>
                      <a:pt x="60" y="26"/>
                    </a:lnTo>
                    <a:lnTo>
                      <a:pt x="64" y="29"/>
                    </a:lnTo>
                    <a:lnTo>
                      <a:pt x="67"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6" name="Freeform 267"/>
              <p:cNvSpPr>
                <a:spLocks/>
              </p:cNvSpPr>
              <p:nvPr/>
            </p:nvSpPr>
            <p:spPr bwMode="auto">
              <a:xfrm>
                <a:off x="4884" y="617"/>
                <a:ext cx="31" cy="22"/>
              </a:xfrm>
              <a:custGeom>
                <a:avLst/>
                <a:gdLst>
                  <a:gd name="T0" fmla="*/ 0 w 92"/>
                  <a:gd name="T1" fmla="*/ 0 h 65"/>
                  <a:gd name="T2" fmla="*/ 0 w 92"/>
                  <a:gd name="T3" fmla="*/ 0 h 65"/>
                  <a:gd name="T4" fmla="*/ 0 w 92"/>
                  <a:gd name="T5" fmla="*/ 0 h 65"/>
                  <a:gd name="T6" fmla="*/ 0 w 92"/>
                  <a:gd name="T7" fmla="*/ 0 h 65"/>
                  <a:gd name="T8" fmla="*/ 0 w 92"/>
                  <a:gd name="T9" fmla="*/ 0 h 65"/>
                  <a:gd name="T10" fmla="*/ 0 w 92"/>
                  <a:gd name="T11" fmla="*/ 0 h 65"/>
                  <a:gd name="T12" fmla="*/ 0 w 92"/>
                  <a:gd name="T13" fmla="*/ 0 h 65"/>
                  <a:gd name="T14" fmla="*/ 0 w 92"/>
                  <a:gd name="T15" fmla="*/ 0 h 65"/>
                  <a:gd name="T16" fmla="*/ 0 w 92"/>
                  <a:gd name="T17" fmla="*/ 0 h 65"/>
                  <a:gd name="T18" fmla="*/ 0 w 92"/>
                  <a:gd name="T19" fmla="*/ 0 h 65"/>
                  <a:gd name="T20" fmla="*/ 0 w 92"/>
                  <a:gd name="T21" fmla="*/ 0 h 65"/>
                  <a:gd name="T22" fmla="*/ 0 w 92"/>
                  <a:gd name="T23" fmla="*/ 0 h 65"/>
                  <a:gd name="T24" fmla="*/ 0 w 92"/>
                  <a:gd name="T25" fmla="*/ 0 h 65"/>
                  <a:gd name="T26" fmla="*/ 0 w 92"/>
                  <a:gd name="T27" fmla="*/ 0 h 65"/>
                  <a:gd name="T28" fmla="*/ 0 w 92"/>
                  <a:gd name="T29" fmla="*/ 0 h 65"/>
                  <a:gd name="T30" fmla="*/ 0 w 92"/>
                  <a:gd name="T31" fmla="*/ 0 h 65"/>
                  <a:gd name="T32" fmla="*/ 0 w 92"/>
                  <a:gd name="T33" fmla="*/ 0 h 65"/>
                  <a:gd name="T34" fmla="*/ 0 w 92"/>
                  <a:gd name="T35" fmla="*/ 0 h 65"/>
                  <a:gd name="T36" fmla="*/ 0 w 92"/>
                  <a:gd name="T37" fmla="*/ 0 h 65"/>
                  <a:gd name="T38" fmla="*/ 0 w 92"/>
                  <a:gd name="T39" fmla="*/ 0 h 65"/>
                  <a:gd name="T40" fmla="*/ 0 w 92"/>
                  <a:gd name="T41" fmla="*/ 0 h 65"/>
                  <a:gd name="T42" fmla="*/ 0 w 92"/>
                  <a:gd name="T43" fmla="*/ 0 h 65"/>
                  <a:gd name="T44" fmla="*/ 0 w 92"/>
                  <a:gd name="T45" fmla="*/ 0 h 65"/>
                  <a:gd name="T46" fmla="*/ 0 w 92"/>
                  <a:gd name="T47" fmla="*/ 0 h 6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92" h="65">
                    <a:moveTo>
                      <a:pt x="91" y="62"/>
                    </a:moveTo>
                    <a:lnTo>
                      <a:pt x="81" y="53"/>
                    </a:lnTo>
                    <a:lnTo>
                      <a:pt x="70" y="43"/>
                    </a:lnTo>
                    <a:lnTo>
                      <a:pt x="60" y="35"/>
                    </a:lnTo>
                    <a:lnTo>
                      <a:pt x="48" y="27"/>
                    </a:lnTo>
                    <a:lnTo>
                      <a:pt x="37" y="20"/>
                    </a:lnTo>
                    <a:lnTo>
                      <a:pt x="25" y="13"/>
                    </a:lnTo>
                    <a:lnTo>
                      <a:pt x="13" y="6"/>
                    </a:lnTo>
                    <a:lnTo>
                      <a:pt x="1" y="0"/>
                    </a:lnTo>
                    <a:lnTo>
                      <a:pt x="0" y="5"/>
                    </a:lnTo>
                    <a:lnTo>
                      <a:pt x="12" y="11"/>
                    </a:lnTo>
                    <a:lnTo>
                      <a:pt x="24" y="18"/>
                    </a:lnTo>
                    <a:lnTo>
                      <a:pt x="34" y="25"/>
                    </a:lnTo>
                    <a:lnTo>
                      <a:pt x="46" y="32"/>
                    </a:lnTo>
                    <a:lnTo>
                      <a:pt x="55" y="40"/>
                    </a:lnTo>
                    <a:lnTo>
                      <a:pt x="66" y="48"/>
                    </a:lnTo>
                    <a:lnTo>
                      <a:pt x="77" y="56"/>
                    </a:lnTo>
                    <a:lnTo>
                      <a:pt x="88" y="65"/>
                    </a:lnTo>
                    <a:lnTo>
                      <a:pt x="88" y="62"/>
                    </a:lnTo>
                    <a:lnTo>
                      <a:pt x="91" y="65"/>
                    </a:lnTo>
                    <a:lnTo>
                      <a:pt x="92" y="64"/>
                    </a:lnTo>
                    <a:lnTo>
                      <a:pt x="92" y="63"/>
                    </a:lnTo>
                    <a:lnTo>
                      <a:pt x="92" y="62"/>
                    </a:lnTo>
                    <a:lnTo>
                      <a:pt x="91" y="6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7" name="Freeform 268"/>
              <p:cNvSpPr>
                <a:spLocks/>
              </p:cNvSpPr>
              <p:nvPr/>
            </p:nvSpPr>
            <p:spPr bwMode="auto">
              <a:xfrm>
                <a:off x="4780" y="431"/>
                <a:ext cx="62" cy="72"/>
              </a:xfrm>
              <a:custGeom>
                <a:avLst/>
                <a:gdLst>
                  <a:gd name="T0" fmla="*/ 0 w 185"/>
                  <a:gd name="T1" fmla="*/ 0 h 216"/>
                  <a:gd name="T2" fmla="*/ 0 w 185"/>
                  <a:gd name="T3" fmla="*/ 0 h 216"/>
                  <a:gd name="T4" fmla="*/ 0 w 185"/>
                  <a:gd name="T5" fmla="*/ 0 h 216"/>
                  <a:gd name="T6" fmla="*/ 0 w 185"/>
                  <a:gd name="T7" fmla="*/ 0 h 216"/>
                  <a:gd name="T8" fmla="*/ 0 w 185"/>
                  <a:gd name="T9" fmla="*/ 0 h 216"/>
                  <a:gd name="T10" fmla="*/ 0 w 185"/>
                  <a:gd name="T11" fmla="*/ 0 h 216"/>
                  <a:gd name="T12" fmla="*/ 0 w 185"/>
                  <a:gd name="T13" fmla="*/ 0 h 216"/>
                  <a:gd name="T14" fmla="*/ 0 w 185"/>
                  <a:gd name="T15" fmla="*/ 0 h 216"/>
                  <a:gd name="T16" fmla="*/ 0 w 185"/>
                  <a:gd name="T17" fmla="*/ 0 h 216"/>
                  <a:gd name="T18" fmla="*/ 0 w 185"/>
                  <a:gd name="T19" fmla="*/ 0 h 216"/>
                  <a:gd name="T20" fmla="*/ 0 w 185"/>
                  <a:gd name="T21" fmla="*/ 0 h 216"/>
                  <a:gd name="T22" fmla="*/ 0 w 185"/>
                  <a:gd name="T23" fmla="*/ 0 h 216"/>
                  <a:gd name="T24" fmla="*/ 0 w 185"/>
                  <a:gd name="T25" fmla="*/ 0 h 216"/>
                  <a:gd name="T26" fmla="*/ 0 w 185"/>
                  <a:gd name="T27" fmla="*/ 0 h 216"/>
                  <a:gd name="T28" fmla="*/ 0 w 185"/>
                  <a:gd name="T29" fmla="*/ 0 h 216"/>
                  <a:gd name="T30" fmla="*/ 0 w 185"/>
                  <a:gd name="T31" fmla="*/ 0 h 216"/>
                  <a:gd name="T32" fmla="*/ 0 w 185"/>
                  <a:gd name="T33" fmla="*/ 0 h 2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5" h="216">
                    <a:moveTo>
                      <a:pt x="0" y="108"/>
                    </a:moveTo>
                    <a:lnTo>
                      <a:pt x="8" y="60"/>
                    </a:lnTo>
                    <a:lnTo>
                      <a:pt x="29" y="27"/>
                    </a:lnTo>
                    <a:lnTo>
                      <a:pt x="58" y="7"/>
                    </a:lnTo>
                    <a:lnTo>
                      <a:pt x="93" y="0"/>
                    </a:lnTo>
                    <a:lnTo>
                      <a:pt x="127" y="7"/>
                    </a:lnTo>
                    <a:lnTo>
                      <a:pt x="156" y="27"/>
                    </a:lnTo>
                    <a:lnTo>
                      <a:pt x="177" y="60"/>
                    </a:lnTo>
                    <a:lnTo>
                      <a:pt x="185" y="108"/>
                    </a:lnTo>
                    <a:lnTo>
                      <a:pt x="177" y="156"/>
                    </a:lnTo>
                    <a:lnTo>
                      <a:pt x="156" y="190"/>
                    </a:lnTo>
                    <a:lnTo>
                      <a:pt x="127" y="209"/>
                    </a:lnTo>
                    <a:lnTo>
                      <a:pt x="93" y="216"/>
                    </a:lnTo>
                    <a:lnTo>
                      <a:pt x="58" y="209"/>
                    </a:lnTo>
                    <a:lnTo>
                      <a:pt x="29" y="190"/>
                    </a:lnTo>
                    <a:lnTo>
                      <a:pt x="8" y="156"/>
                    </a:lnTo>
                    <a:lnTo>
                      <a:pt x="0" y="108"/>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8" name="Freeform 269"/>
              <p:cNvSpPr>
                <a:spLocks/>
              </p:cNvSpPr>
              <p:nvPr/>
            </p:nvSpPr>
            <p:spPr bwMode="auto">
              <a:xfrm>
                <a:off x="4779" y="429"/>
                <a:ext cx="32"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97" y="0"/>
                    </a:moveTo>
                    <a:lnTo>
                      <a:pt x="75" y="4"/>
                    </a:lnTo>
                    <a:lnTo>
                      <a:pt x="55" y="12"/>
                    </a:lnTo>
                    <a:lnTo>
                      <a:pt x="39" y="22"/>
                    </a:lnTo>
                    <a:lnTo>
                      <a:pt x="26" y="36"/>
                    </a:lnTo>
                    <a:lnTo>
                      <a:pt x="15" y="54"/>
                    </a:lnTo>
                    <a:lnTo>
                      <a:pt x="7" y="72"/>
                    </a:lnTo>
                    <a:lnTo>
                      <a:pt x="2" y="93"/>
                    </a:lnTo>
                    <a:lnTo>
                      <a:pt x="0" y="114"/>
                    </a:lnTo>
                    <a:lnTo>
                      <a:pt x="9" y="114"/>
                    </a:lnTo>
                    <a:lnTo>
                      <a:pt x="10" y="96"/>
                    </a:lnTo>
                    <a:lnTo>
                      <a:pt x="14" y="77"/>
                    </a:lnTo>
                    <a:lnTo>
                      <a:pt x="22" y="59"/>
                    </a:lnTo>
                    <a:lnTo>
                      <a:pt x="32" y="43"/>
                    </a:lnTo>
                    <a:lnTo>
                      <a:pt x="46" y="29"/>
                    </a:lnTo>
                    <a:lnTo>
                      <a:pt x="61" y="18"/>
                    </a:lnTo>
                    <a:lnTo>
                      <a:pt x="79" y="12"/>
                    </a:lnTo>
                    <a:lnTo>
                      <a:pt x="97" y="9"/>
                    </a:lnTo>
                    <a:lnTo>
                      <a:pt x="9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9" name="Freeform 270"/>
              <p:cNvSpPr>
                <a:spLocks/>
              </p:cNvSpPr>
              <p:nvPr/>
            </p:nvSpPr>
            <p:spPr bwMode="auto">
              <a:xfrm>
                <a:off x="4811" y="429"/>
                <a:ext cx="33"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97" y="114"/>
                    </a:moveTo>
                    <a:lnTo>
                      <a:pt x="96" y="93"/>
                    </a:lnTo>
                    <a:lnTo>
                      <a:pt x="91" y="72"/>
                    </a:lnTo>
                    <a:lnTo>
                      <a:pt x="83" y="54"/>
                    </a:lnTo>
                    <a:lnTo>
                      <a:pt x="71" y="36"/>
                    </a:lnTo>
                    <a:lnTo>
                      <a:pt x="57" y="22"/>
                    </a:lnTo>
                    <a:lnTo>
                      <a:pt x="41" y="11"/>
                    </a:lnTo>
                    <a:lnTo>
                      <a:pt x="21" y="4"/>
                    </a:lnTo>
                    <a:lnTo>
                      <a:pt x="0" y="0"/>
                    </a:lnTo>
                    <a:lnTo>
                      <a:pt x="0" y="9"/>
                    </a:lnTo>
                    <a:lnTo>
                      <a:pt x="19" y="12"/>
                    </a:lnTo>
                    <a:lnTo>
                      <a:pt x="36" y="18"/>
                    </a:lnTo>
                    <a:lnTo>
                      <a:pt x="51" y="29"/>
                    </a:lnTo>
                    <a:lnTo>
                      <a:pt x="64" y="43"/>
                    </a:lnTo>
                    <a:lnTo>
                      <a:pt x="75" y="59"/>
                    </a:lnTo>
                    <a:lnTo>
                      <a:pt x="83" y="77"/>
                    </a:lnTo>
                    <a:lnTo>
                      <a:pt x="86" y="96"/>
                    </a:lnTo>
                    <a:lnTo>
                      <a:pt x="87" y="114"/>
                    </a:lnTo>
                    <a:lnTo>
                      <a:pt x="97" y="1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0" name="Freeform 271"/>
              <p:cNvSpPr>
                <a:spLocks/>
              </p:cNvSpPr>
              <p:nvPr/>
            </p:nvSpPr>
            <p:spPr bwMode="auto">
              <a:xfrm>
                <a:off x="4811" y="467"/>
                <a:ext cx="33"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0" y="114"/>
                    </a:moveTo>
                    <a:lnTo>
                      <a:pt x="21" y="111"/>
                    </a:lnTo>
                    <a:lnTo>
                      <a:pt x="41" y="102"/>
                    </a:lnTo>
                    <a:lnTo>
                      <a:pt x="57" y="92"/>
                    </a:lnTo>
                    <a:lnTo>
                      <a:pt x="71" y="77"/>
                    </a:lnTo>
                    <a:lnTo>
                      <a:pt x="83" y="61"/>
                    </a:lnTo>
                    <a:lnTo>
                      <a:pt x="91" y="42"/>
                    </a:lnTo>
                    <a:lnTo>
                      <a:pt x="96" y="21"/>
                    </a:lnTo>
                    <a:lnTo>
                      <a:pt x="97" y="0"/>
                    </a:lnTo>
                    <a:lnTo>
                      <a:pt x="87" y="0"/>
                    </a:lnTo>
                    <a:lnTo>
                      <a:pt x="86" y="19"/>
                    </a:lnTo>
                    <a:lnTo>
                      <a:pt x="83" y="37"/>
                    </a:lnTo>
                    <a:lnTo>
                      <a:pt x="75" y="55"/>
                    </a:lnTo>
                    <a:lnTo>
                      <a:pt x="65" y="71"/>
                    </a:lnTo>
                    <a:lnTo>
                      <a:pt x="51" y="84"/>
                    </a:lnTo>
                    <a:lnTo>
                      <a:pt x="36" y="95"/>
                    </a:lnTo>
                    <a:lnTo>
                      <a:pt x="19" y="102"/>
                    </a:lnTo>
                    <a:lnTo>
                      <a:pt x="0" y="105"/>
                    </a:lnTo>
                    <a:lnTo>
                      <a:pt x="0" y="1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1" name="Freeform 272"/>
              <p:cNvSpPr>
                <a:spLocks/>
              </p:cNvSpPr>
              <p:nvPr/>
            </p:nvSpPr>
            <p:spPr bwMode="auto">
              <a:xfrm>
                <a:off x="4779" y="467"/>
                <a:ext cx="32"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0" y="0"/>
                    </a:moveTo>
                    <a:lnTo>
                      <a:pt x="2" y="21"/>
                    </a:lnTo>
                    <a:lnTo>
                      <a:pt x="7" y="42"/>
                    </a:lnTo>
                    <a:lnTo>
                      <a:pt x="15" y="61"/>
                    </a:lnTo>
                    <a:lnTo>
                      <a:pt x="26" y="77"/>
                    </a:lnTo>
                    <a:lnTo>
                      <a:pt x="39" y="92"/>
                    </a:lnTo>
                    <a:lnTo>
                      <a:pt x="55" y="102"/>
                    </a:lnTo>
                    <a:lnTo>
                      <a:pt x="75" y="111"/>
                    </a:lnTo>
                    <a:lnTo>
                      <a:pt x="97" y="114"/>
                    </a:lnTo>
                    <a:lnTo>
                      <a:pt x="97" y="105"/>
                    </a:lnTo>
                    <a:lnTo>
                      <a:pt x="79" y="102"/>
                    </a:lnTo>
                    <a:lnTo>
                      <a:pt x="61" y="95"/>
                    </a:lnTo>
                    <a:lnTo>
                      <a:pt x="45" y="84"/>
                    </a:lnTo>
                    <a:lnTo>
                      <a:pt x="32" y="71"/>
                    </a:lnTo>
                    <a:lnTo>
                      <a:pt x="21" y="55"/>
                    </a:lnTo>
                    <a:lnTo>
                      <a:pt x="14" y="37"/>
                    </a:lnTo>
                    <a:lnTo>
                      <a:pt x="9" y="19"/>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2" name="Freeform 273"/>
              <p:cNvSpPr>
                <a:spLocks/>
              </p:cNvSpPr>
              <p:nvPr/>
            </p:nvSpPr>
            <p:spPr bwMode="auto">
              <a:xfrm>
                <a:off x="4788" y="379"/>
                <a:ext cx="228" cy="253"/>
              </a:xfrm>
              <a:custGeom>
                <a:avLst/>
                <a:gdLst>
                  <a:gd name="T0" fmla="*/ 0 w 683"/>
                  <a:gd name="T1" fmla="*/ 0 h 759"/>
                  <a:gd name="T2" fmla="*/ 0 w 683"/>
                  <a:gd name="T3" fmla="*/ 0 h 759"/>
                  <a:gd name="T4" fmla="*/ 0 w 683"/>
                  <a:gd name="T5" fmla="*/ 0 h 759"/>
                  <a:gd name="T6" fmla="*/ 0 w 683"/>
                  <a:gd name="T7" fmla="*/ 0 h 759"/>
                  <a:gd name="T8" fmla="*/ 0 w 683"/>
                  <a:gd name="T9" fmla="*/ 0 h 759"/>
                  <a:gd name="T10" fmla="*/ 0 w 683"/>
                  <a:gd name="T11" fmla="*/ 0 h 759"/>
                  <a:gd name="T12" fmla="*/ 0 w 683"/>
                  <a:gd name="T13" fmla="*/ 0 h 759"/>
                  <a:gd name="T14" fmla="*/ 0 w 683"/>
                  <a:gd name="T15" fmla="*/ 0 h 759"/>
                  <a:gd name="T16" fmla="*/ 0 w 683"/>
                  <a:gd name="T17" fmla="*/ 0 h 759"/>
                  <a:gd name="T18" fmla="*/ 0 w 683"/>
                  <a:gd name="T19" fmla="*/ 0 h 759"/>
                  <a:gd name="T20" fmla="*/ 0 w 683"/>
                  <a:gd name="T21" fmla="*/ 0 h 759"/>
                  <a:gd name="T22" fmla="*/ 0 w 683"/>
                  <a:gd name="T23" fmla="*/ 0 h 759"/>
                  <a:gd name="T24" fmla="*/ 0 w 683"/>
                  <a:gd name="T25" fmla="*/ 0 h 759"/>
                  <a:gd name="T26" fmla="*/ 0 w 683"/>
                  <a:gd name="T27" fmla="*/ 0 h 759"/>
                  <a:gd name="T28" fmla="*/ 0 w 683"/>
                  <a:gd name="T29" fmla="*/ 0 h 759"/>
                  <a:gd name="T30" fmla="*/ 0 w 683"/>
                  <a:gd name="T31" fmla="*/ 0 h 759"/>
                  <a:gd name="T32" fmla="*/ 0 w 683"/>
                  <a:gd name="T33" fmla="*/ 0 h 759"/>
                  <a:gd name="T34" fmla="*/ 0 w 683"/>
                  <a:gd name="T35" fmla="*/ 0 h 759"/>
                  <a:gd name="T36" fmla="*/ 0 w 683"/>
                  <a:gd name="T37" fmla="*/ 0 h 759"/>
                  <a:gd name="T38" fmla="*/ 0 w 683"/>
                  <a:gd name="T39" fmla="*/ 0 h 759"/>
                  <a:gd name="T40" fmla="*/ 0 w 683"/>
                  <a:gd name="T41" fmla="*/ 0 h 759"/>
                  <a:gd name="T42" fmla="*/ 0 w 683"/>
                  <a:gd name="T43" fmla="*/ 0 h 759"/>
                  <a:gd name="T44" fmla="*/ 0 w 683"/>
                  <a:gd name="T45" fmla="*/ 0 h 759"/>
                  <a:gd name="T46" fmla="*/ 0 w 683"/>
                  <a:gd name="T47" fmla="*/ 0 h 759"/>
                  <a:gd name="T48" fmla="*/ 0 w 683"/>
                  <a:gd name="T49" fmla="*/ 0 h 759"/>
                  <a:gd name="T50" fmla="*/ 0 w 683"/>
                  <a:gd name="T51" fmla="*/ 0 h 759"/>
                  <a:gd name="T52" fmla="*/ 0 w 683"/>
                  <a:gd name="T53" fmla="*/ 0 h 759"/>
                  <a:gd name="T54" fmla="*/ 0 w 683"/>
                  <a:gd name="T55" fmla="*/ 0 h 759"/>
                  <a:gd name="T56" fmla="*/ 0 w 683"/>
                  <a:gd name="T57" fmla="*/ 0 h 759"/>
                  <a:gd name="T58" fmla="*/ 0 w 683"/>
                  <a:gd name="T59" fmla="*/ 0 h 759"/>
                  <a:gd name="T60" fmla="*/ 0 w 683"/>
                  <a:gd name="T61" fmla="*/ 0 h 759"/>
                  <a:gd name="T62" fmla="*/ 0 w 683"/>
                  <a:gd name="T63" fmla="*/ 0 h 759"/>
                  <a:gd name="T64" fmla="*/ 0 w 683"/>
                  <a:gd name="T65" fmla="*/ 0 h 759"/>
                  <a:gd name="T66" fmla="*/ 0 w 683"/>
                  <a:gd name="T67" fmla="*/ 0 h 759"/>
                  <a:gd name="T68" fmla="*/ 0 w 683"/>
                  <a:gd name="T69" fmla="*/ 0 h 7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683" h="759">
                    <a:moveTo>
                      <a:pt x="577" y="759"/>
                    </a:moveTo>
                    <a:lnTo>
                      <a:pt x="571" y="750"/>
                    </a:lnTo>
                    <a:lnTo>
                      <a:pt x="567" y="734"/>
                    </a:lnTo>
                    <a:lnTo>
                      <a:pt x="563" y="719"/>
                    </a:lnTo>
                    <a:lnTo>
                      <a:pt x="562" y="708"/>
                    </a:lnTo>
                    <a:lnTo>
                      <a:pt x="563" y="679"/>
                    </a:lnTo>
                    <a:lnTo>
                      <a:pt x="565" y="649"/>
                    </a:lnTo>
                    <a:lnTo>
                      <a:pt x="570" y="620"/>
                    </a:lnTo>
                    <a:lnTo>
                      <a:pt x="576" y="590"/>
                    </a:lnTo>
                    <a:lnTo>
                      <a:pt x="582" y="559"/>
                    </a:lnTo>
                    <a:lnTo>
                      <a:pt x="589" y="530"/>
                    </a:lnTo>
                    <a:lnTo>
                      <a:pt x="594" y="500"/>
                    </a:lnTo>
                    <a:lnTo>
                      <a:pt x="600" y="471"/>
                    </a:lnTo>
                    <a:lnTo>
                      <a:pt x="611" y="416"/>
                    </a:lnTo>
                    <a:lnTo>
                      <a:pt x="621" y="363"/>
                    </a:lnTo>
                    <a:lnTo>
                      <a:pt x="630" y="308"/>
                    </a:lnTo>
                    <a:lnTo>
                      <a:pt x="641" y="255"/>
                    </a:lnTo>
                    <a:lnTo>
                      <a:pt x="651" y="200"/>
                    </a:lnTo>
                    <a:lnTo>
                      <a:pt x="662" y="147"/>
                    </a:lnTo>
                    <a:lnTo>
                      <a:pt x="672" y="92"/>
                    </a:lnTo>
                    <a:lnTo>
                      <a:pt x="683" y="38"/>
                    </a:lnTo>
                    <a:lnTo>
                      <a:pt x="539" y="0"/>
                    </a:lnTo>
                    <a:lnTo>
                      <a:pt x="319" y="281"/>
                    </a:lnTo>
                    <a:lnTo>
                      <a:pt x="122" y="166"/>
                    </a:lnTo>
                    <a:lnTo>
                      <a:pt x="95" y="169"/>
                    </a:lnTo>
                    <a:lnTo>
                      <a:pt x="72" y="172"/>
                    </a:lnTo>
                    <a:lnTo>
                      <a:pt x="51" y="177"/>
                    </a:lnTo>
                    <a:lnTo>
                      <a:pt x="33" y="186"/>
                    </a:lnTo>
                    <a:lnTo>
                      <a:pt x="19" y="198"/>
                    </a:lnTo>
                    <a:lnTo>
                      <a:pt x="9" y="215"/>
                    </a:lnTo>
                    <a:lnTo>
                      <a:pt x="2" y="238"/>
                    </a:lnTo>
                    <a:lnTo>
                      <a:pt x="0" y="269"/>
                    </a:lnTo>
                    <a:lnTo>
                      <a:pt x="1" y="286"/>
                    </a:lnTo>
                    <a:lnTo>
                      <a:pt x="2" y="312"/>
                    </a:lnTo>
                    <a:lnTo>
                      <a:pt x="5" y="336"/>
                    </a:lnTo>
                    <a:lnTo>
                      <a:pt x="11" y="349"/>
                    </a:lnTo>
                    <a:lnTo>
                      <a:pt x="167" y="463"/>
                    </a:lnTo>
                    <a:lnTo>
                      <a:pt x="137" y="486"/>
                    </a:lnTo>
                    <a:lnTo>
                      <a:pt x="151" y="494"/>
                    </a:lnTo>
                    <a:lnTo>
                      <a:pt x="163" y="504"/>
                    </a:lnTo>
                    <a:lnTo>
                      <a:pt x="176" y="513"/>
                    </a:lnTo>
                    <a:lnTo>
                      <a:pt x="189" y="522"/>
                    </a:lnTo>
                    <a:lnTo>
                      <a:pt x="202" y="531"/>
                    </a:lnTo>
                    <a:lnTo>
                      <a:pt x="214" y="542"/>
                    </a:lnTo>
                    <a:lnTo>
                      <a:pt x="227" y="551"/>
                    </a:lnTo>
                    <a:lnTo>
                      <a:pt x="240" y="562"/>
                    </a:lnTo>
                    <a:lnTo>
                      <a:pt x="252" y="572"/>
                    </a:lnTo>
                    <a:lnTo>
                      <a:pt x="264" y="583"/>
                    </a:lnTo>
                    <a:lnTo>
                      <a:pt x="276" y="593"/>
                    </a:lnTo>
                    <a:lnTo>
                      <a:pt x="289" y="602"/>
                    </a:lnTo>
                    <a:lnTo>
                      <a:pt x="300" y="613"/>
                    </a:lnTo>
                    <a:lnTo>
                      <a:pt x="313" y="622"/>
                    </a:lnTo>
                    <a:lnTo>
                      <a:pt x="326" y="633"/>
                    </a:lnTo>
                    <a:lnTo>
                      <a:pt x="339" y="642"/>
                    </a:lnTo>
                    <a:lnTo>
                      <a:pt x="352" y="651"/>
                    </a:lnTo>
                    <a:lnTo>
                      <a:pt x="366" y="661"/>
                    </a:lnTo>
                    <a:lnTo>
                      <a:pt x="379" y="669"/>
                    </a:lnTo>
                    <a:lnTo>
                      <a:pt x="395" y="677"/>
                    </a:lnTo>
                    <a:lnTo>
                      <a:pt x="409" y="685"/>
                    </a:lnTo>
                    <a:lnTo>
                      <a:pt x="424" y="692"/>
                    </a:lnTo>
                    <a:lnTo>
                      <a:pt x="439" y="700"/>
                    </a:lnTo>
                    <a:lnTo>
                      <a:pt x="455" y="707"/>
                    </a:lnTo>
                    <a:lnTo>
                      <a:pt x="470" y="714"/>
                    </a:lnTo>
                    <a:lnTo>
                      <a:pt x="485" y="720"/>
                    </a:lnTo>
                    <a:lnTo>
                      <a:pt x="500" y="727"/>
                    </a:lnTo>
                    <a:lnTo>
                      <a:pt x="517" y="734"/>
                    </a:lnTo>
                    <a:lnTo>
                      <a:pt x="532" y="740"/>
                    </a:lnTo>
                    <a:lnTo>
                      <a:pt x="547" y="747"/>
                    </a:lnTo>
                    <a:lnTo>
                      <a:pt x="562" y="752"/>
                    </a:lnTo>
                    <a:lnTo>
                      <a:pt x="577" y="75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3" name="Freeform 274"/>
              <p:cNvSpPr>
                <a:spLocks/>
              </p:cNvSpPr>
              <p:nvPr/>
            </p:nvSpPr>
            <p:spPr bwMode="auto">
              <a:xfrm>
                <a:off x="4974" y="619"/>
                <a:ext cx="8" cy="14"/>
              </a:xfrm>
              <a:custGeom>
                <a:avLst/>
                <a:gdLst>
                  <a:gd name="T0" fmla="*/ 0 w 23"/>
                  <a:gd name="T1" fmla="*/ 0 h 43"/>
                  <a:gd name="T2" fmla="*/ 0 w 23"/>
                  <a:gd name="T3" fmla="*/ 0 h 43"/>
                  <a:gd name="T4" fmla="*/ 0 w 23"/>
                  <a:gd name="T5" fmla="*/ 0 h 43"/>
                  <a:gd name="T6" fmla="*/ 0 w 23"/>
                  <a:gd name="T7" fmla="*/ 0 h 43"/>
                  <a:gd name="T8" fmla="*/ 0 w 23"/>
                  <a:gd name="T9" fmla="*/ 0 h 43"/>
                  <a:gd name="T10" fmla="*/ 0 w 23"/>
                  <a:gd name="T11" fmla="*/ 0 h 43"/>
                  <a:gd name="T12" fmla="*/ 0 w 23"/>
                  <a:gd name="T13" fmla="*/ 0 h 43"/>
                  <a:gd name="T14" fmla="*/ 0 w 23"/>
                  <a:gd name="T15" fmla="*/ 0 h 43"/>
                  <a:gd name="T16" fmla="*/ 0 w 23"/>
                  <a:gd name="T17" fmla="*/ 0 h 43"/>
                  <a:gd name="T18" fmla="*/ 0 w 23"/>
                  <a:gd name="T19" fmla="*/ 0 h 43"/>
                  <a:gd name="T20" fmla="*/ 0 w 23"/>
                  <a:gd name="T21" fmla="*/ 0 h 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3" h="43">
                    <a:moveTo>
                      <a:pt x="0" y="2"/>
                    </a:moveTo>
                    <a:lnTo>
                      <a:pt x="4" y="11"/>
                    </a:lnTo>
                    <a:lnTo>
                      <a:pt x="7" y="23"/>
                    </a:lnTo>
                    <a:lnTo>
                      <a:pt x="12" y="35"/>
                    </a:lnTo>
                    <a:lnTo>
                      <a:pt x="18" y="43"/>
                    </a:lnTo>
                    <a:lnTo>
                      <a:pt x="23" y="36"/>
                    </a:lnTo>
                    <a:lnTo>
                      <a:pt x="19" y="28"/>
                    </a:lnTo>
                    <a:lnTo>
                      <a:pt x="15" y="18"/>
                    </a:lnTo>
                    <a:lnTo>
                      <a:pt x="12" y="9"/>
                    </a:lnTo>
                    <a:lnTo>
                      <a:pt x="10"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4" name="Freeform 275"/>
              <p:cNvSpPr>
                <a:spLocks/>
              </p:cNvSpPr>
              <p:nvPr/>
            </p:nvSpPr>
            <p:spPr bwMode="auto">
              <a:xfrm>
                <a:off x="4974" y="390"/>
                <a:ext cx="44" cy="229"/>
              </a:xfrm>
              <a:custGeom>
                <a:avLst/>
                <a:gdLst>
                  <a:gd name="T0" fmla="*/ 0 w 132"/>
                  <a:gd name="T1" fmla="*/ 0 h 688"/>
                  <a:gd name="T2" fmla="*/ 0 w 132"/>
                  <a:gd name="T3" fmla="*/ 0 h 688"/>
                  <a:gd name="T4" fmla="*/ 0 w 132"/>
                  <a:gd name="T5" fmla="*/ 0 h 688"/>
                  <a:gd name="T6" fmla="*/ 0 w 132"/>
                  <a:gd name="T7" fmla="*/ 0 h 688"/>
                  <a:gd name="T8" fmla="*/ 0 w 132"/>
                  <a:gd name="T9" fmla="*/ 0 h 688"/>
                  <a:gd name="T10" fmla="*/ 0 w 132"/>
                  <a:gd name="T11" fmla="*/ 0 h 688"/>
                  <a:gd name="T12" fmla="*/ 0 w 132"/>
                  <a:gd name="T13" fmla="*/ 0 h 688"/>
                  <a:gd name="T14" fmla="*/ 0 w 132"/>
                  <a:gd name="T15" fmla="*/ 0 h 688"/>
                  <a:gd name="T16" fmla="*/ 0 w 132"/>
                  <a:gd name="T17" fmla="*/ 0 h 688"/>
                  <a:gd name="T18" fmla="*/ 0 w 132"/>
                  <a:gd name="T19" fmla="*/ 0 h 688"/>
                  <a:gd name="T20" fmla="*/ 0 w 132"/>
                  <a:gd name="T21" fmla="*/ 0 h 688"/>
                  <a:gd name="T22" fmla="*/ 0 w 132"/>
                  <a:gd name="T23" fmla="*/ 0 h 688"/>
                  <a:gd name="T24" fmla="*/ 0 w 132"/>
                  <a:gd name="T25" fmla="*/ 0 h 688"/>
                  <a:gd name="T26" fmla="*/ 0 w 132"/>
                  <a:gd name="T27" fmla="*/ 0 h 688"/>
                  <a:gd name="T28" fmla="*/ 0 w 132"/>
                  <a:gd name="T29" fmla="*/ 0 h 688"/>
                  <a:gd name="T30" fmla="*/ 0 w 132"/>
                  <a:gd name="T31" fmla="*/ 0 h 688"/>
                  <a:gd name="T32" fmla="*/ 0 w 132"/>
                  <a:gd name="T33" fmla="*/ 0 h 688"/>
                  <a:gd name="T34" fmla="*/ 0 w 132"/>
                  <a:gd name="T35" fmla="*/ 0 h 688"/>
                  <a:gd name="T36" fmla="*/ 0 w 132"/>
                  <a:gd name="T37" fmla="*/ 0 h 688"/>
                  <a:gd name="T38" fmla="*/ 0 w 132"/>
                  <a:gd name="T39" fmla="*/ 0 h 688"/>
                  <a:gd name="T40" fmla="*/ 0 w 132"/>
                  <a:gd name="T41" fmla="*/ 0 h 688"/>
                  <a:gd name="T42" fmla="*/ 0 w 132"/>
                  <a:gd name="T43" fmla="*/ 0 h 688"/>
                  <a:gd name="T44" fmla="*/ 0 w 132"/>
                  <a:gd name="T45" fmla="*/ 0 h 688"/>
                  <a:gd name="T46" fmla="*/ 0 w 132"/>
                  <a:gd name="T47" fmla="*/ 0 h 688"/>
                  <a:gd name="T48" fmla="*/ 0 w 132"/>
                  <a:gd name="T49" fmla="*/ 0 h 688"/>
                  <a:gd name="T50" fmla="*/ 0 w 132"/>
                  <a:gd name="T51" fmla="*/ 0 h 688"/>
                  <a:gd name="T52" fmla="*/ 0 w 132"/>
                  <a:gd name="T53" fmla="*/ 0 h 688"/>
                  <a:gd name="T54" fmla="*/ 0 w 132"/>
                  <a:gd name="T55" fmla="*/ 0 h 688"/>
                  <a:gd name="T56" fmla="*/ 0 w 132"/>
                  <a:gd name="T57" fmla="*/ 0 h 688"/>
                  <a:gd name="T58" fmla="*/ 0 w 132"/>
                  <a:gd name="T59" fmla="*/ 0 h 688"/>
                  <a:gd name="T60" fmla="*/ 0 w 132"/>
                  <a:gd name="T61" fmla="*/ 0 h 688"/>
                  <a:gd name="T62" fmla="*/ 0 w 132"/>
                  <a:gd name="T63" fmla="*/ 0 h 68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2" h="688">
                    <a:moveTo>
                      <a:pt x="126" y="8"/>
                    </a:moveTo>
                    <a:lnTo>
                      <a:pt x="122" y="3"/>
                    </a:lnTo>
                    <a:lnTo>
                      <a:pt x="116" y="42"/>
                    </a:lnTo>
                    <a:lnTo>
                      <a:pt x="108" y="79"/>
                    </a:lnTo>
                    <a:lnTo>
                      <a:pt x="100" y="117"/>
                    </a:lnTo>
                    <a:lnTo>
                      <a:pt x="92" y="156"/>
                    </a:lnTo>
                    <a:lnTo>
                      <a:pt x="84" y="197"/>
                    </a:lnTo>
                    <a:lnTo>
                      <a:pt x="76" y="240"/>
                    </a:lnTo>
                    <a:lnTo>
                      <a:pt x="68" y="282"/>
                    </a:lnTo>
                    <a:lnTo>
                      <a:pt x="60" y="325"/>
                    </a:lnTo>
                    <a:lnTo>
                      <a:pt x="53" y="368"/>
                    </a:lnTo>
                    <a:lnTo>
                      <a:pt x="44" y="410"/>
                    </a:lnTo>
                    <a:lnTo>
                      <a:pt x="36" y="453"/>
                    </a:lnTo>
                    <a:lnTo>
                      <a:pt x="29" y="495"/>
                    </a:lnTo>
                    <a:lnTo>
                      <a:pt x="20" y="540"/>
                    </a:lnTo>
                    <a:lnTo>
                      <a:pt x="10" y="592"/>
                    </a:lnTo>
                    <a:lnTo>
                      <a:pt x="1" y="643"/>
                    </a:lnTo>
                    <a:lnTo>
                      <a:pt x="0" y="688"/>
                    </a:lnTo>
                    <a:lnTo>
                      <a:pt x="10" y="686"/>
                    </a:lnTo>
                    <a:lnTo>
                      <a:pt x="12" y="642"/>
                    </a:lnTo>
                    <a:lnTo>
                      <a:pt x="23" y="567"/>
                    </a:lnTo>
                    <a:lnTo>
                      <a:pt x="40" y="471"/>
                    </a:lnTo>
                    <a:lnTo>
                      <a:pt x="60" y="361"/>
                    </a:lnTo>
                    <a:lnTo>
                      <a:pt x="82" y="251"/>
                    </a:lnTo>
                    <a:lnTo>
                      <a:pt x="101" y="149"/>
                    </a:lnTo>
                    <a:lnTo>
                      <a:pt x="119" y="62"/>
                    </a:lnTo>
                    <a:lnTo>
                      <a:pt x="130" y="4"/>
                    </a:lnTo>
                    <a:lnTo>
                      <a:pt x="127" y="0"/>
                    </a:lnTo>
                    <a:lnTo>
                      <a:pt x="130" y="4"/>
                    </a:lnTo>
                    <a:lnTo>
                      <a:pt x="132" y="1"/>
                    </a:lnTo>
                    <a:lnTo>
                      <a:pt x="127" y="0"/>
                    </a:lnTo>
                    <a:lnTo>
                      <a:pt x="126"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5" name="Freeform 276"/>
              <p:cNvSpPr>
                <a:spLocks/>
              </p:cNvSpPr>
              <p:nvPr/>
            </p:nvSpPr>
            <p:spPr bwMode="auto">
              <a:xfrm>
                <a:off x="4967" y="377"/>
                <a:ext cx="49" cy="16"/>
              </a:xfrm>
              <a:custGeom>
                <a:avLst/>
                <a:gdLst>
                  <a:gd name="T0" fmla="*/ 0 w 148"/>
                  <a:gd name="T1" fmla="*/ 0 h 47"/>
                  <a:gd name="T2" fmla="*/ 0 w 148"/>
                  <a:gd name="T3" fmla="*/ 0 h 47"/>
                  <a:gd name="T4" fmla="*/ 0 w 148"/>
                  <a:gd name="T5" fmla="*/ 0 h 47"/>
                  <a:gd name="T6" fmla="*/ 0 w 148"/>
                  <a:gd name="T7" fmla="*/ 0 h 47"/>
                  <a:gd name="T8" fmla="*/ 0 w 148"/>
                  <a:gd name="T9" fmla="*/ 0 h 47"/>
                  <a:gd name="T10" fmla="*/ 0 w 148"/>
                  <a:gd name="T11" fmla="*/ 0 h 47"/>
                  <a:gd name="T12" fmla="*/ 0 w 148"/>
                  <a:gd name="T13" fmla="*/ 0 h 47"/>
                  <a:gd name="T14" fmla="*/ 0 w 148"/>
                  <a:gd name="T15" fmla="*/ 0 h 47"/>
                  <a:gd name="T16" fmla="*/ 0 w 148"/>
                  <a:gd name="T17" fmla="*/ 0 h 47"/>
                  <a:gd name="T18" fmla="*/ 0 w 148"/>
                  <a:gd name="T19" fmla="*/ 0 h 47"/>
                  <a:gd name="T20" fmla="*/ 0 w 148"/>
                  <a:gd name="T21" fmla="*/ 0 h 47"/>
                  <a:gd name="T22" fmla="*/ 0 w 148"/>
                  <a:gd name="T23" fmla="*/ 0 h 4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8" h="47">
                    <a:moveTo>
                      <a:pt x="6" y="7"/>
                    </a:moveTo>
                    <a:lnTo>
                      <a:pt x="3" y="10"/>
                    </a:lnTo>
                    <a:lnTo>
                      <a:pt x="147" y="47"/>
                    </a:lnTo>
                    <a:lnTo>
                      <a:pt x="148" y="39"/>
                    </a:lnTo>
                    <a:lnTo>
                      <a:pt x="4" y="0"/>
                    </a:lnTo>
                    <a:lnTo>
                      <a:pt x="0" y="3"/>
                    </a:lnTo>
                    <a:lnTo>
                      <a:pt x="4" y="0"/>
                    </a:lnTo>
                    <a:lnTo>
                      <a:pt x="3" y="0"/>
                    </a:lnTo>
                    <a:lnTo>
                      <a:pt x="2" y="0"/>
                    </a:lnTo>
                    <a:lnTo>
                      <a:pt x="0" y="1"/>
                    </a:lnTo>
                    <a:lnTo>
                      <a:pt x="0" y="3"/>
                    </a:lnTo>
                    <a:lnTo>
                      <a:pt x="6"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6" name="Freeform 277"/>
              <p:cNvSpPr>
                <a:spLocks/>
              </p:cNvSpPr>
              <p:nvPr/>
            </p:nvSpPr>
            <p:spPr bwMode="auto">
              <a:xfrm>
                <a:off x="4894" y="378"/>
                <a:ext cx="75" cy="96"/>
              </a:xfrm>
              <a:custGeom>
                <a:avLst/>
                <a:gdLst>
                  <a:gd name="T0" fmla="*/ 0 w 226"/>
                  <a:gd name="T1" fmla="*/ 0 h 288"/>
                  <a:gd name="T2" fmla="*/ 0 w 226"/>
                  <a:gd name="T3" fmla="*/ 0 h 288"/>
                  <a:gd name="T4" fmla="*/ 0 w 226"/>
                  <a:gd name="T5" fmla="*/ 0 h 288"/>
                  <a:gd name="T6" fmla="*/ 0 w 226"/>
                  <a:gd name="T7" fmla="*/ 0 h 288"/>
                  <a:gd name="T8" fmla="*/ 0 w 226"/>
                  <a:gd name="T9" fmla="*/ 0 h 288"/>
                  <a:gd name="T10" fmla="*/ 0 w 226"/>
                  <a:gd name="T11" fmla="*/ 0 h 288"/>
                  <a:gd name="T12" fmla="*/ 0 w 226"/>
                  <a:gd name="T13" fmla="*/ 0 h 288"/>
                  <a:gd name="T14" fmla="*/ 0 w 226"/>
                  <a:gd name="T15" fmla="*/ 0 h 288"/>
                  <a:gd name="T16" fmla="*/ 0 w 226"/>
                  <a:gd name="T17" fmla="*/ 0 h 288"/>
                  <a:gd name="T18" fmla="*/ 0 w 226"/>
                  <a:gd name="T19" fmla="*/ 0 h 288"/>
                  <a:gd name="T20" fmla="*/ 0 w 226"/>
                  <a:gd name="T21" fmla="*/ 0 h 288"/>
                  <a:gd name="T22" fmla="*/ 0 w 226"/>
                  <a:gd name="T23" fmla="*/ 0 h 2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26" h="288">
                    <a:moveTo>
                      <a:pt x="1" y="287"/>
                    </a:moveTo>
                    <a:lnTo>
                      <a:pt x="7" y="286"/>
                    </a:lnTo>
                    <a:lnTo>
                      <a:pt x="226" y="4"/>
                    </a:lnTo>
                    <a:lnTo>
                      <a:pt x="220" y="0"/>
                    </a:lnTo>
                    <a:lnTo>
                      <a:pt x="0" y="280"/>
                    </a:lnTo>
                    <a:lnTo>
                      <a:pt x="5" y="279"/>
                    </a:lnTo>
                    <a:lnTo>
                      <a:pt x="1" y="287"/>
                    </a:lnTo>
                    <a:lnTo>
                      <a:pt x="2" y="288"/>
                    </a:lnTo>
                    <a:lnTo>
                      <a:pt x="4" y="288"/>
                    </a:lnTo>
                    <a:lnTo>
                      <a:pt x="5" y="287"/>
                    </a:lnTo>
                    <a:lnTo>
                      <a:pt x="7" y="286"/>
                    </a:lnTo>
                    <a:lnTo>
                      <a:pt x="1" y="2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7" name="Freeform 278"/>
              <p:cNvSpPr>
                <a:spLocks/>
              </p:cNvSpPr>
              <p:nvPr/>
            </p:nvSpPr>
            <p:spPr bwMode="auto">
              <a:xfrm>
                <a:off x="4828" y="433"/>
                <a:ext cx="67" cy="41"/>
              </a:xfrm>
              <a:custGeom>
                <a:avLst/>
                <a:gdLst>
                  <a:gd name="T0" fmla="*/ 0 w 202"/>
                  <a:gd name="T1" fmla="*/ 0 h 122"/>
                  <a:gd name="T2" fmla="*/ 0 w 202"/>
                  <a:gd name="T3" fmla="*/ 0 h 122"/>
                  <a:gd name="T4" fmla="*/ 0 w 202"/>
                  <a:gd name="T5" fmla="*/ 0 h 122"/>
                  <a:gd name="T6" fmla="*/ 0 w 202"/>
                  <a:gd name="T7" fmla="*/ 0 h 122"/>
                  <a:gd name="T8" fmla="*/ 0 w 202"/>
                  <a:gd name="T9" fmla="*/ 0 h 122"/>
                  <a:gd name="T10" fmla="*/ 0 w 202"/>
                  <a:gd name="T11" fmla="*/ 0 h 122"/>
                  <a:gd name="T12" fmla="*/ 0 w 202"/>
                  <a:gd name="T13" fmla="*/ 0 h 122"/>
                  <a:gd name="T14" fmla="*/ 0 w 202"/>
                  <a:gd name="T15" fmla="*/ 0 h 122"/>
                  <a:gd name="T16" fmla="*/ 0 w 202"/>
                  <a:gd name="T17" fmla="*/ 0 h 122"/>
                  <a:gd name="T18" fmla="*/ 0 w 202"/>
                  <a:gd name="T19" fmla="*/ 0 h 122"/>
                  <a:gd name="T20" fmla="*/ 0 w 202"/>
                  <a:gd name="T21" fmla="*/ 0 h 122"/>
                  <a:gd name="T22" fmla="*/ 0 w 202"/>
                  <a:gd name="T23" fmla="*/ 0 h 122"/>
                  <a:gd name="T24" fmla="*/ 0 w 202"/>
                  <a:gd name="T25" fmla="*/ 0 h 122"/>
                  <a:gd name="T26" fmla="*/ 0 w 202"/>
                  <a:gd name="T27" fmla="*/ 0 h 122"/>
                  <a:gd name="T28" fmla="*/ 0 w 202"/>
                  <a:gd name="T29" fmla="*/ 0 h 122"/>
                  <a:gd name="T30" fmla="*/ 0 w 202"/>
                  <a:gd name="T31" fmla="*/ 0 h 122"/>
                  <a:gd name="T32" fmla="*/ 0 w 202"/>
                  <a:gd name="T33" fmla="*/ 0 h 122"/>
                  <a:gd name="T34" fmla="*/ 0 w 202"/>
                  <a:gd name="T35" fmla="*/ 0 h 122"/>
                  <a:gd name="T36" fmla="*/ 0 w 202"/>
                  <a:gd name="T37" fmla="*/ 0 h 122"/>
                  <a:gd name="T38" fmla="*/ 0 w 202"/>
                  <a:gd name="T39" fmla="*/ 0 h 122"/>
                  <a:gd name="T40" fmla="*/ 0 w 202"/>
                  <a:gd name="T41" fmla="*/ 0 h 12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02" h="122">
                    <a:moveTo>
                      <a:pt x="1" y="8"/>
                    </a:moveTo>
                    <a:lnTo>
                      <a:pt x="0" y="8"/>
                    </a:lnTo>
                    <a:lnTo>
                      <a:pt x="198" y="122"/>
                    </a:lnTo>
                    <a:lnTo>
                      <a:pt x="202" y="114"/>
                    </a:lnTo>
                    <a:lnTo>
                      <a:pt x="198" y="111"/>
                    </a:lnTo>
                    <a:lnTo>
                      <a:pt x="190" y="107"/>
                    </a:lnTo>
                    <a:lnTo>
                      <a:pt x="178" y="100"/>
                    </a:lnTo>
                    <a:lnTo>
                      <a:pt x="165" y="93"/>
                    </a:lnTo>
                    <a:lnTo>
                      <a:pt x="150" y="84"/>
                    </a:lnTo>
                    <a:lnTo>
                      <a:pt x="133" y="74"/>
                    </a:lnTo>
                    <a:lnTo>
                      <a:pt x="115" y="64"/>
                    </a:lnTo>
                    <a:lnTo>
                      <a:pt x="98" y="53"/>
                    </a:lnTo>
                    <a:lnTo>
                      <a:pt x="80" y="44"/>
                    </a:lnTo>
                    <a:lnTo>
                      <a:pt x="63" y="34"/>
                    </a:lnTo>
                    <a:lnTo>
                      <a:pt x="47" y="24"/>
                    </a:lnTo>
                    <a:lnTo>
                      <a:pt x="33" y="16"/>
                    </a:lnTo>
                    <a:lnTo>
                      <a:pt x="21" y="9"/>
                    </a:lnTo>
                    <a:lnTo>
                      <a:pt x="12" y="4"/>
                    </a:lnTo>
                    <a:lnTo>
                      <a:pt x="6" y="1"/>
                    </a:lnTo>
                    <a:lnTo>
                      <a:pt x="4" y="0"/>
                    </a:lnTo>
                    <a:lnTo>
                      <a:pt x="1"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8" name="Freeform 279"/>
              <p:cNvSpPr>
                <a:spLocks/>
              </p:cNvSpPr>
              <p:nvPr/>
            </p:nvSpPr>
            <p:spPr bwMode="auto">
              <a:xfrm>
                <a:off x="4790" y="433"/>
                <a:ext cx="39" cy="19"/>
              </a:xfrm>
              <a:custGeom>
                <a:avLst/>
                <a:gdLst>
                  <a:gd name="T0" fmla="*/ 0 w 119"/>
                  <a:gd name="T1" fmla="*/ 0 h 58"/>
                  <a:gd name="T2" fmla="*/ 0 w 119"/>
                  <a:gd name="T3" fmla="*/ 0 h 58"/>
                  <a:gd name="T4" fmla="*/ 0 w 119"/>
                  <a:gd name="T5" fmla="*/ 0 h 58"/>
                  <a:gd name="T6" fmla="*/ 0 w 119"/>
                  <a:gd name="T7" fmla="*/ 0 h 58"/>
                  <a:gd name="T8" fmla="*/ 0 w 119"/>
                  <a:gd name="T9" fmla="*/ 0 h 58"/>
                  <a:gd name="T10" fmla="*/ 0 w 119"/>
                  <a:gd name="T11" fmla="*/ 0 h 58"/>
                  <a:gd name="T12" fmla="*/ 0 w 119"/>
                  <a:gd name="T13" fmla="*/ 0 h 58"/>
                  <a:gd name="T14" fmla="*/ 0 w 119"/>
                  <a:gd name="T15" fmla="*/ 0 h 58"/>
                  <a:gd name="T16" fmla="*/ 0 w 119"/>
                  <a:gd name="T17" fmla="*/ 0 h 58"/>
                  <a:gd name="T18" fmla="*/ 0 w 119"/>
                  <a:gd name="T19" fmla="*/ 0 h 58"/>
                  <a:gd name="T20" fmla="*/ 0 w 119"/>
                  <a:gd name="T21" fmla="*/ 0 h 58"/>
                  <a:gd name="T22" fmla="*/ 0 w 119"/>
                  <a:gd name="T23" fmla="*/ 0 h 58"/>
                  <a:gd name="T24" fmla="*/ 0 w 119"/>
                  <a:gd name="T25" fmla="*/ 0 h 58"/>
                  <a:gd name="T26" fmla="*/ 0 w 119"/>
                  <a:gd name="T27" fmla="*/ 0 h 58"/>
                  <a:gd name="T28" fmla="*/ 0 w 119"/>
                  <a:gd name="T29" fmla="*/ 0 h 58"/>
                  <a:gd name="T30" fmla="*/ 0 w 119"/>
                  <a:gd name="T31" fmla="*/ 0 h 58"/>
                  <a:gd name="T32" fmla="*/ 0 w 119"/>
                  <a:gd name="T33" fmla="*/ 0 h 58"/>
                  <a:gd name="T34" fmla="*/ 0 w 119"/>
                  <a:gd name="T35" fmla="*/ 0 h 58"/>
                  <a:gd name="T36" fmla="*/ 0 w 119"/>
                  <a:gd name="T37" fmla="*/ 0 h 5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19" h="58">
                    <a:moveTo>
                      <a:pt x="8" y="58"/>
                    </a:moveTo>
                    <a:lnTo>
                      <a:pt x="16" y="40"/>
                    </a:lnTo>
                    <a:lnTo>
                      <a:pt x="26" y="28"/>
                    </a:lnTo>
                    <a:lnTo>
                      <a:pt x="39" y="20"/>
                    </a:lnTo>
                    <a:lnTo>
                      <a:pt x="52" y="15"/>
                    </a:lnTo>
                    <a:lnTo>
                      <a:pt x="68" y="11"/>
                    </a:lnTo>
                    <a:lnTo>
                      <a:pt x="84" y="10"/>
                    </a:lnTo>
                    <a:lnTo>
                      <a:pt x="100" y="9"/>
                    </a:lnTo>
                    <a:lnTo>
                      <a:pt x="116" y="8"/>
                    </a:lnTo>
                    <a:lnTo>
                      <a:pt x="119" y="0"/>
                    </a:lnTo>
                    <a:lnTo>
                      <a:pt x="100" y="1"/>
                    </a:lnTo>
                    <a:lnTo>
                      <a:pt x="83" y="2"/>
                    </a:lnTo>
                    <a:lnTo>
                      <a:pt x="65" y="3"/>
                    </a:lnTo>
                    <a:lnTo>
                      <a:pt x="49" y="7"/>
                    </a:lnTo>
                    <a:lnTo>
                      <a:pt x="34" y="13"/>
                    </a:lnTo>
                    <a:lnTo>
                      <a:pt x="20" y="22"/>
                    </a:lnTo>
                    <a:lnTo>
                      <a:pt x="9" y="36"/>
                    </a:lnTo>
                    <a:lnTo>
                      <a:pt x="0" y="56"/>
                    </a:lnTo>
                    <a:lnTo>
                      <a:pt x="8" y="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9" name="Freeform 280"/>
              <p:cNvSpPr>
                <a:spLocks/>
              </p:cNvSpPr>
              <p:nvPr/>
            </p:nvSpPr>
            <p:spPr bwMode="auto">
              <a:xfrm>
                <a:off x="4787" y="452"/>
                <a:ext cx="7" cy="44"/>
              </a:xfrm>
              <a:custGeom>
                <a:avLst/>
                <a:gdLst>
                  <a:gd name="T0" fmla="*/ 0 w 20"/>
                  <a:gd name="T1" fmla="*/ 0 h 133"/>
                  <a:gd name="T2" fmla="*/ 0 w 20"/>
                  <a:gd name="T3" fmla="*/ 0 h 133"/>
                  <a:gd name="T4" fmla="*/ 0 w 20"/>
                  <a:gd name="T5" fmla="*/ 0 h 133"/>
                  <a:gd name="T6" fmla="*/ 0 w 20"/>
                  <a:gd name="T7" fmla="*/ 0 h 133"/>
                  <a:gd name="T8" fmla="*/ 0 w 20"/>
                  <a:gd name="T9" fmla="*/ 0 h 133"/>
                  <a:gd name="T10" fmla="*/ 0 w 20"/>
                  <a:gd name="T11" fmla="*/ 0 h 133"/>
                  <a:gd name="T12" fmla="*/ 0 w 20"/>
                  <a:gd name="T13" fmla="*/ 0 h 133"/>
                  <a:gd name="T14" fmla="*/ 0 w 20"/>
                  <a:gd name="T15" fmla="*/ 0 h 133"/>
                  <a:gd name="T16" fmla="*/ 0 w 20"/>
                  <a:gd name="T17" fmla="*/ 0 h 133"/>
                  <a:gd name="T18" fmla="*/ 0 w 20"/>
                  <a:gd name="T19" fmla="*/ 0 h 133"/>
                  <a:gd name="T20" fmla="*/ 0 w 20"/>
                  <a:gd name="T21" fmla="*/ 0 h 133"/>
                  <a:gd name="T22" fmla="*/ 0 w 20"/>
                  <a:gd name="T23" fmla="*/ 0 h 13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 h="133">
                    <a:moveTo>
                      <a:pt x="19" y="126"/>
                    </a:moveTo>
                    <a:lnTo>
                      <a:pt x="20" y="129"/>
                    </a:lnTo>
                    <a:lnTo>
                      <a:pt x="10" y="97"/>
                    </a:lnTo>
                    <a:lnTo>
                      <a:pt x="7" y="66"/>
                    </a:lnTo>
                    <a:lnTo>
                      <a:pt x="9" y="33"/>
                    </a:lnTo>
                    <a:lnTo>
                      <a:pt x="16" y="2"/>
                    </a:lnTo>
                    <a:lnTo>
                      <a:pt x="8" y="0"/>
                    </a:lnTo>
                    <a:lnTo>
                      <a:pt x="2" y="30"/>
                    </a:lnTo>
                    <a:lnTo>
                      <a:pt x="0" y="69"/>
                    </a:lnTo>
                    <a:lnTo>
                      <a:pt x="2" y="108"/>
                    </a:lnTo>
                    <a:lnTo>
                      <a:pt x="13" y="133"/>
                    </a:lnTo>
                    <a:lnTo>
                      <a:pt x="19"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0" name="Freeform 281"/>
              <p:cNvSpPr>
                <a:spLocks/>
              </p:cNvSpPr>
              <p:nvPr/>
            </p:nvSpPr>
            <p:spPr bwMode="auto">
              <a:xfrm>
                <a:off x="4791" y="494"/>
                <a:ext cx="56" cy="40"/>
              </a:xfrm>
              <a:custGeom>
                <a:avLst/>
                <a:gdLst>
                  <a:gd name="T0" fmla="*/ 0 w 166"/>
                  <a:gd name="T1" fmla="*/ 0 h 121"/>
                  <a:gd name="T2" fmla="*/ 0 w 166"/>
                  <a:gd name="T3" fmla="*/ 0 h 121"/>
                  <a:gd name="T4" fmla="*/ 0 w 166"/>
                  <a:gd name="T5" fmla="*/ 0 h 121"/>
                  <a:gd name="T6" fmla="*/ 0 w 166"/>
                  <a:gd name="T7" fmla="*/ 0 h 121"/>
                  <a:gd name="T8" fmla="*/ 0 w 166"/>
                  <a:gd name="T9" fmla="*/ 0 h 121"/>
                  <a:gd name="T10" fmla="*/ 0 w 166"/>
                  <a:gd name="T11" fmla="*/ 0 h 121"/>
                  <a:gd name="T12" fmla="*/ 0 w 166"/>
                  <a:gd name="T13" fmla="*/ 0 h 121"/>
                  <a:gd name="T14" fmla="*/ 0 w 166"/>
                  <a:gd name="T15" fmla="*/ 0 h 121"/>
                  <a:gd name="T16" fmla="*/ 0 w 166"/>
                  <a:gd name="T17" fmla="*/ 0 h 121"/>
                  <a:gd name="T18" fmla="*/ 0 w 166"/>
                  <a:gd name="T19" fmla="*/ 0 h 1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6" h="121">
                    <a:moveTo>
                      <a:pt x="161" y="121"/>
                    </a:moveTo>
                    <a:lnTo>
                      <a:pt x="161" y="114"/>
                    </a:lnTo>
                    <a:lnTo>
                      <a:pt x="6" y="0"/>
                    </a:lnTo>
                    <a:lnTo>
                      <a:pt x="0" y="7"/>
                    </a:lnTo>
                    <a:lnTo>
                      <a:pt x="156" y="121"/>
                    </a:lnTo>
                    <a:lnTo>
                      <a:pt x="156" y="114"/>
                    </a:lnTo>
                    <a:lnTo>
                      <a:pt x="161" y="121"/>
                    </a:lnTo>
                    <a:lnTo>
                      <a:pt x="166" y="118"/>
                    </a:lnTo>
                    <a:lnTo>
                      <a:pt x="161" y="114"/>
                    </a:lnTo>
                    <a:lnTo>
                      <a:pt x="161" y="1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1" name="Freeform 282"/>
              <p:cNvSpPr>
                <a:spLocks/>
              </p:cNvSpPr>
              <p:nvPr/>
            </p:nvSpPr>
            <p:spPr bwMode="auto">
              <a:xfrm>
                <a:off x="4832" y="532"/>
                <a:ext cx="13" cy="10"/>
              </a:xfrm>
              <a:custGeom>
                <a:avLst/>
                <a:gdLst>
                  <a:gd name="T0" fmla="*/ 0 w 40"/>
                  <a:gd name="T1" fmla="*/ 0 h 31"/>
                  <a:gd name="T2" fmla="*/ 0 w 40"/>
                  <a:gd name="T3" fmla="*/ 0 h 31"/>
                  <a:gd name="T4" fmla="*/ 0 w 40"/>
                  <a:gd name="T5" fmla="*/ 0 h 31"/>
                  <a:gd name="T6" fmla="*/ 0 w 40"/>
                  <a:gd name="T7" fmla="*/ 0 h 31"/>
                  <a:gd name="T8" fmla="*/ 0 w 40"/>
                  <a:gd name="T9" fmla="*/ 0 h 31"/>
                  <a:gd name="T10" fmla="*/ 0 w 40"/>
                  <a:gd name="T11" fmla="*/ 0 h 31"/>
                  <a:gd name="T12" fmla="*/ 0 w 40"/>
                  <a:gd name="T13" fmla="*/ 0 h 31"/>
                  <a:gd name="T14" fmla="*/ 0 w 40"/>
                  <a:gd name="T15" fmla="*/ 0 h 31"/>
                  <a:gd name="T16" fmla="*/ 0 w 40"/>
                  <a:gd name="T17" fmla="*/ 0 h 31"/>
                  <a:gd name="T18" fmla="*/ 0 w 40"/>
                  <a:gd name="T19" fmla="*/ 0 h 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 h="31">
                    <a:moveTo>
                      <a:pt x="9" y="24"/>
                    </a:moveTo>
                    <a:lnTo>
                      <a:pt x="9" y="31"/>
                    </a:lnTo>
                    <a:lnTo>
                      <a:pt x="40" y="7"/>
                    </a:lnTo>
                    <a:lnTo>
                      <a:pt x="35" y="0"/>
                    </a:lnTo>
                    <a:lnTo>
                      <a:pt x="4" y="24"/>
                    </a:lnTo>
                    <a:lnTo>
                      <a:pt x="4" y="31"/>
                    </a:lnTo>
                    <a:lnTo>
                      <a:pt x="4" y="24"/>
                    </a:lnTo>
                    <a:lnTo>
                      <a:pt x="0" y="27"/>
                    </a:lnTo>
                    <a:lnTo>
                      <a:pt x="4" y="31"/>
                    </a:lnTo>
                    <a:lnTo>
                      <a:pt x="9"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2" name="Freeform 283"/>
              <p:cNvSpPr>
                <a:spLocks/>
              </p:cNvSpPr>
              <p:nvPr/>
            </p:nvSpPr>
            <p:spPr bwMode="auto">
              <a:xfrm>
                <a:off x="4833" y="540"/>
                <a:ext cx="67" cy="52"/>
              </a:xfrm>
              <a:custGeom>
                <a:avLst/>
                <a:gdLst>
                  <a:gd name="T0" fmla="*/ 0 w 202"/>
                  <a:gd name="T1" fmla="*/ 0 h 158"/>
                  <a:gd name="T2" fmla="*/ 0 w 202"/>
                  <a:gd name="T3" fmla="*/ 0 h 158"/>
                  <a:gd name="T4" fmla="*/ 0 w 202"/>
                  <a:gd name="T5" fmla="*/ 0 h 158"/>
                  <a:gd name="T6" fmla="*/ 0 w 202"/>
                  <a:gd name="T7" fmla="*/ 0 h 158"/>
                  <a:gd name="T8" fmla="*/ 0 w 202"/>
                  <a:gd name="T9" fmla="*/ 0 h 158"/>
                  <a:gd name="T10" fmla="*/ 0 w 202"/>
                  <a:gd name="T11" fmla="*/ 0 h 158"/>
                  <a:gd name="T12" fmla="*/ 0 w 202"/>
                  <a:gd name="T13" fmla="*/ 0 h 158"/>
                  <a:gd name="T14" fmla="*/ 0 w 202"/>
                  <a:gd name="T15" fmla="*/ 0 h 158"/>
                  <a:gd name="T16" fmla="*/ 0 w 202"/>
                  <a:gd name="T17" fmla="*/ 0 h 158"/>
                  <a:gd name="T18" fmla="*/ 0 w 202"/>
                  <a:gd name="T19" fmla="*/ 0 h 158"/>
                  <a:gd name="T20" fmla="*/ 0 w 202"/>
                  <a:gd name="T21" fmla="*/ 0 h 158"/>
                  <a:gd name="T22" fmla="*/ 0 w 202"/>
                  <a:gd name="T23" fmla="*/ 0 h 158"/>
                  <a:gd name="T24" fmla="*/ 0 w 202"/>
                  <a:gd name="T25" fmla="*/ 0 h 158"/>
                  <a:gd name="T26" fmla="*/ 0 w 202"/>
                  <a:gd name="T27" fmla="*/ 0 h 158"/>
                  <a:gd name="T28" fmla="*/ 0 w 202"/>
                  <a:gd name="T29" fmla="*/ 0 h 158"/>
                  <a:gd name="T30" fmla="*/ 0 w 202"/>
                  <a:gd name="T31" fmla="*/ 0 h 158"/>
                  <a:gd name="T32" fmla="*/ 0 w 202"/>
                  <a:gd name="T33" fmla="*/ 0 h 158"/>
                  <a:gd name="T34" fmla="*/ 0 w 202"/>
                  <a:gd name="T35" fmla="*/ 0 h 158"/>
                  <a:gd name="T36" fmla="*/ 0 w 202"/>
                  <a:gd name="T37" fmla="*/ 0 h 158"/>
                  <a:gd name="T38" fmla="*/ 0 w 202"/>
                  <a:gd name="T39" fmla="*/ 0 h 158"/>
                  <a:gd name="T40" fmla="*/ 0 w 202"/>
                  <a:gd name="T41" fmla="*/ 0 h 158"/>
                  <a:gd name="T42" fmla="*/ 0 w 202"/>
                  <a:gd name="T43" fmla="*/ 0 h 158"/>
                  <a:gd name="T44" fmla="*/ 0 w 202"/>
                  <a:gd name="T45" fmla="*/ 0 h 158"/>
                  <a:gd name="T46" fmla="*/ 0 w 202"/>
                  <a:gd name="T47" fmla="*/ 0 h 158"/>
                  <a:gd name="T48" fmla="*/ 0 w 202"/>
                  <a:gd name="T49" fmla="*/ 0 h 158"/>
                  <a:gd name="T50" fmla="*/ 0 w 202"/>
                  <a:gd name="T51" fmla="*/ 0 h 158"/>
                  <a:gd name="T52" fmla="*/ 0 w 202"/>
                  <a:gd name="T53" fmla="*/ 0 h 158"/>
                  <a:gd name="T54" fmla="*/ 0 w 202"/>
                  <a:gd name="T55" fmla="*/ 0 h 158"/>
                  <a:gd name="T56" fmla="*/ 0 w 202"/>
                  <a:gd name="T57" fmla="*/ 0 h 158"/>
                  <a:gd name="T58" fmla="*/ 0 w 202"/>
                  <a:gd name="T59" fmla="*/ 0 h 158"/>
                  <a:gd name="T60" fmla="*/ 0 w 202"/>
                  <a:gd name="T61" fmla="*/ 0 h 158"/>
                  <a:gd name="T62" fmla="*/ 0 w 202"/>
                  <a:gd name="T63" fmla="*/ 0 h 158"/>
                  <a:gd name="T64" fmla="*/ 0 w 202"/>
                  <a:gd name="T65" fmla="*/ 0 h 158"/>
                  <a:gd name="T66" fmla="*/ 0 w 202"/>
                  <a:gd name="T67" fmla="*/ 0 h 158"/>
                  <a:gd name="T68" fmla="*/ 0 w 202"/>
                  <a:gd name="T69" fmla="*/ 0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02" h="158">
                    <a:moveTo>
                      <a:pt x="202" y="152"/>
                    </a:moveTo>
                    <a:lnTo>
                      <a:pt x="191" y="141"/>
                    </a:lnTo>
                    <a:lnTo>
                      <a:pt x="179" y="132"/>
                    </a:lnTo>
                    <a:lnTo>
                      <a:pt x="166" y="122"/>
                    </a:lnTo>
                    <a:lnTo>
                      <a:pt x="154" y="112"/>
                    </a:lnTo>
                    <a:lnTo>
                      <a:pt x="142" y="103"/>
                    </a:lnTo>
                    <a:lnTo>
                      <a:pt x="129" y="94"/>
                    </a:lnTo>
                    <a:lnTo>
                      <a:pt x="116" y="84"/>
                    </a:lnTo>
                    <a:lnTo>
                      <a:pt x="104" y="75"/>
                    </a:lnTo>
                    <a:lnTo>
                      <a:pt x="91" y="67"/>
                    </a:lnTo>
                    <a:lnTo>
                      <a:pt x="78" y="58"/>
                    </a:lnTo>
                    <a:lnTo>
                      <a:pt x="65" y="48"/>
                    </a:lnTo>
                    <a:lnTo>
                      <a:pt x="53" y="39"/>
                    </a:lnTo>
                    <a:lnTo>
                      <a:pt x="40" y="30"/>
                    </a:lnTo>
                    <a:lnTo>
                      <a:pt x="28" y="19"/>
                    </a:lnTo>
                    <a:lnTo>
                      <a:pt x="17" y="10"/>
                    </a:lnTo>
                    <a:lnTo>
                      <a:pt x="5" y="0"/>
                    </a:lnTo>
                    <a:lnTo>
                      <a:pt x="0" y="7"/>
                    </a:lnTo>
                    <a:lnTo>
                      <a:pt x="10" y="16"/>
                    </a:lnTo>
                    <a:lnTo>
                      <a:pt x="19" y="25"/>
                    </a:lnTo>
                    <a:lnTo>
                      <a:pt x="31" y="34"/>
                    </a:lnTo>
                    <a:lnTo>
                      <a:pt x="42" y="45"/>
                    </a:lnTo>
                    <a:lnTo>
                      <a:pt x="55" y="54"/>
                    </a:lnTo>
                    <a:lnTo>
                      <a:pt x="68" y="64"/>
                    </a:lnTo>
                    <a:lnTo>
                      <a:pt x="82" y="74"/>
                    </a:lnTo>
                    <a:lnTo>
                      <a:pt x="94" y="83"/>
                    </a:lnTo>
                    <a:lnTo>
                      <a:pt x="108" y="93"/>
                    </a:lnTo>
                    <a:lnTo>
                      <a:pt x="122" y="103"/>
                    </a:lnTo>
                    <a:lnTo>
                      <a:pt x="136" y="112"/>
                    </a:lnTo>
                    <a:lnTo>
                      <a:pt x="149" y="122"/>
                    </a:lnTo>
                    <a:lnTo>
                      <a:pt x="162" y="131"/>
                    </a:lnTo>
                    <a:lnTo>
                      <a:pt x="175" y="140"/>
                    </a:lnTo>
                    <a:lnTo>
                      <a:pt x="186" y="150"/>
                    </a:lnTo>
                    <a:lnTo>
                      <a:pt x="198" y="158"/>
                    </a:lnTo>
                    <a:lnTo>
                      <a:pt x="202" y="1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3" name="Freeform 284"/>
              <p:cNvSpPr>
                <a:spLocks/>
              </p:cNvSpPr>
              <p:nvPr/>
            </p:nvSpPr>
            <p:spPr bwMode="auto">
              <a:xfrm>
                <a:off x="4899" y="590"/>
                <a:ext cx="88" cy="46"/>
              </a:xfrm>
              <a:custGeom>
                <a:avLst/>
                <a:gdLst>
                  <a:gd name="T0" fmla="*/ 0 w 264"/>
                  <a:gd name="T1" fmla="*/ 0 h 137"/>
                  <a:gd name="T2" fmla="*/ 0 w 264"/>
                  <a:gd name="T3" fmla="*/ 0 h 137"/>
                  <a:gd name="T4" fmla="*/ 0 w 264"/>
                  <a:gd name="T5" fmla="*/ 0 h 137"/>
                  <a:gd name="T6" fmla="*/ 0 w 264"/>
                  <a:gd name="T7" fmla="*/ 0 h 137"/>
                  <a:gd name="T8" fmla="*/ 0 w 264"/>
                  <a:gd name="T9" fmla="*/ 0 h 137"/>
                  <a:gd name="T10" fmla="*/ 0 w 264"/>
                  <a:gd name="T11" fmla="*/ 0 h 137"/>
                  <a:gd name="T12" fmla="*/ 0 w 264"/>
                  <a:gd name="T13" fmla="*/ 0 h 137"/>
                  <a:gd name="T14" fmla="*/ 0 w 264"/>
                  <a:gd name="T15" fmla="*/ 0 h 137"/>
                  <a:gd name="T16" fmla="*/ 0 w 264"/>
                  <a:gd name="T17" fmla="*/ 0 h 137"/>
                  <a:gd name="T18" fmla="*/ 0 w 264"/>
                  <a:gd name="T19" fmla="*/ 0 h 137"/>
                  <a:gd name="T20" fmla="*/ 0 w 264"/>
                  <a:gd name="T21" fmla="*/ 0 h 137"/>
                  <a:gd name="T22" fmla="*/ 0 w 264"/>
                  <a:gd name="T23" fmla="*/ 0 h 137"/>
                  <a:gd name="T24" fmla="*/ 0 w 264"/>
                  <a:gd name="T25" fmla="*/ 0 h 137"/>
                  <a:gd name="T26" fmla="*/ 0 w 264"/>
                  <a:gd name="T27" fmla="*/ 0 h 137"/>
                  <a:gd name="T28" fmla="*/ 0 w 264"/>
                  <a:gd name="T29" fmla="*/ 0 h 137"/>
                  <a:gd name="T30" fmla="*/ 0 w 264"/>
                  <a:gd name="T31" fmla="*/ 0 h 137"/>
                  <a:gd name="T32" fmla="*/ 0 w 264"/>
                  <a:gd name="T33" fmla="*/ 0 h 137"/>
                  <a:gd name="T34" fmla="*/ 0 w 264"/>
                  <a:gd name="T35" fmla="*/ 0 h 137"/>
                  <a:gd name="T36" fmla="*/ 0 w 264"/>
                  <a:gd name="T37" fmla="*/ 0 h 137"/>
                  <a:gd name="T38" fmla="*/ 0 w 264"/>
                  <a:gd name="T39" fmla="*/ 0 h 137"/>
                  <a:gd name="T40" fmla="*/ 0 w 264"/>
                  <a:gd name="T41" fmla="*/ 0 h 137"/>
                  <a:gd name="T42" fmla="*/ 0 w 264"/>
                  <a:gd name="T43" fmla="*/ 0 h 137"/>
                  <a:gd name="T44" fmla="*/ 0 w 264"/>
                  <a:gd name="T45" fmla="*/ 0 h 137"/>
                  <a:gd name="T46" fmla="*/ 0 w 264"/>
                  <a:gd name="T47" fmla="*/ 0 h 137"/>
                  <a:gd name="T48" fmla="*/ 0 w 264"/>
                  <a:gd name="T49" fmla="*/ 0 h 137"/>
                  <a:gd name="T50" fmla="*/ 0 w 264"/>
                  <a:gd name="T51" fmla="*/ 0 h 137"/>
                  <a:gd name="T52" fmla="*/ 0 w 264"/>
                  <a:gd name="T53" fmla="*/ 0 h 137"/>
                  <a:gd name="T54" fmla="*/ 0 w 264"/>
                  <a:gd name="T55" fmla="*/ 0 h 137"/>
                  <a:gd name="T56" fmla="*/ 0 w 264"/>
                  <a:gd name="T57" fmla="*/ 0 h 137"/>
                  <a:gd name="T58" fmla="*/ 0 w 264"/>
                  <a:gd name="T59" fmla="*/ 0 h 137"/>
                  <a:gd name="T60" fmla="*/ 0 w 264"/>
                  <a:gd name="T61" fmla="*/ 0 h 137"/>
                  <a:gd name="T62" fmla="*/ 0 w 264"/>
                  <a:gd name="T63" fmla="*/ 0 h 137"/>
                  <a:gd name="T64" fmla="*/ 0 w 264"/>
                  <a:gd name="T65" fmla="*/ 0 h 137"/>
                  <a:gd name="T66" fmla="*/ 0 w 264"/>
                  <a:gd name="T67" fmla="*/ 0 h 137"/>
                  <a:gd name="T68" fmla="*/ 0 w 264"/>
                  <a:gd name="T69" fmla="*/ 0 h 137"/>
                  <a:gd name="T70" fmla="*/ 0 w 264"/>
                  <a:gd name="T71" fmla="*/ 0 h 137"/>
                  <a:gd name="T72" fmla="*/ 0 w 264"/>
                  <a:gd name="T73" fmla="*/ 0 h 137"/>
                  <a:gd name="T74" fmla="*/ 0 w 264"/>
                  <a:gd name="T75" fmla="*/ 0 h 137"/>
                  <a:gd name="T76" fmla="*/ 0 w 264"/>
                  <a:gd name="T77" fmla="*/ 0 h 137"/>
                  <a:gd name="T78" fmla="*/ 0 w 264"/>
                  <a:gd name="T79" fmla="*/ 0 h 13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64" h="137">
                    <a:moveTo>
                      <a:pt x="243" y="128"/>
                    </a:moveTo>
                    <a:lnTo>
                      <a:pt x="247" y="121"/>
                    </a:lnTo>
                    <a:lnTo>
                      <a:pt x="238" y="119"/>
                    </a:lnTo>
                    <a:lnTo>
                      <a:pt x="226" y="114"/>
                    </a:lnTo>
                    <a:lnTo>
                      <a:pt x="212" y="108"/>
                    </a:lnTo>
                    <a:lnTo>
                      <a:pt x="197" y="102"/>
                    </a:lnTo>
                    <a:lnTo>
                      <a:pt x="181" y="94"/>
                    </a:lnTo>
                    <a:lnTo>
                      <a:pt x="164" y="86"/>
                    </a:lnTo>
                    <a:lnTo>
                      <a:pt x="145" y="77"/>
                    </a:lnTo>
                    <a:lnTo>
                      <a:pt x="126" y="67"/>
                    </a:lnTo>
                    <a:lnTo>
                      <a:pt x="107" y="57"/>
                    </a:lnTo>
                    <a:lnTo>
                      <a:pt x="88" y="48"/>
                    </a:lnTo>
                    <a:lnTo>
                      <a:pt x="71" y="38"/>
                    </a:lnTo>
                    <a:lnTo>
                      <a:pt x="54" y="29"/>
                    </a:lnTo>
                    <a:lnTo>
                      <a:pt x="39" y="20"/>
                    </a:lnTo>
                    <a:lnTo>
                      <a:pt x="25" y="13"/>
                    </a:lnTo>
                    <a:lnTo>
                      <a:pt x="14" y="6"/>
                    </a:lnTo>
                    <a:lnTo>
                      <a:pt x="4" y="0"/>
                    </a:lnTo>
                    <a:lnTo>
                      <a:pt x="0" y="6"/>
                    </a:lnTo>
                    <a:lnTo>
                      <a:pt x="11" y="16"/>
                    </a:lnTo>
                    <a:lnTo>
                      <a:pt x="24" y="26"/>
                    </a:lnTo>
                    <a:lnTo>
                      <a:pt x="38" y="35"/>
                    </a:lnTo>
                    <a:lnTo>
                      <a:pt x="53" y="43"/>
                    </a:lnTo>
                    <a:lnTo>
                      <a:pt x="70" y="51"/>
                    </a:lnTo>
                    <a:lnTo>
                      <a:pt x="86" y="58"/>
                    </a:lnTo>
                    <a:lnTo>
                      <a:pt x="103" y="65"/>
                    </a:lnTo>
                    <a:lnTo>
                      <a:pt x="121" y="72"/>
                    </a:lnTo>
                    <a:lnTo>
                      <a:pt x="137" y="79"/>
                    </a:lnTo>
                    <a:lnTo>
                      <a:pt x="154" y="86"/>
                    </a:lnTo>
                    <a:lnTo>
                      <a:pt x="171" y="93"/>
                    </a:lnTo>
                    <a:lnTo>
                      <a:pt x="187" y="100"/>
                    </a:lnTo>
                    <a:lnTo>
                      <a:pt x="203" y="106"/>
                    </a:lnTo>
                    <a:lnTo>
                      <a:pt x="218" y="113"/>
                    </a:lnTo>
                    <a:lnTo>
                      <a:pt x="231" y="121"/>
                    </a:lnTo>
                    <a:lnTo>
                      <a:pt x="244" y="128"/>
                    </a:lnTo>
                    <a:lnTo>
                      <a:pt x="248" y="121"/>
                    </a:lnTo>
                    <a:lnTo>
                      <a:pt x="244" y="128"/>
                    </a:lnTo>
                    <a:lnTo>
                      <a:pt x="264" y="137"/>
                    </a:lnTo>
                    <a:lnTo>
                      <a:pt x="248" y="121"/>
                    </a:lnTo>
                    <a:lnTo>
                      <a:pt x="243" y="12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4" name="Freeform 285"/>
              <p:cNvSpPr>
                <a:spLocks/>
              </p:cNvSpPr>
              <p:nvPr/>
            </p:nvSpPr>
            <p:spPr bwMode="auto">
              <a:xfrm>
                <a:off x="4808" y="495"/>
                <a:ext cx="125" cy="105"/>
              </a:xfrm>
              <a:custGeom>
                <a:avLst/>
                <a:gdLst>
                  <a:gd name="T0" fmla="*/ 0 w 375"/>
                  <a:gd name="T1" fmla="*/ 0 h 315"/>
                  <a:gd name="T2" fmla="*/ 0 w 375"/>
                  <a:gd name="T3" fmla="*/ 0 h 315"/>
                  <a:gd name="T4" fmla="*/ 0 w 375"/>
                  <a:gd name="T5" fmla="*/ 0 h 315"/>
                  <a:gd name="T6" fmla="*/ 0 w 375"/>
                  <a:gd name="T7" fmla="*/ 0 h 315"/>
                  <a:gd name="T8" fmla="*/ 0 w 375"/>
                  <a:gd name="T9" fmla="*/ 0 h 315"/>
                  <a:gd name="T10" fmla="*/ 0 w 375"/>
                  <a:gd name="T11" fmla="*/ 0 h 315"/>
                  <a:gd name="T12" fmla="*/ 0 w 375"/>
                  <a:gd name="T13" fmla="*/ 0 h 315"/>
                  <a:gd name="T14" fmla="*/ 0 w 375"/>
                  <a:gd name="T15" fmla="*/ 0 h 315"/>
                  <a:gd name="T16" fmla="*/ 0 w 375"/>
                  <a:gd name="T17" fmla="*/ 0 h 315"/>
                  <a:gd name="T18" fmla="*/ 0 w 375"/>
                  <a:gd name="T19" fmla="*/ 0 h 315"/>
                  <a:gd name="T20" fmla="*/ 0 w 375"/>
                  <a:gd name="T21" fmla="*/ 0 h 315"/>
                  <a:gd name="T22" fmla="*/ 0 w 375"/>
                  <a:gd name="T23" fmla="*/ 0 h 315"/>
                  <a:gd name="T24" fmla="*/ 0 w 375"/>
                  <a:gd name="T25" fmla="*/ 0 h 315"/>
                  <a:gd name="T26" fmla="*/ 0 w 375"/>
                  <a:gd name="T27" fmla="*/ 0 h 315"/>
                  <a:gd name="T28" fmla="*/ 0 w 375"/>
                  <a:gd name="T29" fmla="*/ 0 h 315"/>
                  <a:gd name="T30" fmla="*/ 0 w 375"/>
                  <a:gd name="T31" fmla="*/ 0 h 315"/>
                  <a:gd name="T32" fmla="*/ 0 w 375"/>
                  <a:gd name="T33" fmla="*/ 0 h 315"/>
                  <a:gd name="T34" fmla="*/ 0 w 375"/>
                  <a:gd name="T35" fmla="*/ 0 h 315"/>
                  <a:gd name="T36" fmla="*/ 0 w 375"/>
                  <a:gd name="T37" fmla="*/ 0 h 315"/>
                  <a:gd name="T38" fmla="*/ 0 w 375"/>
                  <a:gd name="T39" fmla="*/ 0 h 315"/>
                  <a:gd name="T40" fmla="*/ 0 w 375"/>
                  <a:gd name="T41" fmla="*/ 0 h 315"/>
                  <a:gd name="T42" fmla="*/ 0 w 375"/>
                  <a:gd name="T43" fmla="*/ 0 h 315"/>
                  <a:gd name="T44" fmla="*/ 0 w 375"/>
                  <a:gd name="T45" fmla="*/ 0 h 315"/>
                  <a:gd name="T46" fmla="*/ 0 w 375"/>
                  <a:gd name="T47" fmla="*/ 0 h 315"/>
                  <a:gd name="T48" fmla="*/ 0 w 375"/>
                  <a:gd name="T49" fmla="*/ 0 h 315"/>
                  <a:gd name="T50" fmla="*/ 0 w 375"/>
                  <a:gd name="T51" fmla="*/ 0 h 315"/>
                  <a:gd name="T52" fmla="*/ 0 w 375"/>
                  <a:gd name="T53" fmla="*/ 0 h 315"/>
                  <a:gd name="T54" fmla="*/ 0 w 375"/>
                  <a:gd name="T55" fmla="*/ 0 h 315"/>
                  <a:gd name="T56" fmla="*/ 0 w 375"/>
                  <a:gd name="T57" fmla="*/ 0 h 315"/>
                  <a:gd name="T58" fmla="*/ 0 w 375"/>
                  <a:gd name="T59" fmla="*/ 0 h 315"/>
                  <a:gd name="T60" fmla="*/ 0 w 375"/>
                  <a:gd name="T61" fmla="*/ 0 h 315"/>
                  <a:gd name="T62" fmla="*/ 0 w 375"/>
                  <a:gd name="T63" fmla="*/ 0 h 315"/>
                  <a:gd name="T64" fmla="*/ 0 w 375"/>
                  <a:gd name="T65" fmla="*/ 0 h 315"/>
                  <a:gd name="T66" fmla="*/ 0 w 375"/>
                  <a:gd name="T67" fmla="*/ 0 h 315"/>
                  <a:gd name="T68" fmla="*/ 0 w 375"/>
                  <a:gd name="T69" fmla="*/ 0 h 315"/>
                  <a:gd name="T70" fmla="*/ 0 w 375"/>
                  <a:gd name="T71" fmla="*/ 0 h 315"/>
                  <a:gd name="T72" fmla="*/ 0 w 375"/>
                  <a:gd name="T73" fmla="*/ 0 h 315"/>
                  <a:gd name="T74" fmla="*/ 0 w 375"/>
                  <a:gd name="T75" fmla="*/ 0 h 315"/>
                  <a:gd name="T76" fmla="*/ 0 w 375"/>
                  <a:gd name="T77" fmla="*/ 0 h 315"/>
                  <a:gd name="T78" fmla="*/ 0 w 375"/>
                  <a:gd name="T79" fmla="*/ 0 h 315"/>
                  <a:gd name="T80" fmla="*/ 0 w 375"/>
                  <a:gd name="T81" fmla="*/ 0 h 315"/>
                  <a:gd name="T82" fmla="*/ 0 w 375"/>
                  <a:gd name="T83" fmla="*/ 0 h 315"/>
                  <a:gd name="T84" fmla="*/ 0 w 375"/>
                  <a:gd name="T85" fmla="*/ 0 h 315"/>
                  <a:gd name="T86" fmla="*/ 0 w 375"/>
                  <a:gd name="T87" fmla="*/ 0 h 315"/>
                  <a:gd name="T88" fmla="*/ 0 w 375"/>
                  <a:gd name="T89" fmla="*/ 0 h 31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375" h="315">
                    <a:moveTo>
                      <a:pt x="0" y="0"/>
                    </a:moveTo>
                    <a:lnTo>
                      <a:pt x="11" y="8"/>
                    </a:lnTo>
                    <a:lnTo>
                      <a:pt x="23" y="15"/>
                    </a:lnTo>
                    <a:lnTo>
                      <a:pt x="36" y="23"/>
                    </a:lnTo>
                    <a:lnTo>
                      <a:pt x="48" y="30"/>
                    </a:lnTo>
                    <a:lnTo>
                      <a:pt x="61" y="37"/>
                    </a:lnTo>
                    <a:lnTo>
                      <a:pt x="74" y="44"/>
                    </a:lnTo>
                    <a:lnTo>
                      <a:pt x="87" y="51"/>
                    </a:lnTo>
                    <a:lnTo>
                      <a:pt x="100" y="58"/>
                    </a:lnTo>
                    <a:lnTo>
                      <a:pt x="148" y="89"/>
                    </a:lnTo>
                    <a:lnTo>
                      <a:pt x="179" y="113"/>
                    </a:lnTo>
                    <a:lnTo>
                      <a:pt x="197" y="130"/>
                    </a:lnTo>
                    <a:lnTo>
                      <a:pt x="209" y="146"/>
                    </a:lnTo>
                    <a:lnTo>
                      <a:pt x="217" y="163"/>
                    </a:lnTo>
                    <a:lnTo>
                      <a:pt x="227" y="181"/>
                    </a:lnTo>
                    <a:lnTo>
                      <a:pt x="244" y="206"/>
                    </a:lnTo>
                    <a:lnTo>
                      <a:pt x="272" y="239"/>
                    </a:lnTo>
                    <a:lnTo>
                      <a:pt x="283" y="251"/>
                    </a:lnTo>
                    <a:lnTo>
                      <a:pt x="296" y="263"/>
                    </a:lnTo>
                    <a:lnTo>
                      <a:pt x="308" y="272"/>
                    </a:lnTo>
                    <a:lnTo>
                      <a:pt x="320" y="281"/>
                    </a:lnTo>
                    <a:lnTo>
                      <a:pt x="333" y="289"/>
                    </a:lnTo>
                    <a:lnTo>
                      <a:pt x="347" y="298"/>
                    </a:lnTo>
                    <a:lnTo>
                      <a:pt x="361" y="307"/>
                    </a:lnTo>
                    <a:lnTo>
                      <a:pt x="375" y="315"/>
                    </a:lnTo>
                    <a:lnTo>
                      <a:pt x="354" y="305"/>
                    </a:lnTo>
                    <a:lnTo>
                      <a:pt x="331" y="293"/>
                    </a:lnTo>
                    <a:lnTo>
                      <a:pt x="308" y="281"/>
                    </a:lnTo>
                    <a:lnTo>
                      <a:pt x="284" y="268"/>
                    </a:lnTo>
                    <a:lnTo>
                      <a:pt x="262" y="255"/>
                    </a:lnTo>
                    <a:lnTo>
                      <a:pt x="241" y="238"/>
                    </a:lnTo>
                    <a:lnTo>
                      <a:pt x="223" y="222"/>
                    </a:lnTo>
                    <a:lnTo>
                      <a:pt x="208" y="203"/>
                    </a:lnTo>
                    <a:lnTo>
                      <a:pt x="202" y="192"/>
                    </a:lnTo>
                    <a:lnTo>
                      <a:pt x="196" y="179"/>
                    </a:lnTo>
                    <a:lnTo>
                      <a:pt x="190" y="167"/>
                    </a:lnTo>
                    <a:lnTo>
                      <a:pt x="182" y="156"/>
                    </a:lnTo>
                    <a:lnTo>
                      <a:pt x="170" y="144"/>
                    </a:lnTo>
                    <a:lnTo>
                      <a:pt x="150" y="124"/>
                    </a:lnTo>
                    <a:lnTo>
                      <a:pt x="122" y="100"/>
                    </a:lnTo>
                    <a:lnTo>
                      <a:pt x="90" y="72"/>
                    </a:lnTo>
                    <a:lnTo>
                      <a:pt x="59" y="45"/>
                    </a:lnTo>
                    <a:lnTo>
                      <a:pt x="31" y="23"/>
                    </a:lnTo>
                    <a:lnTo>
                      <a:pt x="10" y="7"/>
                    </a:lnTo>
                    <a:lnTo>
                      <a:pt x="0"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5" name="Freeform 286"/>
              <p:cNvSpPr>
                <a:spLocks/>
              </p:cNvSpPr>
              <p:nvPr/>
            </p:nvSpPr>
            <p:spPr bwMode="auto">
              <a:xfrm>
                <a:off x="4922" y="385"/>
                <a:ext cx="73" cy="176"/>
              </a:xfrm>
              <a:custGeom>
                <a:avLst/>
                <a:gdLst>
                  <a:gd name="T0" fmla="*/ 0 w 219"/>
                  <a:gd name="T1" fmla="*/ 0 h 528"/>
                  <a:gd name="T2" fmla="*/ 0 w 219"/>
                  <a:gd name="T3" fmla="*/ 0 h 528"/>
                  <a:gd name="T4" fmla="*/ 0 w 219"/>
                  <a:gd name="T5" fmla="*/ 0 h 528"/>
                  <a:gd name="T6" fmla="*/ 0 w 219"/>
                  <a:gd name="T7" fmla="*/ 0 h 528"/>
                  <a:gd name="T8" fmla="*/ 0 w 219"/>
                  <a:gd name="T9" fmla="*/ 0 h 528"/>
                  <a:gd name="T10" fmla="*/ 0 w 219"/>
                  <a:gd name="T11" fmla="*/ 0 h 528"/>
                  <a:gd name="T12" fmla="*/ 0 w 219"/>
                  <a:gd name="T13" fmla="*/ 0 h 528"/>
                  <a:gd name="T14" fmla="*/ 0 w 219"/>
                  <a:gd name="T15" fmla="*/ 0 h 528"/>
                  <a:gd name="T16" fmla="*/ 0 w 219"/>
                  <a:gd name="T17" fmla="*/ 0 h 528"/>
                  <a:gd name="T18" fmla="*/ 0 w 219"/>
                  <a:gd name="T19" fmla="*/ 0 h 528"/>
                  <a:gd name="T20" fmla="*/ 0 w 219"/>
                  <a:gd name="T21" fmla="*/ 0 h 528"/>
                  <a:gd name="T22" fmla="*/ 0 w 219"/>
                  <a:gd name="T23" fmla="*/ 0 h 528"/>
                  <a:gd name="T24" fmla="*/ 0 w 219"/>
                  <a:gd name="T25" fmla="*/ 0 h 5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9" h="528">
                    <a:moveTo>
                      <a:pt x="4" y="524"/>
                    </a:moveTo>
                    <a:lnTo>
                      <a:pt x="4" y="527"/>
                    </a:lnTo>
                    <a:lnTo>
                      <a:pt x="219" y="1"/>
                    </a:lnTo>
                    <a:lnTo>
                      <a:pt x="215" y="0"/>
                    </a:lnTo>
                    <a:lnTo>
                      <a:pt x="1" y="525"/>
                    </a:lnTo>
                    <a:lnTo>
                      <a:pt x="2" y="527"/>
                    </a:lnTo>
                    <a:lnTo>
                      <a:pt x="1" y="525"/>
                    </a:lnTo>
                    <a:lnTo>
                      <a:pt x="0" y="527"/>
                    </a:lnTo>
                    <a:lnTo>
                      <a:pt x="2" y="528"/>
                    </a:lnTo>
                    <a:lnTo>
                      <a:pt x="4" y="5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6" name="Freeform 287"/>
              <p:cNvSpPr>
                <a:spLocks/>
              </p:cNvSpPr>
              <p:nvPr/>
            </p:nvSpPr>
            <p:spPr bwMode="auto">
              <a:xfrm>
                <a:off x="4923" y="560"/>
                <a:ext cx="55" cy="35"/>
              </a:xfrm>
              <a:custGeom>
                <a:avLst/>
                <a:gdLst>
                  <a:gd name="T0" fmla="*/ 0 w 166"/>
                  <a:gd name="T1" fmla="*/ 0 h 104"/>
                  <a:gd name="T2" fmla="*/ 0 w 166"/>
                  <a:gd name="T3" fmla="*/ 0 h 104"/>
                  <a:gd name="T4" fmla="*/ 0 w 166"/>
                  <a:gd name="T5" fmla="*/ 0 h 104"/>
                  <a:gd name="T6" fmla="*/ 0 w 166"/>
                  <a:gd name="T7" fmla="*/ 0 h 104"/>
                  <a:gd name="T8" fmla="*/ 0 w 166"/>
                  <a:gd name="T9" fmla="*/ 0 h 1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6" h="104">
                    <a:moveTo>
                      <a:pt x="166" y="100"/>
                    </a:moveTo>
                    <a:lnTo>
                      <a:pt x="2" y="0"/>
                    </a:lnTo>
                    <a:lnTo>
                      <a:pt x="0" y="4"/>
                    </a:lnTo>
                    <a:lnTo>
                      <a:pt x="164" y="104"/>
                    </a:lnTo>
                    <a:lnTo>
                      <a:pt x="166" y="1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7" name="Freeform 288"/>
              <p:cNvSpPr>
                <a:spLocks/>
              </p:cNvSpPr>
              <p:nvPr/>
            </p:nvSpPr>
            <p:spPr bwMode="auto">
              <a:xfrm>
                <a:off x="4962" y="467"/>
                <a:ext cx="36" cy="14"/>
              </a:xfrm>
              <a:custGeom>
                <a:avLst/>
                <a:gdLst>
                  <a:gd name="T0" fmla="*/ 0 w 108"/>
                  <a:gd name="T1" fmla="*/ 0 h 43"/>
                  <a:gd name="T2" fmla="*/ 0 w 108"/>
                  <a:gd name="T3" fmla="*/ 0 h 43"/>
                  <a:gd name="T4" fmla="*/ 0 w 108"/>
                  <a:gd name="T5" fmla="*/ 0 h 43"/>
                  <a:gd name="T6" fmla="*/ 0 w 108"/>
                  <a:gd name="T7" fmla="*/ 0 h 43"/>
                  <a:gd name="T8" fmla="*/ 0 w 108"/>
                  <a:gd name="T9" fmla="*/ 0 h 4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8" h="43">
                    <a:moveTo>
                      <a:pt x="108" y="40"/>
                    </a:moveTo>
                    <a:lnTo>
                      <a:pt x="2" y="0"/>
                    </a:lnTo>
                    <a:lnTo>
                      <a:pt x="0" y="4"/>
                    </a:lnTo>
                    <a:lnTo>
                      <a:pt x="107" y="43"/>
                    </a:lnTo>
                    <a:lnTo>
                      <a:pt x="108"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8" name="Freeform 289"/>
              <p:cNvSpPr>
                <a:spLocks/>
              </p:cNvSpPr>
              <p:nvPr/>
            </p:nvSpPr>
            <p:spPr bwMode="auto">
              <a:xfrm>
                <a:off x="4528" y="574"/>
                <a:ext cx="225" cy="131"/>
              </a:xfrm>
              <a:custGeom>
                <a:avLst/>
                <a:gdLst>
                  <a:gd name="T0" fmla="*/ 0 w 674"/>
                  <a:gd name="T1" fmla="*/ 0 h 394"/>
                  <a:gd name="T2" fmla="*/ 0 w 674"/>
                  <a:gd name="T3" fmla="*/ 0 h 394"/>
                  <a:gd name="T4" fmla="*/ 0 w 674"/>
                  <a:gd name="T5" fmla="*/ 0 h 394"/>
                  <a:gd name="T6" fmla="*/ 0 w 674"/>
                  <a:gd name="T7" fmla="*/ 0 h 394"/>
                  <a:gd name="T8" fmla="*/ 0 w 674"/>
                  <a:gd name="T9" fmla="*/ 0 h 394"/>
                  <a:gd name="T10" fmla="*/ 0 w 674"/>
                  <a:gd name="T11" fmla="*/ 0 h 394"/>
                  <a:gd name="T12" fmla="*/ 0 w 674"/>
                  <a:gd name="T13" fmla="*/ 0 h 394"/>
                  <a:gd name="T14" fmla="*/ 0 w 674"/>
                  <a:gd name="T15" fmla="*/ 0 h 394"/>
                  <a:gd name="T16" fmla="*/ 0 w 674"/>
                  <a:gd name="T17" fmla="*/ 0 h 394"/>
                  <a:gd name="T18" fmla="*/ 0 w 674"/>
                  <a:gd name="T19" fmla="*/ 0 h 394"/>
                  <a:gd name="T20" fmla="*/ 0 w 674"/>
                  <a:gd name="T21" fmla="*/ 0 h 394"/>
                  <a:gd name="T22" fmla="*/ 0 w 674"/>
                  <a:gd name="T23" fmla="*/ 0 h 394"/>
                  <a:gd name="T24" fmla="*/ 0 w 674"/>
                  <a:gd name="T25" fmla="*/ 0 h 394"/>
                  <a:gd name="T26" fmla="*/ 0 w 674"/>
                  <a:gd name="T27" fmla="*/ 0 h 394"/>
                  <a:gd name="T28" fmla="*/ 0 w 674"/>
                  <a:gd name="T29" fmla="*/ 0 h 394"/>
                  <a:gd name="T30" fmla="*/ 0 w 674"/>
                  <a:gd name="T31" fmla="*/ 0 h 394"/>
                  <a:gd name="T32" fmla="*/ 0 w 674"/>
                  <a:gd name="T33" fmla="*/ 0 h 394"/>
                  <a:gd name="T34" fmla="*/ 0 w 674"/>
                  <a:gd name="T35" fmla="*/ 0 h 394"/>
                  <a:gd name="T36" fmla="*/ 0 w 674"/>
                  <a:gd name="T37" fmla="*/ 0 h 394"/>
                  <a:gd name="T38" fmla="*/ 0 w 674"/>
                  <a:gd name="T39" fmla="*/ 0 h 394"/>
                  <a:gd name="T40" fmla="*/ 0 w 674"/>
                  <a:gd name="T41" fmla="*/ 0 h 394"/>
                  <a:gd name="T42" fmla="*/ 0 w 674"/>
                  <a:gd name="T43" fmla="*/ 0 h 394"/>
                  <a:gd name="T44" fmla="*/ 0 w 674"/>
                  <a:gd name="T45" fmla="*/ 0 h 394"/>
                  <a:gd name="T46" fmla="*/ 0 w 674"/>
                  <a:gd name="T47" fmla="*/ 0 h 394"/>
                  <a:gd name="T48" fmla="*/ 0 w 674"/>
                  <a:gd name="T49" fmla="*/ 0 h 394"/>
                  <a:gd name="T50" fmla="*/ 0 w 674"/>
                  <a:gd name="T51" fmla="*/ 0 h 394"/>
                  <a:gd name="T52" fmla="*/ 0 w 674"/>
                  <a:gd name="T53" fmla="*/ 0 h 394"/>
                  <a:gd name="T54" fmla="*/ 0 w 674"/>
                  <a:gd name="T55" fmla="*/ 0 h 394"/>
                  <a:gd name="T56" fmla="*/ 0 w 674"/>
                  <a:gd name="T57" fmla="*/ 0 h 394"/>
                  <a:gd name="T58" fmla="*/ 0 w 674"/>
                  <a:gd name="T59" fmla="*/ 0 h 394"/>
                  <a:gd name="T60" fmla="*/ 0 w 674"/>
                  <a:gd name="T61" fmla="*/ 0 h 394"/>
                  <a:gd name="T62" fmla="*/ 0 w 674"/>
                  <a:gd name="T63" fmla="*/ 0 h 394"/>
                  <a:gd name="T64" fmla="*/ 0 w 674"/>
                  <a:gd name="T65" fmla="*/ 0 h 394"/>
                  <a:gd name="T66" fmla="*/ 0 w 674"/>
                  <a:gd name="T67" fmla="*/ 0 h 394"/>
                  <a:gd name="T68" fmla="*/ 0 w 674"/>
                  <a:gd name="T69" fmla="*/ 0 h 394"/>
                  <a:gd name="T70" fmla="*/ 0 w 674"/>
                  <a:gd name="T71" fmla="*/ 0 h 394"/>
                  <a:gd name="T72" fmla="*/ 0 w 674"/>
                  <a:gd name="T73" fmla="*/ 0 h 394"/>
                  <a:gd name="T74" fmla="*/ 0 w 674"/>
                  <a:gd name="T75" fmla="*/ 0 h 394"/>
                  <a:gd name="T76" fmla="*/ 0 w 674"/>
                  <a:gd name="T77" fmla="*/ 0 h 394"/>
                  <a:gd name="T78" fmla="*/ 0 w 674"/>
                  <a:gd name="T79" fmla="*/ 0 h 394"/>
                  <a:gd name="T80" fmla="*/ 0 w 674"/>
                  <a:gd name="T81" fmla="*/ 0 h 394"/>
                  <a:gd name="T82" fmla="*/ 0 w 674"/>
                  <a:gd name="T83" fmla="*/ 0 h 394"/>
                  <a:gd name="T84" fmla="*/ 0 w 674"/>
                  <a:gd name="T85" fmla="*/ 0 h 394"/>
                  <a:gd name="T86" fmla="*/ 0 w 674"/>
                  <a:gd name="T87" fmla="*/ 0 h 394"/>
                  <a:gd name="T88" fmla="*/ 0 w 674"/>
                  <a:gd name="T89" fmla="*/ 0 h 394"/>
                  <a:gd name="T90" fmla="*/ 0 w 674"/>
                  <a:gd name="T91" fmla="*/ 0 h 394"/>
                  <a:gd name="T92" fmla="*/ 0 w 674"/>
                  <a:gd name="T93" fmla="*/ 0 h 394"/>
                  <a:gd name="T94" fmla="*/ 0 w 674"/>
                  <a:gd name="T95" fmla="*/ 0 h 394"/>
                  <a:gd name="T96" fmla="*/ 0 w 674"/>
                  <a:gd name="T97" fmla="*/ 0 h 394"/>
                  <a:gd name="T98" fmla="*/ 0 w 674"/>
                  <a:gd name="T99" fmla="*/ 0 h 394"/>
                  <a:gd name="T100" fmla="*/ 0 w 674"/>
                  <a:gd name="T101" fmla="*/ 0 h 394"/>
                  <a:gd name="T102" fmla="*/ 0 w 674"/>
                  <a:gd name="T103" fmla="*/ 0 h 394"/>
                  <a:gd name="T104" fmla="*/ 0 w 674"/>
                  <a:gd name="T105" fmla="*/ 0 h 394"/>
                  <a:gd name="T106" fmla="*/ 0 w 674"/>
                  <a:gd name="T107" fmla="*/ 0 h 394"/>
                  <a:gd name="T108" fmla="*/ 0 w 674"/>
                  <a:gd name="T109" fmla="*/ 0 h 394"/>
                  <a:gd name="T110" fmla="*/ 0 w 674"/>
                  <a:gd name="T111" fmla="*/ 0 h 394"/>
                  <a:gd name="T112" fmla="*/ 0 w 674"/>
                  <a:gd name="T113" fmla="*/ 0 h 394"/>
                  <a:gd name="T114" fmla="*/ 0 w 674"/>
                  <a:gd name="T115" fmla="*/ 0 h 394"/>
                  <a:gd name="T116" fmla="*/ 0 w 674"/>
                  <a:gd name="T117" fmla="*/ 0 h 394"/>
                  <a:gd name="T118" fmla="*/ 0 w 674"/>
                  <a:gd name="T119" fmla="*/ 0 h 39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674" h="394">
                    <a:moveTo>
                      <a:pt x="637" y="0"/>
                    </a:moveTo>
                    <a:lnTo>
                      <a:pt x="626" y="5"/>
                    </a:lnTo>
                    <a:lnTo>
                      <a:pt x="613" y="9"/>
                    </a:lnTo>
                    <a:lnTo>
                      <a:pt x="601" y="14"/>
                    </a:lnTo>
                    <a:lnTo>
                      <a:pt x="588" y="19"/>
                    </a:lnTo>
                    <a:lnTo>
                      <a:pt x="574" y="24"/>
                    </a:lnTo>
                    <a:lnTo>
                      <a:pt x="560" y="29"/>
                    </a:lnTo>
                    <a:lnTo>
                      <a:pt x="545" y="35"/>
                    </a:lnTo>
                    <a:lnTo>
                      <a:pt x="531" y="39"/>
                    </a:lnTo>
                    <a:lnTo>
                      <a:pt x="516" y="45"/>
                    </a:lnTo>
                    <a:lnTo>
                      <a:pt x="502" y="51"/>
                    </a:lnTo>
                    <a:lnTo>
                      <a:pt x="488" y="57"/>
                    </a:lnTo>
                    <a:lnTo>
                      <a:pt x="475" y="62"/>
                    </a:lnTo>
                    <a:lnTo>
                      <a:pt x="463" y="67"/>
                    </a:lnTo>
                    <a:lnTo>
                      <a:pt x="452" y="73"/>
                    </a:lnTo>
                    <a:lnTo>
                      <a:pt x="441" y="78"/>
                    </a:lnTo>
                    <a:lnTo>
                      <a:pt x="432" y="84"/>
                    </a:lnTo>
                    <a:lnTo>
                      <a:pt x="413" y="95"/>
                    </a:lnTo>
                    <a:lnTo>
                      <a:pt x="396" y="107"/>
                    </a:lnTo>
                    <a:lnTo>
                      <a:pt x="377" y="120"/>
                    </a:lnTo>
                    <a:lnTo>
                      <a:pt x="359" y="132"/>
                    </a:lnTo>
                    <a:lnTo>
                      <a:pt x="341" y="145"/>
                    </a:lnTo>
                    <a:lnTo>
                      <a:pt x="323" y="158"/>
                    </a:lnTo>
                    <a:lnTo>
                      <a:pt x="304" y="171"/>
                    </a:lnTo>
                    <a:lnTo>
                      <a:pt x="287" y="185"/>
                    </a:lnTo>
                    <a:lnTo>
                      <a:pt x="268" y="198"/>
                    </a:lnTo>
                    <a:lnTo>
                      <a:pt x="251" y="212"/>
                    </a:lnTo>
                    <a:lnTo>
                      <a:pt x="232" y="224"/>
                    </a:lnTo>
                    <a:lnTo>
                      <a:pt x="215" y="238"/>
                    </a:lnTo>
                    <a:lnTo>
                      <a:pt x="197" y="251"/>
                    </a:lnTo>
                    <a:lnTo>
                      <a:pt x="179" y="265"/>
                    </a:lnTo>
                    <a:lnTo>
                      <a:pt x="161" y="278"/>
                    </a:lnTo>
                    <a:lnTo>
                      <a:pt x="144" y="291"/>
                    </a:lnTo>
                    <a:lnTo>
                      <a:pt x="0" y="394"/>
                    </a:lnTo>
                    <a:lnTo>
                      <a:pt x="298" y="202"/>
                    </a:lnTo>
                    <a:lnTo>
                      <a:pt x="317" y="189"/>
                    </a:lnTo>
                    <a:lnTo>
                      <a:pt x="336" y="177"/>
                    </a:lnTo>
                    <a:lnTo>
                      <a:pt x="354" y="164"/>
                    </a:lnTo>
                    <a:lnTo>
                      <a:pt x="372" y="152"/>
                    </a:lnTo>
                    <a:lnTo>
                      <a:pt x="390" y="139"/>
                    </a:lnTo>
                    <a:lnTo>
                      <a:pt x="409" y="128"/>
                    </a:lnTo>
                    <a:lnTo>
                      <a:pt x="429" y="116"/>
                    </a:lnTo>
                    <a:lnTo>
                      <a:pt x="448" y="106"/>
                    </a:lnTo>
                    <a:lnTo>
                      <a:pt x="458" y="102"/>
                    </a:lnTo>
                    <a:lnTo>
                      <a:pt x="468" y="98"/>
                    </a:lnTo>
                    <a:lnTo>
                      <a:pt x="481" y="94"/>
                    </a:lnTo>
                    <a:lnTo>
                      <a:pt x="494" y="89"/>
                    </a:lnTo>
                    <a:lnTo>
                      <a:pt x="509" y="86"/>
                    </a:lnTo>
                    <a:lnTo>
                      <a:pt x="524" y="81"/>
                    </a:lnTo>
                    <a:lnTo>
                      <a:pt x="540" y="78"/>
                    </a:lnTo>
                    <a:lnTo>
                      <a:pt x="556" y="73"/>
                    </a:lnTo>
                    <a:lnTo>
                      <a:pt x="574" y="70"/>
                    </a:lnTo>
                    <a:lnTo>
                      <a:pt x="590" y="65"/>
                    </a:lnTo>
                    <a:lnTo>
                      <a:pt x="606" y="62"/>
                    </a:lnTo>
                    <a:lnTo>
                      <a:pt x="621" y="58"/>
                    </a:lnTo>
                    <a:lnTo>
                      <a:pt x="637" y="55"/>
                    </a:lnTo>
                    <a:lnTo>
                      <a:pt x="651" y="51"/>
                    </a:lnTo>
                    <a:lnTo>
                      <a:pt x="662" y="49"/>
                    </a:lnTo>
                    <a:lnTo>
                      <a:pt x="674" y="45"/>
                    </a:lnTo>
                    <a:lnTo>
                      <a:pt x="637"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9" name="Freeform 290"/>
              <p:cNvSpPr>
                <a:spLocks/>
              </p:cNvSpPr>
              <p:nvPr/>
            </p:nvSpPr>
            <p:spPr bwMode="auto">
              <a:xfrm>
                <a:off x="4517" y="556"/>
                <a:ext cx="40" cy="30"/>
              </a:xfrm>
              <a:custGeom>
                <a:avLst/>
                <a:gdLst>
                  <a:gd name="T0" fmla="*/ 0 w 121"/>
                  <a:gd name="T1" fmla="*/ 0 h 92"/>
                  <a:gd name="T2" fmla="*/ 0 w 121"/>
                  <a:gd name="T3" fmla="*/ 0 h 92"/>
                  <a:gd name="T4" fmla="*/ 0 w 121"/>
                  <a:gd name="T5" fmla="*/ 0 h 92"/>
                  <a:gd name="T6" fmla="*/ 0 w 121"/>
                  <a:gd name="T7" fmla="*/ 0 h 92"/>
                  <a:gd name="T8" fmla="*/ 0 w 121"/>
                  <a:gd name="T9" fmla="*/ 0 h 92"/>
                  <a:gd name="T10" fmla="*/ 0 w 121"/>
                  <a:gd name="T11" fmla="*/ 0 h 92"/>
                  <a:gd name="T12" fmla="*/ 0 w 121"/>
                  <a:gd name="T13" fmla="*/ 0 h 92"/>
                  <a:gd name="T14" fmla="*/ 0 w 121"/>
                  <a:gd name="T15" fmla="*/ 0 h 92"/>
                  <a:gd name="T16" fmla="*/ 0 w 121"/>
                  <a:gd name="T17" fmla="*/ 0 h 92"/>
                  <a:gd name="T18" fmla="*/ 0 w 121"/>
                  <a:gd name="T19" fmla="*/ 0 h 92"/>
                  <a:gd name="T20" fmla="*/ 0 w 121"/>
                  <a:gd name="T21" fmla="*/ 0 h 92"/>
                  <a:gd name="T22" fmla="*/ 0 w 121"/>
                  <a:gd name="T23" fmla="*/ 0 h 9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1" h="92">
                    <a:moveTo>
                      <a:pt x="0" y="11"/>
                    </a:moveTo>
                    <a:lnTo>
                      <a:pt x="91" y="92"/>
                    </a:lnTo>
                    <a:lnTo>
                      <a:pt x="121" y="59"/>
                    </a:lnTo>
                    <a:lnTo>
                      <a:pt x="49" y="0"/>
                    </a:lnTo>
                    <a:lnTo>
                      <a:pt x="44" y="0"/>
                    </a:lnTo>
                    <a:lnTo>
                      <a:pt x="38" y="2"/>
                    </a:lnTo>
                    <a:lnTo>
                      <a:pt x="32" y="2"/>
                    </a:lnTo>
                    <a:lnTo>
                      <a:pt x="23" y="3"/>
                    </a:lnTo>
                    <a:lnTo>
                      <a:pt x="15" y="5"/>
                    </a:lnTo>
                    <a:lnTo>
                      <a:pt x="9" y="6"/>
                    </a:lnTo>
                    <a:lnTo>
                      <a:pt x="4" y="9"/>
                    </a:lnTo>
                    <a:lnTo>
                      <a:pt x="0" y="11"/>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0" name="Freeform 291"/>
              <p:cNvSpPr>
                <a:spLocks/>
              </p:cNvSpPr>
              <p:nvPr/>
            </p:nvSpPr>
            <p:spPr bwMode="auto">
              <a:xfrm>
                <a:off x="4517" y="559"/>
                <a:ext cx="31" cy="29"/>
              </a:xfrm>
              <a:custGeom>
                <a:avLst/>
                <a:gdLst>
                  <a:gd name="T0" fmla="*/ 0 w 93"/>
                  <a:gd name="T1" fmla="*/ 0 h 86"/>
                  <a:gd name="T2" fmla="*/ 0 w 93"/>
                  <a:gd name="T3" fmla="*/ 0 h 86"/>
                  <a:gd name="T4" fmla="*/ 0 w 93"/>
                  <a:gd name="T5" fmla="*/ 0 h 86"/>
                  <a:gd name="T6" fmla="*/ 0 w 93"/>
                  <a:gd name="T7" fmla="*/ 0 h 86"/>
                  <a:gd name="T8" fmla="*/ 0 w 93"/>
                  <a:gd name="T9" fmla="*/ 0 h 86"/>
                  <a:gd name="T10" fmla="*/ 0 w 93"/>
                  <a:gd name="T11" fmla="*/ 0 h 86"/>
                  <a:gd name="T12" fmla="*/ 0 w 93"/>
                  <a:gd name="T13" fmla="*/ 0 h 86"/>
                  <a:gd name="T14" fmla="*/ 0 w 93"/>
                  <a:gd name="T15" fmla="*/ 0 h 86"/>
                  <a:gd name="T16" fmla="*/ 0 w 93"/>
                  <a:gd name="T17" fmla="*/ 0 h 86"/>
                  <a:gd name="T18" fmla="*/ 0 w 93"/>
                  <a:gd name="T19" fmla="*/ 0 h 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3" h="86">
                    <a:moveTo>
                      <a:pt x="89" y="81"/>
                    </a:moveTo>
                    <a:lnTo>
                      <a:pt x="93" y="81"/>
                    </a:lnTo>
                    <a:lnTo>
                      <a:pt x="2" y="0"/>
                    </a:lnTo>
                    <a:lnTo>
                      <a:pt x="0" y="3"/>
                    </a:lnTo>
                    <a:lnTo>
                      <a:pt x="91" y="85"/>
                    </a:lnTo>
                    <a:lnTo>
                      <a:pt x="91" y="86"/>
                    </a:lnTo>
                    <a:lnTo>
                      <a:pt x="92" y="86"/>
                    </a:lnTo>
                    <a:lnTo>
                      <a:pt x="93" y="86"/>
                    </a:lnTo>
                    <a:lnTo>
                      <a:pt x="93" y="85"/>
                    </a:lnTo>
                    <a:lnTo>
                      <a:pt x="89" y="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1" name="Freeform 292"/>
              <p:cNvSpPr>
                <a:spLocks/>
              </p:cNvSpPr>
              <p:nvPr/>
            </p:nvSpPr>
            <p:spPr bwMode="auto">
              <a:xfrm>
                <a:off x="4546" y="575"/>
                <a:ext cx="12" cy="12"/>
              </a:xfrm>
              <a:custGeom>
                <a:avLst/>
                <a:gdLst>
                  <a:gd name="T0" fmla="*/ 0 w 36"/>
                  <a:gd name="T1" fmla="*/ 0 h 38"/>
                  <a:gd name="T2" fmla="*/ 0 w 36"/>
                  <a:gd name="T3" fmla="*/ 0 h 38"/>
                  <a:gd name="T4" fmla="*/ 0 w 36"/>
                  <a:gd name="T5" fmla="*/ 0 h 38"/>
                  <a:gd name="T6" fmla="*/ 0 w 36"/>
                  <a:gd name="T7" fmla="*/ 0 h 38"/>
                  <a:gd name="T8" fmla="*/ 0 w 36"/>
                  <a:gd name="T9" fmla="*/ 0 h 38"/>
                  <a:gd name="T10" fmla="*/ 0 w 36"/>
                  <a:gd name="T11" fmla="*/ 0 h 38"/>
                  <a:gd name="T12" fmla="*/ 0 w 36"/>
                  <a:gd name="T13" fmla="*/ 0 h 38"/>
                  <a:gd name="T14" fmla="*/ 0 w 36"/>
                  <a:gd name="T15" fmla="*/ 0 h 38"/>
                  <a:gd name="T16" fmla="*/ 0 w 36"/>
                  <a:gd name="T17" fmla="*/ 0 h 38"/>
                  <a:gd name="T18" fmla="*/ 0 w 36"/>
                  <a:gd name="T19" fmla="*/ 0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6" h="38">
                    <a:moveTo>
                      <a:pt x="32" y="4"/>
                    </a:moveTo>
                    <a:lnTo>
                      <a:pt x="32" y="0"/>
                    </a:lnTo>
                    <a:lnTo>
                      <a:pt x="0" y="34"/>
                    </a:lnTo>
                    <a:lnTo>
                      <a:pt x="4" y="38"/>
                    </a:lnTo>
                    <a:lnTo>
                      <a:pt x="34" y="3"/>
                    </a:lnTo>
                    <a:lnTo>
                      <a:pt x="35" y="3"/>
                    </a:lnTo>
                    <a:lnTo>
                      <a:pt x="36" y="2"/>
                    </a:lnTo>
                    <a:lnTo>
                      <a:pt x="35" y="0"/>
                    </a:lnTo>
                    <a:lnTo>
                      <a:pt x="34" y="0"/>
                    </a:lnTo>
                    <a:lnTo>
                      <a:pt x="3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2" name="Freeform 293"/>
              <p:cNvSpPr>
                <a:spLocks/>
              </p:cNvSpPr>
              <p:nvPr/>
            </p:nvSpPr>
            <p:spPr bwMode="auto">
              <a:xfrm>
                <a:off x="4533" y="555"/>
                <a:ext cx="25" cy="21"/>
              </a:xfrm>
              <a:custGeom>
                <a:avLst/>
                <a:gdLst>
                  <a:gd name="T0" fmla="*/ 0 w 74"/>
                  <a:gd name="T1" fmla="*/ 0 h 63"/>
                  <a:gd name="T2" fmla="*/ 0 w 74"/>
                  <a:gd name="T3" fmla="*/ 0 h 63"/>
                  <a:gd name="T4" fmla="*/ 0 w 74"/>
                  <a:gd name="T5" fmla="*/ 0 h 63"/>
                  <a:gd name="T6" fmla="*/ 0 w 74"/>
                  <a:gd name="T7" fmla="*/ 0 h 63"/>
                  <a:gd name="T8" fmla="*/ 0 w 74"/>
                  <a:gd name="T9" fmla="*/ 0 h 63"/>
                  <a:gd name="T10" fmla="*/ 0 w 74"/>
                  <a:gd name="T11" fmla="*/ 0 h 63"/>
                  <a:gd name="T12" fmla="*/ 0 w 74"/>
                  <a:gd name="T13" fmla="*/ 0 h 63"/>
                  <a:gd name="T14" fmla="*/ 0 w 74"/>
                  <a:gd name="T15" fmla="*/ 0 h 63"/>
                  <a:gd name="T16" fmla="*/ 0 w 74"/>
                  <a:gd name="T17" fmla="*/ 0 h 63"/>
                  <a:gd name="T18" fmla="*/ 0 w 74"/>
                  <a:gd name="T19" fmla="*/ 0 h 63"/>
                  <a:gd name="T20" fmla="*/ 0 w 74"/>
                  <a:gd name="T21" fmla="*/ 0 h 63"/>
                  <a:gd name="T22" fmla="*/ 0 w 74"/>
                  <a:gd name="T23" fmla="*/ 0 h 63"/>
                  <a:gd name="T24" fmla="*/ 0 w 74"/>
                  <a:gd name="T25" fmla="*/ 0 h 63"/>
                  <a:gd name="T26" fmla="*/ 0 w 74"/>
                  <a:gd name="T27" fmla="*/ 0 h 63"/>
                  <a:gd name="T28" fmla="*/ 0 w 74"/>
                  <a:gd name="T29" fmla="*/ 0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74" h="63">
                    <a:moveTo>
                      <a:pt x="1" y="5"/>
                    </a:moveTo>
                    <a:lnTo>
                      <a:pt x="0" y="5"/>
                    </a:lnTo>
                    <a:lnTo>
                      <a:pt x="72" y="63"/>
                    </a:lnTo>
                    <a:lnTo>
                      <a:pt x="74" y="59"/>
                    </a:lnTo>
                    <a:lnTo>
                      <a:pt x="68" y="54"/>
                    </a:lnTo>
                    <a:lnTo>
                      <a:pt x="58" y="45"/>
                    </a:lnTo>
                    <a:lnTo>
                      <a:pt x="46" y="36"/>
                    </a:lnTo>
                    <a:lnTo>
                      <a:pt x="35" y="26"/>
                    </a:lnTo>
                    <a:lnTo>
                      <a:pt x="22" y="16"/>
                    </a:lnTo>
                    <a:lnTo>
                      <a:pt x="13" y="8"/>
                    </a:lnTo>
                    <a:lnTo>
                      <a:pt x="6" y="2"/>
                    </a:lnTo>
                    <a:lnTo>
                      <a:pt x="2" y="0"/>
                    </a:lnTo>
                    <a:lnTo>
                      <a:pt x="2" y="1"/>
                    </a:lnTo>
                    <a:lnTo>
                      <a:pt x="2" y="0"/>
                    </a:lnTo>
                    <a:lnTo>
                      <a:pt x="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3" name="Freeform 294"/>
              <p:cNvSpPr>
                <a:spLocks/>
              </p:cNvSpPr>
              <p:nvPr/>
            </p:nvSpPr>
            <p:spPr bwMode="auto">
              <a:xfrm>
                <a:off x="4526" y="555"/>
                <a:ext cx="8" cy="2"/>
              </a:xfrm>
              <a:custGeom>
                <a:avLst/>
                <a:gdLst>
                  <a:gd name="T0" fmla="*/ 0 w 24"/>
                  <a:gd name="T1" fmla="*/ 0 h 6"/>
                  <a:gd name="T2" fmla="*/ 0 w 24"/>
                  <a:gd name="T3" fmla="*/ 0 h 6"/>
                  <a:gd name="T4" fmla="*/ 0 w 24"/>
                  <a:gd name="T5" fmla="*/ 0 h 6"/>
                  <a:gd name="T6" fmla="*/ 0 w 24"/>
                  <a:gd name="T7" fmla="*/ 0 h 6"/>
                  <a:gd name="T8" fmla="*/ 0 w 24"/>
                  <a:gd name="T9" fmla="*/ 0 h 6"/>
                  <a:gd name="T10" fmla="*/ 0 w 24"/>
                  <a:gd name="T11" fmla="*/ 0 h 6"/>
                  <a:gd name="T12" fmla="*/ 0 w 24"/>
                  <a:gd name="T13" fmla="*/ 0 h 6"/>
                  <a:gd name="T14" fmla="*/ 0 w 24"/>
                  <a:gd name="T15" fmla="*/ 0 h 6"/>
                  <a:gd name="T16" fmla="*/ 0 w 24"/>
                  <a:gd name="T17" fmla="*/ 0 h 6"/>
                  <a:gd name="T18" fmla="*/ 0 w 24"/>
                  <a:gd name="T19" fmla="*/ 0 h 6"/>
                  <a:gd name="T20" fmla="*/ 0 w 24"/>
                  <a:gd name="T21" fmla="*/ 0 h 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6">
                    <a:moveTo>
                      <a:pt x="1" y="6"/>
                    </a:moveTo>
                    <a:lnTo>
                      <a:pt x="6" y="5"/>
                    </a:lnTo>
                    <a:lnTo>
                      <a:pt x="12" y="5"/>
                    </a:lnTo>
                    <a:lnTo>
                      <a:pt x="18" y="5"/>
                    </a:lnTo>
                    <a:lnTo>
                      <a:pt x="23" y="5"/>
                    </a:lnTo>
                    <a:lnTo>
                      <a:pt x="24" y="0"/>
                    </a:lnTo>
                    <a:lnTo>
                      <a:pt x="18" y="0"/>
                    </a:lnTo>
                    <a:lnTo>
                      <a:pt x="12" y="0"/>
                    </a:lnTo>
                    <a:lnTo>
                      <a:pt x="6" y="0"/>
                    </a:lnTo>
                    <a:lnTo>
                      <a:pt x="0" y="1"/>
                    </a:lnTo>
                    <a:lnTo>
                      <a:pt x="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4" name="Freeform 295"/>
              <p:cNvSpPr>
                <a:spLocks/>
              </p:cNvSpPr>
              <p:nvPr/>
            </p:nvSpPr>
            <p:spPr bwMode="auto">
              <a:xfrm>
                <a:off x="4517" y="555"/>
                <a:ext cx="9" cy="5"/>
              </a:xfrm>
              <a:custGeom>
                <a:avLst/>
                <a:gdLst>
                  <a:gd name="T0" fmla="*/ 0 w 28"/>
                  <a:gd name="T1" fmla="*/ 0 h 14"/>
                  <a:gd name="T2" fmla="*/ 0 w 28"/>
                  <a:gd name="T3" fmla="*/ 0 h 14"/>
                  <a:gd name="T4" fmla="*/ 0 w 28"/>
                  <a:gd name="T5" fmla="*/ 0 h 14"/>
                  <a:gd name="T6" fmla="*/ 0 w 28"/>
                  <a:gd name="T7" fmla="*/ 0 h 14"/>
                  <a:gd name="T8" fmla="*/ 0 w 28"/>
                  <a:gd name="T9" fmla="*/ 0 h 14"/>
                  <a:gd name="T10" fmla="*/ 0 w 28"/>
                  <a:gd name="T11" fmla="*/ 0 h 14"/>
                  <a:gd name="T12" fmla="*/ 0 w 28"/>
                  <a:gd name="T13" fmla="*/ 0 h 14"/>
                  <a:gd name="T14" fmla="*/ 0 w 28"/>
                  <a:gd name="T15" fmla="*/ 0 h 14"/>
                  <a:gd name="T16" fmla="*/ 0 w 28"/>
                  <a:gd name="T17" fmla="*/ 0 h 14"/>
                  <a:gd name="T18" fmla="*/ 0 w 28"/>
                  <a:gd name="T19" fmla="*/ 0 h 14"/>
                  <a:gd name="T20" fmla="*/ 0 w 28"/>
                  <a:gd name="T21" fmla="*/ 0 h 14"/>
                  <a:gd name="T22" fmla="*/ 0 w 28"/>
                  <a:gd name="T23" fmla="*/ 0 h 14"/>
                  <a:gd name="T24" fmla="*/ 0 w 28"/>
                  <a:gd name="T25" fmla="*/ 0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8" h="14">
                    <a:moveTo>
                      <a:pt x="2" y="11"/>
                    </a:moveTo>
                    <a:lnTo>
                      <a:pt x="2" y="14"/>
                    </a:lnTo>
                    <a:lnTo>
                      <a:pt x="8" y="12"/>
                    </a:lnTo>
                    <a:lnTo>
                      <a:pt x="15" y="8"/>
                    </a:lnTo>
                    <a:lnTo>
                      <a:pt x="21" y="6"/>
                    </a:lnTo>
                    <a:lnTo>
                      <a:pt x="28" y="5"/>
                    </a:lnTo>
                    <a:lnTo>
                      <a:pt x="27" y="0"/>
                    </a:lnTo>
                    <a:lnTo>
                      <a:pt x="20" y="3"/>
                    </a:lnTo>
                    <a:lnTo>
                      <a:pt x="14" y="5"/>
                    </a:lnTo>
                    <a:lnTo>
                      <a:pt x="7" y="7"/>
                    </a:lnTo>
                    <a:lnTo>
                      <a:pt x="1" y="10"/>
                    </a:lnTo>
                    <a:lnTo>
                      <a:pt x="0" y="14"/>
                    </a:lnTo>
                    <a:lnTo>
                      <a:pt x="2"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5" name="Freeform 296"/>
              <p:cNvSpPr>
                <a:spLocks/>
              </p:cNvSpPr>
              <p:nvPr/>
            </p:nvSpPr>
            <p:spPr bwMode="auto">
              <a:xfrm>
                <a:off x="4832" y="365"/>
                <a:ext cx="68" cy="120"/>
              </a:xfrm>
              <a:custGeom>
                <a:avLst/>
                <a:gdLst>
                  <a:gd name="T0" fmla="*/ 0 w 204"/>
                  <a:gd name="T1" fmla="*/ 0 h 360"/>
                  <a:gd name="T2" fmla="*/ 0 w 204"/>
                  <a:gd name="T3" fmla="*/ 0 h 360"/>
                  <a:gd name="T4" fmla="*/ 0 w 204"/>
                  <a:gd name="T5" fmla="*/ 0 h 360"/>
                  <a:gd name="T6" fmla="*/ 0 w 204"/>
                  <a:gd name="T7" fmla="*/ 0 h 360"/>
                  <a:gd name="T8" fmla="*/ 0 w 204"/>
                  <a:gd name="T9" fmla="*/ 0 h 360"/>
                  <a:gd name="T10" fmla="*/ 0 w 204"/>
                  <a:gd name="T11" fmla="*/ 0 h 360"/>
                  <a:gd name="T12" fmla="*/ 0 w 204"/>
                  <a:gd name="T13" fmla="*/ 0 h 360"/>
                  <a:gd name="T14" fmla="*/ 0 w 204"/>
                  <a:gd name="T15" fmla="*/ 0 h 360"/>
                  <a:gd name="T16" fmla="*/ 0 w 204"/>
                  <a:gd name="T17" fmla="*/ 0 h 360"/>
                  <a:gd name="T18" fmla="*/ 0 w 204"/>
                  <a:gd name="T19" fmla="*/ 0 h 360"/>
                  <a:gd name="T20" fmla="*/ 0 w 204"/>
                  <a:gd name="T21" fmla="*/ 0 h 360"/>
                  <a:gd name="T22" fmla="*/ 0 w 204"/>
                  <a:gd name="T23" fmla="*/ 0 h 360"/>
                  <a:gd name="T24" fmla="*/ 0 w 204"/>
                  <a:gd name="T25" fmla="*/ 0 h 360"/>
                  <a:gd name="T26" fmla="*/ 0 w 204"/>
                  <a:gd name="T27" fmla="*/ 0 h 360"/>
                  <a:gd name="T28" fmla="*/ 0 w 204"/>
                  <a:gd name="T29" fmla="*/ 0 h 360"/>
                  <a:gd name="T30" fmla="*/ 0 w 204"/>
                  <a:gd name="T31" fmla="*/ 0 h 360"/>
                  <a:gd name="T32" fmla="*/ 0 w 204"/>
                  <a:gd name="T33" fmla="*/ 0 h 360"/>
                  <a:gd name="T34" fmla="*/ 0 w 204"/>
                  <a:gd name="T35" fmla="*/ 0 h 360"/>
                  <a:gd name="T36" fmla="*/ 0 w 204"/>
                  <a:gd name="T37" fmla="*/ 0 h 360"/>
                  <a:gd name="T38" fmla="*/ 0 w 204"/>
                  <a:gd name="T39" fmla="*/ 0 h 360"/>
                  <a:gd name="T40" fmla="*/ 0 w 204"/>
                  <a:gd name="T41" fmla="*/ 0 h 360"/>
                  <a:gd name="T42" fmla="*/ 0 w 204"/>
                  <a:gd name="T43" fmla="*/ 0 h 360"/>
                  <a:gd name="T44" fmla="*/ 0 w 204"/>
                  <a:gd name="T45" fmla="*/ 0 h 360"/>
                  <a:gd name="T46" fmla="*/ 0 w 204"/>
                  <a:gd name="T47" fmla="*/ 0 h 360"/>
                  <a:gd name="T48" fmla="*/ 0 w 204"/>
                  <a:gd name="T49" fmla="*/ 0 h 360"/>
                  <a:gd name="T50" fmla="*/ 0 w 204"/>
                  <a:gd name="T51" fmla="*/ 0 h 36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04" h="360">
                    <a:moveTo>
                      <a:pt x="30" y="360"/>
                    </a:moveTo>
                    <a:lnTo>
                      <a:pt x="24" y="320"/>
                    </a:lnTo>
                    <a:lnTo>
                      <a:pt x="25" y="275"/>
                    </a:lnTo>
                    <a:lnTo>
                      <a:pt x="35" y="230"/>
                    </a:lnTo>
                    <a:lnTo>
                      <a:pt x="49" y="192"/>
                    </a:lnTo>
                    <a:lnTo>
                      <a:pt x="59" y="177"/>
                    </a:lnTo>
                    <a:lnTo>
                      <a:pt x="75" y="156"/>
                    </a:lnTo>
                    <a:lnTo>
                      <a:pt x="96" y="133"/>
                    </a:lnTo>
                    <a:lnTo>
                      <a:pt x="119" y="110"/>
                    </a:lnTo>
                    <a:lnTo>
                      <a:pt x="144" y="86"/>
                    </a:lnTo>
                    <a:lnTo>
                      <a:pt x="168" y="68"/>
                    </a:lnTo>
                    <a:lnTo>
                      <a:pt x="188" y="54"/>
                    </a:lnTo>
                    <a:lnTo>
                      <a:pt x="204" y="47"/>
                    </a:lnTo>
                    <a:lnTo>
                      <a:pt x="131" y="0"/>
                    </a:lnTo>
                    <a:lnTo>
                      <a:pt x="116" y="13"/>
                    </a:lnTo>
                    <a:lnTo>
                      <a:pt x="96" y="33"/>
                    </a:lnTo>
                    <a:lnTo>
                      <a:pt x="74" y="56"/>
                    </a:lnTo>
                    <a:lnTo>
                      <a:pt x="52" y="83"/>
                    </a:lnTo>
                    <a:lnTo>
                      <a:pt x="32" y="110"/>
                    </a:lnTo>
                    <a:lnTo>
                      <a:pt x="15" y="136"/>
                    </a:lnTo>
                    <a:lnTo>
                      <a:pt x="4" y="160"/>
                    </a:lnTo>
                    <a:lnTo>
                      <a:pt x="0" y="178"/>
                    </a:lnTo>
                    <a:lnTo>
                      <a:pt x="3" y="225"/>
                    </a:lnTo>
                    <a:lnTo>
                      <a:pt x="13" y="270"/>
                    </a:lnTo>
                    <a:lnTo>
                      <a:pt x="23" y="314"/>
                    </a:lnTo>
                    <a:lnTo>
                      <a:pt x="30" y="360"/>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6" name="Freeform 297"/>
              <p:cNvSpPr>
                <a:spLocks/>
              </p:cNvSpPr>
              <p:nvPr/>
            </p:nvSpPr>
            <p:spPr bwMode="auto">
              <a:xfrm>
                <a:off x="4839" y="419"/>
                <a:ext cx="17" cy="67"/>
              </a:xfrm>
              <a:custGeom>
                <a:avLst/>
                <a:gdLst>
                  <a:gd name="T0" fmla="*/ 0 w 51"/>
                  <a:gd name="T1" fmla="*/ 0 h 201"/>
                  <a:gd name="T2" fmla="*/ 0 w 51"/>
                  <a:gd name="T3" fmla="*/ 0 h 201"/>
                  <a:gd name="T4" fmla="*/ 0 w 51"/>
                  <a:gd name="T5" fmla="*/ 0 h 201"/>
                  <a:gd name="T6" fmla="*/ 0 w 51"/>
                  <a:gd name="T7" fmla="*/ 0 h 201"/>
                  <a:gd name="T8" fmla="*/ 0 w 51"/>
                  <a:gd name="T9" fmla="*/ 0 h 201"/>
                  <a:gd name="T10" fmla="*/ 0 w 51"/>
                  <a:gd name="T11" fmla="*/ 0 h 201"/>
                  <a:gd name="T12" fmla="*/ 0 w 51"/>
                  <a:gd name="T13" fmla="*/ 0 h 201"/>
                  <a:gd name="T14" fmla="*/ 0 w 51"/>
                  <a:gd name="T15" fmla="*/ 0 h 201"/>
                  <a:gd name="T16" fmla="*/ 0 w 51"/>
                  <a:gd name="T17" fmla="*/ 0 h 201"/>
                  <a:gd name="T18" fmla="*/ 0 w 51"/>
                  <a:gd name="T19" fmla="*/ 0 h 201"/>
                  <a:gd name="T20" fmla="*/ 0 w 51"/>
                  <a:gd name="T21" fmla="*/ 0 h 201"/>
                  <a:gd name="T22" fmla="*/ 0 w 51"/>
                  <a:gd name="T23" fmla="*/ 0 h 201"/>
                  <a:gd name="T24" fmla="*/ 0 w 51"/>
                  <a:gd name="T25" fmla="*/ 0 h 201"/>
                  <a:gd name="T26" fmla="*/ 0 w 51"/>
                  <a:gd name="T27" fmla="*/ 0 h 201"/>
                  <a:gd name="T28" fmla="*/ 0 w 51"/>
                  <a:gd name="T29" fmla="*/ 0 h 201"/>
                  <a:gd name="T30" fmla="*/ 0 w 51"/>
                  <a:gd name="T31" fmla="*/ 0 h 201"/>
                  <a:gd name="T32" fmla="*/ 0 w 51"/>
                  <a:gd name="T33" fmla="*/ 0 h 201"/>
                  <a:gd name="T34" fmla="*/ 0 w 51"/>
                  <a:gd name="T35" fmla="*/ 0 h 201"/>
                  <a:gd name="T36" fmla="*/ 0 w 51"/>
                  <a:gd name="T37" fmla="*/ 0 h 20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1" h="201">
                    <a:moveTo>
                      <a:pt x="47" y="0"/>
                    </a:moveTo>
                    <a:lnTo>
                      <a:pt x="33" y="20"/>
                    </a:lnTo>
                    <a:lnTo>
                      <a:pt x="22" y="43"/>
                    </a:lnTo>
                    <a:lnTo>
                      <a:pt x="13" y="68"/>
                    </a:lnTo>
                    <a:lnTo>
                      <a:pt x="6" y="96"/>
                    </a:lnTo>
                    <a:lnTo>
                      <a:pt x="1" y="123"/>
                    </a:lnTo>
                    <a:lnTo>
                      <a:pt x="0" y="151"/>
                    </a:lnTo>
                    <a:lnTo>
                      <a:pt x="2" y="177"/>
                    </a:lnTo>
                    <a:lnTo>
                      <a:pt x="7" y="201"/>
                    </a:lnTo>
                    <a:lnTo>
                      <a:pt x="11" y="200"/>
                    </a:lnTo>
                    <a:lnTo>
                      <a:pt x="8" y="174"/>
                    </a:lnTo>
                    <a:lnTo>
                      <a:pt x="7" y="149"/>
                    </a:lnTo>
                    <a:lnTo>
                      <a:pt x="7" y="122"/>
                    </a:lnTo>
                    <a:lnTo>
                      <a:pt x="10" y="96"/>
                    </a:lnTo>
                    <a:lnTo>
                      <a:pt x="15" y="71"/>
                    </a:lnTo>
                    <a:lnTo>
                      <a:pt x="24" y="46"/>
                    </a:lnTo>
                    <a:lnTo>
                      <a:pt x="36" y="23"/>
                    </a:lnTo>
                    <a:lnTo>
                      <a:pt x="51" y="2"/>
                    </a:lnTo>
                    <a:lnTo>
                      <a:pt x="4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7" name="Freeform 298"/>
              <p:cNvSpPr>
                <a:spLocks/>
              </p:cNvSpPr>
              <p:nvPr/>
            </p:nvSpPr>
            <p:spPr bwMode="auto">
              <a:xfrm>
                <a:off x="4855" y="380"/>
                <a:ext cx="47" cy="39"/>
              </a:xfrm>
              <a:custGeom>
                <a:avLst/>
                <a:gdLst>
                  <a:gd name="T0" fmla="*/ 0 w 141"/>
                  <a:gd name="T1" fmla="*/ 0 h 117"/>
                  <a:gd name="T2" fmla="*/ 0 w 141"/>
                  <a:gd name="T3" fmla="*/ 0 h 117"/>
                  <a:gd name="T4" fmla="*/ 0 w 141"/>
                  <a:gd name="T5" fmla="*/ 0 h 117"/>
                  <a:gd name="T6" fmla="*/ 0 w 141"/>
                  <a:gd name="T7" fmla="*/ 0 h 117"/>
                  <a:gd name="T8" fmla="*/ 0 w 141"/>
                  <a:gd name="T9" fmla="*/ 0 h 117"/>
                  <a:gd name="T10" fmla="*/ 0 w 141"/>
                  <a:gd name="T11" fmla="*/ 0 h 117"/>
                  <a:gd name="T12" fmla="*/ 0 w 141"/>
                  <a:gd name="T13" fmla="*/ 0 h 117"/>
                  <a:gd name="T14" fmla="*/ 0 w 141"/>
                  <a:gd name="T15" fmla="*/ 0 h 117"/>
                  <a:gd name="T16" fmla="*/ 0 w 141"/>
                  <a:gd name="T17" fmla="*/ 0 h 117"/>
                  <a:gd name="T18" fmla="*/ 0 w 141"/>
                  <a:gd name="T19" fmla="*/ 0 h 117"/>
                  <a:gd name="T20" fmla="*/ 0 w 141"/>
                  <a:gd name="T21" fmla="*/ 0 h 117"/>
                  <a:gd name="T22" fmla="*/ 0 w 141"/>
                  <a:gd name="T23" fmla="*/ 0 h 117"/>
                  <a:gd name="T24" fmla="*/ 0 w 141"/>
                  <a:gd name="T25" fmla="*/ 0 h 117"/>
                  <a:gd name="T26" fmla="*/ 0 w 141"/>
                  <a:gd name="T27" fmla="*/ 0 h 117"/>
                  <a:gd name="T28" fmla="*/ 0 w 141"/>
                  <a:gd name="T29" fmla="*/ 0 h 117"/>
                  <a:gd name="T30" fmla="*/ 0 w 141"/>
                  <a:gd name="T31" fmla="*/ 0 h 117"/>
                  <a:gd name="T32" fmla="*/ 0 w 141"/>
                  <a:gd name="T33" fmla="*/ 0 h 117"/>
                  <a:gd name="T34" fmla="*/ 0 w 141"/>
                  <a:gd name="T35" fmla="*/ 0 h 117"/>
                  <a:gd name="T36" fmla="*/ 0 w 141"/>
                  <a:gd name="T37" fmla="*/ 0 h 117"/>
                  <a:gd name="T38" fmla="*/ 0 w 141"/>
                  <a:gd name="T39" fmla="*/ 0 h 117"/>
                  <a:gd name="T40" fmla="*/ 0 w 141"/>
                  <a:gd name="T41" fmla="*/ 0 h 117"/>
                  <a:gd name="T42" fmla="*/ 0 w 141"/>
                  <a:gd name="T43" fmla="*/ 0 h 117"/>
                  <a:gd name="T44" fmla="*/ 0 w 141"/>
                  <a:gd name="T45" fmla="*/ 0 h 117"/>
                  <a:gd name="T46" fmla="*/ 0 w 141"/>
                  <a:gd name="T47" fmla="*/ 0 h 11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41" h="117">
                    <a:moveTo>
                      <a:pt x="135" y="3"/>
                    </a:moveTo>
                    <a:lnTo>
                      <a:pt x="135" y="0"/>
                    </a:lnTo>
                    <a:lnTo>
                      <a:pt x="119" y="8"/>
                    </a:lnTo>
                    <a:lnTo>
                      <a:pt x="101" y="19"/>
                    </a:lnTo>
                    <a:lnTo>
                      <a:pt x="83" y="35"/>
                    </a:lnTo>
                    <a:lnTo>
                      <a:pt x="63" y="52"/>
                    </a:lnTo>
                    <a:lnTo>
                      <a:pt x="45" y="69"/>
                    </a:lnTo>
                    <a:lnTo>
                      <a:pt x="27" y="86"/>
                    </a:lnTo>
                    <a:lnTo>
                      <a:pt x="12" y="102"/>
                    </a:lnTo>
                    <a:lnTo>
                      <a:pt x="0" y="115"/>
                    </a:lnTo>
                    <a:lnTo>
                      <a:pt x="4" y="117"/>
                    </a:lnTo>
                    <a:lnTo>
                      <a:pt x="18" y="101"/>
                    </a:lnTo>
                    <a:lnTo>
                      <a:pt x="33" y="86"/>
                    </a:lnTo>
                    <a:lnTo>
                      <a:pt x="49" y="69"/>
                    </a:lnTo>
                    <a:lnTo>
                      <a:pt x="65" y="54"/>
                    </a:lnTo>
                    <a:lnTo>
                      <a:pt x="83" y="39"/>
                    </a:lnTo>
                    <a:lnTo>
                      <a:pt x="100" y="26"/>
                    </a:lnTo>
                    <a:lnTo>
                      <a:pt x="119" y="14"/>
                    </a:lnTo>
                    <a:lnTo>
                      <a:pt x="137" y="3"/>
                    </a:lnTo>
                    <a:lnTo>
                      <a:pt x="137" y="0"/>
                    </a:lnTo>
                    <a:lnTo>
                      <a:pt x="137" y="3"/>
                    </a:lnTo>
                    <a:lnTo>
                      <a:pt x="141" y="2"/>
                    </a:lnTo>
                    <a:lnTo>
                      <a:pt x="137" y="0"/>
                    </a:lnTo>
                    <a:lnTo>
                      <a:pt x="135"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8" name="Freeform 299"/>
              <p:cNvSpPr>
                <a:spLocks/>
              </p:cNvSpPr>
              <p:nvPr/>
            </p:nvSpPr>
            <p:spPr bwMode="auto">
              <a:xfrm>
                <a:off x="4875" y="365"/>
                <a:ext cx="25" cy="16"/>
              </a:xfrm>
              <a:custGeom>
                <a:avLst/>
                <a:gdLst>
                  <a:gd name="T0" fmla="*/ 0 w 75"/>
                  <a:gd name="T1" fmla="*/ 0 h 50"/>
                  <a:gd name="T2" fmla="*/ 0 w 75"/>
                  <a:gd name="T3" fmla="*/ 0 h 50"/>
                  <a:gd name="T4" fmla="*/ 0 w 75"/>
                  <a:gd name="T5" fmla="*/ 0 h 50"/>
                  <a:gd name="T6" fmla="*/ 0 w 75"/>
                  <a:gd name="T7" fmla="*/ 0 h 50"/>
                  <a:gd name="T8" fmla="*/ 0 w 75"/>
                  <a:gd name="T9" fmla="*/ 0 h 50"/>
                  <a:gd name="T10" fmla="*/ 0 w 75"/>
                  <a:gd name="T11" fmla="*/ 0 h 50"/>
                  <a:gd name="T12" fmla="*/ 0 w 75"/>
                  <a:gd name="T13" fmla="*/ 0 h 50"/>
                  <a:gd name="T14" fmla="*/ 0 w 75"/>
                  <a:gd name="T15" fmla="*/ 0 h 50"/>
                  <a:gd name="T16" fmla="*/ 0 w 75"/>
                  <a:gd name="T17" fmla="*/ 0 h 50"/>
                  <a:gd name="T18" fmla="*/ 0 w 75"/>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50">
                    <a:moveTo>
                      <a:pt x="3" y="5"/>
                    </a:moveTo>
                    <a:lnTo>
                      <a:pt x="1" y="5"/>
                    </a:lnTo>
                    <a:lnTo>
                      <a:pt x="73" y="50"/>
                    </a:lnTo>
                    <a:lnTo>
                      <a:pt x="75" y="47"/>
                    </a:lnTo>
                    <a:lnTo>
                      <a:pt x="2" y="1"/>
                    </a:lnTo>
                    <a:lnTo>
                      <a:pt x="2" y="0"/>
                    </a:lnTo>
                    <a:lnTo>
                      <a:pt x="1" y="0"/>
                    </a:lnTo>
                    <a:lnTo>
                      <a:pt x="0" y="1"/>
                    </a:lnTo>
                    <a:lnTo>
                      <a:pt x="3"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9" name="Freeform 300"/>
              <p:cNvSpPr>
                <a:spLocks/>
              </p:cNvSpPr>
              <p:nvPr/>
            </p:nvSpPr>
            <p:spPr bwMode="auto">
              <a:xfrm>
                <a:off x="4832" y="365"/>
                <a:ext cx="44" cy="60"/>
              </a:xfrm>
              <a:custGeom>
                <a:avLst/>
                <a:gdLst>
                  <a:gd name="T0" fmla="*/ 0 w 134"/>
                  <a:gd name="T1" fmla="*/ 0 h 179"/>
                  <a:gd name="T2" fmla="*/ 0 w 134"/>
                  <a:gd name="T3" fmla="*/ 0 h 179"/>
                  <a:gd name="T4" fmla="*/ 0 w 134"/>
                  <a:gd name="T5" fmla="*/ 0 h 179"/>
                  <a:gd name="T6" fmla="*/ 0 w 134"/>
                  <a:gd name="T7" fmla="*/ 0 h 179"/>
                  <a:gd name="T8" fmla="*/ 0 w 134"/>
                  <a:gd name="T9" fmla="*/ 0 h 179"/>
                  <a:gd name="T10" fmla="*/ 0 w 134"/>
                  <a:gd name="T11" fmla="*/ 0 h 179"/>
                  <a:gd name="T12" fmla="*/ 0 w 134"/>
                  <a:gd name="T13" fmla="*/ 0 h 179"/>
                  <a:gd name="T14" fmla="*/ 0 w 134"/>
                  <a:gd name="T15" fmla="*/ 0 h 179"/>
                  <a:gd name="T16" fmla="*/ 0 w 134"/>
                  <a:gd name="T17" fmla="*/ 0 h 179"/>
                  <a:gd name="T18" fmla="*/ 0 w 134"/>
                  <a:gd name="T19" fmla="*/ 0 h 179"/>
                  <a:gd name="T20" fmla="*/ 0 w 134"/>
                  <a:gd name="T21" fmla="*/ 0 h 179"/>
                  <a:gd name="T22" fmla="*/ 0 w 134"/>
                  <a:gd name="T23" fmla="*/ 0 h 179"/>
                  <a:gd name="T24" fmla="*/ 0 w 134"/>
                  <a:gd name="T25" fmla="*/ 0 h 179"/>
                  <a:gd name="T26" fmla="*/ 0 w 134"/>
                  <a:gd name="T27" fmla="*/ 0 h 179"/>
                  <a:gd name="T28" fmla="*/ 0 w 134"/>
                  <a:gd name="T29" fmla="*/ 0 h 179"/>
                  <a:gd name="T30" fmla="*/ 0 w 134"/>
                  <a:gd name="T31" fmla="*/ 0 h 179"/>
                  <a:gd name="T32" fmla="*/ 0 w 134"/>
                  <a:gd name="T33" fmla="*/ 0 h 179"/>
                  <a:gd name="T34" fmla="*/ 0 w 134"/>
                  <a:gd name="T35" fmla="*/ 0 h 179"/>
                  <a:gd name="T36" fmla="*/ 0 w 134"/>
                  <a:gd name="T37" fmla="*/ 0 h 17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4" h="179">
                    <a:moveTo>
                      <a:pt x="3" y="179"/>
                    </a:moveTo>
                    <a:lnTo>
                      <a:pt x="7" y="160"/>
                    </a:lnTo>
                    <a:lnTo>
                      <a:pt x="18" y="136"/>
                    </a:lnTo>
                    <a:lnTo>
                      <a:pt x="35" y="112"/>
                    </a:lnTo>
                    <a:lnTo>
                      <a:pt x="54" y="86"/>
                    </a:lnTo>
                    <a:lnTo>
                      <a:pt x="76" y="62"/>
                    </a:lnTo>
                    <a:lnTo>
                      <a:pt x="98" y="39"/>
                    </a:lnTo>
                    <a:lnTo>
                      <a:pt x="118" y="19"/>
                    </a:lnTo>
                    <a:lnTo>
                      <a:pt x="134" y="4"/>
                    </a:lnTo>
                    <a:lnTo>
                      <a:pt x="131" y="0"/>
                    </a:lnTo>
                    <a:lnTo>
                      <a:pt x="116" y="13"/>
                    </a:lnTo>
                    <a:lnTo>
                      <a:pt x="96" y="33"/>
                    </a:lnTo>
                    <a:lnTo>
                      <a:pt x="74" y="57"/>
                    </a:lnTo>
                    <a:lnTo>
                      <a:pt x="52" y="84"/>
                    </a:lnTo>
                    <a:lnTo>
                      <a:pt x="31" y="111"/>
                    </a:lnTo>
                    <a:lnTo>
                      <a:pt x="15" y="137"/>
                    </a:lnTo>
                    <a:lnTo>
                      <a:pt x="3" y="161"/>
                    </a:lnTo>
                    <a:lnTo>
                      <a:pt x="0" y="179"/>
                    </a:lnTo>
                    <a:lnTo>
                      <a:pt x="3"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0" name="Freeform 301"/>
              <p:cNvSpPr>
                <a:spLocks/>
              </p:cNvSpPr>
              <p:nvPr/>
            </p:nvSpPr>
            <p:spPr bwMode="auto">
              <a:xfrm>
                <a:off x="4832" y="425"/>
                <a:ext cx="11" cy="61"/>
              </a:xfrm>
              <a:custGeom>
                <a:avLst/>
                <a:gdLst>
                  <a:gd name="T0" fmla="*/ 0 w 33"/>
                  <a:gd name="T1" fmla="*/ 0 h 183"/>
                  <a:gd name="T2" fmla="*/ 0 w 33"/>
                  <a:gd name="T3" fmla="*/ 0 h 183"/>
                  <a:gd name="T4" fmla="*/ 0 w 33"/>
                  <a:gd name="T5" fmla="*/ 0 h 183"/>
                  <a:gd name="T6" fmla="*/ 0 w 33"/>
                  <a:gd name="T7" fmla="*/ 0 h 183"/>
                  <a:gd name="T8" fmla="*/ 0 w 33"/>
                  <a:gd name="T9" fmla="*/ 0 h 183"/>
                  <a:gd name="T10" fmla="*/ 0 w 33"/>
                  <a:gd name="T11" fmla="*/ 0 h 183"/>
                  <a:gd name="T12" fmla="*/ 0 w 33"/>
                  <a:gd name="T13" fmla="*/ 0 h 183"/>
                  <a:gd name="T14" fmla="*/ 0 w 33"/>
                  <a:gd name="T15" fmla="*/ 0 h 183"/>
                  <a:gd name="T16" fmla="*/ 0 w 33"/>
                  <a:gd name="T17" fmla="*/ 0 h 183"/>
                  <a:gd name="T18" fmla="*/ 0 w 33"/>
                  <a:gd name="T19" fmla="*/ 0 h 183"/>
                  <a:gd name="T20" fmla="*/ 0 w 33"/>
                  <a:gd name="T21" fmla="*/ 0 h 183"/>
                  <a:gd name="T22" fmla="*/ 0 w 33"/>
                  <a:gd name="T23" fmla="*/ 0 h 183"/>
                  <a:gd name="T24" fmla="*/ 0 w 33"/>
                  <a:gd name="T25" fmla="*/ 0 h 1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 h="183">
                    <a:moveTo>
                      <a:pt x="29" y="183"/>
                    </a:moveTo>
                    <a:lnTo>
                      <a:pt x="33" y="182"/>
                    </a:lnTo>
                    <a:lnTo>
                      <a:pt x="24" y="138"/>
                    </a:lnTo>
                    <a:lnTo>
                      <a:pt x="15" y="92"/>
                    </a:lnTo>
                    <a:lnTo>
                      <a:pt x="8" y="47"/>
                    </a:lnTo>
                    <a:lnTo>
                      <a:pt x="3" y="0"/>
                    </a:lnTo>
                    <a:lnTo>
                      <a:pt x="0" y="0"/>
                    </a:lnTo>
                    <a:lnTo>
                      <a:pt x="5" y="46"/>
                    </a:lnTo>
                    <a:lnTo>
                      <a:pt x="14" y="91"/>
                    </a:lnTo>
                    <a:lnTo>
                      <a:pt x="22" y="138"/>
                    </a:lnTo>
                    <a:lnTo>
                      <a:pt x="29" y="183"/>
                    </a:lnTo>
                    <a:lnTo>
                      <a:pt x="33" y="182"/>
                    </a:lnTo>
                    <a:lnTo>
                      <a:pt x="29" y="1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1" name="Freeform 302"/>
              <p:cNvSpPr>
                <a:spLocks/>
              </p:cNvSpPr>
              <p:nvPr/>
            </p:nvSpPr>
            <p:spPr bwMode="auto">
              <a:xfrm>
                <a:off x="4842" y="476"/>
                <a:ext cx="24" cy="53"/>
              </a:xfrm>
              <a:custGeom>
                <a:avLst/>
                <a:gdLst>
                  <a:gd name="T0" fmla="*/ 0 w 74"/>
                  <a:gd name="T1" fmla="*/ 0 h 158"/>
                  <a:gd name="T2" fmla="*/ 0 w 74"/>
                  <a:gd name="T3" fmla="*/ 0 h 158"/>
                  <a:gd name="T4" fmla="*/ 0 w 74"/>
                  <a:gd name="T5" fmla="*/ 0 h 158"/>
                  <a:gd name="T6" fmla="*/ 0 w 74"/>
                  <a:gd name="T7" fmla="*/ 0 h 15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4" h="158">
                    <a:moveTo>
                      <a:pt x="1" y="0"/>
                    </a:moveTo>
                    <a:lnTo>
                      <a:pt x="74" y="158"/>
                    </a:lnTo>
                    <a:lnTo>
                      <a:pt x="0" y="101"/>
                    </a:lnTo>
                    <a:lnTo>
                      <a:pt x="1" y="0"/>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2" name="Freeform 303"/>
              <p:cNvSpPr>
                <a:spLocks/>
              </p:cNvSpPr>
              <p:nvPr/>
            </p:nvSpPr>
            <p:spPr bwMode="auto">
              <a:xfrm>
                <a:off x="4841" y="476"/>
                <a:ext cx="27" cy="55"/>
              </a:xfrm>
              <a:custGeom>
                <a:avLst/>
                <a:gdLst>
                  <a:gd name="T0" fmla="*/ 0 w 81"/>
                  <a:gd name="T1" fmla="*/ 0 h 166"/>
                  <a:gd name="T2" fmla="*/ 0 w 81"/>
                  <a:gd name="T3" fmla="*/ 0 h 166"/>
                  <a:gd name="T4" fmla="*/ 0 w 81"/>
                  <a:gd name="T5" fmla="*/ 0 h 166"/>
                  <a:gd name="T6" fmla="*/ 0 w 81"/>
                  <a:gd name="T7" fmla="*/ 0 h 166"/>
                  <a:gd name="T8" fmla="*/ 0 w 81"/>
                  <a:gd name="T9" fmla="*/ 0 h 166"/>
                  <a:gd name="T10" fmla="*/ 0 w 81"/>
                  <a:gd name="T11" fmla="*/ 0 h 166"/>
                  <a:gd name="T12" fmla="*/ 0 w 81"/>
                  <a:gd name="T13" fmla="*/ 0 h 166"/>
                  <a:gd name="T14" fmla="*/ 0 w 81"/>
                  <a:gd name="T15" fmla="*/ 0 h 166"/>
                  <a:gd name="T16" fmla="*/ 0 w 81"/>
                  <a:gd name="T17" fmla="*/ 0 h 166"/>
                  <a:gd name="T18" fmla="*/ 0 w 81"/>
                  <a:gd name="T19" fmla="*/ 0 h 1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166">
                    <a:moveTo>
                      <a:pt x="74" y="161"/>
                    </a:moveTo>
                    <a:lnTo>
                      <a:pt x="76" y="159"/>
                    </a:lnTo>
                    <a:lnTo>
                      <a:pt x="3" y="0"/>
                    </a:lnTo>
                    <a:lnTo>
                      <a:pt x="0" y="1"/>
                    </a:lnTo>
                    <a:lnTo>
                      <a:pt x="73" y="160"/>
                    </a:lnTo>
                    <a:lnTo>
                      <a:pt x="76" y="158"/>
                    </a:lnTo>
                    <a:lnTo>
                      <a:pt x="74" y="161"/>
                    </a:lnTo>
                    <a:lnTo>
                      <a:pt x="81" y="166"/>
                    </a:lnTo>
                    <a:lnTo>
                      <a:pt x="76" y="159"/>
                    </a:lnTo>
                    <a:lnTo>
                      <a:pt x="74" y="1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3" name="Freeform 304"/>
              <p:cNvSpPr>
                <a:spLocks/>
              </p:cNvSpPr>
              <p:nvPr/>
            </p:nvSpPr>
            <p:spPr bwMode="auto">
              <a:xfrm>
                <a:off x="4841" y="509"/>
                <a:ext cx="26" cy="20"/>
              </a:xfrm>
              <a:custGeom>
                <a:avLst/>
                <a:gdLst>
                  <a:gd name="T0" fmla="*/ 0 w 77"/>
                  <a:gd name="T1" fmla="*/ 0 h 61"/>
                  <a:gd name="T2" fmla="*/ 0 w 77"/>
                  <a:gd name="T3" fmla="*/ 0 h 61"/>
                  <a:gd name="T4" fmla="*/ 0 w 77"/>
                  <a:gd name="T5" fmla="*/ 0 h 61"/>
                  <a:gd name="T6" fmla="*/ 0 w 77"/>
                  <a:gd name="T7" fmla="*/ 0 h 61"/>
                  <a:gd name="T8" fmla="*/ 0 w 77"/>
                  <a:gd name="T9" fmla="*/ 0 h 61"/>
                  <a:gd name="T10" fmla="*/ 0 w 77"/>
                  <a:gd name="T11" fmla="*/ 0 h 61"/>
                  <a:gd name="T12" fmla="*/ 0 w 77"/>
                  <a:gd name="T13" fmla="*/ 0 h 61"/>
                  <a:gd name="T14" fmla="*/ 0 w 77"/>
                  <a:gd name="T15" fmla="*/ 0 h 61"/>
                  <a:gd name="T16" fmla="*/ 0 w 77"/>
                  <a:gd name="T17" fmla="*/ 0 h 61"/>
                  <a:gd name="T18" fmla="*/ 0 w 77"/>
                  <a:gd name="T19" fmla="*/ 0 h 61"/>
                  <a:gd name="T20" fmla="*/ 0 w 77"/>
                  <a:gd name="T21" fmla="*/ 0 h 61"/>
                  <a:gd name="T22" fmla="*/ 0 w 77"/>
                  <a:gd name="T23" fmla="*/ 0 h 61"/>
                  <a:gd name="T24" fmla="*/ 0 w 77"/>
                  <a:gd name="T25" fmla="*/ 0 h 61"/>
                  <a:gd name="T26" fmla="*/ 0 w 77"/>
                  <a:gd name="T27" fmla="*/ 0 h 61"/>
                  <a:gd name="T28" fmla="*/ 0 w 77"/>
                  <a:gd name="T29" fmla="*/ 0 h 61"/>
                  <a:gd name="T30" fmla="*/ 0 w 77"/>
                  <a:gd name="T31" fmla="*/ 0 h 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77" h="61">
                    <a:moveTo>
                      <a:pt x="0" y="2"/>
                    </a:moveTo>
                    <a:lnTo>
                      <a:pt x="3" y="4"/>
                    </a:lnTo>
                    <a:lnTo>
                      <a:pt x="10" y="11"/>
                    </a:lnTo>
                    <a:lnTo>
                      <a:pt x="22" y="19"/>
                    </a:lnTo>
                    <a:lnTo>
                      <a:pt x="34" y="30"/>
                    </a:lnTo>
                    <a:lnTo>
                      <a:pt x="48" y="40"/>
                    </a:lnTo>
                    <a:lnTo>
                      <a:pt x="60" y="50"/>
                    </a:lnTo>
                    <a:lnTo>
                      <a:pt x="69" y="57"/>
                    </a:lnTo>
                    <a:lnTo>
                      <a:pt x="75" y="61"/>
                    </a:lnTo>
                    <a:lnTo>
                      <a:pt x="77" y="58"/>
                    </a:lnTo>
                    <a:lnTo>
                      <a:pt x="3" y="0"/>
                    </a:lnTo>
                    <a:lnTo>
                      <a:pt x="4" y="2"/>
                    </a:lnTo>
                    <a:lnTo>
                      <a:pt x="0" y="2"/>
                    </a:lnTo>
                    <a:lnTo>
                      <a:pt x="0" y="3"/>
                    </a:lnTo>
                    <a:lnTo>
                      <a:pt x="1" y="3"/>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4" name="Freeform 305"/>
              <p:cNvSpPr>
                <a:spLocks/>
              </p:cNvSpPr>
              <p:nvPr/>
            </p:nvSpPr>
            <p:spPr bwMode="auto">
              <a:xfrm>
                <a:off x="4841" y="472"/>
                <a:ext cx="2" cy="38"/>
              </a:xfrm>
              <a:custGeom>
                <a:avLst/>
                <a:gdLst>
                  <a:gd name="T0" fmla="*/ 0 w 5"/>
                  <a:gd name="T1" fmla="*/ 0 h 112"/>
                  <a:gd name="T2" fmla="*/ 0 w 5"/>
                  <a:gd name="T3" fmla="*/ 0 h 112"/>
                  <a:gd name="T4" fmla="*/ 0 w 5"/>
                  <a:gd name="T5" fmla="*/ 0 h 112"/>
                  <a:gd name="T6" fmla="*/ 0 w 5"/>
                  <a:gd name="T7" fmla="*/ 0 h 112"/>
                  <a:gd name="T8" fmla="*/ 0 w 5"/>
                  <a:gd name="T9" fmla="*/ 0 h 112"/>
                  <a:gd name="T10" fmla="*/ 0 w 5"/>
                  <a:gd name="T11" fmla="*/ 0 h 112"/>
                  <a:gd name="T12" fmla="*/ 0 w 5"/>
                  <a:gd name="T13" fmla="*/ 0 h 112"/>
                  <a:gd name="T14" fmla="*/ 0 w 5"/>
                  <a:gd name="T15" fmla="*/ 0 h 112"/>
                  <a:gd name="T16" fmla="*/ 0 w 5"/>
                  <a:gd name="T17" fmla="*/ 0 h 112"/>
                  <a:gd name="T18" fmla="*/ 0 w 5"/>
                  <a:gd name="T19" fmla="*/ 0 h 1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 h="112">
                    <a:moveTo>
                      <a:pt x="4" y="10"/>
                    </a:moveTo>
                    <a:lnTo>
                      <a:pt x="1" y="11"/>
                    </a:lnTo>
                    <a:lnTo>
                      <a:pt x="0" y="112"/>
                    </a:lnTo>
                    <a:lnTo>
                      <a:pt x="4" y="112"/>
                    </a:lnTo>
                    <a:lnTo>
                      <a:pt x="5" y="11"/>
                    </a:lnTo>
                    <a:lnTo>
                      <a:pt x="1" y="11"/>
                    </a:lnTo>
                    <a:lnTo>
                      <a:pt x="4" y="10"/>
                    </a:lnTo>
                    <a:lnTo>
                      <a:pt x="1" y="0"/>
                    </a:lnTo>
                    <a:lnTo>
                      <a:pt x="1" y="11"/>
                    </a:lnTo>
                    <a:lnTo>
                      <a:pt x="4"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5" name="Freeform 306"/>
              <p:cNvSpPr>
                <a:spLocks/>
              </p:cNvSpPr>
              <p:nvPr/>
            </p:nvSpPr>
            <p:spPr bwMode="auto">
              <a:xfrm>
                <a:off x="4786" y="673"/>
                <a:ext cx="90" cy="135"/>
              </a:xfrm>
              <a:custGeom>
                <a:avLst/>
                <a:gdLst>
                  <a:gd name="T0" fmla="*/ 0 w 269"/>
                  <a:gd name="T1" fmla="*/ 0 h 405"/>
                  <a:gd name="T2" fmla="*/ 0 w 269"/>
                  <a:gd name="T3" fmla="*/ 0 h 405"/>
                  <a:gd name="T4" fmla="*/ 0 w 269"/>
                  <a:gd name="T5" fmla="*/ 0 h 405"/>
                  <a:gd name="T6" fmla="*/ 0 w 269"/>
                  <a:gd name="T7" fmla="*/ 0 h 405"/>
                  <a:gd name="T8" fmla="*/ 0 w 269"/>
                  <a:gd name="T9" fmla="*/ 0 h 405"/>
                  <a:gd name="T10" fmla="*/ 0 w 269"/>
                  <a:gd name="T11" fmla="*/ 0 h 405"/>
                  <a:gd name="T12" fmla="*/ 0 w 269"/>
                  <a:gd name="T13" fmla="*/ 0 h 405"/>
                  <a:gd name="T14" fmla="*/ 0 w 269"/>
                  <a:gd name="T15" fmla="*/ 0 h 405"/>
                  <a:gd name="T16" fmla="*/ 0 w 269"/>
                  <a:gd name="T17" fmla="*/ 0 h 405"/>
                  <a:gd name="T18" fmla="*/ 0 w 269"/>
                  <a:gd name="T19" fmla="*/ 0 h 405"/>
                  <a:gd name="T20" fmla="*/ 0 w 269"/>
                  <a:gd name="T21" fmla="*/ 0 h 405"/>
                  <a:gd name="T22" fmla="*/ 0 w 269"/>
                  <a:gd name="T23" fmla="*/ 0 h 405"/>
                  <a:gd name="T24" fmla="*/ 0 w 269"/>
                  <a:gd name="T25" fmla="*/ 0 h 405"/>
                  <a:gd name="T26" fmla="*/ 0 w 269"/>
                  <a:gd name="T27" fmla="*/ 0 h 405"/>
                  <a:gd name="T28" fmla="*/ 0 w 269"/>
                  <a:gd name="T29" fmla="*/ 0 h 405"/>
                  <a:gd name="T30" fmla="*/ 0 w 269"/>
                  <a:gd name="T31" fmla="*/ 0 h 405"/>
                  <a:gd name="T32" fmla="*/ 0 w 269"/>
                  <a:gd name="T33" fmla="*/ 0 h 405"/>
                  <a:gd name="T34" fmla="*/ 0 w 269"/>
                  <a:gd name="T35" fmla="*/ 0 h 405"/>
                  <a:gd name="T36" fmla="*/ 0 w 269"/>
                  <a:gd name="T37" fmla="*/ 0 h 405"/>
                  <a:gd name="T38" fmla="*/ 0 w 269"/>
                  <a:gd name="T39" fmla="*/ 0 h 405"/>
                  <a:gd name="T40" fmla="*/ 0 w 269"/>
                  <a:gd name="T41" fmla="*/ 0 h 405"/>
                  <a:gd name="T42" fmla="*/ 0 w 269"/>
                  <a:gd name="T43" fmla="*/ 0 h 405"/>
                  <a:gd name="T44" fmla="*/ 0 w 269"/>
                  <a:gd name="T45" fmla="*/ 0 h 405"/>
                  <a:gd name="T46" fmla="*/ 0 w 269"/>
                  <a:gd name="T47" fmla="*/ 0 h 405"/>
                  <a:gd name="T48" fmla="*/ 0 w 269"/>
                  <a:gd name="T49" fmla="*/ 0 h 405"/>
                  <a:gd name="T50" fmla="*/ 0 w 269"/>
                  <a:gd name="T51" fmla="*/ 0 h 405"/>
                  <a:gd name="T52" fmla="*/ 0 w 269"/>
                  <a:gd name="T53" fmla="*/ 0 h 405"/>
                  <a:gd name="T54" fmla="*/ 0 w 269"/>
                  <a:gd name="T55" fmla="*/ 0 h 405"/>
                  <a:gd name="T56" fmla="*/ 0 w 269"/>
                  <a:gd name="T57" fmla="*/ 0 h 405"/>
                  <a:gd name="T58" fmla="*/ 0 w 269"/>
                  <a:gd name="T59" fmla="*/ 0 h 405"/>
                  <a:gd name="T60" fmla="*/ 0 w 269"/>
                  <a:gd name="T61" fmla="*/ 0 h 405"/>
                  <a:gd name="T62" fmla="*/ 0 w 269"/>
                  <a:gd name="T63" fmla="*/ 0 h 405"/>
                  <a:gd name="T64" fmla="*/ 0 w 269"/>
                  <a:gd name="T65" fmla="*/ 0 h 405"/>
                  <a:gd name="T66" fmla="*/ 0 w 269"/>
                  <a:gd name="T67" fmla="*/ 0 h 405"/>
                  <a:gd name="T68" fmla="*/ 0 w 269"/>
                  <a:gd name="T69" fmla="*/ 0 h 405"/>
                  <a:gd name="T70" fmla="*/ 0 w 269"/>
                  <a:gd name="T71" fmla="*/ 0 h 405"/>
                  <a:gd name="T72" fmla="*/ 0 w 269"/>
                  <a:gd name="T73" fmla="*/ 0 h 405"/>
                  <a:gd name="T74" fmla="*/ 0 w 269"/>
                  <a:gd name="T75" fmla="*/ 0 h 405"/>
                  <a:gd name="T76" fmla="*/ 0 w 269"/>
                  <a:gd name="T77" fmla="*/ 0 h 405"/>
                  <a:gd name="T78" fmla="*/ 0 w 269"/>
                  <a:gd name="T79" fmla="*/ 0 h 405"/>
                  <a:gd name="T80" fmla="*/ 0 w 269"/>
                  <a:gd name="T81" fmla="*/ 0 h 405"/>
                  <a:gd name="T82" fmla="*/ 0 w 269"/>
                  <a:gd name="T83" fmla="*/ 0 h 405"/>
                  <a:gd name="T84" fmla="*/ 0 w 269"/>
                  <a:gd name="T85" fmla="*/ 0 h 405"/>
                  <a:gd name="T86" fmla="*/ 0 w 269"/>
                  <a:gd name="T87" fmla="*/ 0 h 405"/>
                  <a:gd name="T88" fmla="*/ 0 w 269"/>
                  <a:gd name="T89" fmla="*/ 0 h 405"/>
                  <a:gd name="T90" fmla="*/ 0 w 269"/>
                  <a:gd name="T91" fmla="*/ 0 h 405"/>
                  <a:gd name="T92" fmla="*/ 0 w 269"/>
                  <a:gd name="T93" fmla="*/ 0 h 405"/>
                  <a:gd name="T94" fmla="*/ 0 w 269"/>
                  <a:gd name="T95" fmla="*/ 0 h 405"/>
                  <a:gd name="T96" fmla="*/ 0 w 269"/>
                  <a:gd name="T97" fmla="*/ 0 h 4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69" h="405">
                    <a:moveTo>
                      <a:pt x="171" y="405"/>
                    </a:moveTo>
                    <a:lnTo>
                      <a:pt x="269" y="369"/>
                    </a:lnTo>
                    <a:lnTo>
                      <a:pt x="267" y="358"/>
                    </a:lnTo>
                    <a:lnTo>
                      <a:pt x="266" y="346"/>
                    </a:lnTo>
                    <a:lnTo>
                      <a:pt x="265" y="333"/>
                    </a:lnTo>
                    <a:lnTo>
                      <a:pt x="265" y="322"/>
                    </a:lnTo>
                    <a:lnTo>
                      <a:pt x="259" y="282"/>
                    </a:lnTo>
                    <a:lnTo>
                      <a:pt x="252" y="242"/>
                    </a:lnTo>
                    <a:lnTo>
                      <a:pt x="244" y="202"/>
                    </a:lnTo>
                    <a:lnTo>
                      <a:pt x="232" y="164"/>
                    </a:lnTo>
                    <a:lnTo>
                      <a:pt x="225" y="146"/>
                    </a:lnTo>
                    <a:lnTo>
                      <a:pt x="217" y="132"/>
                    </a:lnTo>
                    <a:lnTo>
                      <a:pt x="209" y="121"/>
                    </a:lnTo>
                    <a:lnTo>
                      <a:pt x="201" y="111"/>
                    </a:lnTo>
                    <a:lnTo>
                      <a:pt x="190" y="103"/>
                    </a:lnTo>
                    <a:lnTo>
                      <a:pt x="177" y="95"/>
                    </a:lnTo>
                    <a:lnTo>
                      <a:pt x="165" y="88"/>
                    </a:lnTo>
                    <a:lnTo>
                      <a:pt x="148" y="79"/>
                    </a:lnTo>
                    <a:lnTo>
                      <a:pt x="131" y="68"/>
                    </a:lnTo>
                    <a:lnTo>
                      <a:pt x="112" y="58"/>
                    </a:lnTo>
                    <a:lnTo>
                      <a:pt x="94" y="47"/>
                    </a:lnTo>
                    <a:lnTo>
                      <a:pt x="75" y="36"/>
                    </a:lnTo>
                    <a:lnTo>
                      <a:pt x="57" y="25"/>
                    </a:lnTo>
                    <a:lnTo>
                      <a:pt x="38" y="16"/>
                    </a:lnTo>
                    <a:lnTo>
                      <a:pt x="18" y="7"/>
                    </a:lnTo>
                    <a:lnTo>
                      <a:pt x="0" y="0"/>
                    </a:lnTo>
                    <a:lnTo>
                      <a:pt x="1" y="1"/>
                    </a:lnTo>
                    <a:lnTo>
                      <a:pt x="4" y="2"/>
                    </a:lnTo>
                    <a:lnTo>
                      <a:pt x="15" y="9"/>
                    </a:lnTo>
                    <a:lnTo>
                      <a:pt x="23" y="14"/>
                    </a:lnTo>
                    <a:lnTo>
                      <a:pt x="30" y="17"/>
                    </a:lnTo>
                    <a:lnTo>
                      <a:pt x="37" y="22"/>
                    </a:lnTo>
                    <a:lnTo>
                      <a:pt x="44" y="26"/>
                    </a:lnTo>
                    <a:lnTo>
                      <a:pt x="53" y="33"/>
                    </a:lnTo>
                    <a:lnTo>
                      <a:pt x="62" y="40"/>
                    </a:lnTo>
                    <a:lnTo>
                      <a:pt x="72" y="48"/>
                    </a:lnTo>
                    <a:lnTo>
                      <a:pt x="80" y="55"/>
                    </a:lnTo>
                    <a:lnTo>
                      <a:pt x="89" y="64"/>
                    </a:lnTo>
                    <a:lnTo>
                      <a:pt x="97" y="72"/>
                    </a:lnTo>
                    <a:lnTo>
                      <a:pt x="104" y="80"/>
                    </a:lnTo>
                    <a:lnTo>
                      <a:pt x="112" y="89"/>
                    </a:lnTo>
                    <a:lnTo>
                      <a:pt x="132" y="119"/>
                    </a:lnTo>
                    <a:lnTo>
                      <a:pt x="148" y="157"/>
                    </a:lnTo>
                    <a:lnTo>
                      <a:pt x="162" y="197"/>
                    </a:lnTo>
                    <a:lnTo>
                      <a:pt x="172" y="242"/>
                    </a:lnTo>
                    <a:lnTo>
                      <a:pt x="177" y="287"/>
                    </a:lnTo>
                    <a:lnTo>
                      <a:pt x="180" y="330"/>
                    </a:lnTo>
                    <a:lnTo>
                      <a:pt x="177" y="371"/>
                    </a:lnTo>
                    <a:lnTo>
                      <a:pt x="171" y="405"/>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6" name="Freeform 307"/>
              <p:cNvSpPr>
                <a:spLocks/>
              </p:cNvSpPr>
              <p:nvPr/>
            </p:nvSpPr>
            <p:spPr bwMode="auto">
              <a:xfrm>
                <a:off x="4786" y="672"/>
                <a:ext cx="55" cy="64"/>
              </a:xfrm>
              <a:custGeom>
                <a:avLst/>
                <a:gdLst>
                  <a:gd name="T0" fmla="*/ 0 w 165"/>
                  <a:gd name="T1" fmla="*/ 0 h 191"/>
                  <a:gd name="T2" fmla="*/ 0 w 165"/>
                  <a:gd name="T3" fmla="*/ 0 h 191"/>
                  <a:gd name="T4" fmla="*/ 0 w 165"/>
                  <a:gd name="T5" fmla="*/ 0 h 191"/>
                  <a:gd name="T6" fmla="*/ 0 w 165"/>
                  <a:gd name="T7" fmla="*/ 0 h 191"/>
                  <a:gd name="T8" fmla="*/ 0 w 165"/>
                  <a:gd name="T9" fmla="*/ 0 h 191"/>
                  <a:gd name="T10" fmla="*/ 0 w 165"/>
                  <a:gd name="T11" fmla="*/ 0 h 191"/>
                  <a:gd name="T12" fmla="*/ 0 w 165"/>
                  <a:gd name="T13" fmla="*/ 0 h 191"/>
                  <a:gd name="T14" fmla="*/ 0 w 165"/>
                  <a:gd name="T15" fmla="*/ 0 h 191"/>
                  <a:gd name="T16" fmla="*/ 0 w 165"/>
                  <a:gd name="T17" fmla="*/ 0 h 191"/>
                  <a:gd name="T18" fmla="*/ 0 w 165"/>
                  <a:gd name="T19" fmla="*/ 0 h 191"/>
                  <a:gd name="T20" fmla="*/ 0 w 165"/>
                  <a:gd name="T21" fmla="*/ 0 h 191"/>
                  <a:gd name="T22" fmla="*/ 0 w 165"/>
                  <a:gd name="T23" fmla="*/ 0 h 191"/>
                  <a:gd name="T24" fmla="*/ 0 w 165"/>
                  <a:gd name="T25" fmla="*/ 0 h 191"/>
                  <a:gd name="T26" fmla="*/ 0 w 165"/>
                  <a:gd name="T27" fmla="*/ 0 h 191"/>
                  <a:gd name="T28" fmla="*/ 0 w 165"/>
                  <a:gd name="T29" fmla="*/ 0 h 191"/>
                  <a:gd name="T30" fmla="*/ 0 w 165"/>
                  <a:gd name="T31" fmla="*/ 0 h 191"/>
                  <a:gd name="T32" fmla="*/ 0 w 165"/>
                  <a:gd name="T33" fmla="*/ 0 h 191"/>
                  <a:gd name="T34" fmla="*/ 0 w 165"/>
                  <a:gd name="T35" fmla="*/ 0 h 191"/>
                  <a:gd name="T36" fmla="*/ 0 w 165"/>
                  <a:gd name="T37" fmla="*/ 0 h 19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65" h="191">
                    <a:moveTo>
                      <a:pt x="165" y="191"/>
                    </a:moveTo>
                    <a:lnTo>
                      <a:pt x="155" y="160"/>
                    </a:lnTo>
                    <a:lnTo>
                      <a:pt x="141" y="130"/>
                    </a:lnTo>
                    <a:lnTo>
                      <a:pt x="125" y="103"/>
                    </a:lnTo>
                    <a:lnTo>
                      <a:pt x="104" y="78"/>
                    </a:lnTo>
                    <a:lnTo>
                      <a:pt x="81" y="56"/>
                    </a:lnTo>
                    <a:lnTo>
                      <a:pt x="56" y="35"/>
                    </a:lnTo>
                    <a:lnTo>
                      <a:pt x="30" y="17"/>
                    </a:lnTo>
                    <a:lnTo>
                      <a:pt x="2" y="0"/>
                    </a:lnTo>
                    <a:lnTo>
                      <a:pt x="0" y="4"/>
                    </a:lnTo>
                    <a:lnTo>
                      <a:pt x="25" y="16"/>
                    </a:lnTo>
                    <a:lnTo>
                      <a:pt x="52" y="33"/>
                    </a:lnTo>
                    <a:lnTo>
                      <a:pt x="76" y="55"/>
                    </a:lnTo>
                    <a:lnTo>
                      <a:pt x="99" y="80"/>
                    </a:lnTo>
                    <a:lnTo>
                      <a:pt x="120" y="107"/>
                    </a:lnTo>
                    <a:lnTo>
                      <a:pt x="139" y="135"/>
                    </a:lnTo>
                    <a:lnTo>
                      <a:pt x="152" y="164"/>
                    </a:lnTo>
                    <a:lnTo>
                      <a:pt x="161" y="191"/>
                    </a:lnTo>
                    <a:lnTo>
                      <a:pt x="165" y="19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7" name="Freeform 308"/>
              <p:cNvSpPr>
                <a:spLocks/>
              </p:cNvSpPr>
              <p:nvPr/>
            </p:nvSpPr>
            <p:spPr bwMode="auto">
              <a:xfrm>
                <a:off x="4840" y="736"/>
                <a:ext cx="6" cy="73"/>
              </a:xfrm>
              <a:custGeom>
                <a:avLst/>
                <a:gdLst>
                  <a:gd name="T0" fmla="*/ 0 w 19"/>
                  <a:gd name="T1" fmla="*/ 0 h 220"/>
                  <a:gd name="T2" fmla="*/ 0 w 19"/>
                  <a:gd name="T3" fmla="*/ 0 h 220"/>
                  <a:gd name="T4" fmla="*/ 0 w 19"/>
                  <a:gd name="T5" fmla="*/ 0 h 220"/>
                  <a:gd name="T6" fmla="*/ 0 w 19"/>
                  <a:gd name="T7" fmla="*/ 0 h 220"/>
                  <a:gd name="T8" fmla="*/ 0 w 19"/>
                  <a:gd name="T9" fmla="*/ 0 h 220"/>
                  <a:gd name="T10" fmla="*/ 0 w 19"/>
                  <a:gd name="T11" fmla="*/ 0 h 220"/>
                  <a:gd name="T12" fmla="*/ 0 w 19"/>
                  <a:gd name="T13" fmla="*/ 0 h 220"/>
                  <a:gd name="T14" fmla="*/ 0 w 19"/>
                  <a:gd name="T15" fmla="*/ 0 h 220"/>
                  <a:gd name="T16" fmla="*/ 0 w 19"/>
                  <a:gd name="T17" fmla="*/ 0 h 220"/>
                  <a:gd name="T18" fmla="*/ 0 w 19"/>
                  <a:gd name="T19" fmla="*/ 0 h 220"/>
                  <a:gd name="T20" fmla="*/ 0 w 19"/>
                  <a:gd name="T21" fmla="*/ 0 h 220"/>
                  <a:gd name="T22" fmla="*/ 0 w 19"/>
                  <a:gd name="T23" fmla="*/ 0 h 220"/>
                  <a:gd name="T24" fmla="*/ 0 w 19"/>
                  <a:gd name="T25" fmla="*/ 0 h 220"/>
                  <a:gd name="T26" fmla="*/ 0 w 19"/>
                  <a:gd name="T27" fmla="*/ 0 h 220"/>
                  <a:gd name="T28" fmla="*/ 0 w 19"/>
                  <a:gd name="T29" fmla="*/ 0 h 220"/>
                  <a:gd name="T30" fmla="*/ 0 w 19"/>
                  <a:gd name="T31" fmla="*/ 0 h 2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9" h="220">
                    <a:moveTo>
                      <a:pt x="9" y="214"/>
                    </a:moveTo>
                    <a:lnTo>
                      <a:pt x="13" y="216"/>
                    </a:lnTo>
                    <a:lnTo>
                      <a:pt x="19" y="166"/>
                    </a:lnTo>
                    <a:lnTo>
                      <a:pt x="19" y="108"/>
                    </a:lnTo>
                    <a:lnTo>
                      <a:pt x="13" y="51"/>
                    </a:lnTo>
                    <a:lnTo>
                      <a:pt x="4" y="0"/>
                    </a:lnTo>
                    <a:lnTo>
                      <a:pt x="0" y="0"/>
                    </a:lnTo>
                    <a:lnTo>
                      <a:pt x="9" y="54"/>
                    </a:lnTo>
                    <a:lnTo>
                      <a:pt x="14" y="108"/>
                    </a:lnTo>
                    <a:lnTo>
                      <a:pt x="14" y="162"/>
                    </a:lnTo>
                    <a:lnTo>
                      <a:pt x="8" y="216"/>
                    </a:lnTo>
                    <a:lnTo>
                      <a:pt x="7" y="218"/>
                    </a:lnTo>
                    <a:lnTo>
                      <a:pt x="8" y="219"/>
                    </a:lnTo>
                    <a:lnTo>
                      <a:pt x="11" y="220"/>
                    </a:lnTo>
                    <a:lnTo>
                      <a:pt x="12" y="219"/>
                    </a:lnTo>
                    <a:lnTo>
                      <a:pt x="9" y="2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8" name="Freeform 309"/>
              <p:cNvSpPr>
                <a:spLocks/>
              </p:cNvSpPr>
              <p:nvPr/>
            </p:nvSpPr>
            <p:spPr bwMode="auto">
              <a:xfrm>
                <a:off x="4843" y="795"/>
                <a:ext cx="34" cy="14"/>
              </a:xfrm>
              <a:custGeom>
                <a:avLst/>
                <a:gdLst>
                  <a:gd name="T0" fmla="*/ 0 w 104"/>
                  <a:gd name="T1" fmla="*/ 0 h 41"/>
                  <a:gd name="T2" fmla="*/ 0 w 104"/>
                  <a:gd name="T3" fmla="*/ 0 h 41"/>
                  <a:gd name="T4" fmla="*/ 0 w 104"/>
                  <a:gd name="T5" fmla="*/ 0 h 41"/>
                  <a:gd name="T6" fmla="*/ 0 w 104"/>
                  <a:gd name="T7" fmla="*/ 0 h 41"/>
                  <a:gd name="T8" fmla="*/ 0 w 104"/>
                  <a:gd name="T9" fmla="*/ 0 h 41"/>
                  <a:gd name="T10" fmla="*/ 0 w 104"/>
                  <a:gd name="T11" fmla="*/ 0 h 41"/>
                  <a:gd name="T12" fmla="*/ 0 w 104"/>
                  <a:gd name="T13" fmla="*/ 0 h 41"/>
                  <a:gd name="T14" fmla="*/ 0 w 104"/>
                  <a:gd name="T15" fmla="*/ 0 h 41"/>
                  <a:gd name="T16" fmla="*/ 0 w 104"/>
                  <a:gd name="T17" fmla="*/ 0 h 41"/>
                  <a:gd name="T18" fmla="*/ 0 w 104"/>
                  <a:gd name="T19" fmla="*/ 0 h 41"/>
                  <a:gd name="T20" fmla="*/ 0 w 104"/>
                  <a:gd name="T21" fmla="*/ 0 h 41"/>
                  <a:gd name="T22" fmla="*/ 0 w 104"/>
                  <a:gd name="T23" fmla="*/ 0 h 41"/>
                  <a:gd name="T24" fmla="*/ 0 w 104"/>
                  <a:gd name="T25" fmla="*/ 0 h 4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4" h="41">
                    <a:moveTo>
                      <a:pt x="100" y="0"/>
                    </a:moveTo>
                    <a:lnTo>
                      <a:pt x="0" y="36"/>
                    </a:lnTo>
                    <a:lnTo>
                      <a:pt x="3" y="41"/>
                    </a:lnTo>
                    <a:lnTo>
                      <a:pt x="101" y="5"/>
                    </a:lnTo>
                    <a:lnTo>
                      <a:pt x="103" y="4"/>
                    </a:lnTo>
                    <a:lnTo>
                      <a:pt x="104" y="2"/>
                    </a:lnTo>
                    <a:lnTo>
                      <a:pt x="103" y="2"/>
                    </a:lnTo>
                    <a:lnTo>
                      <a:pt x="101" y="2"/>
                    </a:lnTo>
                    <a:lnTo>
                      <a:pt x="100" y="2"/>
                    </a:lnTo>
                    <a:lnTo>
                      <a:pt x="99" y="2"/>
                    </a:lnTo>
                    <a:lnTo>
                      <a:pt x="10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9" name="Freeform 310"/>
              <p:cNvSpPr>
                <a:spLocks/>
              </p:cNvSpPr>
              <p:nvPr/>
            </p:nvSpPr>
            <p:spPr bwMode="auto">
              <a:xfrm>
                <a:off x="4852" y="709"/>
                <a:ext cx="25" cy="87"/>
              </a:xfrm>
              <a:custGeom>
                <a:avLst/>
                <a:gdLst>
                  <a:gd name="T0" fmla="*/ 0 w 76"/>
                  <a:gd name="T1" fmla="*/ 0 h 262"/>
                  <a:gd name="T2" fmla="*/ 0 w 76"/>
                  <a:gd name="T3" fmla="*/ 0 h 262"/>
                  <a:gd name="T4" fmla="*/ 0 w 76"/>
                  <a:gd name="T5" fmla="*/ 0 h 262"/>
                  <a:gd name="T6" fmla="*/ 0 w 76"/>
                  <a:gd name="T7" fmla="*/ 0 h 262"/>
                  <a:gd name="T8" fmla="*/ 0 w 76"/>
                  <a:gd name="T9" fmla="*/ 0 h 262"/>
                  <a:gd name="T10" fmla="*/ 0 w 76"/>
                  <a:gd name="T11" fmla="*/ 0 h 262"/>
                  <a:gd name="T12" fmla="*/ 0 w 76"/>
                  <a:gd name="T13" fmla="*/ 0 h 262"/>
                  <a:gd name="T14" fmla="*/ 0 w 76"/>
                  <a:gd name="T15" fmla="*/ 0 h 262"/>
                  <a:gd name="T16" fmla="*/ 0 w 76"/>
                  <a:gd name="T17" fmla="*/ 0 h 262"/>
                  <a:gd name="T18" fmla="*/ 0 w 76"/>
                  <a:gd name="T19" fmla="*/ 0 h 262"/>
                  <a:gd name="T20" fmla="*/ 0 w 76"/>
                  <a:gd name="T21" fmla="*/ 0 h 262"/>
                  <a:gd name="T22" fmla="*/ 0 w 76"/>
                  <a:gd name="T23" fmla="*/ 0 h 262"/>
                  <a:gd name="T24" fmla="*/ 0 w 76"/>
                  <a:gd name="T25" fmla="*/ 0 h 262"/>
                  <a:gd name="T26" fmla="*/ 0 w 76"/>
                  <a:gd name="T27" fmla="*/ 0 h 262"/>
                  <a:gd name="T28" fmla="*/ 0 w 76"/>
                  <a:gd name="T29" fmla="*/ 0 h 262"/>
                  <a:gd name="T30" fmla="*/ 0 w 76"/>
                  <a:gd name="T31" fmla="*/ 0 h 262"/>
                  <a:gd name="T32" fmla="*/ 0 w 76"/>
                  <a:gd name="T33" fmla="*/ 0 h 262"/>
                  <a:gd name="T34" fmla="*/ 0 w 76"/>
                  <a:gd name="T35" fmla="*/ 0 h 262"/>
                  <a:gd name="T36" fmla="*/ 0 w 76"/>
                  <a:gd name="T37" fmla="*/ 0 h 2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6" h="262">
                    <a:moveTo>
                      <a:pt x="0" y="3"/>
                    </a:moveTo>
                    <a:lnTo>
                      <a:pt x="16" y="23"/>
                    </a:lnTo>
                    <a:lnTo>
                      <a:pt x="31" y="51"/>
                    </a:lnTo>
                    <a:lnTo>
                      <a:pt x="42" y="86"/>
                    </a:lnTo>
                    <a:lnTo>
                      <a:pt x="52" y="124"/>
                    </a:lnTo>
                    <a:lnTo>
                      <a:pt x="59" y="162"/>
                    </a:lnTo>
                    <a:lnTo>
                      <a:pt x="65" y="201"/>
                    </a:lnTo>
                    <a:lnTo>
                      <a:pt x="69" y="235"/>
                    </a:lnTo>
                    <a:lnTo>
                      <a:pt x="72" y="262"/>
                    </a:lnTo>
                    <a:lnTo>
                      <a:pt x="76" y="262"/>
                    </a:lnTo>
                    <a:lnTo>
                      <a:pt x="72" y="235"/>
                    </a:lnTo>
                    <a:lnTo>
                      <a:pt x="67" y="200"/>
                    </a:lnTo>
                    <a:lnTo>
                      <a:pt x="63" y="161"/>
                    </a:lnTo>
                    <a:lnTo>
                      <a:pt x="55" y="122"/>
                    </a:lnTo>
                    <a:lnTo>
                      <a:pt x="45" y="82"/>
                    </a:lnTo>
                    <a:lnTo>
                      <a:pt x="34" y="47"/>
                    </a:lnTo>
                    <a:lnTo>
                      <a:pt x="20" y="19"/>
                    </a:lnTo>
                    <a:lnTo>
                      <a:pt x="2" y="0"/>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0" name="Freeform 311"/>
              <p:cNvSpPr>
                <a:spLocks/>
              </p:cNvSpPr>
              <p:nvPr/>
            </p:nvSpPr>
            <p:spPr bwMode="auto">
              <a:xfrm>
                <a:off x="4786" y="672"/>
                <a:ext cx="66" cy="38"/>
              </a:xfrm>
              <a:custGeom>
                <a:avLst/>
                <a:gdLst>
                  <a:gd name="T0" fmla="*/ 0 w 199"/>
                  <a:gd name="T1" fmla="*/ 0 h 112"/>
                  <a:gd name="T2" fmla="*/ 0 w 199"/>
                  <a:gd name="T3" fmla="*/ 0 h 112"/>
                  <a:gd name="T4" fmla="*/ 0 w 199"/>
                  <a:gd name="T5" fmla="*/ 0 h 112"/>
                  <a:gd name="T6" fmla="*/ 0 w 199"/>
                  <a:gd name="T7" fmla="*/ 0 h 112"/>
                  <a:gd name="T8" fmla="*/ 0 w 199"/>
                  <a:gd name="T9" fmla="*/ 0 h 112"/>
                  <a:gd name="T10" fmla="*/ 0 w 199"/>
                  <a:gd name="T11" fmla="*/ 0 h 112"/>
                  <a:gd name="T12" fmla="*/ 0 w 199"/>
                  <a:gd name="T13" fmla="*/ 0 h 112"/>
                  <a:gd name="T14" fmla="*/ 0 w 199"/>
                  <a:gd name="T15" fmla="*/ 0 h 112"/>
                  <a:gd name="T16" fmla="*/ 0 w 199"/>
                  <a:gd name="T17" fmla="*/ 0 h 112"/>
                  <a:gd name="T18" fmla="*/ 0 w 199"/>
                  <a:gd name="T19" fmla="*/ 0 h 112"/>
                  <a:gd name="T20" fmla="*/ 0 w 199"/>
                  <a:gd name="T21" fmla="*/ 0 h 112"/>
                  <a:gd name="T22" fmla="*/ 0 w 199"/>
                  <a:gd name="T23" fmla="*/ 0 h 112"/>
                  <a:gd name="T24" fmla="*/ 0 w 199"/>
                  <a:gd name="T25" fmla="*/ 0 h 112"/>
                  <a:gd name="T26" fmla="*/ 0 w 199"/>
                  <a:gd name="T27" fmla="*/ 0 h 112"/>
                  <a:gd name="T28" fmla="*/ 0 w 199"/>
                  <a:gd name="T29" fmla="*/ 0 h 112"/>
                  <a:gd name="T30" fmla="*/ 0 w 199"/>
                  <a:gd name="T31" fmla="*/ 0 h 112"/>
                  <a:gd name="T32" fmla="*/ 0 w 199"/>
                  <a:gd name="T33" fmla="*/ 0 h 112"/>
                  <a:gd name="T34" fmla="*/ 0 w 199"/>
                  <a:gd name="T35" fmla="*/ 0 h 112"/>
                  <a:gd name="T36" fmla="*/ 0 w 199"/>
                  <a:gd name="T37" fmla="*/ 0 h 112"/>
                  <a:gd name="T38" fmla="*/ 0 w 199"/>
                  <a:gd name="T39" fmla="*/ 0 h 112"/>
                  <a:gd name="T40" fmla="*/ 0 w 199"/>
                  <a:gd name="T41" fmla="*/ 0 h 112"/>
                  <a:gd name="T42" fmla="*/ 0 w 199"/>
                  <a:gd name="T43" fmla="*/ 0 h 112"/>
                  <a:gd name="T44" fmla="*/ 0 w 199"/>
                  <a:gd name="T45" fmla="*/ 0 h 112"/>
                  <a:gd name="T46" fmla="*/ 0 w 199"/>
                  <a:gd name="T47" fmla="*/ 0 h 112"/>
                  <a:gd name="T48" fmla="*/ 0 w 199"/>
                  <a:gd name="T49" fmla="*/ 0 h 112"/>
                  <a:gd name="T50" fmla="*/ 0 w 199"/>
                  <a:gd name="T51" fmla="*/ 0 h 112"/>
                  <a:gd name="T52" fmla="*/ 0 w 199"/>
                  <a:gd name="T53" fmla="*/ 0 h 112"/>
                  <a:gd name="T54" fmla="*/ 0 w 199"/>
                  <a:gd name="T55" fmla="*/ 0 h 112"/>
                  <a:gd name="T56" fmla="*/ 0 w 199"/>
                  <a:gd name="T57" fmla="*/ 0 h 112"/>
                  <a:gd name="T58" fmla="*/ 0 w 199"/>
                  <a:gd name="T59" fmla="*/ 0 h 112"/>
                  <a:gd name="T60" fmla="*/ 0 w 199"/>
                  <a:gd name="T61" fmla="*/ 0 h 112"/>
                  <a:gd name="T62" fmla="*/ 0 w 199"/>
                  <a:gd name="T63" fmla="*/ 0 h 112"/>
                  <a:gd name="T64" fmla="*/ 0 w 199"/>
                  <a:gd name="T65" fmla="*/ 0 h 112"/>
                  <a:gd name="T66" fmla="*/ 0 w 199"/>
                  <a:gd name="T67" fmla="*/ 0 h 112"/>
                  <a:gd name="T68" fmla="*/ 0 w 199"/>
                  <a:gd name="T69" fmla="*/ 0 h 112"/>
                  <a:gd name="T70" fmla="*/ 0 w 199"/>
                  <a:gd name="T71" fmla="*/ 0 h 112"/>
                  <a:gd name="T72" fmla="*/ 0 w 199"/>
                  <a:gd name="T73" fmla="*/ 0 h 11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99" h="112">
                    <a:moveTo>
                      <a:pt x="2" y="0"/>
                    </a:moveTo>
                    <a:lnTo>
                      <a:pt x="0" y="4"/>
                    </a:lnTo>
                    <a:lnTo>
                      <a:pt x="3" y="5"/>
                    </a:lnTo>
                    <a:lnTo>
                      <a:pt x="11" y="9"/>
                    </a:lnTo>
                    <a:lnTo>
                      <a:pt x="20" y="13"/>
                    </a:lnTo>
                    <a:lnTo>
                      <a:pt x="33" y="20"/>
                    </a:lnTo>
                    <a:lnTo>
                      <a:pt x="47" y="27"/>
                    </a:lnTo>
                    <a:lnTo>
                      <a:pt x="63" y="37"/>
                    </a:lnTo>
                    <a:lnTo>
                      <a:pt x="80" y="45"/>
                    </a:lnTo>
                    <a:lnTo>
                      <a:pt x="97" y="54"/>
                    </a:lnTo>
                    <a:lnTo>
                      <a:pt x="115" y="64"/>
                    </a:lnTo>
                    <a:lnTo>
                      <a:pt x="131" y="74"/>
                    </a:lnTo>
                    <a:lnTo>
                      <a:pt x="147" y="82"/>
                    </a:lnTo>
                    <a:lnTo>
                      <a:pt x="161" y="91"/>
                    </a:lnTo>
                    <a:lnTo>
                      <a:pt x="174" y="98"/>
                    </a:lnTo>
                    <a:lnTo>
                      <a:pt x="184" y="104"/>
                    </a:lnTo>
                    <a:lnTo>
                      <a:pt x="192" y="109"/>
                    </a:lnTo>
                    <a:lnTo>
                      <a:pt x="197" y="112"/>
                    </a:lnTo>
                    <a:lnTo>
                      <a:pt x="199" y="109"/>
                    </a:lnTo>
                    <a:lnTo>
                      <a:pt x="194" y="105"/>
                    </a:lnTo>
                    <a:lnTo>
                      <a:pt x="185" y="100"/>
                    </a:lnTo>
                    <a:lnTo>
                      <a:pt x="175" y="94"/>
                    </a:lnTo>
                    <a:lnTo>
                      <a:pt x="162" y="87"/>
                    </a:lnTo>
                    <a:lnTo>
                      <a:pt x="147" y="78"/>
                    </a:lnTo>
                    <a:lnTo>
                      <a:pt x="132" y="69"/>
                    </a:lnTo>
                    <a:lnTo>
                      <a:pt x="115" y="60"/>
                    </a:lnTo>
                    <a:lnTo>
                      <a:pt x="98" y="50"/>
                    </a:lnTo>
                    <a:lnTo>
                      <a:pt x="81" y="41"/>
                    </a:lnTo>
                    <a:lnTo>
                      <a:pt x="65" y="32"/>
                    </a:lnTo>
                    <a:lnTo>
                      <a:pt x="50" y="24"/>
                    </a:lnTo>
                    <a:lnTo>
                      <a:pt x="36" y="16"/>
                    </a:lnTo>
                    <a:lnTo>
                      <a:pt x="23" y="10"/>
                    </a:lnTo>
                    <a:lnTo>
                      <a:pt x="13" y="5"/>
                    </a:lnTo>
                    <a:lnTo>
                      <a:pt x="7" y="2"/>
                    </a:lnTo>
                    <a:lnTo>
                      <a:pt x="2" y="0"/>
                    </a:lnTo>
                    <a:lnTo>
                      <a:pt x="0" y="4"/>
                    </a:lnTo>
                    <a:lnTo>
                      <a:pt x="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1" name="Freeform 312"/>
              <p:cNvSpPr>
                <a:spLocks/>
              </p:cNvSpPr>
              <p:nvPr/>
            </p:nvSpPr>
            <p:spPr bwMode="auto">
              <a:xfrm>
                <a:off x="4726" y="655"/>
                <a:ext cx="70" cy="25"/>
              </a:xfrm>
              <a:custGeom>
                <a:avLst/>
                <a:gdLst>
                  <a:gd name="T0" fmla="*/ 0 w 208"/>
                  <a:gd name="T1" fmla="*/ 0 h 77"/>
                  <a:gd name="T2" fmla="*/ 0 w 208"/>
                  <a:gd name="T3" fmla="*/ 0 h 77"/>
                  <a:gd name="T4" fmla="*/ 0 w 208"/>
                  <a:gd name="T5" fmla="*/ 0 h 77"/>
                  <a:gd name="T6" fmla="*/ 0 w 208"/>
                  <a:gd name="T7" fmla="*/ 0 h 7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7">
                    <a:moveTo>
                      <a:pt x="208" y="77"/>
                    </a:moveTo>
                    <a:lnTo>
                      <a:pt x="0" y="28"/>
                    </a:lnTo>
                    <a:lnTo>
                      <a:pt x="111" y="0"/>
                    </a:lnTo>
                    <a:lnTo>
                      <a:pt x="208" y="77"/>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2" name="Freeform 313"/>
              <p:cNvSpPr>
                <a:spLocks/>
              </p:cNvSpPr>
              <p:nvPr/>
            </p:nvSpPr>
            <p:spPr bwMode="auto">
              <a:xfrm>
                <a:off x="4723" y="663"/>
                <a:ext cx="73" cy="18"/>
              </a:xfrm>
              <a:custGeom>
                <a:avLst/>
                <a:gdLst>
                  <a:gd name="T0" fmla="*/ 0 w 217"/>
                  <a:gd name="T1" fmla="*/ 0 h 52"/>
                  <a:gd name="T2" fmla="*/ 0 w 217"/>
                  <a:gd name="T3" fmla="*/ 0 h 52"/>
                  <a:gd name="T4" fmla="*/ 0 w 217"/>
                  <a:gd name="T5" fmla="*/ 0 h 52"/>
                  <a:gd name="T6" fmla="*/ 0 w 217"/>
                  <a:gd name="T7" fmla="*/ 0 h 52"/>
                  <a:gd name="T8" fmla="*/ 0 w 217"/>
                  <a:gd name="T9" fmla="*/ 0 h 52"/>
                  <a:gd name="T10" fmla="*/ 0 w 217"/>
                  <a:gd name="T11" fmla="*/ 0 h 52"/>
                  <a:gd name="T12" fmla="*/ 0 w 217"/>
                  <a:gd name="T13" fmla="*/ 0 h 52"/>
                  <a:gd name="T14" fmla="*/ 0 w 217"/>
                  <a:gd name="T15" fmla="*/ 0 h 52"/>
                  <a:gd name="T16" fmla="*/ 0 w 217"/>
                  <a:gd name="T17" fmla="*/ 0 h 52"/>
                  <a:gd name="T18" fmla="*/ 0 w 217"/>
                  <a:gd name="T19" fmla="*/ 0 h 5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2">
                    <a:moveTo>
                      <a:pt x="7" y="0"/>
                    </a:moveTo>
                    <a:lnTo>
                      <a:pt x="7" y="3"/>
                    </a:lnTo>
                    <a:lnTo>
                      <a:pt x="217" y="52"/>
                    </a:lnTo>
                    <a:lnTo>
                      <a:pt x="217" y="48"/>
                    </a:lnTo>
                    <a:lnTo>
                      <a:pt x="9" y="0"/>
                    </a:lnTo>
                    <a:lnTo>
                      <a:pt x="9" y="3"/>
                    </a:lnTo>
                    <a:lnTo>
                      <a:pt x="7" y="0"/>
                    </a:lnTo>
                    <a:lnTo>
                      <a:pt x="0" y="2"/>
                    </a:lnTo>
                    <a:lnTo>
                      <a:pt x="7" y="3"/>
                    </a:lnTo>
                    <a:lnTo>
                      <a:pt x="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3" name="Freeform 314"/>
              <p:cNvSpPr>
                <a:spLocks/>
              </p:cNvSpPr>
              <p:nvPr/>
            </p:nvSpPr>
            <p:spPr bwMode="auto">
              <a:xfrm>
                <a:off x="4726" y="654"/>
                <a:ext cx="38" cy="10"/>
              </a:xfrm>
              <a:custGeom>
                <a:avLst/>
                <a:gdLst>
                  <a:gd name="T0" fmla="*/ 0 w 114"/>
                  <a:gd name="T1" fmla="*/ 0 h 31"/>
                  <a:gd name="T2" fmla="*/ 0 w 114"/>
                  <a:gd name="T3" fmla="*/ 0 h 31"/>
                  <a:gd name="T4" fmla="*/ 0 w 114"/>
                  <a:gd name="T5" fmla="*/ 0 h 31"/>
                  <a:gd name="T6" fmla="*/ 0 w 114"/>
                  <a:gd name="T7" fmla="*/ 0 h 31"/>
                  <a:gd name="T8" fmla="*/ 0 w 114"/>
                  <a:gd name="T9" fmla="*/ 0 h 31"/>
                  <a:gd name="T10" fmla="*/ 0 w 114"/>
                  <a:gd name="T11" fmla="*/ 0 h 31"/>
                  <a:gd name="T12" fmla="*/ 0 w 114"/>
                  <a:gd name="T13" fmla="*/ 0 h 31"/>
                  <a:gd name="T14" fmla="*/ 0 w 114"/>
                  <a:gd name="T15" fmla="*/ 0 h 31"/>
                  <a:gd name="T16" fmla="*/ 0 w 114"/>
                  <a:gd name="T17" fmla="*/ 0 h 31"/>
                  <a:gd name="T18" fmla="*/ 0 w 114"/>
                  <a:gd name="T19" fmla="*/ 0 h 31"/>
                  <a:gd name="T20" fmla="*/ 0 w 114"/>
                  <a:gd name="T21" fmla="*/ 0 h 31"/>
                  <a:gd name="T22" fmla="*/ 0 w 114"/>
                  <a:gd name="T23" fmla="*/ 0 h 3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14" h="31">
                    <a:moveTo>
                      <a:pt x="114" y="0"/>
                    </a:moveTo>
                    <a:lnTo>
                      <a:pt x="113" y="0"/>
                    </a:lnTo>
                    <a:lnTo>
                      <a:pt x="112" y="0"/>
                    </a:lnTo>
                    <a:lnTo>
                      <a:pt x="0" y="28"/>
                    </a:lnTo>
                    <a:lnTo>
                      <a:pt x="2" y="31"/>
                    </a:lnTo>
                    <a:lnTo>
                      <a:pt x="113" y="3"/>
                    </a:lnTo>
                    <a:lnTo>
                      <a:pt x="111" y="3"/>
                    </a:lnTo>
                    <a:lnTo>
                      <a:pt x="114" y="0"/>
                    </a:lnTo>
                    <a:lnTo>
                      <a:pt x="113" y="0"/>
                    </a:lnTo>
                    <a:lnTo>
                      <a:pt x="1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4" name="Freeform 315"/>
              <p:cNvSpPr>
                <a:spLocks/>
              </p:cNvSpPr>
              <p:nvPr/>
            </p:nvSpPr>
            <p:spPr bwMode="auto">
              <a:xfrm>
                <a:off x="4763" y="654"/>
                <a:ext cx="36" cy="27"/>
              </a:xfrm>
              <a:custGeom>
                <a:avLst/>
                <a:gdLst>
                  <a:gd name="T0" fmla="*/ 0 w 108"/>
                  <a:gd name="T1" fmla="*/ 0 h 82"/>
                  <a:gd name="T2" fmla="*/ 0 w 108"/>
                  <a:gd name="T3" fmla="*/ 0 h 82"/>
                  <a:gd name="T4" fmla="*/ 0 w 108"/>
                  <a:gd name="T5" fmla="*/ 0 h 82"/>
                  <a:gd name="T6" fmla="*/ 0 w 108"/>
                  <a:gd name="T7" fmla="*/ 0 h 82"/>
                  <a:gd name="T8" fmla="*/ 0 w 108"/>
                  <a:gd name="T9" fmla="*/ 0 h 82"/>
                  <a:gd name="T10" fmla="*/ 0 w 108"/>
                  <a:gd name="T11" fmla="*/ 0 h 82"/>
                  <a:gd name="T12" fmla="*/ 0 w 108"/>
                  <a:gd name="T13" fmla="*/ 0 h 82"/>
                  <a:gd name="T14" fmla="*/ 0 w 108"/>
                  <a:gd name="T15" fmla="*/ 0 h 82"/>
                  <a:gd name="T16" fmla="*/ 0 w 108"/>
                  <a:gd name="T17" fmla="*/ 0 h 82"/>
                  <a:gd name="T18" fmla="*/ 0 w 108"/>
                  <a:gd name="T19" fmla="*/ 0 h 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8" h="82">
                    <a:moveTo>
                      <a:pt x="99" y="80"/>
                    </a:moveTo>
                    <a:lnTo>
                      <a:pt x="100" y="76"/>
                    </a:lnTo>
                    <a:lnTo>
                      <a:pt x="3" y="0"/>
                    </a:lnTo>
                    <a:lnTo>
                      <a:pt x="0" y="3"/>
                    </a:lnTo>
                    <a:lnTo>
                      <a:pt x="97" y="80"/>
                    </a:lnTo>
                    <a:lnTo>
                      <a:pt x="99" y="76"/>
                    </a:lnTo>
                    <a:lnTo>
                      <a:pt x="99" y="80"/>
                    </a:lnTo>
                    <a:lnTo>
                      <a:pt x="108" y="82"/>
                    </a:lnTo>
                    <a:lnTo>
                      <a:pt x="100" y="76"/>
                    </a:lnTo>
                    <a:lnTo>
                      <a:pt x="99"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5" name="Freeform 316"/>
              <p:cNvSpPr>
                <a:spLocks/>
              </p:cNvSpPr>
              <p:nvPr/>
            </p:nvSpPr>
            <p:spPr bwMode="auto">
              <a:xfrm>
                <a:off x="4962" y="538"/>
                <a:ext cx="136" cy="94"/>
              </a:xfrm>
              <a:custGeom>
                <a:avLst/>
                <a:gdLst>
                  <a:gd name="T0" fmla="*/ 0 w 408"/>
                  <a:gd name="T1" fmla="*/ 0 h 284"/>
                  <a:gd name="T2" fmla="*/ 0 w 408"/>
                  <a:gd name="T3" fmla="*/ 0 h 284"/>
                  <a:gd name="T4" fmla="*/ 0 w 408"/>
                  <a:gd name="T5" fmla="*/ 0 h 284"/>
                  <a:gd name="T6" fmla="*/ 0 w 408"/>
                  <a:gd name="T7" fmla="*/ 0 h 284"/>
                  <a:gd name="T8" fmla="*/ 0 w 408"/>
                  <a:gd name="T9" fmla="*/ 0 h 284"/>
                  <a:gd name="T10" fmla="*/ 0 w 408"/>
                  <a:gd name="T11" fmla="*/ 0 h 284"/>
                  <a:gd name="T12" fmla="*/ 0 w 408"/>
                  <a:gd name="T13" fmla="*/ 0 h 284"/>
                  <a:gd name="T14" fmla="*/ 0 w 408"/>
                  <a:gd name="T15" fmla="*/ 0 h 284"/>
                  <a:gd name="T16" fmla="*/ 0 w 408"/>
                  <a:gd name="T17" fmla="*/ 0 h 284"/>
                  <a:gd name="T18" fmla="*/ 0 w 408"/>
                  <a:gd name="T19" fmla="*/ 0 h 284"/>
                  <a:gd name="T20" fmla="*/ 0 w 408"/>
                  <a:gd name="T21" fmla="*/ 0 h 284"/>
                  <a:gd name="T22" fmla="*/ 0 w 408"/>
                  <a:gd name="T23" fmla="*/ 0 h 284"/>
                  <a:gd name="T24" fmla="*/ 0 w 408"/>
                  <a:gd name="T25" fmla="*/ 0 h 284"/>
                  <a:gd name="T26" fmla="*/ 0 w 408"/>
                  <a:gd name="T27" fmla="*/ 0 h 284"/>
                  <a:gd name="T28" fmla="*/ 0 w 408"/>
                  <a:gd name="T29" fmla="*/ 0 h 284"/>
                  <a:gd name="T30" fmla="*/ 0 w 408"/>
                  <a:gd name="T31" fmla="*/ 0 h 284"/>
                  <a:gd name="T32" fmla="*/ 0 w 408"/>
                  <a:gd name="T33" fmla="*/ 0 h 284"/>
                  <a:gd name="T34" fmla="*/ 0 w 408"/>
                  <a:gd name="T35" fmla="*/ 0 h 284"/>
                  <a:gd name="T36" fmla="*/ 0 w 408"/>
                  <a:gd name="T37" fmla="*/ 0 h 284"/>
                  <a:gd name="T38" fmla="*/ 0 w 408"/>
                  <a:gd name="T39" fmla="*/ 0 h 284"/>
                  <a:gd name="T40" fmla="*/ 0 w 408"/>
                  <a:gd name="T41" fmla="*/ 0 h 284"/>
                  <a:gd name="T42" fmla="*/ 0 w 408"/>
                  <a:gd name="T43" fmla="*/ 0 h 284"/>
                  <a:gd name="T44" fmla="*/ 0 w 408"/>
                  <a:gd name="T45" fmla="*/ 0 h 284"/>
                  <a:gd name="T46" fmla="*/ 0 w 408"/>
                  <a:gd name="T47" fmla="*/ 0 h 284"/>
                  <a:gd name="T48" fmla="*/ 0 w 408"/>
                  <a:gd name="T49" fmla="*/ 0 h 284"/>
                  <a:gd name="T50" fmla="*/ 0 w 408"/>
                  <a:gd name="T51" fmla="*/ 0 h 284"/>
                  <a:gd name="T52" fmla="*/ 0 w 408"/>
                  <a:gd name="T53" fmla="*/ 0 h 284"/>
                  <a:gd name="T54" fmla="*/ 0 w 408"/>
                  <a:gd name="T55" fmla="*/ 0 h 284"/>
                  <a:gd name="T56" fmla="*/ 0 w 408"/>
                  <a:gd name="T57" fmla="*/ 0 h 284"/>
                  <a:gd name="T58" fmla="*/ 0 w 408"/>
                  <a:gd name="T59" fmla="*/ 0 h 284"/>
                  <a:gd name="T60" fmla="*/ 0 w 408"/>
                  <a:gd name="T61" fmla="*/ 0 h 284"/>
                  <a:gd name="T62" fmla="*/ 0 w 408"/>
                  <a:gd name="T63" fmla="*/ 0 h 284"/>
                  <a:gd name="T64" fmla="*/ 0 w 408"/>
                  <a:gd name="T65" fmla="*/ 0 h 284"/>
                  <a:gd name="T66" fmla="*/ 0 w 408"/>
                  <a:gd name="T67" fmla="*/ 0 h 284"/>
                  <a:gd name="T68" fmla="*/ 0 w 408"/>
                  <a:gd name="T69" fmla="*/ 0 h 284"/>
                  <a:gd name="T70" fmla="*/ 0 w 408"/>
                  <a:gd name="T71" fmla="*/ 0 h 284"/>
                  <a:gd name="T72" fmla="*/ 0 w 408"/>
                  <a:gd name="T73" fmla="*/ 0 h 284"/>
                  <a:gd name="T74" fmla="*/ 0 w 408"/>
                  <a:gd name="T75" fmla="*/ 0 h 284"/>
                  <a:gd name="T76" fmla="*/ 0 w 408"/>
                  <a:gd name="T77" fmla="*/ 0 h 284"/>
                  <a:gd name="T78" fmla="*/ 0 w 408"/>
                  <a:gd name="T79" fmla="*/ 0 h 284"/>
                  <a:gd name="T80" fmla="*/ 0 w 408"/>
                  <a:gd name="T81" fmla="*/ 0 h 284"/>
                  <a:gd name="T82" fmla="*/ 0 w 408"/>
                  <a:gd name="T83" fmla="*/ 0 h 28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408" h="284">
                    <a:moveTo>
                      <a:pt x="408" y="284"/>
                    </a:moveTo>
                    <a:lnTo>
                      <a:pt x="383" y="282"/>
                    </a:lnTo>
                    <a:lnTo>
                      <a:pt x="358" y="281"/>
                    </a:lnTo>
                    <a:lnTo>
                      <a:pt x="335" y="278"/>
                    </a:lnTo>
                    <a:lnTo>
                      <a:pt x="314" y="272"/>
                    </a:lnTo>
                    <a:lnTo>
                      <a:pt x="293" y="266"/>
                    </a:lnTo>
                    <a:lnTo>
                      <a:pt x="273" y="258"/>
                    </a:lnTo>
                    <a:lnTo>
                      <a:pt x="256" y="250"/>
                    </a:lnTo>
                    <a:lnTo>
                      <a:pt x="239" y="239"/>
                    </a:lnTo>
                    <a:lnTo>
                      <a:pt x="221" y="228"/>
                    </a:lnTo>
                    <a:lnTo>
                      <a:pt x="205" y="214"/>
                    </a:lnTo>
                    <a:lnTo>
                      <a:pt x="190" y="200"/>
                    </a:lnTo>
                    <a:lnTo>
                      <a:pt x="175" y="184"/>
                    </a:lnTo>
                    <a:lnTo>
                      <a:pt x="161" y="166"/>
                    </a:lnTo>
                    <a:lnTo>
                      <a:pt x="147" y="147"/>
                    </a:lnTo>
                    <a:lnTo>
                      <a:pt x="134" y="128"/>
                    </a:lnTo>
                    <a:lnTo>
                      <a:pt x="120" y="106"/>
                    </a:lnTo>
                    <a:lnTo>
                      <a:pt x="113" y="93"/>
                    </a:lnTo>
                    <a:lnTo>
                      <a:pt x="105" y="81"/>
                    </a:lnTo>
                    <a:lnTo>
                      <a:pt x="98" y="68"/>
                    </a:lnTo>
                    <a:lnTo>
                      <a:pt x="92" y="54"/>
                    </a:lnTo>
                    <a:lnTo>
                      <a:pt x="85" y="42"/>
                    </a:lnTo>
                    <a:lnTo>
                      <a:pt x="81" y="28"/>
                    </a:lnTo>
                    <a:lnTo>
                      <a:pt x="75" y="14"/>
                    </a:lnTo>
                    <a:lnTo>
                      <a:pt x="71" y="0"/>
                    </a:lnTo>
                    <a:lnTo>
                      <a:pt x="0" y="77"/>
                    </a:lnTo>
                    <a:lnTo>
                      <a:pt x="26" y="116"/>
                    </a:lnTo>
                    <a:lnTo>
                      <a:pt x="48" y="151"/>
                    </a:lnTo>
                    <a:lnTo>
                      <a:pt x="69" y="180"/>
                    </a:lnTo>
                    <a:lnTo>
                      <a:pt x="89" y="204"/>
                    </a:lnTo>
                    <a:lnTo>
                      <a:pt x="106" y="225"/>
                    </a:lnTo>
                    <a:lnTo>
                      <a:pt x="125" y="242"/>
                    </a:lnTo>
                    <a:lnTo>
                      <a:pt x="142" y="256"/>
                    </a:lnTo>
                    <a:lnTo>
                      <a:pt x="161" y="265"/>
                    </a:lnTo>
                    <a:lnTo>
                      <a:pt x="182" y="273"/>
                    </a:lnTo>
                    <a:lnTo>
                      <a:pt x="204" y="278"/>
                    </a:lnTo>
                    <a:lnTo>
                      <a:pt x="228" y="281"/>
                    </a:lnTo>
                    <a:lnTo>
                      <a:pt x="256" y="284"/>
                    </a:lnTo>
                    <a:lnTo>
                      <a:pt x="287" y="284"/>
                    </a:lnTo>
                    <a:lnTo>
                      <a:pt x="322" y="284"/>
                    </a:lnTo>
                    <a:lnTo>
                      <a:pt x="363" y="284"/>
                    </a:lnTo>
                    <a:lnTo>
                      <a:pt x="408" y="284"/>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6" name="Freeform 317"/>
              <p:cNvSpPr>
                <a:spLocks/>
              </p:cNvSpPr>
              <p:nvPr/>
            </p:nvSpPr>
            <p:spPr bwMode="auto">
              <a:xfrm>
                <a:off x="5021" y="600"/>
                <a:ext cx="77" cy="33"/>
              </a:xfrm>
              <a:custGeom>
                <a:avLst/>
                <a:gdLst>
                  <a:gd name="T0" fmla="*/ 0 w 232"/>
                  <a:gd name="T1" fmla="*/ 0 h 100"/>
                  <a:gd name="T2" fmla="*/ 0 w 232"/>
                  <a:gd name="T3" fmla="*/ 0 h 100"/>
                  <a:gd name="T4" fmla="*/ 0 w 232"/>
                  <a:gd name="T5" fmla="*/ 0 h 100"/>
                  <a:gd name="T6" fmla="*/ 0 w 232"/>
                  <a:gd name="T7" fmla="*/ 0 h 100"/>
                  <a:gd name="T8" fmla="*/ 0 w 232"/>
                  <a:gd name="T9" fmla="*/ 0 h 100"/>
                  <a:gd name="T10" fmla="*/ 0 w 232"/>
                  <a:gd name="T11" fmla="*/ 0 h 100"/>
                  <a:gd name="T12" fmla="*/ 0 w 232"/>
                  <a:gd name="T13" fmla="*/ 0 h 100"/>
                  <a:gd name="T14" fmla="*/ 0 w 232"/>
                  <a:gd name="T15" fmla="*/ 0 h 100"/>
                  <a:gd name="T16" fmla="*/ 0 w 232"/>
                  <a:gd name="T17" fmla="*/ 0 h 100"/>
                  <a:gd name="T18" fmla="*/ 0 w 232"/>
                  <a:gd name="T19" fmla="*/ 0 h 100"/>
                  <a:gd name="T20" fmla="*/ 0 w 232"/>
                  <a:gd name="T21" fmla="*/ 0 h 100"/>
                  <a:gd name="T22" fmla="*/ 0 w 232"/>
                  <a:gd name="T23" fmla="*/ 0 h 100"/>
                  <a:gd name="T24" fmla="*/ 0 w 232"/>
                  <a:gd name="T25" fmla="*/ 0 h 100"/>
                  <a:gd name="T26" fmla="*/ 0 w 232"/>
                  <a:gd name="T27" fmla="*/ 0 h 100"/>
                  <a:gd name="T28" fmla="*/ 0 w 232"/>
                  <a:gd name="T29" fmla="*/ 0 h 100"/>
                  <a:gd name="T30" fmla="*/ 0 w 232"/>
                  <a:gd name="T31" fmla="*/ 0 h 100"/>
                  <a:gd name="T32" fmla="*/ 0 w 232"/>
                  <a:gd name="T33" fmla="*/ 0 h 100"/>
                  <a:gd name="T34" fmla="*/ 0 w 232"/>
                  <a:gd name="T35" fmla="*/ 0 h 100"/>
                  <a:gd name="T36" fmla="*/ 0 w 232"/>
                  <a:gd name="T37" fmla="*/ 0 h 100"/>
                  <a:gd name="T38" fmla="*/ 0 w 232"/>
                  <a:gd name="T39" fmla="*/ 0 h 100"/>
                  <a:gd name="T40" fmla="*/ 0 w 232"/>
                  <a:gd name="T41" fmla="*/ 0 h 100"/>
                  <a:gd name="T42" fmla="*/ 0 w 232"/>
                  <a:gd name="T43" fmla="*/ 0 h 100"/>
                  <a:gd name="T44" fmla="*/ 0 w 232"/>
                  <a:gd name="T45" fmla="*/ 0 h 100"/>
                  <a:gd name="T46" fmla="*/ 0 w 232"/>
                  <a:gd name="T47" fmla="*/ 0 h 100"/>
                  <a:gd name="T48" fmla="*/ 0 w 232"/>
                  <a:gd name="T49" fmla="*/ 0 h 100"/>
                  <a:gd name="T50" fmla="*/ 0 w 232"/>
                  <a:gd name="T51" fmla="*/ 0 h 100"/>
                  <a:gd name="T52" fmla="*/ 0 w 232"/>
                  <a:gd name="T53" fmla="*/ 0 h 100"/>
                  <a:gd name="T54" fmla="*/ 0 w 232"/>
                  <a:gd name="T55" fmla="*/ 0 h 100"/>
                  <a:gd name="T56" fmla="*/ 0 w 232"/>
                  <a:gd name="T57" fmla="*/ 0 h 100"/>
                  <a:gd name="T58" fmla="*/ 0 w 232"/>
                  <a:gd name="T59" fmla="*/ 0 h 100"/>
                  <a:gd name="T60" fmla="*/ 0 w 232"/>
                  <a:gd name="T61" fmla="*/ 0 h 100"/>
                  <a:gd name="T62" fmla="*/ 0 w 232"/>
                  <a:gd name="T63" fmla="*/ 0 h 100"/>
                  <a:gd name="T64" fmla="*/ 0 w 232"/>
                  <a:gd name="T65" fmla="*/ 0 h 100"/>
                  <a:gd name="T66" fmla="*/ 0 w 232"/>
                  <a:gd name="T67" fmla="*/ 0 h 100"/>
                  <a:gd name="T68" fmla="*/ 0 w 232"/>
                  <a:gd name="T69" fmla="*/ 0 h 10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32" h="100">
                    <a:moveTo>
                      <a:pt x="0" y="2"/>
                    </a:moveTo>
                    <a:lnTo>
                      <a:pt x="9" y="13"/>
                    </a:lnTo>
                    <a:lnTo>
                      <a:pt x="20" y="23"/>
                    </a:lnTo>
                    <a:lnTo>
                      <a:pt x="32" y="34"/>
                    </a:lnTo>
                    <a:lnTo>
                      <a:pt x="45" y="43"/>
                    </a:lnTo>
                    <a:lnTo>
                      <a:pt x="59" y="52"/>
                    </a:lnTo>
                    <a:lnTo>
                      <a:pt x="74" y="60"/>
                    </a:lnTo>
                    <a:lnTo>
                      <a:pt x="89" y="69"/>
                    </a:lnTo>
                    <a:lnTo>
                      <a:pt x="106" y="76"/>
                    </a:lnTo>
                    <a:lnTo>
                      <a:pt x="122" y="83"/>
                    </a:lnTo>
                    <a:lnTo>
                      <a:pt x="138" y="88"/>
                    </a:lnTo>
                    <a:lnTo>
                      <a:pt x="156" y="93"/>
                    </a:lnTo>
                    <a:lnTo>
                      <a:pt x="172" y="97"/>
                    </a:lnTo>
                    <a:lnTo>
                      <a:pt x="187" y="99"/>
                    </a:lnTo>
                    <a:lnTo>
                      <a:pt x="203" y="100"/>
                    </a:lnTo>
                    <a:lnTo>
                      <a:pt x="218" y="100"/>
                    </a:lnTo>
                    <a:lnTo>
                      <a:pt x="232" y="99"/>
                    </a:lnTo>
                    <a:lnTo>
                      <a:pt x="232" y="94"/>
                    </a:lnTo>
                    <a:lnTo>
                      <a:pt x="216" y="93"/>
                    </a:lnTo>
                    <a:lnTo>
                      <a:pt x="199" y="91"/>
                    </a:lnTo>
                    <a:lnTo>
                      <a:pt x="182" y="90"/>
                    </a:lnTo>
                    <a:lnTo>
                      <a:pt x="167" y="87"/>
                    </a:lnTo>
                    <a:lnTo>
                      <a:pt x="151" y="84"/>
                    </a:lnTo>
                    <a:lnTo>
                      <a:pt x="136" y="80"/>
                    </a:lnTo>
                    <a:lnTo>
                      <a:pt x="122" y="77"/>
                    </a:lnTo>
                    <a:lnTo>
                      <a:pt x="107" y="71"/>
                    </a:lnTo>
                    <a:lnTo>
                      <a:pt x="93" y="66"/>
                    </a:lnTo>
                    <a:lnTo>
                      <a:pt x="79" y="59"/>
                    </a:lnTo>
                    <a:lnTo>
                      <a:pt x="65" y="52"/>
                    </a:lnTo>
                    <a:lnTo>
                      <a:pt x="52" y="44"/>
                    </a:lnTo>
                    <a:lnTo>
                      <a:pt x="39" y="35"/>
                    </a:lnTo>
                    <a:lnTo>
                      <a:pt x="27" y="24"/>
                    </a:lnTo>
                    <a:lnTo>
                      <a:pt x="15" y="13"/>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7" name="Freeform 318"/>
              <p:cNvSpPr>
                <a:spLocks/>
              </p:cNvSpPr>
              <p:nvPr/>
            </p:nvSpPr>
            <p:spPr bwMode="auto">
              <a:xfrm>
                <a:off x="4986" y="536"/>
                <a:ext cx="36" cy="65"/>
              </a:xfrm>
              <a:custGeom>
                <a:avLst/>
                <a:gdLst>
                  <a:gd name="T0" fmla="*/ 0 w 109"/>
                  <a:gd name="T1" fmla="*/ 0 h 194"/>
                  <a:gd name="T2" fmla="*/ 0 w 109"/>
                  <a:gd name="T3" fmla="*/ 0 h 194"/>
                  <a:gd name="T4" fmla="*/ 0 w 109"/>
                  <a:gd name="T5" fmla="*/ 0 h 194"/>
                  <a:gd name="T6" fmla="*/ 0 w 109"/>
                  <a:gd name="T7" fmla="*/ 0 h 194"/>
                  <a:gd name="T8" fmla="*/ 0 w 109"/>
                  <a:gd name="T9" fmla="*/ 0 h 194"/>
                  <a:gd name="T10" fmla="*/ 0 w 109"/>
                  <a:gd name="T11" fmla="*/ 0 h 194"/>
                  <a:gd name="T12" fmla="*/ 0 w 109"/>
                  <a:gd name="T13" fmla="*/ 0 h 194"/>
                  <a:gd name="T14" fmla="*/ 0 w 109"/>
                  <a:gd name="T15" fmla="*/ 0 h 194"/>
                  <a:gd name="T16" fmla="*/ 0 w 109"/>
                  <a:gd name="T17" fmla="*/ 0 h 194"/>
                  <a:gd name="T18" fmla="*/ 0 w 109"/>
                  <a:gd name="T19" fmla="*/ 0 h 194"/>
                  <a:gd name="T20" fmla="*/ 0 w 109"/>
                  <a:gd name="T21" fmla="*/ 0 h 194"/>
                  <a:gd name="T22" fmla="*/ 0 w 109"/>
                  <a:gd name="T23" fmla="*/ 0 h 194"/>
                  <a:gd name="T24" fmla="*/ 0 w 109"/>
                  <a:gd name="T25" fmla="*/ 0 h 194"/>
                  <a:gd name="T26" fmla="*/ 0 w 109"/>
                  <a:gd name="T27" fmla="*/ 0 h 194"/>
                  <a:gd name="T28" fmla="*/ 0 w 109"/>
                  <a:gd name="T29" fmla="*/ 0 h 194"/>
                  <a:gd name="T30" fmla="*/ 0 w 109"/>
                  <a:gd name="T31" fmla="*/ 0 h 194"/>
                  <a:gd name="T32" fmla="*/ 0 w 109"/>
                  <a:gd name="T33" fmla="*/ 0 h 194"/>
                  <a:gd name="T34" fmla="*/ 0 w 109"/>
                  <a:gd name="T35" fmla="*/ 0 h 194"/>
                  <a:gd name="T36" fmla="*/ 0 w 109"/>
                  <a:gd name="T37" fmla="*/ 0 h 194"/>
                  <a:gd name="T38" fmla="*/ 0 w 109"/>
                  <a:gd name="T39" fmla="*/ 0 h 194"/>
                  <a:gd name="T40" fmla="*/ 0 w 109"/>
                  <a:gd name="T41" fmla="*/ 0 h 194"/>
                  <a:gd name="T42" fmla="*/ 0 w 109"/>
                  <a:gd name="T43" fmla="*/ 0 h 194"/>
                  <a:gd name="T44" fmla="*/ 0 w 109"/>
                  <a:gd name="T45" fmla="*/ 0 h 194"/>
                  <a:gd name="T46" fmla="*/ 0 w 109"/>
                  <a:gd name="T47" fmla="*/ 0 h 19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09" h="194">
                    <a:moveTo>
                      <a:pt x="4" y="6"/>
                    </a:moveTo>
                    <a:lnTo>
                      <a:pt x="0" y="5"/>
                    </a:lnTo>
                    <a:lnTo>
                      <a:pt x="5" y="26"/>
                    </a:lnTo>
                    <a:lnTo>
                      <a:pt x="15" y="50"/>
                    </a:lnTo>
                    <a:lnTo>
                      <a:pt x="28" y="77"/>
                    </a:lnTo>
                    <a:lnTo>
                      <a:pt x="44" y="105"/>
                    </a:lnTo>
                    <a:lnTo>
                      <a:pt x="62" y="132"/>
                    </a:lnTo>
                    <a:lnTo>
                      <a:pt x="78" y="157"/>
                    </a:lnTo>
                    <a:lnTo>
                      <a:pt x="93" y="178"/>
                    </a:lnTo>
                    <a:lnTo>
                      <a:pt x="106" y="194"/>
                    </a:lnTo>
                    <a:lnTo>
                      <a:pt x="109" y="192"/>
                    </a:lnTo>
                    <a:lnTo>
                      <a:pt x="94" y="172"/>
                    </a:lnTo>
                    <a:lnTo>
                      <a:pt x="79" y="151"/>
                    </a:lnTo>
                    <a:lnTo>
                      <a:pt x="63" y="128"/>
                    </a:lnTo>
                    <a:lnTo>
                      <a:pt x="48" y="104"/>
                    </a:lnTo>
                    <a:lnTo>
                      <a:pt x="34" y="78"/>
                    </a:lnTo>
                    <a:lnTo>
                      <a:pt x="22" y="54"/>
                    </a:lnTo>
                    <a:lnTo>
                      <a:pt x="12" y="28"/>
                    </a:lnTo>
                    <a:lnTo>
                      <a:pt x="4" y="5"/>
                    </a:lnTo>
                    <a:lnTo>
                      <a:pt x="0" y="4"/>
                    </a:lnTo>
                    <a:lnTo>
                      <a:pt x="4" y="5"/>
                    </a:lnTo>
                    <a:lnTo>
                      <a:pt x="2" y="0"/>
                    </a:lnTo>
                    <a:lnTo>
                      <a:pt x="0" y="4"/>
                    </a:lnTo>
                    <a:lnTo>
                      <a:pt x="4"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8" name="Freeform 319"/>
              <p:cNvSpPr>
                <a:spLocks/>
              </p:cNvSpPr>
              <p:nvPr/>
            </p:nvSpPr>
            <p:spPr bwMode="auto">
              <a:xfrm>
                <a:off x="4961" y="537"/>
                <a:ext cx="26" cy="27"/>
              </a:xfrm>
              <a:custGeom>
                <a:avLst/>
                <a:gdLst>
                  <a:gd name="T0" fmla="*/ 0 w 77"/>
                  <a:gd name="T1" fmla="*/ 0 h 80"/>
                  <a:gd name="T2" fmla="*/ 0 w 77"/>
                  <a:gd name="T3" fmla="*/ 0 h 80"/>
                  <a:gd name="T4" fmla="*/ 0 w 77"/>
                  <a:gd name="T5" fmla="*/ 0 h 80"/>
                  <a:gd name="T6" fmla="*/ 0 w 77"/>
                  <a:gd name="T7" fmla="*/ 0 h 80"/>
                  <a:gd name="T8" fmla="*/ 0 w 77"/>
                  <a:gd name="T9" fmla="*/ 0 h 80"/>
                  <a:gd name="T10" fmla="*/ 0 w 77"/>
                  <a:gd name="T11" fmla="*/ 0 h 80"/>
                  <a:gd name="T12" fmla="*/ 0 w 77"/>
                  <a:gd name="T13" fmla="*/ 0 h 80"/>
                  <a:gd name="T14" fmla="*/ 0 w 77"/>
                  <a:gd name="T15" fmla="*/ 0 h 80"/>
                  <a:gd name="T16" fmla="*/ 0 w 77"/>
                  <a:gd name="T17" fmla="*/ 0 h 80"/>
                  <a:gd name="T18" fmla="*/ 0 w 77"/>
                  <a:gd name="T19" fmla="*/ 0 h 8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 h="80">
                    <a:moveTo>
                      <a:pt x="5" y="78"/>
                    </a:moveTo>
                    <a:lnTo>
                      <a:pt x="5" y="80"/>
                    </a:lnTo>
                    <a:lnTo>
                      <a:pt x="77" y="2"/>
                    </a:lnTo>
                    <a:lnTo>
                      <a:pt x="73" y="0"/>
                    </a:lnTo>
                    <a:lnTo>
                      <a:pt x="1" y="76"/>
                    </a:lnTo>
                    <a:lnTo>
                      <a:pt x="0" y="76"/>
                    </a:lnTo>
                    <a:lnTo>
                      <a:pt x="0" y="78"/>
                    </a:lnTo>
                    <a:lnTo>
                      <a:pt x="0" y="79"/>
                    </a:lnTo>
                    <a:lnTo>
                      <a:pt x="1" y="79"/>
                    </a:lnTo>
                    <a:lnTo>
                      <a:pt x="5"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9" name="Freeform 320"/>
              <p:cNvSpPr>
                <a:spLocks/>
              </p:cNvSpPr>
              <p:nvPr/>
            </p:nvSpPr>
            <p:spPr bwMode="auto">
              <a:xfrm>
                <a:off x="4962" y="563"/>
                <a:ext cx="61" cy="68"/>
              </a:xfrm>
              <a:custGeom>
                <a:avLst/>
                <a:gdLst>
                  <a:gd name="T0" fmla="*/ 0 w 185"/>
                  <a:gd name="T1" fmla="*/ 0 h 202"/>
                  <a:gd name="T2" fmla="*/ 0 w 185"/>
                  <a:gd name="T3" fmla="*/ 0 h 202"/>
                  <a:gd name="T4" fmla="*/ 0 w 185"/>
                  <a:gd name="T5" fmla="*/ 0 h 202"/>
                  <a:gd name="T6" fmla="*/ 0 w 185"/>
                  <a:gd name="T7" fmla="*/ 0 h 202"/>
                  <a:gd name="T8" fmla="*/ 0 w 185"/>
                  <a:gd name="T9" fmla="*/ 0 h 202"/>
                  <a:gd name="T10" fmla="*/ 0 w 185"/>
                  <a:gd name="T11" fmla="*/ 0 h 202"/>
                  <a:gd name="T12" fmla="*/ 0 w 185"/>
                  <a:gd name="T13" fmla="*/ 0 h 202"/>
                  <a:gd name="T14" fmla="*/ 0 w 185"/>
                  <a:gd name="T15" fmla="*/ 0 h 202"/>
                  <a:gd name="T16" fmla="*/ 0 w 185"/>
                  <a:gd name="T17" fmla="*/ 0 h 202"/>
                  <a:gd name="T18" fmla="*/ 0 w 185"/>
                  <a:gd name="T19" fmla="*/ 0 h 202"/>
                  <a:gd name="T20" fmla="*/ 0 w 185"/>
                  <a:gd name="T21" fmla="*/ 0 h 202"/>
                  <a:gd name="T22" fmla="*/ 0 w 185"/>
                  <a:gd name="T23" fmla="*/ 0 h 202"/>
                  <a:gd name="T24" fmla="*/ 0 w 185"/>
                  <a:gd name="T25" fmla="*/ 0 h 202"/>
                  <a:gd name="T26" fmla="*/ 0 w 185"/>
                  <a:gd name="T27" fmla="*/ 0 h 202"/>
                  <a:gd name="T28" fmla="*/ 0 w 185"/>
                  <a:gd name="T29" fmla="*/ 0 h 202"/>
                  <a:gd name="T30" fmla="*/ 0 w 185"/>
                  <a:gd name="T31" fmla="*/ 0 h 202"/>
                  <a:gd name="T32" fmla="*/ 0 w 185"/>
                  <a:gd name="T33" fmla="*/ 0 h 202"/>
                  <a:gd name="T34" fmla="*/ 0 w 185"/>
                  <a:gd name="T35" fmla="*/ 0 h 202"/>
                  <a:gd name="T36" fmla="*/ 0 w 185"/>
                  <a:gd name="T37" fmla="*/ 0 h 20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5" h="202">
                    <a:moveTo>
                      <a:pt x="185" y="198"/>
                    </a:moveTo>
                    <a:lnTo>
                      <a:pt x="164" y="189"/>
                    </a:lnTo>
                    <a:lnTo>
                      <a:pt x="138" y="169"/>
                    </a:lnTo>
                    <a:lnTo>
                      <a:pt x="110" y="144"/>
                    </a:lnTo>
                    <a:lnTo>
                      <a:pt x="84" y="112"/>
                    </a:lnTo>
                    <a:lnTo>
                      <a:pt x="57" y="81"/>
                    </a:lnTo>
                    <a:lnTo>
                      <a:pt x="34" y="50"/>
                    </a:lnTo>
                    <a:lnTo>
                      <a:pt x="15" y="22"/>
                    </a:lnTo>
                    <a:lnTo>
                      <a:pt x="4" y="0"/>
                    </a:lnTo>
                    <a:lnTo>
                      <a:pt x="0" y="1"/>
                    </a:lnTo>
                    <a:lnTo>
                      <a:pt x="14" y="23"/>
                    </a:lnTo>
                    <a:lnTo>
                      <a:pt x="34" y="52"/>
                    </a:lnTo>
                    <a:lnTo>
                      <a:pt x="57" y="84"/>
                    </a:lnTo>
                    <a:lnTo>
                      <a:pt x="83" y="117"/>
                    </a:lnTo>
                    <a:lnTo>
                      <a:pt x="109" y="148"/>
                    </a:lnTo>
                    <a:lnTo>
                      <a:pt x="136" y="174"/>
                    </a:lnTo>
                    <a:lnTo>
                      <a:pt x="162" y="193"/>
                    </a:lnTo>
                    <a:lnTo>
                      <a:pt x="185" y="202"/>
                    </a:lnTo>
                    <a:lnTo>
                      <a:pt x="185"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0" name="Freeform 321"/>
              <p:cNvSpPr>
                <a:spLocks/>
              </p:cNvSpPr>
              <p:nvPr/>
            </p:nvSpPr>
            <p:spPr bwMode="auto">
              <a:xfrm>
                <a:off x="5023" y="629"/>
                <a:ext cx="75" cy="4"/>
              </a:xfrm>
              <a:custGeom>
                <a:avLst/>
                <a:gdLst>
                  <a:gd name="T0" fmla="*/ 0 w 225"/>
                  <a:gd name="T1" fmla="*/ 0 h 11"/>
                  <a:gd name="T2" fmla="*/ 0 w 225"/>
                  <a:gd name="T3" fmla="*/ 0 h 11"/>
                  <a:gd name="T4" fmla="*/ 0 w 225"/>
                  <a:gd name="T5" fmla="*/ 0 h 11"/>
                  <a:gd name="T6" fmla="*/ 0 w 225"/>
                  <a:gd name="T7" fmla="*/ 0 h 11"/>
                  <a:gd name="T8" fmla="*/ 0 w 225"/>
                  <a:gd name="T9" fmla="*/ 0 h 11"/>
                  <a:gd name="T10" fmla="*/ 0 w 225"/>
                  <a:gd name="T11" fmla="*/ 0 h 11"/>
                  <a:gd name="T12" fmla="*/ 0 w 225"/>
                  <a:gd name="T13" fmla="*/ 0 h 11"/>
                  <a:gd name="T14" fmla="*/ 0 w 225"/>
                  <a:gd name="T15" fmla="*/ 0 h 11"/>
                  <a:gd name="T16" fmla="*/ 0 w 225"/>
                  <a:gd name="T17" fmla="*/ 0 h 11"/>
                  <a:gd name="T18" fmla="*/ 0 w 225"/>
                  <a:gd name="T19" fmla="*/ 0 h 11"/>
                  <a:gd name="T20" fmla="*/ 0 w 225"/>
                  <a:gd name="T21" fmla="*/ 0 h 11"/>
                  <a:gd name="T22" fmla="*/ 0 w 225"/>
                  <a:gd name="T23" fmla="*/ 0 h 11"/>
                  <a:gd name="T24" fmla="*/ 0 w 225"/>
                  <a:gd name="T25" fmla="*/ 0 h 11"/>
                  <a:gd name="T26" fmla="*/ 0 w 225"/>
                  <a:gd name="T27" fmla="*/ 0 h 11"/>
                  <a:gd name="T28" fmla="*/ 0 w 225"/>
                  <a:gd name="T29" fmla="*/ 0 h 11"/>
                  <a:gd name="T30" fmla="*/ 0 w 225"/>
                  <a:gd name="T31" fmla="*/ 0 h 11"/>
                  <a:gd name="T32" fmla="*/ 0 w 225"/>
                  <a:gd name="T33" fmla="*/ 0 h 11"/>
                  <a:gd name="T34" fmla="*/ 0 w 225"/>
                  <a:gd name="T35" fmla="*/ 0 h 11"/>
                  <a:gd name="T36" fmla="*/ 0 w 225"/>
                  <a:gd name="T37" fmla="*/ 0 h 11"/>
                  <a:gd name="T38" fmla="*/ 0 w 225"/>
                  <a:gd name="T39" fmla="*/ 0 h 11"/>
                  <a:gd name="T40" fmla="*/ 0 w 225"/>
                  <a:gd name="T41" fmla="*/ 0 h 11"/>
                  <a:gd name="T42" fmla="*/ 0 w 225"/>
                  <a:gd name="T43" fmla="*/ 0 h 11"/>
                  <a:gd name="T44" fmla="*/ 0 w 225"/>
                  <a:gd name="T45" fmla="*/ 0 h 11"/>
                  <a:gd name="T46" fmla="*/ 0 w 225"/>
                  <a:gd name="T47" fmla="*/ 0 h 11"/>
                  <a:gd name="T48" fmla="*/ 0 w 225"/>
                  <a:gd name="T49" fmla="*/ 0 h 11"/>
                  <a:gd name="T50" fmla="*/ 0 w 225"/>
                  <a:gd name="T51" fmla="*/ 0 h 11"/>
                  <a:gd name="T52" fmla="*/ 0 w 225"/>
                  <a:gd name="T53" fmla="*/ 0 h 11"/>
                  <a:gd name="T54" fmla="*/ 0 w 225"/>
                  <a:gd name="T55" fmla="*/ 0 h 11"/>
                  <a:gd name="T56" fmla="*/ 0 w 225"/>
                  <a:gd name="T57" fmla="*/ 0 h 11"/>
                  <a:gd name="T58" fmla="*/ 0 w 225"/>
                  <a:gd name="T59" fmla="*/ 0 h 11"/>
                  <a:gd name="T60" fmla="*/ 0 w 225"/>
                  <a:gd name="T61" fmla="*/ 0 h 11"/>
                  <a:gd name="T62" fmla="*/ 0 w 225"/>
                  <a:gd name="T63" fmla="*/ 0 h 11"/>
                  <a:gd name="T64" fmla="*/ 0 w 225"/>
                  <a:gd name="T65" fmla="*/ 0 h 11"/>
                  <a:gd name="T66" fmla="*/ 0 w 225"/>
                  <a:gd name="T67" fmla="*/ 0 h 11"/>
                  <a:gd name="T68" fmla="*/ 0 w 225"/>
                  <a:gd name="T69" fmla="*/ 0 h 11"/>
                  <a:gd name="T70" fmla="*/ 0 w 225"/>
                  <a:gd name="T71" fmla="*/ 0 h 11"/>
                  <a:gd name="T72" fmla="*/ 0 w 225"/>
                  <a:gd name="T73" fmla="*/ 0 h 1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25" h="11">
                    <a:moveTo>
                      <a:pt x="225" y="11"/>
                    </a:moveTo>
                    <a:lnTo>
                      <a:pt x="225" y="6"/>
                    </a:lnTo>
                    <a:lnTo>
                      <a:pt x="211" y="6"/>
                    </a:lnTo>
                    <a:lnTo>
                      <a:pt x="197" y="6"/>
                    </a:lnTo>
                    <a:lnTo>
                      <a:pt x="183" y="6"/>
                    </a:lnTo>
                    <a:lnTo>
                      <a:pt x="169" y="7"/>
                    </a:lnTo>
                    <a:lnTo>
                      <a:pt x="154" y="7"/>
                    </a:lnTo>
                    <a:lnTo>
                      <a:pt x="140" y="7"/>
                    </a:lnTo>
                    <a:lnTo>
                      <a:pt x="126" y="9"/>
                    </a:lnTo>
                    <a:lnTo>
                      <a:pt x="113" y="9"/>
                    </a:lnTo>
                    <a:lnTo>
                      <a:pt x="97" y="9"/>
                    </a:lnTo>
                    <a:lnTo>
                      <a:pt x="83" y="7"/>
                    </a:lnTo>
                    <a:lnTo>
                      <a:pt x="70" y="7"/>
                    </a:lnTo>
                    <a:lnTo>
                      <a:pt x="56" y="6"/>
                    </a:lnTo>
                    <a:lnTo>
                      <a:pt x="42" y="6"/>
                    </a:lnTo>
                    <a:lnTo>
                      <a:pt x="28" y="4"/>
                    </a:lnTo>
                    <a:lnTo>
                      <a:pt x="14" y="3"/>
                    </a:lnTo>
                    <a:lnTo>
                      <a:pt x="0" y="0"/>
                    </a:lnTo>
                    <a:lnTo>
                      <a:pt x="0" y="4"/>
                    </a:lnTo>
                    <a:lnTo>
                      <a:pt x="14" y="5"/>
                    </a:lnTo>
                    <a:lnTo>
                      <a:pt x="28" y="6"/>
                    </a:lnTo>
                    <a:lnTo>
                      <a:pt x="42" y="6"/>
                    </a:lnTo>
                    <a:lnTo>
                      <a:pt x="57" y="7"/>
                    </a:lnTo>
                    <a:lnTo>
                      <a:pt x="71" y="9"/>
                    </a:lnTo>
                    <a:lnTo>
                      <a:pt x="85" y="9"/>
                    </a:lnTo>
                    <a:lnTo>
                      <a:pt x="99" y="10"/>
                    </a:lnTo>
                    <a:lnTo>
                      <a:pt x="113" y="10"/>
                    </a:lnTo>
                    <a:lnTo>
                      <a:pt x="126" y="10"/>
                    </a:lnTo>
                    <a:lnTo>
                      <a:pt x="140" y="10"/>
                    </a:lnTo>
                    <a:lnTo>
                      <a:pt x="154" y="11"/>
                    </a:lnTo>
                    <a:lnTo>
                      <a:pt x="168" y="11"/>
                    </a:lnTo>
                    <a:lnTo>
                      <a:pt x="183" y="11"/>
                    </a:lnTo>
                    <a:lnTo>
                      <a:pt x="197" y="11"/>
                    </a:lnTo>
                    <a:lnTo>
                      <a:pt x="211" y="11"/>
                    </a:lnTo>
                    <a:lnTo>
                      <a:pt x="225" y="11"/>
                    </a:lnTo>
                    <a:lnTo>
                      <a:pt x="225" y="6"/>
                    </a:lnTo>
                    <a:lnTo>
                      <a:pt x="225"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1" name="Freeform 322"/>
              <p:cNvSpPr>
                <a:spLocks/>
              </p:cNvSpPr>
              <p:nvPr/>
            </p:nvSpPr>
            <p:spPr bwMode="auto">
              <a:xfrm>
                <a:off x="5087" y="613"/>
                <a:ext cx="69" cy="25"/>
              </a:xfrm>
              <a:custGeom>
                <a:avLst/>
                <a:gdLst>
                  <a:gd name="T0" fmla="*/ 0 w 208"/>
                  <a:gd name="T1" fmla="*/ 0 h 76"/>
                  <a:gd name="T2" fmla="*/ 0 w 208"/>
                  <a:gd name="T3" fmla="*/ 0 h 76"/>
                  <a:gd name="T4" fmla="*/ 0 w 208"/>
                  <a:gd name="T5" fmla="*/ 0 h 76"/>
                  <a:gd name="T6" fmla="*/ 0 w 208"/>
                  <a:gd name="T7" fmla="*/ 0 h 7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6">
                    <a:moveTo>
                      <a:pt x="0" y="53"/>
                    </a:moveTo>
                    <a:lnTo>
                      <a:pt x="208" y="0"/>
                    </a:lnTo>
                    <a:lnTo>
                      <a:pt x="122" y="76"/>
                    </a:lnTo>
                    <a:lnTo>
                      <a:pt x="0" y="53"/>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2" name="Freeform 323"/>
              <p:cNvSpPr>
                <a:spLocks/>
              </p:cNvSpPr>
              <p:nvPr/>
            </p:nvSpPr>
            <p:spPr bwMode="auto">
              <a:xfrm>
                <a:off x="5087" y="612"/>
                <a:ext cx="72" cy="19"/>
              </a:xfrm>
              <a:custGeom>
                <a:avLst/>
                <a:gdLst>
                  <a:gd name="T0" fmla="*/ 0 w 217"/>
                  <a:gd name="T1" fmla="*/ 0 h 57"/>
                  <a:gd name="T2" fmla="*/ 0 w 217"/>
                  <a:gd name="T3" fmla="*/ 0 h 57"/>
                  <a:gd name="T4" fmla="*/ 0 w 217"/>
                  <a:gd name="T5" fmla="*/ 0 h 57"/>
                  <a:gd name="T6" fmla="*/ 0 w 217"/>
                  <a:gd name="T7" fmla="*/ 0 h 57"/>
                  <a:gd name="T8" fmla="*/ 0 w 217"/>
                  <a:gd name="T9" fmla="*/ 0 h 57"/>
                  <a:gd name="T10" fmla="*/ 0 w 217"/>
                  <a:gd name="T11" fmla="*/ 0 h 57"/>
                  <a:gd name="T12" fmla="*/ 0 w 217"/>
                  <a:gd name="T13" fmla="*/ 0 h 57"/>
                  <a:gd name="T14" fmla="*/ 0 w 217"/>
                  <a:gd name="T15" fmla="*/ 0 h 57"/>
                  <a:gd name="T16" fmla="*/ 0 w 217"/>
                  <a:gd name="T17" fmla="*/ 0 h 57"/>
                  <a:gd name="T18" fmla="*/ 0 w 217"/>
                  <a:gd name="T19" fmla="*/ 0 h 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7">
                    <a:moveTo>
                      <a:pt x="210" y="6"/>
                    </a:moveTo>
                    <a:lnTo>
                      <a:pt x="207" y="2"/>
                    </a:lnTo>
                    <a:lnTo>
                      <a:pt x="0" y="53"/>
                    </a:lnTo>
                    <a:lnTo>
                      <a:pt x="0" y="57"/>
                    </a:lnTo>
                    <a:lnTo>
                      <a:pt x="208" y="6"/>
                    </a:lnTo>
                    <a:lnTo>
                      <a:pt x="207" y="2"/>
                    </a:lnTo>
                    <a:lnTo>
                      <a:pt x="210" y="6"/>
                    </a:lnTo>
                    <a:lnTo>
                      <a:pt x="217" y="0"/>
                    </a:lnTo>
                    <a:lnTo>
                      <a:pt x="207" y="2"/>
                    </a:lnTo>
                    <a:lnTo>
                      <a:pt x="21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3" name="Freeform 324"/>
              <p:cNvSpPr>
                <a:spLocks/>
              </p:cNvSpPr>
              <p:nvPr/>
            </p:nvSpPr>
            <p:spPr bwMode="auto">
              <a:xfrm>
                <a:off x="5127" y="612"/>
                <a:ext cx="30" cy="27"/>
              </a:xfrm>
              <a:custGeom>
                <a:avLst/>
                <a:gdLst>
                  <a:gd name="T0" fmla="*/ 0 w 90"/>
                  <a:gd name="T1" fmla="*/ 0 h 79"/>
                  <a:gd name="T2" fmla="*/ 0 w 90"/>
                  <a:gd name="T3" fmla="*/ 0 h 79"/>
                  <a:gd name="T4" fmla="*/ 0 w 90"/>
                  <a:gd name="T5" fmla="*/ 0 h 79"/>
                  <a:gd name="T6" fmla="*/ 0 w 90"/>
                  <a:gd name="T7" fmla="*/ 0 h 79"/>
                  <a:gd name="T8" fmla="*/ 0 w 90"/>
                  <a:gd name="T9" fmla="*/ 0 h 79"/>
                  <a:gd name="T10" fmla="*/ 0 w 90"/>
                  <a:gd name="T11" fmla="*/ 0 h 79"/>
                  <a:gd name="T12" fmla="*/ 0 w 90"/>
                  <a:gd name="T13" fmla="*/ 0 h 79"/>
                  <a:gd name="T14" fmla="*/ 0 w 90"/>
                  <a:gd name="T15" fmla="*/ 0 h 79"/>
                  <a:gd name="T16" fmla="*/ 0 w 90"/>
                  <a:gd name="T17" fmla="*/ 0 h 79"/>
                  <a:gd name="T18" fmla="*/ 0 w 90"/>
                  <a:gd name="T19" fmla="*/ 0 h 7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0" h="79">
                    <a:moveTo>
                      <a:pt x="1" y="79"/>
                    </a:moveTo>
                    <a:lnTo>
                      <a:pt x="4" y="79"/>
                    </a:lnTo>
                    <a:lnTo>
                      <a:pt x="90" y="4"/>
                    </a:lnTo>
                    <a:lnTo>
                      <a:pt x="87" y="0"/>
                    </a:lnTo>
                    <a:lnTo>
                      <a:pt x="0" y="76"/>
                    </a:lnTo>
                    <a:lnTo>
                      <a:pt x="2" y="75"/>
                    </a:lnTo>
                    <a:lnTo>
                      <a:pt x="1" y="79"/>
                    </a:lnTo>
                    <a:lnTo>
                      <a:pt x="2" y="79"/>
                    </a:lnTo>
                    <a:lnTo>
                      <a:pt x="4" y="79"/>
                    </a:lnTo>
                    <a:lnTo>
                      <a:pt x="1"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4" name="Freeform 325"/>
              <p:cNvSpPr>
                <a:spLocks/>
              </p:cNvSpPr>
              <p:nvPr/>
            </p:nvSpPr>
            <p:spPr bwMode="auto">
              <a:xfrm>
                <a:off x="5083" y="629"/>
                <a:ext cx="44" cy="10"/>
              </a:xfrm>
              <a:custGeom>
                <a:avLst/>
                <a:gdLst>
                  <a:gd name="T0" fmla="*/ 0 w 132"/>
                  <a:gd name="T1" fmla="*/ 0 h 28"/>
                  <a:gd name="T2" fmla="*/ 0 w 132"/>
                  <a:gd name="T3" fmla="*/ 0 h 28"/>
                  <a:gd name="T4" fmla="*/ 0 w 132"/>
                  <a:gd name="T5" fmla="*/ 0 h 28"/>
                  <a:gd name="T6" fmla="*/ 0 w 132"/>
                  <a:gd name="T7" fmla="*/ 0 h 28"/>
                  <a:gd name="T8" fmla="*/ 0 w 132"/>
                  <a:gd name="T9" fmla="*/ 0 h 28"/>
                  <a:gd name="T10" fmla="*/ 0 w 132"/>
                  <a:gd name="T11" fmla="*/ 0 h 28"/>
                  <a:gd name="T12" fmla="*/ 0 w 132"/>
                  <a:gd name="T13" fmla="*/ 0 h 28"/>
                  <a:gd name="T14" fmla="*/ 0 w 132"/>
                  <a:gd name="T15" fmla="*/ 0 h 28"/>
                  <a:gd name="T16" fmla="*/ 0 w 132"/>
                  <a:gd name="T17" fmla="*/ 0 h 28"/>
                  <a:gd name="T18" fmla="*/ 0 w 132"/>
                  <a:gd name="T19" fmla="*/ 0 h 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 h="28">
                    <a:moveTo>
                      <a:pt x="10" y="0"/>
                    </a:moveTo>
                    <a:lnTo>
                      <a:pt x="10" y="4"/>
                    </a:lnTo>
                    <a:lnTo>
                      <a:pt x="131" y="28"/>
                    </a:lnTo>
                    <a:lnTo>
                      <a:pt x="132" y="24"/>
                    </a:lnTo>
                    <a:lnTo>
                      <a:pt x="10" y="0"/>
                    </a:lnTo>
                    <a:lnTo>
                      <a:pt x="10" y="4"/>
                    </a:lnTo>
                    <a:lnTo>
                      <a:pt x="10" y="0"/>
                    </a:lnTo>
                    <a:lnTo>
                      <a:pt x="0" y="3"/>
                    </a:lnTo>
                    <a:lnTo>
                      <a:pt x="10" y="4"/>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5" name="Freeform 326"/>
              <p:cNvSpPr>
                <a:spLocks/>
              </p:cNvSpPr>
              <p:nvPr/>
            </p:nvSpPr>
            <p:spPr bwMode="auto">
              <a:xfrm>
                <a:off x="5029" y="495"/>
                <a:ext cx="24" cy="24"/>
              </a:xfrm>
              <a:custGeom>
                <a:avLst/>
                <a:gdLst>
                  <a:gd name="T0" fmla="*/ 0 w 72"/>
                  <a:gd name="T1" fmla="*/ 0 h 71"/>
                  <a:gd name="T2" fmla="*/ 0 w 72"/>
                  <a:gd name="T3" fmla="*/ 0 h 71"/>
                  <a:gd name="T4" fmla="*/ 0 w 72"/>
                  <a:gd name="T5" fmla="*/ 0 h 71"/>
                  <a:gd name="T6" fmla="*/ 0 w 72"/>
                  <a:gd name="T7" fmla="*/ 0 h 71"/>
                  <a:gd name="T8" fmla="*/ 0 w 72"/>
                  <a:gd name="T9" fmla="*/ 0 h 71"/>
                  <a:gd name="T10" fmla="*/ 0 w 72"/>
                  <a:gd name="T11" fmla="*/ 0 h 71"/>
                  <a:gd name="T12" fmla="*/ 0 w 72"/>
                  <a:gd name="T13" fmla="*/ 0 h 71"/>
                  <a:gd name="T14" fmla="*/ 0 w 72"/>
                  <a:gd name="T15" fmla="*/ 0 h 71"/>
                  <a:gd name="T16" fmla="*/ 0 w 72"/>
                  <a:gd name="T17" fmla="*/ 0 h 71"/>
                  <a:gd name="T18" fmla="*/ 0 w 72"/>
                  <a:gd name="T19" fmla="*/ 0 h 71"/>
                  <a:gd name="T20" fmla="*/ 0 w 72"/>
                  <a:gd name="T21" fmla="*/ 0 h 71"/>
                  <a:gd name="T22" fmla="*/ 0 w 72"/>
                  <a:gd name="T23" fmla="*/ 0 h 71"/>
                  <a:gd name="T24" fmla="*/ 0 w 72"/>
                  <a:gd name="T25" fmla="*/ 0 h 71"/>
                  <a:gd name="T26" fmla="*/ 0 w 72"/>
                  <a:gd name="T27" fmla="*/ 0 h 71"/>
                  <a:gd name="T28" fmla="*/ 0 w 72"/>
                  <a:gd name="T29" fmla="*/ 0 h 71"/>
                  <a:gd name="T30" fmla="*/ 0 w 72"/>
                  <a:gd name="T31" fmla="*/ 0 h 71"/>
                  <a:gd name="T32" fmla="*/ 0 w 72"/>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71">
                    <a:moveTo>
                      <a:pt x="0" y="36"/>
                    </a:moveTo>
                    <a:lnTo>
                      <a:pt x="4" y="21"/>
                    </a:lnTo>
                    <a:lnTo>
                      <a:pt x="12" y="9"/>
                    </a:lnTo>
                    <a:lnTo>
                      <a:pt x="23" y="2"/>
                    </a:lnTo>
                    <a:lnTo>
                      <a:pt x="36" y="0"/>
                    </a:lnTo>
                    <a:lnTo>
                      <a:pt x="49" y="2"/>
                    </a:lnTo>
                    <a:lnTo>
                      <a:pt x="61" y="9"/>
                    </a:lnTo>
                    <a:lnTo>
                      <a:pt x="69" y="21"/>
                    </a:lnTo>
                    <a:lnTo>
                      <a:pt x="72" y="36"/>
                    </a:lnTo>
                    <a:lnTo>
                      <a:pt x="69" y="51"/>
                    </a:lnTo>
                    <a:lnTo>
                      <a:pt x="61" y="61"/>
                    </a:lnTo>
                    <a:lnTo>
                      <a:pt x="49" y="68"/>
                    </a:lnTo>
                    <a:lnTo>
                      <a:pt x="36" y="71"/>
                    </a:lnTo>
                    <a:lnTo>
                      <a:pt x="23" y="68"/>
                    </a:lnTo>
                    <a:lnTo>
                      <a:pt x="12" y="61"/>
                    </a:lnTo>
                    <a:lnTo>
                      <a:pt x="4" y="51"/>
                    </a:lnTo>
                    <a:lnTo>
                      <a:pt x="0" y="36"/>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6" name="Freeform 327"/>
              <p:cNvSpPr>
                <a:spLocks/>
              </p:cNvSpPr>
              <p:nvPr/>
            </p:nvSpPr>
            <p:spPr bwMode="auto">
              <a:xfrm>
                <a:off x="5028" y="493"/>
                <a:ext cx="13"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0"/>
                    </a:moveTo>
                    <a:lnTo>
                      <a:pt x="32" y="1"/>
                    </a:lnTo>
                    <a:lnTo>
                      <a:pt x="25" y="4"/>
                    </a:lnTo>
                    <a:lnTo>
                      <a:pt x="18" y="7"/>
                    </a:lnTo>
                    <a:lnTo>
                      <a:pt x="12" y="12"/>
                    </a:lnTo>
                    <a:lnTo>
                      <a:pt x="8" y="19"/>
                    </a:lnTo>
                    <a:lnTo>
                      <a:pt x="3" y="26"/>
                    </a:lnTo>
                    <a:lnTo>
                      <a:pt x="1" y="33"/>
                    </a:lnTo>
                    <a:lnTo>
                      <a:pt x="0" y="41"/>
                    </a:lnTo>
                    <a:lnTo>
                      <a:pt x="9" y="41"/>
                    </a:lnTo>
                    <a:lnTo>
                      <a:pt x="11" y="29"/>
                    </a:lnTo>
                    <a:lnTo>
                      <a:pt x="18" y="18"/>
                    </a:lnTo>
                    <a:lnTo>
                      <a:pt x="29" y="11"/>
                    </a:lnTo>
                    <a:lnTo>
                      <a:pt x="40" y="10"/>
                    </a:lnTo>
                    <a:lnTo>
                      <a:pt x="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7" name="Freeform 328"/>
              <p:cNvSpPr>
                <a:spLocks/>
              </p:cNvSpPr>
              <p:nvPr/>
            </p:nvSpPr>
            <p:spPr bwMode="auto">
              <a:xfrm>
                <a:off x="5041" y="493"/>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41"/>
                    </a:moveTo>
                    <a:lnTo>
                      <a:pt x="40" y="33"/>
                    </a:lnTo>
                    <a:lnTo>
                      <a:pt x="37" y="26"/>
                    </a:lnTo>
                    <a:lnTo>
                      <a:pt x="34" y="19"/>
                    </a:lnTo>
                    <a:lnTo>
                      <a:pt x="29" y="12"/>
                    </a:lnTo>
                    <a:lnTo>
                      <a:pt x="22" y="7"/>
                    </a:lnTo>
                    <a:lnTo>
                      <a:pt x="15" y="4"/>
                    </a:lnTo>
                    <a:lnTo>
                      <a:pt x="8" y="1"/>
                    </a:lnTo>
                    <a:lnTo>
                      <a:pt x="0" y="0"/>
                    </a:lnTo>
                    <a:lnTo>
                      <a:pt x="0" y="10"/>
                    </a:lnTo>
                    <a:lnTo>
                      <a:pt x="12" y="11"/>
                    </a:lnTo>
                    <a:lnTo>
                      <a:pt x="22" y="18"/>
                    </a:lnTo>
                    <a:lnTo>
                      <a:pt x="29" y="28"/>
                    </a:lnTo>
                    <a:lnTo>
                      <a:pt x="32" y="41"/>
                    </a:lnTo>
                    <a:lnTo>
                      <a:pt x="41"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8" name="Freeform 329"/>
              <p:cNvSpPr>
                <a:spLocks/>
              </p:cNvSpPr>
              <p:nvPr/>
            </p:nvSpPr>
            <p:spPr bwMode="auto">
              <a:xfrm>
                <a:off x="5041" y="507"/>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41"/>
                    </a:moveTo>
                    <a:lnTo>
                      <a:pt x="8" y="39"/>
                    </a:lnTo>
                    <a:lnTo>
                      <a:pt x="15" y="37"/>
                    </a:lnTo>
                    <a:lnTo>
                      <a:pt x="22" y="32"/>
                    </a:lnTo>
                    <a:lnTo>
                      <a:pt x="29" y="28"/>
                    </a:lnTo>
                    <a:lnTo>
                      <a:pt x="34" y="22"/>
                    </a:lnTo>
                    <a:lnTo>
                      <a:pt x="37" y="15"/>
                    </a:lnTo>
                    <a:lnTo>
                      <a:pt x="40" y="8"/>
                    </a:lnTo>
                    <a:lnTo>
                      <a:pt x="41" y="0"/>
                    </a:lnTo>
                    <a:lnTo>
                      <a:pt x="32" y="0"/>
                    </a:lnTo>
                    <a:lnTo>
                      <a:pt x="30" y="12"/>
                    </a:lnTo>
                    <a:lnTo>
                      <a:pt x="24" y="22"/>
                    </a:lnTo>
                    <a:lnTo>
                      <a:pt x="12" y="29"/>
                    </a:lnTo>
                    <a:lnTo>
                      <a:pt x="0" y="31"/>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9" name="Freeform 330"/>
              <p:cNvSpPr>
                <a:spLocks/>
              </p:cNvSpPr>
              <p:nvPr/>
            </p:nvSpPr>
            <p:spPr bwMode="auto">
              <a:xfrm>
                <a:off x="5028" y="507"/>
                <a:ext cx="13"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0" y="0"/>
                    </a:moveTo>
                    <a:lnTo>
                      <a:pt x="1" y="8"/>
                    </a:lnTo>
                    <a:lnTo>
                      <a:pt x="3" y="15"/>
                    </a:lnTo>
                    <a:lnTo>
                      <a:pt x="8" y="22"/>
                    </a:lnTo>
                    <a:lnTo>
                      <a:pt x="12" y="28"/>
                    </a:lnTo>
                    <a:lnTo>
                      <a:pt x="18" y="32"/>
                    </a:lnTo>
                    <a:lnTo>
                      <a:pt x="25" y="37"/>
                    </a:lnTo>
                    <a:lnTo>
                      <a:pt x="32" y="39"/>
                    </a:lnTo>
                    <a:lnTo>
                      <a:pt x="40" y="41"/>
                    </a:lnTo>
                    <a:lnTo>
                      <a:pt x="40" y="31"/>
                    </a:lnTo>
                    <a:lnTo>
                      <a:pt x="29" y="29"/>
                    </a:lnTo>
                    <a:lnTo>
                      <a:pt x="18" y="22"/>
                    </a:lnTo>
                    <a:lnTo>
                      <a:pt x="11" y="12"/>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0" name="Freeform 331"/>
              <p:cNvSpPr>
                <a:spLocks/>
              </p:cNvSpPr>
              <p:nvPr/>
            </p:nvSpPr>
            <p:spPr bwMode="auto">
              <a:xfrm>
                <a:off x="4867" y="756"/>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w 72"/>
                  <a:gd name="T21" fmla="*/ 0 h 69"/>
                  <a:gd name="T22" fmla="*/ 0 w 72"/>
                  <a:gd name="T23" fmla="*/ 0 h 69"/>
                  <a:gd name="T24" fmla="*/ 0 w 72"/>
                  <a:gd name="T25" fmla="*/ 0 h 69"/>
                  <a:gd name="T26" fmla="*/ 0 w 72"/>
                  <a:gd name="T27" fmla="*/ 0 h 69"/>
                  <a:gd name="T28" fmla="*/ 0 w 72"/>
                  <a:gd name="T29" fmla="*/ 0 h 69"/>
                  <a:gd name="T30" fmla="*/ 0 w 72"/>
                  <a:gd name="T31" fmla="*/ 0 h 69"/>
                  <a:gd name="T32" fmla="*/ 0 w 72"/>
                  <a:gd name="T33" fmla="*/ 0 h 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69">
                    <a:moveTo>
                      <a:pt x="0" y="35"/>
                    </a:moveTo>
                    <a:lnTo>
                      <a:pt x="3" y="19"/>
                    </a:lnTo>
                    <a:lnTo>
                      <a:pt x="11" y="8"/>
                    </a:lnTo>
                    <a:lnTo>
                      <a:pt x="23" y="2"/>
                    </a:lnTo>
                    <a:lnTo>
                      <a:pt x="36" y="0"/>
                    </a:lnTo>
                    <a:lnTo>
                      <a:pt x="48" y="1"/>
                    </a:lnTo>
                    <a:lnTo>
                      <a:pt x="60" y="8"/>
                    </a:lnTo>
                    <a:lnTo>
                      <a:pt x="68" y="19"/>
                    </a:lnTo>
                    <a:lnTo>
                      <a:pt x="72" y="35"/>
                    </a:lnTo>
                    <a:lnTo>
                      <a:pt x="68" y="50"/>
                    </a:lnTo>
                    <a:lnTo>
                      <a:pt x="60" y="61"/>
                    </a:lnTo>
                    <a:lnTo>
                      <a:pt x="48" y="68"/>
                    </a:lnTo>
                    <a:lnTo>
                      <a:pt x="36" y="69"/>
                    </a:lnTo>
                    <a:lnTo>
                      <a:pt x="23" y="67"/>
                    </a:lnTo>
                    <a:lnTo>
                      <a:pt x="11" y="61"/>
                    </a:lnTo>
                    <a:lnTo>
                      <a:pt x="3" y="50"/>
                    </a:lnTo>
                    <a:lnTo>
                      <a:pt x="0" y="3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1" name="Freeform 332"/>
              <p:cNvSpPr>
                <a:spLocks/>
              </p:cNvSpPr>
              <p:nvPr/>
            </p:nvSpPr>
            <p:spPr bwMode="auto">
              <a:xfrm>
                <a:off x="4866" y="754"/>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0"/>
                    </a:moveTo>
                    <a:lnTo>
                      <a:pt x="32" y="1"/>
                    </a:lnTo>
                    <a:lnTo>
                      <a:pt x="25" y="3"/>
                    </a:lnTo>
                    <a:lnTo>
                      <a:pt x="18" y="8"/>
                    </a:lnTo>
                    <a:lnTo>
                      <a:pt x="13" y="13"/>
                    </a:lnTo>
                    <a:lnTo>
                      <a:pt x="8" y="18"/>
                    </a:lnTo>
                    <a:lnTo>
                      <a:pt x="3" y="25"/>
                    </a:lnTo>
                    <a:lnTo>
                      <a:pt x="1" y="32"/>
                    </a:lnTo>
                    <a:lnTo>
                      <a:pt x="0" y="41"/>
                    </a:lnTo>
                    <a:lnTo>
                      <a:pt x="9" y="41"/>
                    </a:lnTo>
                    <a:lnTo>
                      <a:pt x="12" y="29"/>
                    </a:lnTo>
                    <a:lnTo>
                      <a:pt x="18" y="18"/>
                    </a:lnTo>
                    <a:lnTo>
                      <a:pt x="29" y="11"/>
                    </a:lnTo>
                    <a:lnTo>
                      <a:pt x="41" y="9"/>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2" name="Freeform 333"/>
              <p:cNvSpPr>
                <a:spLocks/>
              </p:cNvSpPr>
              <p:nvPr/>
            </p:nvSpPr>
            <p:spPr bwMode="auto">
              <a:xfrm>
                <a:off x="4879" y="754"/>
                <a:ext cx="14"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41"/>
                    </a:moveTo>
                    <a:lnTo>
                      <a:pt x="39" y="32"/>
                    </a:lnTo>
                    <a:lnTo>
                      <a:pt x="37" y="25"/>
                    </a:lnTo>
                    <a:lnTo>
                      <a:pt x="33" y="18"/>
                    </a:lnTo>
                    <a:lnTo>
                      <a:pt x="27" y="13"/>
                    </a:lnTo>
                    <a:lnTo>
                      <a:pt x="22" y="8"/>
                    </a:lnTo>
                    <a:lnTo>
                      <a:pt x="15" y="3"/>
                    </a:lnTo>
                    <a:lnTo>
                      <a:pt x="8" y="1"/>
                    </a:lnTo>
                    <a:lnTo>
                      <a:pt x="0" y="0"/>
                    </a:lnTo>
                    <a:lnTo>
                      <a:pt x="0" y="9"/>
                    </a:lnTo>
                    <a:lnTo>
                      <a:pt x="11" y="11"/>
                    </a:lnTo>
                    <a:lnTo>
                      <a:pt x="22" y="18"/>
                    </a:lnTo>
                    <a:lnTo>
                      <a:pt x="29" y="29"/>
                    </a:lnTo>
                    <a:lnTo>
                      <a:pt x="31" y="41"/>
                    </a:lnTo>
                    <a:lnTo>
                      <a:pt x="4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3" name="Freeform 334"/>
              <p:cNvSpPr>
                <a:spLocks/>
              </p:cNvSpPr>
              <p:nvPr/>
            </p:nvSpPr>
            <p:spPr bwMode="auto">
              <a:xfrm>
                <a:off x="4879" y="768"/>
                <a:ext cx="14" cy="13"/>
              </a:xfrm>
              <a:custGeom>
                <a:avLst/>
                <a:gdLst>
                  <a:gd name="T0" fmla="*/ 0 w 40"/>
                  <a:gd name="T1" fmla="*/ 0 h 40"/>
                  <a:gd name="T2" fmla="*/ 0 w 40"/>
                  <a:gd name="T3" fmla="*/ 0 h 40"/>
                  <a:gd name="T4" fmla="*/ 0 w 40"/>
                  <a:gd name="T5" fmla="*/ 0 h 40"/>
                  <a:gd name="T6" fmla="*/ 0 w 40"/>
                  <a:gd name="T7" fmla="*/ 0 h 40"/>
                  <a:gd name="T8" fmla="*/ 0 w 40"/>
                  <a:gd name="T9" fmla="*/ 0 h 40"/>
                  <a:gd name="T10" fmla="*/ 0 w 40"/>
                  <a:gd name="T11" fmla="*/ 0 h 40"/>
                  <a:gd name="T12" fmla="*/ 0 w 40"/>
                  <a:gd name="T13" fmla="*/ 0 h 40"/>
                  <a:gd name="T14" fmla="*/ 0 w 40"/>
                  <a:gd name="T15" fmla="*/ 0 h 40"/>
                  <a:gd name="T16" fmla="*/ 0 w 40"/>
                  <a:gd name="T17" fmla="*/ 0 h 40"/>
                  <a:gd name="T18" fmla="*/ 0 w 40"/>
                  <a:gd name="T19" fmla="*/ 0 h 40"/>
                  <a:gd name="T20" fmla="*/ 0 w 40"/>
                  <a:gd name="T21" fmla="*/ 0 h 40"/>
                  <a:gd name="T22" fmla="*/ 0 w 40"/>
                  <a:gd name="T23" fmla="*/ 0 h 40"/>
                  <a:gd name="T24" fmla="*/ 0 w 40"/>
                  <a:gd name="T25" fmla="*/ 0 h 40"/>
                  <a:gd name="T26" fmla="*/ 0 w 40"/>
                  <a:gd name="T27" fmla="*/ 0 h 40"/>
                  <a:gd name="T28" fmla="*/ 0 w 40"/>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0">
                    <a:moveTo>
                      <a:pt x="0" y="40"/>
                    </a:moveTo>
                    <a:lnTo>
                      <a:pt x="8" y="39"/>
                    </a:lnTo>
                    <a:lnTo>
                      <a:pt x="15" y="37"/>
                    </a:lnTo>
                    <a:lnTo>
                      <a:pt x="22" y="33"/>
                    </a:lnTo>
                    <a:lnTo>
                      <a:pt x="29" y="29"/>
                    </a:lnTo>
                    <a:lnTo>
                      <a:pt x="33" y="23"/>
                    </a:lnTo>
                    <a:lnTo>
                      <a:pt x="37" y="16"/>
                    </a:lnTo>
                    <a:lnTo>
                      <a:pt x="39" y="8"/>
                    </a:lnTo>
                    <a:lnTo>
                      <a:pt x="40" y="0"/>
                    </a:lnTo>
                    <a:lnTo>
                      <a:pt x="31" y="0"/>
                    </a:lnTo>
                    <a:lnTo>
                      <a:pt x="29" y="11"/>
                    </a:lnTo>
                    <a:lnTo>
                      <a:pt x="22" y="22"/>
                    </a:lnTo>
                    <a:lnTo>
                      <a:pt x="11" y="29"/>
                    </a:lnTo>
                    <a:lnTo>
                      <a:pt x="0" y="31"/>
                    </a:lnTo>
                    <a:lnTo>
                      <a:pt x="0"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4" name="Freeform 335"/>
              <p:cNvSpPr>
                <a:spLocks/>
              </p:cNvSpPr>
              <p:nvPr/>
            </p:nvSpPr>
            <p:spPr bwMode="auto">
              <a:xfrm>
                <a:off x="4866" y="768"/>
                <a:ext cx="13"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0" y="0"/>
                    </a:moveTo>
                    <a:lnTo>
                      <a:pt x="1" y="8"/>
                    </a:lnTo>
                    <a:lnTo>
                      <a:pt x="3" y="16"/>
                    </a:lnTo>
                    <a:lnTo>
                      <a:pt x="7" y="23"/>
                    </a:lnTo>
                    <a:lnTo>
                      <a:pt x="12" y="29"/>
                    </a:lnTo>
                    <a:lnTo>
                      <a:pt x="17" y="33"/>
                    </a:lnTo>
                    <a:lnTo>
                      <a:pt x="24" y="37"/>
                    </a:lnTo>
                    <a:lnTo>
                      <a:pt x="32" y="39"/>
                    </a:lnTo>
                    <a:lnTo>
                      <a:pt x="41" y="40"/>
                    </a:lnTo>
                    <a:lnTo>
                      <a:pt x="41" y="31"/>
                    </a:lnTo>
                    <a:lnTo>
                      <a:pt x="29" y="29"/>
                    </a:lnTo>
                    <a:lnTo>
                      <a:pt x="18" y="22"/>
                    </a:lnTo>
                    <a:lnTo>
                      <a:pt x="12" y="11"/>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5" name="Freeform 336"/>
              <p:cNvSpPr>
                <a:spLocks/>
              </p:cNvSpPr>
              <p:nvPr/>
            </p:nvSpPr>
            <p:spPr bwMode="auto">
              <a:xfrm>
                <a:off x="4903" y="684"/>
                <a:ext cx="15" cy="15"/>
              </a:xfrm>
              <a:custGeom>
                <a:avLst/>
                <a:gdLst>
                  <a:gd name="T0" fmla="*/ 0 w 45"/>
                  <a:gd name="T1" fmla="*/ 0 h 46"/>
                  <a:gd name="T2" fmla="*/ 0 w 45"/>
                  <a:gd name="T3" fmla="*/ 0 h 46"/>
                  <a:gd name="T4" fmla="*/ 0 w 45"/>
                  <a:gd name="T5" fmla="*/ 0 h 46"/>
                  <a:gd name="T6" fmla="*/ 0 w 45"/>
                  <a:gd name="T7" fmla="*/ 0 h 46"/>
                  <a:gd name="T8" fmla="*/ 0 w 45"/>
                  <a:gd name="T9" fmla="*/ 0 h 46"/>
                  <a:gd name="T10" fmla="*/ 0 w 45"/>
                  <a:gd name="T11" fmla="*/ 0 h 46"/>
                  <a:gd name="T12" fmla="*/ 0 w 45"/>
                  <a:gd name="T13" fmla="*/ 0 h 46"/>
                  <a:gd name="T14" fmla="*/ 0 w 45"/>
                  <a:gd name="T15" fmla="*/ 0 h 46"/>
                  <a:gd name="T16" fmla="*/ 0 w 45"/>
                  <a:gd name="T17" fmla="*/ 0 h 46"/>
                  <a:gd name="T18" fmla="*/ 0 w 45"/>
                  <a:gd name="T19" fmla="*/ 0 h 46"/>
                  <a:gd name="T20" fmla="*/ 0 w 45"/>
                  <a:gd name="T21" fmla="*/ 0 h 46"/>
                  <a:gd name="T22" fmla="*/ 0 w 45"/>
                  <a:gd name="T23" fmla="*/ 0 h 46"/>
                  <a:gd name="T24" fmla="*/ 0 w 45"/>
                  <a:gd name="T25" fmla="*/ 0 h 46"/>
                  <a:gd name="T26" fmla="*/ 0 w 45"/>
                  <a:gd name="T27" fmla="*/ 0 h 46"/>
                  <a:gd name="T28" fmla="*/ 0 w 45"/>
                  <a:gd name="T29" fmla="*/ 0 h 46"/>
                  <a:gd name="T30" fmla="*/ 0 w 45"/>
                  <a:gd name="T31" fmla="*/ 0 h 46"/>
                  <a:gd name="T32" fmla="*/ 0 w 45"/>
                  <a:gd name="T33" fmla="*/ 0 h 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 h="46">
                    <a:moveTo>
                      <a:pt x="0" y="23"/>
                    </a:moveTo>
                    <a:lnTo>
                      <a:pt x="2" y="13"/>
                    </a:lnTo>
                    <a:lnTo>
                      <a:pt x="7" y="6"/>
                    </a:lnTo>
                    <a:lnTo>
                      <a:pt x="14" y="3"/>
                    </a:lnTo>
                    <a:lnTo>
                      <a:pt x="23" y="0"/>
                    </a:lnTo>
                    <a:lnTo>
                      <a:pt x="31" y="3"/>
                    </a:lnTo>
                    <a:lnTo>
                      <a:pt x="38" y="6"/>
                    </a:lnTo>
                    <a:lnTo>
                      <a:pt x="43" y="13"/>
                    </a:lnTo>
                    <a:lnTo>
                      <a:pt x="45" y="23"/>
                    </a:lnTo>
                    <a:lnTo>
                      <a:pt x="43" y="33"/>
                    </a:lnTo>
                    <a:lnTo>
                      <a:pt x="38" y="40"/>
                    </a:lnTo>
                    <a:lnTo>
                      <a:pt x="31" y="44"/>
                    </a:lnTo>
                    <a:lnTo>
                      <a:pt x="23" y="46"/>
                    </a:lnTo>
                    <a:lnTo>
                      <a:pt x="14" y="44"/>
                    </a:lnTo>
                    <a:lnTo>
                      <a:pt x="7" y="40"/>
                    </a:lnTo>
                    <a:lnTo>
                      <a:pt x="2" y="33"/>
                    </a:lnTo>
                    <a:lnTo>
                      <a:pt x="0" y="23"/>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6" name="Freeform 337"/>
              <p:cNvSpPr>
                <a:spLocks/>
              </p:cNvSpPr>
              <p:nvPr/>
            </p:nvSpPr>
            <p:spPr bwMode="auto">
              <a:xfrm>
                <a:off x="4902" y="682"/>
                <a:ext cx="9" cy="9"/>
              </a:xfrm>
              <a:custGeom>
                <a:avLst/>
                <a:gdLst>
                  <a:gd name="T0" fmla="*/ 0 w 27"/>
                  <a:gd name="T1" fmla="*/ 0 h 27"/>
                  <a:gd name="T2" fmla="*/ 0 w 27"/>
                  <a:gd name="T3" fmla="*/ 0 h 27"/>
                  <a:gd name="T4" fmla="*/ 0 w 27"/>
                  <a:gd name="T5" fmla="*/ 0 h 27"/>
                  <a:gd name="T6" fmla="*/ 0 w 27"/>
                  <a:gd name="T7" fmla="*/ 0 h 27"/>
                  <a:gd name="T8" fmla="*/ 0 w 27"/>
                  <a:gd name="T9" fmla="*/ 0 h 27"/>
                  <a:gd name="T10" fmla="*/ 0 w 27"/>
                  <a:gd name="T11" fmla="*/ 0 h 27"/>
                  <a:gd name="T12" fmla="*/ 0 w 27"/>
                  <a:gd name="T13" fmla="*/ 0 h 27"/>
                  <a:gd name="T14" fmla="*/ 0 w 27"/>
                  <a:gd name="T15" fmla="*/ 0 h 27"/>
                  <a:gd name="T16" fmla="*/ 0 w 27"/>
                  <a:gd name="T17" fmla="*/ 0 h 27"/>
                  <a:gd name="T18" fmla="*/ 0 w 27"/>
                  <a:gd name="T19" fmla="*/ 0 h 27"/>
                  <a:gd name="T20" fmla="*/ 0 w 27"/>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27">
                    <a:moveTo>
                      <a:pt x="27" y="0"/>
                    </a:moveTo>
                    <a:lnTo>
                      <a:pt x="16" y="3"/>
                    </a:lnTo>
                    <a:lnTo>
                      <a:pt x="8" y="8"/>
                    </a:lnTo>
                    <a:lnTo>
                      <a:pt x="2" y="17"/>
                    </a:lnTo>
                    <a:lnTo>
                      <a:pt x="0" y="27"/>
                    </a:lnTo>
                    <a:lnTo>
                      <a:pt x="9" y="27"/>
                    </a:lnTo>
                    <a:lnTo>
                      <a:pt x="12" y="19"/>
                    </a:lnTo>
                    <a:lnTo>
                      <a:pt x="14" y="15"/>
                    </a:lnTo>
                    <a:lnTo>
                      <a:pt x="19" y="11"/>
                    </a:lnTo>
                    <a:lnTo>
                      <a:pt x="27" y="9"/>
                    </a:lnTo>
                    <a:lnTo>
                      <a:pt x="2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7" name="Freeform 338"/>
              <p:cNvSpPr>
                <a:spLocks/>
              </p:cNvSpPr>
              <p:nvPr/>
            </p:nvSpPr>
            <p:spPr bwMode="auto">
              <a:xfrm>
                <a:off x="4911" y="682"/>
                <a:ext cx="9" cy="9"/>
              </a:xfrm>
              <a:custGeom>
                <a:avLst/>
                <a:gdLst>
                  <a:gd name="T0" fmla="*/ 0 w 28"/>
                  <a:gd name="T1" fmla="*/ 0 h 27"/>
                  <a:gd name="T2" fmla="*/ 0 w 28"/>
                  <a:gd name="T3" fmla="*/ 0 h 27"/>
                  <a:gd name="T4" fmla="*/ 0 w 28"/>
                  <a:gd name="T5" fmla="*/ 0 h 27"/>
                  <a:gd name="T6" fmla="*/ 0 w 28"/>
                  <a:gd name="T7" fmla="*/ 0 h 27"/>
                  <a:gd name="T8" fmla="*/ 0 w 28"/>
                  <a:gd name="T9" fmla="*/ 0 h 27"/>
                  <a:gd name="T10" fmla="*/ 0 w 28"/>
                  <a:gd name="T11" fmla="*/ 0 h 27"/>
                  <a:gd name="T12" fmla="*/ 0 w 28"/>
                  <a:gd name="T13" fmla="*/ 0 h 27"/>
                  <a:gd name="T14" fmla="*/ 0 w 28"/>
                  <a:gd name="T15" fmla="*/ 0 h 27"/>
                  <a:gd name="T16" fmla="*/ 0 w 28"/>
                  <a:gd name="T17" fmla="*/ 0 h 27"/>
                  <a:gd name="T18" fmla="*/ 0 w 28"/>
                  <a:gd name="T19" fmla="*/ 0 h 27"/>
                  <a:gd name="T20" fmla="*/ 0 w 28"/>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 h="27">
                    <a:moveTo>
                      <a:pt x="28" y="27"/>
                    </a:moveTo>
                    <a:lnTo>
                      <a:pt x="25" y="16"/>
                    </a:lnTo>
                    <a:lnTo>
                      <a:pt x="19" y="8"/>
                    </a:lnTo>
                    <a:lnTo>
                      <a:pt x="10" y="3"/>
                    </a:lnTo>
                    <a:lnTo>
                      <a:pt x="0" y="0"/>
                    </a:lnTo>
                    <a:lnTo>
                      <a:pt x="0" y="9"/>
                    </a:lnTo>
                    <a:lnTo>
                      <a:pt x="7" y="11"/>
                    </a:lnTo>
                    <a:lnTo>
                      <a:pt x="14" y="15"/>
                    </a:lnTo>
                    <a:lnTo>
                      <a:pt x="17" y="20"/>
                    </a:lnTo>
                    <a:lnTo>
                      <a:pt x="18" y="27"/>
                    </a:lnTo>
                    <a:lnTo>
                      <a:pt x="28"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8" name="Freeform 339"/>
              <p:cNvSpPr>
                <a:spLocks/>
              </p:cNvSpPr>
              <p:nvPr/>
            </p:nvSpPr>
            <p:spPr bwMode="auto">
              <a:xfrm>
                <a:off x="4911" y="691"/>
                <a:ext cx="9" cy="9"/>
              </a:xfrm>
              <a:custGeom>
                <a:avLst/>
                <a:gdLst>
                  <a:gd name="T0" fmla="*/ 0 w 28"/>
                  <a:gd name="T1" fmla="*/ 0 h 27"/>
                  <a:gd name="T2" fmla="*/ 0 w 28"/>
                  <a:gd name="T3" fmla="*/ 0 h 27"/>
                  <a:gd name="T4" fmla="*/ 0 w 28"/>
                  <a:gd name="T5" fmla="*/ 0 h 27"/>
                  <a:gd name="T6" fmla="*/ 0 w 28"/>
                  <a:gd name="T7" fmla="*/ 0 h 27"/>
                  <a:gd name="T8" fmla="*/ 0 w 28"/>
                  <a:gd name="T9" fmla="*/ 0 h 27"/>
                  <a:gd name="T10" fmla="*/ 0 w 28"/>
                  <a:gd name="T11" fmla="*/ 0 h 27"/>
                  <a:gd name="T12" fmla="*/ 0 w 28"/>
                  <a:gd name="T13" fmla="*/ 0 h 27"/>
                  <a:gd name="T14" fmla="*/ 0 w 28"/>
                  <a:gd name="T15" fmla="*/ 0 h 27"/>
                  <a:gd name="T16" fmla="*/ 0 w 28"/>
                  <a:gd name="T17" fmla="*/ 0 h 27"/>
                  <a:gd name="T18" fmla="*/ 0 w 28"/>
                  <a:gd name="T19" fmla="*/ 0 h 27"/>
                  <a:gd name="T20" fmla="*/ 0 w 28"/>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 h="27">
                    <a:moveTo>
                      <a:pt x="0" y="27"/>
                    </a:moveTo>
                    <a:lnTo>
                      <a:pt x="10" y="25"/>
                    </a:lnTo>
                    <a:lnTo>
                      <a:pt x="19" y="19"/>
                    </a:lnTo>
                    <a:lnTo>
                      <a:pt x="25" y="11"/>
                    </a:lnTo>
                    <a:lnTo>
                      <a:pt x="28" y="0"/>
                    </a:lnTo>
                    <a:lnTo>
                      <a:pt x="18" y="0"/>
                    </a:lnTo>
                    <a:lnTo>
                      <a:pt x="17" y="7"/>
                    </a:lnTo>
                    <a:lnTo>
                      <a:pt x="12" y="13"/>
                    </a:lnTo>
                    <a:lnTo>
                      <a:pt x="7" y="17"/>
                    </a:lnTo>
                    <a:lnTo>
                      <a:pt x="0" y="18"/>
                    </a:lnTo>
                    <a:lnTo>
                      <a:pt x="0"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9" name="Freeform 340"/>
              <p:cNvSpPr>
                <a:spLocks/>
              </p:cNvSpPr>
              <p:nvPr/>
            </p:nvSpPr>
            <p:spPr bwMode="auto">
              <a:xfrm>
                <a:off x="4902" y="691"/>
                <a:ext cx="9" cy="9"/>
              </a:xfrm>
              <a:custGeom>
                <a:avLst/>
                <a:gdLst>
                  <a:gd name="T0" fmla="*/ 0 w 27"/>
                  <a:gd name="T1" fmla="*/ 0 h 27"/>
                  <a:gd name="T2" fmla="*/ 0 w 27"/>
                  <a:gd name="T3" fmla="*/ 0 h 27"/>
                  <a:gd name="T4" fmla="*/ 0 w 27"/>
                  <a:gd name="T5" fmla="*/ 0 h 27"/>
                  <a:gd name="T6" fmla="*/ 0 w 27"/>
                  <a:gd name="T7" fmla="*/ 0 h 27"/>
                  <a:gd name="T8" fmla="*/ 0 w 27"/>
                  <a:gd name="T9" fmla="*/ 0 h 27"/>
                  <a:gd name="T10" fmla="*/ 0 w 27"/>
                  <a:gd name="T11" fmla="*/ 0 h 27"/>
                  <a:gd name="T12" fmla="*/ 0 w 27"/>
                  <a:gd name="T13" fmla="*/ 0 h 27"/>
                  <a:gd name="T14" fmla="*/ 0 w 27"/>
                  <a:gd name="T15" fmla="*/ 0 h 27"/>
                  <a:gd name="T16" fmla="*/ 0 w 27"/>
                  <a:gd name="T17" fmla="*/ 0 h 27"/>
                  <a:gd name="T18" fmla="*/ 0 w 27"/>
                  <a:gd name="T19" fmla="*/ 0 h 27"/>
                  <a:gd name="T20" fmla="*/ 0 w 27"/>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27">
                    <a:moveTo>
                      <a:pt x="0" y="0"/>
                    </a:moveTo>
                    <a:lnTo>
                      <a:pt x="3" y="11"/>
                    </a:lnTo>
                    <a:lnTo>
                      <a:pt x="8" y="19"/>
                    </a:lnTo>
                    <a:lnTo>
                      <a:pt x="16" y="25"/>
                    </a:lnTo>
                    <a:lnTo>
                      <a:pt x="27" y="27"/>
                    </a:lnTo>
                    <a:lnTo>
                      <a:pt x="27" y="18"/>
                    </a:lnTo>
                    <a:lnTo>
                      <a:pt x="20" y="17"/>
                    </a:lnTo>
                    <a:lnTo>
                      <a:pt x="14" y="13"/>
                    </a:lnTo>
                    <a:lnTo>
                      <a:pt x="10" y="7"/>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0" name="Rectangle 341"/>
              <p:cNvSpPr>
                <a:spLocks noChangeArrowheads="1"/>
              </p:cNvSpPr>
              <p:nvPr/>
            </p:nvSpPr>
            <p:spPr bwMode="auto">
              <a:xfrm>
                <a:off x="4697" y="402"/>
                <a:ext cx="14" cy="1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01" name="Freeform 342"/>
              <p:cNvSpPr>
                <a:spLocks/>
              </p:cNvSpPr>
              <p:nvPr/>
            </p:nvSpPr>
            <p:spPr bwMode="auto">
              <a:xfrm>
                <a:off x="4697" y="400"/>
                <a:ext cx="16" cy="3"/>
              </a:xfrm>
              <a:custGeom>
                <a:avLst/>
                <a:gdLst>
                  <a:gd name="T0" fmla="*/ 0 w 49"/>
                  <a:gd name="T1" fmla="*/ 0 h 9"/>
                  <a:gd name="T2" fmla="*/ 0 w 49"/>
                  <a:gd name="T3" fmla="*/ 0 h 9"/>
                  <a:gd name="T4" fmla="*/ 0 w 49"/>
                  <a:gd name="T5" fmla="*/ 0 h 9"/>
                  <a:gd name="T6" fmla="*/ 0 w 49"/>
                  <a:gd name="T7" fmla="*/ 0 h 9"/>
                  <a:gd name="T8" fmla="*/ 0 w 49"/>
                  <a:gd name="T9" fmla="*/ 0 h 9"/>
                  <a:gd name="T10" fmla="*/ 0 w 49"/>
                  <a:gd name="T11" fmla="*/ 0 h 9"/>
                  <a:gd name="T12" fmla="*/ 0 w 49"/>
                  <a:gd name="T13" fmla="*/ 0 h 9"/>
                  <a:gd name="T14" fmla="*/ 0 w 49"/>
                  <a:gd name="T15" fmla="*/ 0 h 9"/>
                  <a:gd name="T16" fmla="*/ 0 w 49"/>
                  <a:gd name="T17" fmla="*/ 0 h 9"/>
                  <a:gd name="T18" fmla="*/ 0 w 49"/>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9">
                    <a:moveTo>
                      <a:pt x="49" y="5"/>
                    </a:moveTo>
                    <a:lnTo>
                      <a:pt x="44" y="0"/>
                    </a:lnTo>
                    <a:lnTo>
                      <a:pt x="0" y="0"/>
                    </a:lnTo>
                    <a:lnTo>
                      <a:pt x="0" y="9"/>
                    </a:lnTo>
                    <a:lnTo>
                      <a:pt x="44" y="9"/>
                    </a:lnTo>
                    <a:lnTo>
                      <a:pt x="40" y="5"/>
                    </a:lnTo>
                    <a:lnTo>
                      <a:pt x="49" y="5"/>
                    </a:lnTo>
                    <a:lnTo>
                      <a:pt x="49" y="0"/>
                    </a:lnTo>
                    <a:lnTo>
                      <a:pt x="44" y="0"/>
                    </a:lnTo>
                    <a:lnTo>
                      <a:pt x="49"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2" name="Freeform 343"/>
              <p:cNvSpPr>
                <a:spLocks/>
              </p:cNvSpPr>
              <p:nvPr/>
            </p:nvSpPr>
            <p:spPr bwMode="auto">
              <a:xfrm>
                <a:off x="4710" y="402"/>
                <a:ext cx="3" cy="16"/>
              </a:xfrm>
              <a:custGeom>
                <a:avLst/>
                <a:gdLst>
                  <a:gd name="T0" fmla="*/ 0 w 9"/>
                  <a:gd name="T1" fmla="*/ 0 h 50"/>
                  <a:gd name="T2" fmla="*/ 0 w 9"/>
                  <a:gd name="T3" fmla="*/ 0 h 50"/>
                  <a:gd name="T4" fmla="*/ 0 w 9"/>
                  <a:gd name="T5" fmla="*/ 0 h 50"/>
                  <a:gd name="T6" fmla="*/ 0 w 9"/>
                  <a:gd name="T7" fmla="*/ 0 h 50"/>
                  <a:gd name="T8" fmla="*/ 0 w 9"/>
                  <a:gd name="T9" fmla="*/ 0 h 50"/>
                  <a:gd name="T10" fmla="*/ 0 w 9"/>
                  <a:gd name="T11" fmla="*/ 0 h 50"/>
                  <a:gd name="T12" fmla="*/ 0 w 9"/>
                  <a:gd name="T13" fmla="*/ 0 h 50"/>
                  <a:gd name="T14" fmla="*/ 0 w 9"/>
                  <a:gd name="T15" fmla="*/ 0 h 50"/>
                  <a:gd name="T16" fmla="*/ 0 w 9"/>
                  <a:gd name="T17" fmla="*/ 0 h 50"/>
                  <a:gd name="T18" fmla="*/ 0 w 9"/>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0">
                    <a:moveTo>
                      <a:pt x="4" y="50"/>
                    </a:moveTo>
                    <a:lnTo>
                      <a:pt x="9" y="45"/>
                    </a:lnTo>
                    <a:lnTo>
                      <a:pt x="9" y="0"/>
                    </a:lnTo>
                    <a:lnTo>
                      <a:pt x="0" y="0"/>
                    </a:lnTo>
                    <a:lnTo>
                      <a:pt x="0" y="45"/>
                    </a:lnTo>
                    <a:lnTo>
                      <a:pt x="4" y="40"/>
                    </a:lnTo>
                    <a:lnTo>
                      <a:pt x="4" y="50"/>
                    </a:lnTo>
                    <a:lnTo>
                      <a:pt x="9" y="50"/>
                    </a:lnTo>
                    <a:lnTo>
                      <a:pt x="9" y="45"/>
                    </a:lnTo>
                    <a:lnTo>
                      <a:pt x="4"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3" name="Freeform 344"/>
              <p:cNvSpPr>
                <a:spLocks/>
              </p:cNvSpPr>
              <p:nvPr/>
            </p:nvSpPr>
            <p:spPr bwMode="auto">
              <a:xfrm>
                <a:off x="4695" y="415"/>
                <a:ext cx="16" cy="3"/>
              </a:xfrm>
              <a:custGeom>
                <a:avLst/>
                <a:gdLst>
                  <a:gd name="T0" fmla="*/ 0 w 48"/>
                  <a:gd name="T1" fmla="*/ 0 h 10"/>
                  <a:gd name="T2" fmla="*/ 0 w 48"/>
                  <a:gd name="T3" fmla="*/ 0 h 10"/>
                  <a:gd name="T4" fmla="*/ 0 w 48"/>
                  <a:gd name="T5" fmla="*/ 0 h 10"/>
                  <a:gd name="T6" fmla="*/ 0 w 48"/>
                  <a:gd name="T7" fmla="*/ 0 h 10"/>
                  <a:gd name="T8" fmla="*/ 0 w 48"/>
                  <a:gd name="T9" fmla="*/ 0 h 10"/>
                  <a:gd name="T10" fmla="*/ 0 w 48"/>
                  <a:gd name="T11" fmla="*/ 0 h 10"/>
                  <a:gd name="T12" fmla="*/ 0 w 48"/>
                  <a:gd name="T13" fmla="*/ 0 h 10"/>
                  <a:gd name="T14" fmla="*/ 0 w 48"/>
                  <a:gd name="T15" fmla="*/ 0 h 10"/>
                  <a:gd name="T16" fmla="*/ 0 w 48"/>
                  <a:gd name="T17" fmla="*/ 0 h 10"/>
                  <a:gd name="T18" fmla="*/ 0 w 48"/>
                  <a:gd name="T19" fmla="*/ 0 h 1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8" h="10">
                    <a:moveTo>
                      <a:pt x="0" y="5"/>
                    </a:moveTo>
                    <a:lnTo>
                      <a:pt x="4" y="10"/>
                    </a:lnTo>
                    <a:lnTo>
                      <a:pt x="48" y="10"/>
                    </a:lnTo>
                    <a:lnTo>
                      <a:pt x="48" y="0"/>
                    </a:lnTo>
                    <a:lnTo>
                      <a:pt x="4" y="0"/>
                    </a:lnTo>
                    <a:lnTo>
                      <a:pt x="9" y="5"/>
                    </a:lnTo>
                    <a:lnTo>
                      <a:pt x="0" y="5"/>
                    </a:lnTo>
                    <a:lnTo>
                      <a:pt x="0" y="10"/>
                    </a:lnTo>
                    <a:lnTo>
                      <a:pt x="4" y="10"/>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4" name="Freeform 345"/>
              <p:cNvSpPr>
                <a:spLocks/>
              </p:cNvSpPr>
              <p:nvPr/>
            </p:nvSpPr>
            <p:spPr bwMode="auto">
              <a:xfrm>
                <a:off x="4695" y="400"/>
                <a:ext cx="3" cy="17"/>
              </a:xfrm>
              <a:custGeom>
                <a:avLst/>
                <a:gdLst>
                  <a:gd name="T0" fmla="*/ 0 w 9"/>
                  <a:gd name="T1" fmla="*/ 0 h 50"/>
                  <a:gd name="T2" fmla="*/ 0 w 9"/>
                  <a:gd name="T3" fmla="*/ 0 h 50"/>
                  <a:gd name="T4" fmla="*/ 0 w 9"/>
                  <a:gd name="T5" fmla="*/ 0 h 50"/>
                  <a:gd name="T6" fmla="*/ 0 w 9"/>
                  <a:gd name="T7" fmla="*/ 0 h 50"/>
                  <a:gd name="T8" fmla="*/ 0 w 9"/>
                  <a:gd name="T9" fmla="*/ 0 h 50"/>
                  <a:gd name="T10" fmla="*/ 0 w 9"/>
                  <a:gd name="T11" fmla="*/ 0 h 50"/>
                  <a:gd name="T12" fmla="*/ 0 w 9"/>
                  <a:gd name="T13" fmla="*/ 0 h 50"/>
                  <a:gd name="T14" fmla="*/ 0 w 9"/>
                  <a:gd name="T15" fmla="*/ 0 h 50"/>
                  <a:gd name="T16" fmla="*/ 0 w 9"/>
                  <a:gd name="T17" fmla="*/ 0 h 50"/>
                  <a:gd name="T18" fmla="*/ 0 w 9"/>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0">
                    <a:moveTo>
                      <a:pt x="4" y="0"/>
                    </a:moveTo>
                    <a:lnTo>
                      <a:pt x="0" y="5"/>
                    </a:lnTo>
                    <a:lnTo>
                      <a:pt x="0" y="50"/>
                    </a:lnTo>
                    <a:lnTo>
                      <a:pt x="9" y="50"/>
                    </a:lnTo>
                    <a:lnTo>
                      <a:pt x="9" y="5"/>
                    </a:lnTo>
                    <a:lnTo>
                      <a:pt x="4" y="9"/>
                    </a:lnTo>
                    <a:lnTo>
                      <a:pt x="4" y="0"/>
                    </a:lnTo>
                    <a:lnTo>
                      <a:pt x="0" y="0"/>
                    </a:lnTo>
                    <a:lnTo>
                      <a:pt x="0" y="5"/>
                    </a:lnTo>
                    <a:lnTo>
                      <a:pt x="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5" name="Rectangle 346"/>
              <p:cNvSpPr>
                <a:spLocks noChangeArrowheads="1"/>
              </p:cNvSpPr>
              <p:nvPr/>
            </p:nvSpPr>
            <p:spPr bwMode="auto">
              <a:xfrm>
                <a:off x="5020" y="663"/>
                <a:ext cx="18" cy="18"/>
              </a:xfrm>
              <a:prstGeom prst="rect">
                <a:avLst/>
              </a:prstGeom>
              <a:solidFill>
                <a:srgbClr val="FF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06" name="Freeform 347"/>
              <p:cNvSpPr>
                <a:spLocks/>
              </p:cNvSpPr>
              <p:nvPr/>
            </p:nvSpPr>
            <p:spPr bwMode="auto">
              <a:xfrm>
                <a:off x="5020" y="661"/>
                <a:ext cx="20"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58" y="4"/>
                    </a:moveTo>
                    <a:lnTo>
                      <a:pt x="54" y="0"/>
                    </a:lnTo>
                    <a:lnTo>
                      <a:pt x="0" y="0"/>
                    </a:lnTo>
                    <a:lnTo>
                      <a:pt x="0" y="9"/>
                    </a:lnTo>
                    <a:lnTo>
                      <a:pt x="54" y="9"/>
                    </a:lnTo>
                    <a:lnTo>
                      <a:pt x="49" y="4"/>
                    </a:lnTo>
                    <a:lnTo>
                      <a:pt x="58" y="4"/>
                    </a:lnTo>
                    <a:lnTo>
                      <a:pt x="58" y="0"/>
                    </a:lnTo>
                    <a:lnTo>
                      <a:pt x="54" y="0"/>
                    </a:lnTo>
                    <a:lnTo>
                      <a:pt x="5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7" name="Freeform 348"/>
              <p:cNvSpPr>
                <a:spLocks/>
              </p:cNvSpPr>
              <p:nvPr/>
            </p:nvSpPr>
            <p:spPr bwMode="auto">
              <a:xfrm>
                <a:off x="5037" y="663"/>
                <a:ext cx="3" cy="19"/>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5" y="59"/>
                    </a:moveTo>
                    <a:lnTo>
                      <a:pt x="9" y="55"/>
                    </a:lnTo>
                    <a:lnTo>
                      <a:pt x="9" y="0"/>
                    </a:lnTo>
                    <a:lnTo>
                      <a:pt x="0" y="0"/>
                    </a:lnTo>
                    <a:lnTo>
                      <a:pt x="0" y="55"/>
                    </a:lnTo>
                    <a:lnTo>
                      <a:pt x="5" y="50"/>
                    </a:lnTo>
                    <a:lnTo>
                      <a:pt x="5" y="59"/>
                    </a:lnTo>
                    <a:lnTo>
                      <a:pt x="9" y="59"/>
                    </a:lnTo>
                    <a:lnTo>
                      <a:pt x="9" y="55"/>
                    </a:lnTo>
                    <a:lnTo>
                      <a:pt x="5"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8" name="Freeform 349"/>
              <p:cNvSpPr>
                <a:spLocks/>
              </p:cNvSpPr>
              <p:nvPr/>
            </p:nvSpPr>
            <p:spPr bwMode="auto">
              <a:xfrm>
                <a:off x="5019" y="679"/>
                <a:ext cx="19" cy="3"/>
              </a:xfrm>
              <a:custGeom>
                <a:avLst/>
                <a:gdLst>
                  <a:gd name="T0" fmla="*/ 0 w 59"/>
                  <a:gd name="T1" fmla="*/ 0 h 9"/>
                  <a:gd name="T2" fmla="*/ 0 w 59"/>
                  <a:gd name="T3" fmla="*/ 0 h 9"/>
                  <a:gd name="T4" fmla="*/ 0 w 59"/>
                  <a:gd name="T5" fmla="*/ 0 h 9"/>
                  <a:gd name="T6" fmla="*/ 0 w 59"/>
                  <a:gd name="T7" fmla="*/ 0 h 9"/>
                  <a:gd name="T8" fmla="*/ 0 w 59"/>
                  <a:gd name="T9" fmla="*/ 0 h 9"/>
                  <a:gd name="T10" fmla="*/ 0 w 59"/>
                  <a:gd name="T11" fmla="*/ 0 h 9"/>
                  <a:gd name="T12" fmla="*/ 0 w 59"/>
                  <a:gd name="T13" fmla="*/ 0 h 9"/>
                  <a:gd name="T14" fmla="*/ 0 w 59"/>
                  <a:gd name="T15" fmla="*/ 0 h 9"/>
                  <a:gd name="T16" fmla="*/ 0 w 59"/>
                  <a:gd name="T17" fmla="*/ 0 h 9"/>
                  <a:gd name="T18" fmla="*/ 0 w 59"/>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9" h="9">
                    <a:moveTo>
                      <a:pt x="0" y="5"/>
                    </a:moveTo>
                    <a:lnTo>
                      <a:pt x="5" y="9"/>
                    </a:lnTo>
                    <a:lnTo>
                      <a:pt x="59" y="9"/>
                    </a:lnTo>
                    <a:lnTo>
                      <a:pt x="59" y="0"/>
                    </a:lnTo>
                    <a:lnTo>
                      <a:pt x="5" y="0"/>
                    </a:lnTo>
                    <a:lnTo>
                      <a:pt x="9" y="5"/>
                    </a:lnTo>
                    <a:lnTo>
                      <a:pt x="0" y="5"/>
                    </a:lnTo>
                    <a:lnTo>
                      <a:pt x="0" y="9"/>
                    </a:lnTo>
                    <a:lnTo>
                      <a:pt x="5" y="9"/>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9" name="Freeform 350"/>
              <p:cNvSpPr>
                <a:spLocks/>
              </p:cNvSpPr>
              <p:nvPr/>
            </p:nvSpPr>
            <p:spPr bwMode="auto">
              <a:xfrm>
                <a:off x="5019" y="661"/>
                <a:ext cx="3" cy="20"/>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5" y="0"/>
                    </a:moveTo>
                    <a:lnTo>
                      <a:pt x="0" y="4"/>
                    </a:lnTo>
                    <a:lnTo>
                      <a:pt x="0" y="59"/>
                    </a:lnTo>
                    <a:lnTo>
                      <a:pt x="9" y="59"/>
                    </a:lnTo>
                    <a:lnTo>
                      <a:pt x="9" y="4"/>
                    </a:lnTo>
                    <a:lnTo>
                      <a:pt x="5" y="9"/>
                    </a:lnTo>
                    <a:lnTo>
                      <a:pt x="5" y="0"/>
                    </a:lnTo>
                    <a:lnTo>
                      <a:pt x="0" y="0"/>
                    </a:lnTo>
                    <a:lnTo>
                      <a:pt x="0" y="4"/>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0" name="Freeform 351"/>
              <p:cNvSpPr>
                <a:spLocks/>
              </p:cNvSpPr>
              <p:nvPr/>
            </p:nvSpPr>
            <p:spPr bwMode="auto">
              <a:xfrm>
                <a:off x="5080" y="571"/>
                <a:ext cx="24" cy="24"/>
              </a:xfrm>
              <a:custGeom>
                <a:avLst/>
                <a:gdLst>
                  <a:gd name="T0" fmla="*/ 0 w 72"/>
                  <a:gd name="T1" fmla="*/ 0 h 72"/>
                  <a:gd name="T2" fmla="*/ 0 w 72"/>
                  <a:gd name="T3" fmla="*/ 0 h 72"/>
                  <a:gd name="T4" fmla="*/ 0 w 72"/>
                  <a:gd name="T5" fmla="*/ 0 h 72"/>
                  <a:gd name="T6" fmla="*/ 0 w 72"/>
                  <a:gd name="T7" fmla="*/ 0 h 72"/>
                  <a:gd name="T8" fmla="*/ 0 w 72"/>
                  <a:gd name="T9" fmla="*/ 0 h 72"/>
                  <a:gd name="T10" fmla="*/ 0 w 72"/>
                  <a:gd name="T11" fmla="*/ 0 h 72"/>
                  <a:gd name="T12" fmla="*/ 0 w 72"/>
                  <a:gd name="T13" fmla="*/ 0 h 72"/>
                  <a:gd name="T14" fmla="*/ 0 w 72"/>
                  <a:gd name="T15" fmla="*/ 0 h 72"/>
                  <a:gd name="T16" fmla="*/ 0 w 72"/>
                  <a:gd name="T17" fmla="*/ 0 h 72"/>
                  <a:gd name="T18" fmla="*/ 0 w 72"/>
                  <a:gd name="T19" fmla="*/ 0 h 72"/>
                  <a:gd name="T20" fmla="*/ 0 w 72"/>
                  <a:gd name="T21" fmla="*/ 0 h 72"/>
                  <a:gd name="T22" fmla="*/ 0 w 72"/>
                  <a:gd name="T23" fmla="*/ 0 h 72"/>
                  <a:gd name="T24" fmla="*/ 0 w 72"/>
                  <a:gd name="T25" fmla="*/ 0 h 72"/>
                  <a:gd name="T26" fmla="*/ 0 w 72"/>
                  <a:gd name="T27" fmla="*/ 0 h 72"/>
                  <a:gd name="T28" fmla="*/ 0 w 72"/>
                  <a:gd name="T29" fmla="*/ 0 h 72"/>
                  <a:gd name="T30" fmla="*/ 0 w 72"/>
                  <a:gd name="T31" fmla="*/ 0 h 72"/>
                  <a:gd name="T32" fmla="*/ 0 w 72"/>
                  <a:gd name="T33" fmla="*/ 0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72">
                    <a:moveTo>
                      <a:pt x="0" y="36"/>
                    </a:moveTo>
                    <a:lnTo>
                      <a:pt x="3" y="21"/>
                    </a:lnTo>
                    <a:lnTo>
                      <a:pt x="11" y="9"/>
                    </a:lnTo>
                    <a:lnTo>
                      <a:pt x="23" y="2"/>
                    </a:lnTo>
                    <a:lnTo>
                      <a:pt x="36" y="0"/>
                    </a:lnTo>
                    <a:lnTo>
                      <a:pt x="48" y="2"/>
                    </a:lnTo>
                    <a:lnTo>
                      <a:pt x="60" y="9"/>
                    </a:lnTo>
                    <a:lnTo>
                      <a:pt x="68" y="21"/>
                    </a:lnTo>
                    <a:lnTo>
                      <a:pt x="72" y="36"/>
                    </a:lnTo>
                    <a:lnTo>
                      <a:pt x="68" y="51"/>
                    </a:lnTo>
                    <a:lnTo>
                      <a:pt x="60" y="63"/>
                    </a:lnTo>
                    <a:lnTo>
                      <a:pt x="48" y="70"/>
                    </a:lnTo>
                    <a:lnTo>
                      <a:pt x="36" y="72"/>
                    </a:lnTo>
                    <a:lnTo>
                      <a:pt x="23" y="70"/>
                    </a:lnTo>
                    <a:lnTo>
                      <a:pt x="11" y="63"/>
                    </a:lnTo>
                    <a:lnTo>
                      <a:pt x="3" y="51"/>
                    </a:lnTo>
                    <a:lnTo>
                      <a:pt x="0" y="3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1" name="Freeform 352"/>
              <p:cNvSpPr>
                <a:spLocks/>
              </p:cNvSpPr>
              <p:nvPr/>
            </p:nvSpPr>
            <p:spPr bwMode="auto">
              <a:xfrm>
                <a:off x="5079" y="570"/>
                <a:ext cx="13" cy="13"/>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0"/>
                    </a:moveTo>
                    <a:lnTo>
                      <a:pt x="33" y="1"/>
                    </a:lnTo>
                    <a:lnTo>
                      <a:pt x="26" y="4"/>
                    </a:lnTo>
                    <a:lnTo>
                      <a:pt x="19" y="8"/>
                    </a:lnTo>
                    <a:lnTo>
                      <a:pt x="12" y="13"/>
                    </a:lnTo>
                    <a:lnTo>
                      <a:pt x="7" y="19"/>
                    </a:lnTo>
                    <a:lnTo>
                      <a:pt x="3" y="25"/>
                    </a:lnTo>
                    <a:lnTo>
                      <a:pt x="1" y="33"/>
                    </a:lnTo>
                    <a:lnTo>
                      <a:pt x="0" y="41"/>
                    </a:lnTo>
                    <a:lnTo>
                      <a:pt x="9" y="41"/>
                    </a:lnTo>
                    <a:lnTo>
                      <a:pt x="12" y="29"/>
                    </a:lnTo>
                    <a:lnTo>
                      <a:pt x="19" y="19"/>
                    </a:lnTo>
                    <a:lnTo>
                      <a:pt x="29" y="12"/>
                    </a:lnTo>
                    <a:lnTo>
                      <a:pt x="41" y="10"/>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2" name="Freeform 353"/>
              <p:cNvSpPr>
                <a:spLocks/>
              </p:cNvSpPr>
              <p:nvPr/>
            </p:nvSpPr>
            <p:spPr bwMode="auto">
              <a:xfrm>
                <a:off x="5092" y="570"/>
                <a:ext cx="14" cy="13"/>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41"/>
                    </a:moveTo>
                    <a:lnTo>
                      <a:pt x="39" y="33"/>
                    </a:lnTo>
                    <a:lnTo>
                      <a:pt x="37" y="25"/>
                    </a:lnTo>
                    <a:lnTo>
                      <a:pt x="32" y="19"/>
                    </a:lnTo>
                    <a:lnTo>
                      <a:pt x="28" y="13"/>
                    </a:lnTo>
                    <a:lnTo>
                      <a:pt x="22" y="8"/>
                    </a:lnTo>
                    <a:lnTo>
                      <a:pt x="16" y="4"/>
                    </a:lnTo>
                    <a:lnTo>
                      <a:pt x="8" y="1"/>
                    </a:lnTo>
                    <a:lnTo>
                      <a:pt x="0" y="0"/>
                    </a:lnTo>
                    <a:lnTo>
                      <a:pt x="0" y="10"/>
                    </a:lnTo>
                    <a:lnTo>
                      <a:pt x="11" y="12"/>
                    </a:lnTo>
                    <a:lnTo>
                      <a:pt x="22" y="19"/>
                    </a:lnTo>
                    <a:lnTo>
                      <a:pt x="29" y="29"/>
                    </a:lnTo>
                    <a:lnTo>
                      <a:pt x="31" y="41"/>
                    </a:lnTo>
                    <a:lnTo>
                      <a:pt x="4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3" name="Freeform 354"/>
              <p:cNvSpPr>
                <a:spLocks/>
              </p:cNvSpPr>
              <p:nvPr/>
            </p:nvSpPr>
            <p:spPr bwMode="auto">
              <a:xfrm>
                <a:off x="5092" y="583"/>
                <a:ext cx="14"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0" y="41"/>
                    </a:moveTo>
                    <a:lnTo>
                      <a:pt x="8" y="40"/>
                    </a:lnTo>
                    <a:lnTo>
                      <a:pt x="16" y="37"/>
                    </a:lnTo>
                    <a:lnTo>
                      <a:pt x="22" y="34"/>
                    </a:lnTo>
                    <a:lnTo>
                      <a:pt x="28" y="29"/>
                    </a:lnTo>
                    <a:lnTo>
                      <a:pt x="32" y="22"/>
                    </a:lnTo>
                    <a:lnTo>
                      <a:pt x="37" y="15"/>
                    </a:lnTo>
                    <a:lnTo>
                      <a:pt x="39" y="8"/>
                    </a:lnTo>
                    <a:lnTo>
                      <a:pt x="40" y="0"/>
                    </a:lnTo>
                    <a:lnTo>
                      <a:pt x="31" y="0"/>
                    </a:lnTo>
                    <a:lnTo>
                      <a:pt x="29" y="12"/>
                    </a:lnTo>
                    <a:lnTo>
                      <a:pt x="22" y="22"/>
                    </a:lnTo>
                    <a:lnTo>
                      <a:pt x="11" y="29"/>
                    </a:lnTo>
                    <a:lnTo>
                      <a:pt x="0" y="31"/>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4" name="Freeform 355"/>
              <p:cNvSpPr>
                <a:spLocks/>
              </p:cNvSpPr>
              <p:nvPr/>
            </p:nvSpPr>
            <p:spPr bwMode="auto">
              <a:xfrm>
                <a:off x="5079" y="583"/>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0"/>
                    </a:moveTo>
                    <a:lnTo>
                      <a:pt x="1" y="8"/>
                    </a:lnTo>
                    <a:lnTo>
                      <a:pt x="3" y="15"/>
                    </a:lnTo>
                    <a:lnTo>
                      <a:pt x="7" y="22"/>
                    </a:lnTo>
                    <a:lnTo>
                      <a:pt x="12" y="29"/>
                    </a:lnTo>
                    <a:lnTo>
                      <a:pt x="19" y="34"/>
                    </a:lnTo>
                    <a:lnTo>
                      <a:pt x="26" y="37"/>
                    </a:lnTo>
                    <a:lnTo>
                      <a:pt x="33" y="40"/>
                    </a:lnTo>
                    <a:lnTo>
                      <a:pt x="41" y="41"/>
                    </a:lnTo>
                    <a:lnTo>
                      <a:pt x="41" y="31"/>
                    </a:lnTo>
                    <a:lnTo>
                      <a:pt x="29" y="29"/>
                    </a:lnTo>
                    <a:lnTo>
                      <a:pt x="19" y="22"/>
                    </a:lnTo>
                    <a:lnTo>
                      <a:pt x="12" y="12"/>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5" name="Freeform 356"/>
              <p:cNvSpPr>
                <a:spLocks/>
              </p:cNvSpPr>
              <p:nvPr/>
            </p:nvSpPr>
            <p:spPr bwMode="auto">
              <a:xfrm>
                <a:off x="5002" y="737"/>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w 72"/>
                  <a:gd name="T21" fmla="*/ 0 h 69"/>
                  <a:gd name="T22" fmla="*/ 0 w 72"/>
                  <a:gd name="T23" fmla="*/ 0 h 69"/>
                  <a:gd name="T24" fmla="*/ 0 w 72"/>
                  <a:gd name="T25" fmla="*/ 0 h 69"/>
                  <a:gd name="T26" fmla="*/ 0 w 72"/>
                  <a:gd name="T27" fmla="*/ 0 h 69"/>
                  <a:gd name="T28" fmla="*/ 0 w 72"/>
                  <a:gd name="T29" fmla="*/ 0 h 69"/>
                  <a:gd name="T30" fmla="*/ 0 w 72"/>
                  <a:gd name="T31" fmla="*/ 0 h 69"/>
                  <a:gd name="T32" fmla="*/ 0 w 72"/>
                  <a:gd name="T33" fmla="*/ 0 h 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69">
                    <a:moveTo>
                      <a:pt x="0" y="34"/>
                    </a:moveTo>
                    <a:lnTo>
                      <a:pt x="4" y="19"/>
                    </a:lnTo>
                    <a:lnTo>
                      <a:pt x="12" y="8"/>
                    </a:lnTo>
                    <a:lnTo>
                      <a:pt x="23" y="1"/>
                    </a:lnTo>
                    <a:lnTo>
                      <a:pt x="36" y="0"/>
                    </a:lnTo>
                    <a:lnTo>
                      <a:pt x="49" y="2"/>
                    </a:lnTo>
                    <a:lnTo>
                      <a:pt x="61" y="8"/>
                    </a:lnTo>
                    <a:lnTo>
                      <a:pt x="69" y="19"/>
                    </a:lnTo>
                    <a:lnTo>
                      <a:pt x="72" y="34"/>
                    </a:lnTo>
                    <a:lnTo>
                      <a:pt x="69" y="50"/>
                    </a:lnTo>
                    <a:lnTo>
                      <a:pt x="61" y="61"/>
                    </a:lnTo>
                    <a:lnTo>
                      <a:pt x="49" y="67"/>
                    </a:lnTo>
                    <a:lnTo>
                      <a:pt x="36" y="69"/>
                    </a:lnTo>
                    <a:lnTo>
                      <a:pt x="23" y="68"/>
                    </a:lnTo>
                    <a:lnTo>
                      <a:pt x="12" y="61"/>
                    </a:lnTo>
                    <a:lnTo>
                      <a:pt x="4" y="50"/>
                    </a:lnTo>
                    <a:lnTo>
                      <a:pt x="0" y="34"/>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6" name="Freeform 357"/>
              <p:cNvSpPr>
                <a:spLocks/>
              </p:cNvSpPr>
              <p:nvPr/>
            </p:nvSpPr>
            <p:spPr bwMode="auto">
              <a:xfrm>
                <a:off x="5001" y="735"/>
                <a:ext cx="13"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41" y="0"/>
                    </a:moveTo>
                    <a:lnTo>
                      <a:pt x="33" y="1"/>
                    </a:lnTo>
                    <a:lnTo>
                      <a:pt x="26" y="3"/>
                    </a:lnTo>
                    <a:lnTo>
                      <a:pt x="19" y="7"/>
                    </a:lnTo>
                    <a:lnTo>
                      <a:pt x="12" y="11"/>
                    </a:lnTo>
                    <a:lnTo>
                      <a:pt x="7" y="18"/>
                    </a:lnTo>
                    <a:lnTo>
                      <a:pt x="4" y="25"/>
                    </a:lnTo>
                    <a:lnTo>
                      <a:pt x="2" y="32"/>
                    </a:lnTo>
                    <a:lnTo>
                      <a:pt x="0" y="40"/>
                    </a:lnTo>
                    <a:lnTo>
                      <a:pt x="10" y="40"/>
                    </a:lnTo>
                    <a:lnTo>
                      <a:pt x="11" y="29"/>
                    </a:lnTo>
                    <a:lnTo>
                      <a:pt x="18" y="18"/>
                    </a:lnTo>
                    <a:lnTo>
                      <a:pt x="28" y="11"/>
                    </a:lnTo>
                    <a:lnTo>
                      <a:pt x="41" y="9"/>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7" name="Freeform 358"/>
              <p:cNvSpPr>
                <a:spLocks/>
              </p:cNvSpPr>
              <p:nvPr/>
            </p:nvSpPr>
            <p:spPr bwMode="auto">
              <a:xfrm>
                <a:off x="5014" y="735"/>
                <a:ext cx="14"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41" y="40"/>
                    </a:moveTo>
                    <a:lnTo>
                      <a:pt x="40" y="32"/>
                    </a:lnTo>
                    <a:lnTo>
                      <a:pt x="37" y="25"/>
                    </a:lnTo>
                    <a:lnTo>
                      <a:pt x="33" y="18"/>
                    </a:lnTo>
                    <a:lnTo>
                      <a:pt x="28" y="12"/>
                    </a:lnTo>
                    <a:lnTo>
                      <a:pt x="22" y="7"/>
                    </a:lnTo>
                    <a:lnTo>
                      <a:pt x="15" y="3"/>
                    </a:lnTo>
                    <a:lnTo>
                      <a:pt x="8" y="1"/>
                    </a:lnTo>
                    <a:lnTo>
                      <a:pt x="0" y="0"/>
                    </a:lnTo>
                    <a:lnTo>
                      <a:pt x="0" y="9"/>
                    </a:lnTo>
                    <a:lnTo>
                      <a:pt x="12" y="11"/>
                    </a:lnTo>
                    <a:lnTo>
                      <a:pt x="22" y="18"/>
                    </a:lnTo>
                    <a:lnTo>
                      <a:pt x="29" y="29"/>
                    </a:lnTo>
                    <a:lnTo>
                      <a:pt x="31" y="40"/>
                    </a:lnTo>
                    <a:lnTo>
                      <a:pt x="41"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8" name="Freeform 359"/>
              <p:cNvSpPr>
                <a:spLocks/>
              </p:cNvSpPr>
              <p:nvPr/>
            </p:nvSpPr>
            <p:spPr bwMode="auto">
              <a:xfrm>
                <a:off x="5014" y="748"/>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41"/>
                    </a:moveTo>
                    <a:lnTo>
                      <a:pt x="8" y="40"/>
                    </a:lnTo>
                    <a:lnTo>
                      <a:pt x="15" y="38"/>
                    </a:lnTo>
                    <a:lnTo>
                      <a:pt x="22" y="33"/>
                    </a:lnTo>
                    <a:lnTo>
                      <a:pt x="28" y="28"/>
                    </a:lnTo>
                    <a:lnTo>
                      <a:pt x="33" y="22"/>
                    </a:lnTo>
                    <a:lnTo>
                      <a:pt x="37" y="16"/>
                    </a:lnTo>
                    <a:lnTo>
                      <a:pt x="40" y="9"/>
                    </a:lnTo>
                    <a:lnTo>
                      <a:pt x="41" y="0"/>
                    </a:lnTo>
                    <a:lnTo>
                      <a:pt x="31" y="0"/>
                    </a:lnTo>
                    <a:lnTo>
                      <a:pt x="29" y="12"/>
                    </a:lnTo>
                    <a:lnTo>
                      <a:pt x="22" y="22"/>
                    </a:lnTo>
                    <a:lnTo>
                      <a:pt x="12" y="29"/>
                    </a:lnTo>
                    <a:lnTo>
                      <a:pt x="0" y="32"/>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9" name="Freeform 360"/>
              <p:cNvSpPr>
                <a:spLocks/>
              </p:cNvSpPr>
              <p:nvPr/>
            </p:nvSpPr>
            <p:spPr bwMode="auto">
              <a:xfrm>
                <a:off x="5001" y="748"/>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0"/>
                    </a:moveTo>
                    <a:lnTo>
                      <a:pt x="2" y="9"/>
                    </a:lnTo>
                    <a:lnTo>
                      <a:pt x="4" y="16"/>
                    </a:lnTo>
                    <a:lnTo>
                      <a:pt x="7" y="22"/>
                    </a:lnTo>
                    <a:lnTo>
                      <a:pt x="12" y="28"/>
                    </a:lnTo>
                    <a:lnTo>
                      <a:pt x="19" y="33"/>
                    </a:lnTo>
                    <a:lnTo>
                      <a:pt x="26" y="38"/>
                    </a:lnTo>
                    <a:lnTo>
                      <a:pt x="33" y="40"/>
                    </a:lnTo>
                    <a:lnTo>
                      <a:pt x="41" y="41"/>
                    </a:lnTo>
                    <a:lnTo>
                      <a:pt x="41" y="32"/>
                    </a:lnTo>
                    <a:lnTo>
                      <a:pt x="29" y="29"/>
                    </a:lnTo>
                    <a:lnTo>
                      <a:pt x="19" y="22"/>
                    </a:lnTo>
                    <a:lnTo>
                      <a:pt x="11" y="12"/>
                    </a:lnTo>
                    <a:lnTo>
                      <a:pt x="10"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0" name="Rectangle 361"/>
              <p:cNvSpPr>
                <a:spLocks noChangeArrowheads="1"/>
              </p:cNvSpPr>
              <p:nvPr/>
            </p:nvSpPr>
            <p:spPr bwMode="auto">
              <a:xfrm>
                <a:off x="4909" y="566"/>
                <a:ext cx="12" cy="16"/>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21" name="Freeform 362"/>
              <p:cNvSpPr>
                <a:spLocks/>
              </p:cNvSpPr>
              <p:nvPr/>
            </p:nvSpPr>
            <p:spPr bwMode="auto">
              <a:xfrm>
                <a:off x="4909" y="564"/>
                <a:ext cx="14" cy="3"/>
              </a:xfrm>
              <a:custGeom>
                <a:avLst/>
                <a:gdLst>
                  <a:gd name="T0" fmla="*/ 0 w 41"/>
                  <a:gd name="T1" fmla="*/ 0 h 9"/>
                  <a:gd name="T2" fmla="*/ 0 w 41"/>
                  <a:gd name="T3" fmla="*/ 0 h 9"/>
                  <a:gd name="T4" fmla="*/ 0 w 41"/>
                  <a:gd name="T5" fmla="*/ 0 h 9"/>
                  <a:gd name="T6" fmla="*/ 0 w 41"/>
                  <a:gd name="T7" fmla="*/ 0 h 9"/>
                  <a:gd name="T8" fmla="*/ 0 w 41"/>
                  <a:gd name="T9" fmla="*/ 0 h 9"/>
                  <a:gd name="T10" fmla="*/ 0 w 41"/>
                  <a:gd name="T11" fmla="*/ 0 h 9"/>
                  <a:gd name="T12" fmla="*/ 0 w 41"/>
                  <a:gd name="T13" fmla="*/ 0 h 9"/>
                  <a:gd name="T14" fmla="*/ 0 w 41"/>
                  <a:gd name="T15" fmla="*/ 0 h 9"/>
                  <a:gd name="T16" fmla="*/ 0 w 41"/>
                  <a:gd name="T17" fmla="*/ 0 h 9"/>
                  <a:gd name="T18" fmla="*/ 0 w 41"/>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9">
                    <a:moveTo>
                      <a:pt x="41" y="5"/>
                    </a:moveTo>
                    <a:lnTo>
                      <a:pt x="36" y="0"/>
                    </a:lnTo>
                    <a:lnTo>
                      <a:pt x="0" y="0"/>
                    </a:lnTo>
                    <a:lnTo>
                      <a:pt x="0" y="9"/>
                    </a:lnTo>
                    <a:lnTo>
                      <a:pt x="36" y="9"/>
                    </a:lnTo>
                    <a:lnTo>
                      <a:pt x="31" y="5"/>
                    </a:lnTo>
                    <a:lnTo>
                      <a:pt x="41" y="5"/>
                    </a:lnTo>
                    <a:lnTo>
                      <a:pt x="41" y="0"/>
                    </a:lnTo>
                    <a:lnTo>
                      <a:pt x="36" y="0"/>
                    </a:lnTo>
                    <a:lnTo>
                      <a:pt x="4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2" name="Freeform 363"/>
              <p:cNvSpPr>
                <a:spLocks/>
              </p:cNvSpPr>
              <p:nvPr/>
            </p:nvSpPr>
            <p:spPr bwMode="auto">
              <a:xfrm>
                <a:off x="4919" y="566"/>
                <a:ext cx="4" cy="17"/>
              </a:xfrm>
              <a:custGeom>
                <a:avLst/>
                <a:gdLst>
                  <a:gd name="T0" fmla="*/ 0 w 10"/>
                  <a:gd name="T1" fmla="*/ 0 h 53"/>
                  <a:gd name="T2" fmla="*/ 0 w 10"/>
                  <a:gd name="T3" fmla="*/ 0 h 53"/>
                  <a:gd name="T4" fmla="*/ 0 w 10"/>
                  <a:gd name="T5" fmla="*/ 0 h 53"/>
                  <a:gd name="T6" fmla="*/ 0 w 10"/>
                  <a:gd name="T7" fmla="*/ 0 h 53"/>
                  <a:gd name="T8" fmla="*/ 0 w 10"/>
                  <a:gd name="T9" fmla="*/ 0 h 53"/>
                  <a:gd name="T10" fmla="*/ 0 w 10"/>
                  <a:gd name="T11" fmla="*/ 0 h 53"/>
                  <a:gd name="T12" fmla="*/ 0 w 10"/>
                  <a:gd name="T13" fmla="*/ 0 h 53"/>
                  <a:gd name="T14" fmla="*/ 0 w 10"/>
                  <a:gd name="T15" fmla="*/ 0 h 53"/>
                  <a:gd name="T16" fmla="*/ 0 w 10"/>
                  <a:gd name="T17" fmla="*/ 0 h 53"/>
                  <a:gd name="T18" fmla="*/ 0 w 10"/>
                  <a:gd name="T19" fmla="*/ 0 h 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3">
                    <a:moveTo>
                      <a:pt x="5" y="53"/>
                    </a:moveTo>
                    <a:lnTo>
                      <a:pt x="10" y="48"/>
                    </a:lnTo>
                    <a:lnTo>
                      <a:pt x="10" y="0"/>
                    </a:lnTo>
                    <a:lnTo>
                      <a:pt x="0" y="0"/>
                    </a:lnTo>
                    <a:lnTo>
                      <a:pt x="0" y="48"/>
                    </a:lnTo>
                    <a:lnTo>
                      <a:pt x="5" y="44"/>
                    </a:lnTo>
                    <a:lnTo>
                      <a:pt x="5" y="53"/>
                    </a:lnTo>
                    <a:lnTo>
                      <a:pt x="10" y="53"/>
                    </a:lnTo>
                    <a:lnTo>
                      <a:pt x="10" y="48"/>
                    </a:lnTo>
                    <a:lnTo>
                      <a:pt x="5" y="5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3" name="Freeform 364"/>
              <p:cNvSpPr>
                <a:spLocks/>
              </p:cNvSpPr>
              <p:nvPr/>
            </p:nvSpPr>
            <p:spPr bwMode="auto">
              <a:xfrm>
                <a:off x="4907" y="580"/>
                <a:ext cx="14" cy="3"/>
              </a:xfrm>
              <a:custGeom>
                <a:avLst/>
                <a:gdLst>
                  <a:gd name="T0" fmla="*/ 0 w 41"/>
                  <a:gd name="T1" fmla="*/ 0 h 9"/>
                  <a:gd name="T2" fmla="*/ 0 w 41"/>
                  <a:gd name="T3" fmla="*/ 0 h 9"/>
                  <a:gd name="T4" fmla="*/ 0 w 41"/>
                  <a:gd name="T5" fmla="*/ 0 h 9"/>
                  <a:gd name="T6" fmla="*/ 0 w 41"/>
                  <a:gd name="T7" fmla="*/ 0 h 9"/>
                  <a:gd name="T8" fmla="*/ 0 w 41"/>
                  <a:gd name="T9" fmla="*/ 0 h 9"/>
                  <a:gd name="T10" fmla="*/ 0 w 41"/>
                  <a:gd name="T11" fmla="*/ 0 h 9"/>
                  <a:gd name="T12" fmla="*/ 0 w 41"/>
                  <a:gd name="T13" fmla="*/ 0 h 9"/>
                  <a:gd name="T14" fmla="*/ 0 w 41"/>
                  <a:gd name="T15" fmla="*/ 0 h 9"/>
                  <a:gd name="T16" fmla="*/ 0 w 41"/>
                  <a:gd name="T17" fmla="*/ 0 h 9"/>
                  <a:gd name="T18" fmla="*/ 0 w 41"/>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9">
                    <a:moveTo>
                      <a:pt x="0" y="4"/>
                    </a:moveTo>
                    <a:lnTo>
                      <a:pt x="5" y="9"/>
                    </a:lnTo>
                    <a:lnTo>
                      <a:pt x="41" y="9"/>
                    </a:lnTo>
                    <a:lnTo>
                      <a:pt x="41" y="0"/>
                    </a:lnTo>
                    <a:lnTo>
                      <a:pt x="5" y="0"/>
                    </a:lnTo>
                    <a:lnTo>
                      <a:pt x="10" y="4"/>
                    </a:lnTo>
                    <a:lnTo>
                      <a:pt x="0" y="4"/>
                    </a:lnTo>
                    <a:lnTo>
                      <a:pt x="0" y="9"/>
                    </a:lnTo>
                    <a:lnTo>
                      <a:pt x="5" y="9"/>
                    </a:lnTo>
                    <a:lnTo>
                      <a:pt x="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4" name="Freeform 365"/>
              <p:cNvSpPr>
                <a:spLocks/>
              </p:cNvSpPr>
              <p:nvPr/>
            </p:nvSpPr>
            <p:spPr bwMode="auto">
              <a:xfrm>
                <a:off x="4907" y="564"/>
                <a:ext cx="4" cy="18"/>
              </a:xfrm>
              <a:custGeom>
                <a:avLst/>
                <a:gdLst>
                  <a:gd name="T0" fmla="*/ 0 w 10"/>
                  <a:gd name="T1" fmla="*/ 0 h 53"/>
                  <a:gd name="T2" fmla="*/ 0 w 10"/>
                  <a:gd name="T3" fmla="*/ 0 h 53"/>
                  <a:gd name="T4" fmla="*/ 0 w 10"/>
                  <a:gd name="T5" fmla="*/ 0 h 53"/>
                  <a:gd name="T6" fmla="*/ 0 w 10"/>
                  <a:gd name="T7" fmla="*/ 0 h 53"/>
                  <a:gd name="T8" fmla="*/ 0 w 10"/>
                  <a:gd name="T9" fmla="*/ 0 h 53"/>
                  <a:gd name="T10" fmla="*/ 0 w 10"/>
                  <a:gd name="T11" fmla="*/ 0 h 53"/>
                  <a:gd name="T12" fmla="*/ 0 w 10"/>
                  <a:gd name="T13" fmla="*/ 0 h 53"/>
                  <a:gd name="T14" fmla="*/ 0 w 10"/>
                  <a:gd name="T15" fmla="*/ 0 h 53"/>
                  <a:gd name="T16" fmla="*/ 0 w 10"/>
                  <a:gd name="T17" fmla="*/ 0 h 53"/>
                  <a:gd name="T18" fmla="*/ 0 w 10"/>
                  <a:gd name="T19" fmla="*/ 0 h 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3">
                    <a:moveTo>
                      <a:pt x="5" y="0"/>
                    </a:moveTo>
                    <a:lnTo>
                      <a:pt x="0" y="5"/>
                    </a:lnTo>
                    <a:lnTo>
                      <a:pt x="0" y="53"/>
                    </a:lnTo>
                    <a:lnTo>
                      <a:pt x="10" y="53"/>
                    </a:lnTo>
                    <a:lnTo>
                      <a:pt x="10" y="5"/>
                    </a:lnTo>
                    <a:lnTo>
                      <a:pt x="5" y="9"/>
                    </a:lnTo>
                    <a:lnTo>
                      <a:pt x="5" y="0"/>
                    </a:lnTo>
                    <a:lnTo>
                      <a:pt x="0" y="0"/>
                    </a:lnTo>
                    <a:lnTo>
                      <a:pt x="0" y="5"/>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5" name="Rectangle 366"/>
              <p:cNvSpPr>
                <a:spLocks noChangeArrowheads="1"/>
              </p:cNvSpPr>
              <p:nvPr/>
            </p:nvSpPr>
            <p:spPr bwMode="auto">
              <a:xfrm>
                <a:off x="4765" y="568"/>
                <a:ext cx="18" cy="1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26" name="Freeform 367"/>
              <p:cNvSpPr>
                <a:spLocks/>
              </p:cNvSpPr>
              <p:nvPr/>
            </p:nvSpPr>
            <p:spPr bwMode="auto">
              <a:xfrm>
                <a:off x="4765" y="567"/>
                <a:ext cx="20"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58" y="5"/>
                    </a:moveTo>
                    <a:lnTo>
                      <a:pt x="53" y="0"/>
                    </a:lnTo>
                    <a:lnTo>
                      <a:pt x="0" y="0"/>
                    </a:lnTo>
                    <a:lnTo>
                      <a:pt x="0" y="9"/>
                    </a:lnTo>
                    <a:lnTo>
                      <a:pt x="53" y="9"/>
                    </a:lnTo>
                    <a:lnTo>
                      <a:pt x="49" y="5"/>
                    </a:lnTo>
                    <a:lnTo>
                      <a:pt x="58" y="5"/>
                    </a:lnTo>
                    <a:lnTo>
                      <a:pt x="58" y="0"/>
                    </a:lnTo>
                    <a:lnTo>
                      <a:pt x="53" y="0"/>
                    </a:lnTo>
                    <a:lnTo>
                      <a:pt x="58"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7" name="Freeform 368"/>
              <p:cNvSpPr>
                <a:spLocks/>
              </p:cNvSpPr>
              <p:nvPr/>
            </p:nvSpPr>
            <p:spPr bwMode="auto">
              <a:xfrm>
                <a:off x="4782" y="568"/>
                <a:ext cx="3" cy="20"/>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4" y="59"/>
                    </a:moveTo>
                    <a:lnTo>
                      <a:pt x="9" y="54"/>
                    </a:lnTo>
                    <a:lnTo>
                      <a:pt x="9" y="0"/>
                    </a:lnTo>
                    <a:lnTo>
                      <a:pt x="0" y="0"/>
                    </a:lnTo>
                    <a:lnTo>
                      <a:pt x="0" y="54"/>
                    </a:lnTo>
                    <a:lnTo>
                      <a:pt x="4" y="50"/>
                    </a:lnTo>
                    <a:lnTo>
                      <a:pt x="4" y="59"/>
                    </a:lnTo>
                    <a:lnTo>
                      <a:pt x="9" y="59"/>
                    </a:lnTo>
                    <a:lnTo>
                      <a:pt x="9" y="54"/>
                    </a:lnTo>
                    <a:lnTo>
                      <a:pt x="4"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8" name="Freeform 369"/>
              <p:cNvSpPr>
                <a:spLocks/>
              </p:cNvSpPr>
              <p:nvPr/>
            </p:nvSpPr>
            <p:spPr bwMode="auto">
              <a:xfrm>
                <a:off x="4764" y="585"/>
                <a:ext cx="19"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0" y="4"/>
                    </a:moveTo>
                    <a:lnTo>
                      <a:pt x="5" y="9"/>
                    </a:lnTo>
                    <a:lnTo>
                      <a:pt x="58" y="9"/>
                    </a:lnTo>
                    <a:lnTo>
                      <a:pt x="58" y="0"/>
                    </a:lnTo>
                    <a:lnTo>
                      <a:pt x="5" y="0"/>
                    </a:lnTo>
                    <a:lnTo>
                      <a:pt x="10" y="4"/>
                    </a:lnTo>
                    <a:lnTo>
                      <a:pt x="0" y="4"/>
                    </a:lnTo>
                    <a:lnTo>
                      <a:pt x="0" y="9"/>
                    </a:lnTo>
                    <a:lnTo>
                      <a:pt x="5" y="9"/>
                    </a:lnTo>
                    <a:lnTo>
                      <a:pt x="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9" name="Freeform 370"/>
              <p:cNvSpPr>
                <a:spLocks/>
              </p:cNvSpPr>
              <p:nvPr/>
            </p:nvSpPr>
            <p:spPr bwMode="auto">
              <a:xfrm>
                <a:off x="4764" y="567"/>
                <a:ext cx="3" cy="19"/>
              </a:xfrm>
              <a:custGeom>
                <a:avLst/>
                <a:gdLst>
                  <a:gd name="T0" fmla="*/ 0 w 10"/>
                  <a:gd name="T1" fmla="*/ 0 h 59"/>
                  <a:gd name="T2" fmla="*/ 0 w 10"/>
                  <a:gd name="T3" fmla="*/ 0 h 59"/>
                  <a:gd name="T4" fmla="*/ 0 w 10"/>
                  <a:gd name="T5" fmla="*/ 0 h 59"/>
                  <a:gd name="T6" fmla="*/ 0 w 10"/>
                  <a:gd name="T7" fmla="*/ 0 h 59"/>
                  <a:gd name="T8" fmla="*/ 0 w 10"/>
                  <a:gd name="T9" fmla="*/ 0 h 59"/>
                  <a:gd name="T10" fmla="*/ 0 w 10"/>
                  <a:gd name="T11" fmla="*/ 0 h 59"/>
                  <a:gd name="T12" fmla="*/ 0 w 10"/>
                  <a:gd name="T13" fmla="*/ 0 h 59"/>
                  <a:gd name="T14" fmla="*/ 0 w 10"/>
                  <a:gd name="T15" fmla="*/ 0 h 59"/>
                  <a:gd name="T16" fmla="*/ 0 w 10"/>
                  <a:gd name="T17" fmla="*/ 0 h 59"/>
                  <a:gd name="T18" fmla="*/ 0 w 10"/>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9">
                    <a:moveTo>
                      <a:pt x="5" y="0"/>
                    </a:moveTo>
                    <a:lnTo>
                      <a:pt x="0" y="5"/>
                    </a:lnTo>
                    <a:lnTo>
                      <a:pt x="0" y="59"/>
                    </a:lnTo>
                    <a:lnTo>
                      <a:pt x="10" y="59"/>
                    </a:lnTo>
                    <a:lnTo>
                      <a:pt x="10" y="5"/>
                    </a:lnTo>
                    <a:lnTo>
                      <a:pt x="5" y="9"/>
                    </a:lnTo>
                    <a:lnTo>
                      <a:pt x="5" y="0"/>
                    </a:lnTo>
                    <a:lnTo>
                      <a:pt x="0" y="0"/>
                    </a:lnTo>
                    <a:lnTo>
                      <a:pt x="0" y="5"/>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0" name="Freeform 371"/>
              <p:cNvSpPr>
                <a:spLocks/>
              </p:cNvSpPr>
              <p:nvPr/>
            </p:nvSpPr>
            <p:spPr bwMode="auto">
              <a:xfrm>
                <a:off x="5004" y="710"/>
                <a:ext cx="68" cy="120"/>
              </a:xfrm>
              <a:custGeom>
                <a:avLst/>
                <a:gdLst>
                  <a:gd name="T0" fmla="*/ 0 w 205"/>
                  <a:gd name="T1" fmla="*/ 0 h 360"/>
                  <a:gd name="T2" fmla="*/ 0 w 205"/>
                  <a:gd name="T3" fmla="*/ 0 h 360"/>
                  <a:gd name="T4" fmla="*/ 0 w 205"/>
                  <a:gd name="T5" fmla="*/ 0 h 360"/>
                  <a:gd name="T6" fmla="*/ 0 w 205"/>
                  <a:gd name="T7" fmla="*/ 0 h 360"/>
                  <a:gd name="T8" fmla="*/ 0 w 205"/>
                  <a:gd name="T9" fmla="*/ 0 h 360"/>
                  <a:gd name="T10" fmla="*/ 0 w 205"/>
                  <a:gd name="T11" fmla="*/ 0 h 360"/>
                  <a:gd name="T12" fmla="*/ 0 w 205"/>
                  <a:gd name="T13" fmla="*/ 0 h 360"/>
                  <a:gd name="T14" fmla="*/ 0 w 205"/>
                  <a:gd name="T15" fmla="*/ 0 h 360"/>
                  <a:gd name="T16" fmla="*/ 0 w 205"/>
                  <a:gd name="T17" fmla="*/ 0 h 360"/>
                  <a:gd name="T18" fmla="*/ 0 w 205"/>
                  <a:gd name="T19" fmla="*/ 0 h 360"/>
                  <a:gd name="T20" fmla="*/ 0 w 205"/>
                  <a:gd name="T21" fmla="*/ 0 h 360"/>
                  <a:gd name="T22" fmla="*/ 0 w 205"/>
                  <a:gd name="T23" fmla="*/ 0 h 360"/>
                  <a:gd name="T24" fmla="*/ 0 w 205"/>
                  <a:gd name="T25" fmla="*/ 0 h 360"/>
                  <a:gd name="T26" fmla="*/ 0 w 205"/>
                  <a:gd name="T27" fmla="*/ 0 h 360"/>
                  <a:gd name="T28" fmla="*/ 0 w 205"/>
                  <a:gd name="T29" fmla="*/ 0 h 360"/>
                  <a:gd name="T30" fmla="*/ 0 w 205"/>
                  <a:gd name="T31" fmla="*/ 0 h 360"/>
                  <a:gd name="T32" fmla="*/ 0 w 205"/>
                  <a:gd name="T33" fmla="*/ 0 h 360"/>
                  <a:gd name="T34" fmla="*/ 0 w 205"/>
                  <a:gd name="T35" fmla="*/ 0 h 360"/>
                  <a:gd name="T36" fmla="*/ 0 w 205"/>
                  <a:gd name="T37" fmla="*/ 0 h 360"/>
                  <a:gd name="T38" fmla="*/ 0 w 205"/>
                  <a:gd name="T39" fmla="*/ 0 h 360"/>
                  <a:gd name="T40" fmla="*/ 0 w 205"/>
                  <a:gd name="T41" fmla="*/ 0 h 360"/>
                  <a:gd name="T42" fmla="*/ 0 w 205"/>
                  <a:gd name="T43" fmla="*/ 0 h 360"/>
                  <a:gd name="T44" fmla="*/ 0 w 205"/>
                  <a:gd name="T45" fmla="*/ 0 h 360"/>
                  <a:gd name="T46" fmla="*/ 0 w 205"/>
                  <a:gd name="T47" fmla="*/ 0 h 360"/>
                  <a:gd name="T48" fmla="*/ 0 w 205"/>
                  <a:gd name="T49" fmla="*/ 0 h 360"/>
                  <a:gd name="T50" fmla="*/ 0 w 205"/>
                  <a:gd name="T51" fmla="*/ 0 h 360"/>
                  <a:gd name="T52" fmla="*/ 0 w 205"/>
                  <a:gd name="T53" fmla="*/ 0 h 360"/>
                  <a:gd name="T54" fmla="*/ 0 w 205"/>
                  <a:gd name="T55" fmla="*/ 0 h 360"/>
                  <a:gd name="T56" fmla="*/ 0 w 205"/>
                  <a:gd name="T57" fmla="*/ 0 h 360"/>
                  <a:gd name="T58" fmla="*/ 0 w 205"/>
                  <a:gd name="T59" fmla="*/ 0 h 36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5" h="360">
                    <a:moveTo>
                      <a:pt x="30" y="360"/>
                    </a:moveTo>
                    <a:lnTo>
                      <a:pt x="25" y="334"/>
                    </a:lnTo>
                    <a:lnTo>
                      <a:pt x="23" y="309"/>
                    </a:lnTo>
                    <a:lnTo>
                      <a:pt x="24" y="284"/>
                    </a:lnTo>
                    <a:lnTo>
                      <a:pt x="28" y="261"/>
                    </a:lnTo>
                    <a:lnTo>
                      <a:pt x="33" y="238"/>
                    </a:lnTo>
                    <a:lnTo>
                      <a:pt x="40" y="216"/>
                    </a:lnTo>
                    <a:lnTo>
                      <a:pt x="51" y="195"/>
                    </a:lnTo>
                    <a:lnTo>
                      <a:pt x="62" y="174"/>
                    </a:lnTo>
                    <a:lnTo>
                      <a:pt x="75" y="154"/>
                    </a:lnTo>
                    <a:lnTo>
                      <a:pt x="90" y="136"/>
                    </a:lnTo>
                    <a:lnTo>
                      <a:pt x="107" y="118"/>
                    </a:lnTo>
                    <a:lnTo>
                      <a:pt x="125" y="102"/>
                    </a:lnTo>
                    <a:lnTo>
                      <a:pt x="144" y="86"/>
                    </a:lnTo>
                    <a:lnTo>
                      <a:pt x="164" y="71"/>
                    </a:lnTo>
                    <a:lnTo>
                      <a:pt x="184" y="59"/>
                    </a:lnTo>
                    <a:lnTo>
                      <a:pt x="205" y="46"/>
                    </a:lnTo>
                    <a:lnTo>
                      <a:pt x="132" y="0"/>
                    </a:lnTo>
                    <a:lnTo>
                      <a:pt x="116" y="14"/>
                    </a:lnTo>
                    <a:lnTo>
                      <a:pt x="96" y="33"/>
                    </a:lnTo>
                    <a:lnTo>
                      <a:pt x="74" y="56"/>
                    </a:lnTo>
                    <a:lnTo>
                      <a:pt x="52" y="83"/>
                    </a:lnTo>
                    <a:lnTo>
                      <a:pt x="32" y="110"/>
                    </a:lnTo>
                    <a:lnTo>
                      <a:pt x="15" y="135"/>
                    </a:lnTo>
                    <a:lnTo>
                      <a:pt x="4" y="159"/>
                    </a:lnTo>
                    <a:lnTo>
                      <a:pt x="0" y="178"/>
                    </a:lnTo>
                    <a:lnTo>
                      <a:pt x="3" y="224"/>
                    </a:lnTo>
                    <a:lnTo>
                      <a:pt x="13" y="269"/>
                    </a:lnTo>
                    <a:lnTo>
                      <a:pt x="22" y="314"/>
                    </a:lnTo>
                    <a:lnTo>
                      <a:pt x="30" y="360"/>
                    </a:lnTo>
                    <a:close/>
                  </a:path>
                </a:pathLst>
              </a:custGeom>
              <a:solidFill>
                <a:srgbClr val="007F4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1" name="Freeform 372"/>
              <p:cNvSpPr>
                <a:spLocks/>
              </p:cNvSpPr>
              <p:nvPr/>
            </p:nvSpPr>
            <p:spPr bwMode="auto">
              <a:xfrm>
                <a:off x="5012" y="763"/>
                <a:ext cx="16" cy="67"/>
              </a:xfrm>
              <a:custGeom>
                <a:avLst/>
                <a:gdLst>
                  <a:gd name="T0" fmla="*/ 0 w 49"/>
                  <a:gd name="T1" fmla="*/ 0 h 201"/>
                  <a:gd name="T2" fmla="*/ 0 w 49"/>
                  <a:gd name="T3" fmla="*/ 0 h 201"/>
                  <a:gd name="T4" fmla="*/ 0 w 49"/>
                  <a:gd name="T5" fmla="*/ 0 h 201"/>
                  <a:gd name="T6" fmla="*/ 0 w 49"/>
                  <a:gd name="T7" fmla="*/ 0 h 201"/>
                  <a:gd name="T8" fmla="*/ 0 w 49"/>
                  <a:gd name="T9" fmla="*/ 0 h 201"/>
                  <a:gd name="T10" fmla="*/ 0 w 49"/>
                  <a:gd name="T11" fmla="*/ 0 h 201"/>
                  <a:gd name="T12" fmla="*/ 0 w 49"/>
                  <a:gd name="T13" fmla="*/ 0 h 201"/>
                  <a:gd name="T14" fmla="*/ 0 w 49"/>
                  <a:gd name="T15" fmla="*/ 0 h 201"/>
                  <a:gd name="T16" fmla="*/ 0 w 49"/>
                  <a:gd name="T17" fmla="*/ 0 h 201"/>
                  <a:gd name="T18" fmla="*/ 0 w 49"/>
                  <a:gd name="T19" fmla="*/ 0 h 201"/>
                  <a:gd name="T20" fmla="*/ 0 w 49"/>
                  <a:gd name="T21" fmla="*/ 0 h 201"/>
                  <a:gd name="T22" fmla="*/ 0 w 49"/>
                  <a:gd name="T23" fmla="*/ 0 h 201"/>
                  <a:gd name="T24" fmla="*/ 0 w 49"/>
                  <a:gd name="T25" fmla="*/ 0 h 201"/>
                  <a:gd name="T26" fmla="*/ 0 w 49"/>
                  <a:gd name="T27" fmla="*/ 0 h 201"/>
                  <a:gd name="T28" fmla="*/ 0 w 49"/>
                  <a:gd name="T29" fmla="*/ 0 h 201"/>
                  <a:gd name="T30" fmla="*/ 0 w 49"/>
                  <a:gd name="T31" fmla="*/ 0 h 201"/>
                  <a:gd name="T32" fmla="*/ 0 w 49"/>
                  <a:gd name="T33" fmla="*/ 0 h 201"/>
                  <a:gd name="T34" fmla="*/ 0 w 49"/>
                  <a:gd name="T35" fmla="*/ 0 h 201"/>
                  <a:gd name="T36" fmla="*/ 0 w 49"/>
                  <a:gd name="T37" fmla="*/ 0 h 20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 h="201">
                    <a:moveTo>
                      <a:pt x="46" y="0"/>
                    </a:moveTo>
                    <a:lnTo>
                      <a:pt x="31" y="22"/>
                    </a:lnTo>
                    <a:lnTo>
                      <a:pt x="19" y="45"/>
                    </a:lnTo>
                    <a:lnTo>
                      <a:pt x="10" y="71"/>
                    </a:lnTo>
                    <a:lnTo>
                      <a:pt x="3" y="96"/>
                    </a:lnTo>
                    <a:lnTo>
                      <a:pt x="1" y="122"/>
                    </a:lnTo>
                    <a:lnTo>
                      <a:pt x="0" y="148"/>
                    </a:lnTo>
                    <a:lnTo>
                      <a:pt x="1" y="175"/>
                    </a:lnTo>
                    <a:lnTo>
                      <a:pt x="6" y="201"/>
                    </a:lnTo>
                    <a:lnTo>
                      <a:pt x="9" y="200"/>
                    </a:lnTo>
                    <a:lnTo>
                      <a:pt x="5" y="176"/>
                    </a:lnTo>
                    <a:lnTo>
                      <a:pt x="2" y="151"/>
                    </a:lnTo>
                    <a:lnTo>
                      <a:pt x="3" y="124"/>
                    </a:lnTo>
                    <a:lnTo>
                      <a:pt x="8" y="97"/>
                    </a:lnTo>
                    <a:lnTo>
                      <a:pt x="15" y="71"/>
                    </a:lnTo>
                    <a:lnTo>
                      <a:pt x="24" y="45"/>
                    </a:lnTo>
                    <a:lnTo>
                      <a:pt x="35" y="22"/>
                    </a:lnTo>
                    <a:lnTo>
                      <a:pt x="49" y="3"/>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2" name="Freeform 373"/>
              <p:cNvSpPr>
                <a:spLocks/>
              </p:cNvSpPr>
              <p:nvPr/>
            </p:nvSpPr>
            <p:spPr bwMode="auto">
              <a:xfrm>
                <a:off x="5027" y="725"/>
                <a:ext cx="47" cy="39"/>
              </a:xfrm>
              <a:custGeom>
                <a:avLst/>
                <a:gdLst>
                  <a:gd name="T0" fmla="*/ 0 w 141"/>
                  <a:gd name="T1" fmla="*/ 0 h 117"/>
                  <a:gd name="T2" fmla="*/ 0 w 141"/>
                  <a:gd name="T3" fmla="*/ 0 h 117"/>
                  <a:gd name="T4" fmla="*/ 0 w 141"/>
                  <a:gd name="T5" fmla="*/ 0 h 117"/>
                  <a:gd name="T6" fmla="*/ 0 w 141"/>
                  <a:gd name="T7" fmla="*/ 0 h 117"/>
                  <a:gd name="T8" fmla="*/ 0 w 141"/>
                  <a:gd name="T9" fmla="*/ 0 h 117"/>
                  <a:gd name="T10" fmla="*/ 0 w 141"/>
                  <a:gd name="T11" fmla="*/ 0 h 117"/>
                  <a:gd name="T12" fmla="*/ 0 w 141"/>
                  <a:gd name="T13" fmla="*/ 0 h 117"/>
                  <a:gd name="T14" fmla="*/ 0 w 141"/>
                  <a:gd name="T15" fmla="*/ 0 h 117"/>
                  <a:gd name="T16" fmla="*/ 0 w 141"/>
                  <a:gd name="T17" fmla="*/ 0 h 117"/>
                  <a:gd name="T18" fmla="*/ 0 w 141"/>
                  <a:gd name="T19" fmla="*/ 0 h 117"/>
                  <a:gd name="T20" fmla="*/ 0 w 141"/>
                  <a:gd name="T21" fmla="*/ 0 h 117"/>
                  <a:gd name="T22" fmla="*/ 0 w 141"/>
                  <a:gd name="T23" fmla="*/ 0 h 117"/>
                  <a:gd name="T24" fmla="*/ 0 w 141"/>
                  <a:gd name="T25" fmla="*/ 0 h 117"/>
                  <a:gd name="T26" fmla="*/ 0 w 141"/>
                  <a:gd name="T27" fmla="*/ 0 h 117"/>
                  <a:gd name="T28" fmla="*/ 0 w 141"/>
                  <a:gd name="T29" fmla="*/ 0 h 117"/>
                  <a:gd name="T30" fmla="*/ 0 w 141"/>
                  <a:gd name="T31" fmla="*/ 0 h 117"/>
                  <a:gd name="T32" fmla="*/ 0 w 141"/>
                  <a:gd name="T33" fmla="*/ 0 h 117"/>
                  <a:gd name="T34" fmla="*/ 0 w 141"/>
                  <a:gd name="T35" fmla="*/ 0 h 117"/>
                  <a:gd name="T36" fmla="*/ 0 w 141"/>
                  <a:gd name="T37" fmla="*/ 0 h 117"/>
                  <a:gd name="T38" fmla="*/ 0 w 141"/>
                  <a:gd name="T39" fmla="*/ 0 h 117"/>
                  <a:gd name="T40" fmla="*/ 0 w 141"/>
                  <a:gd name="T41" fmla="*/ 0 h 117"/>
                  <a:gd name="T42" fmla="*/ 0 w 141"/>
                  <a:gd name="T43" fmla="*/ 0 h 117"/>
                  <a:gd name="T44" fmla="*/ 0 w 141"/>
                  <a:gd name="T45" fmla="*/ 0 h 117"/>
                  <a:gd name="T46" fmla="*/ 0 w 141"/>
                  <a:gd name="T47" fmla="*/ 0 h 117"/>
                  <a:gd name="T48" fmla="*/ 0 w 141"/>
                  <a:gd name="T49" fmla="*/ 0 h 117"/>
                  <a:gd name="T50" fmla="*/ 0 w 141"/>
                  <a:gd name="T51" fmla="*/ 0 h 117"/>
                  <a:gd name="T52" fmla="*/ 0 w 141"/>
                  <a:gd name="T53" fmla="*/ 0 h 117"/>
                  <a:gd name="T54" fmla="*/ 0 w 141"/>
                  <a:gd name="T55" fmla="*/ 0 h 11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41" h="117">
                    <a:moveTo>
                      <a:pt x="135" y="0"/>
                    </a:moveTo>
                    <a:lnTo>
                      <a:pt x="115" y="11"/>
                    </a:lnTo>
                    <a:lnTo>
                      <a:pt x="97" y="23"/>
                    </a:lnTo>
                    <a:lnTo>
                      <a:pt x="79" y="37"/>
                    </a:lnTo>
                    <a:lnTo>
                      <a:pt x="62" y="51"/>
                    </a:lnTo>
                    <a:lnTo>
                      <a:pt x="46" y="65"/>
                    </a:lnTo>
                    <a:lnTo>
                      <a:pt x="29" y="81"/>
                    </a:lnTo>
                    <a:lnTo>
                      <a:pt x="14" y="97"/>
                    </a:lnTo>
                    <a:lnTo>
                      <a:pt x="0" y="114"/>
                    </a:lnTo>
                    <a:lnTo>
                      <a:pt x="3" y="117"/>
                    </a:lnTo>
                    <a:lnTo>
                      <a:pt x="18" y="100"/>
                    </a:lnTo>
                    <a:lnTo>
                      <a:pt x="33" y="83"/>
                    </a:lnTo>
                    <a:lnTo>
                      <a:pt x="48" y="68"/>
                    </a:lnTo>
                    <a:lnTo>
                      <a:pt x="66" y="53"/>
                    </a:lnTo>
                    <a:lnTo>
                      <a:pt x="82" y="39"/>
                    </a:lnTo>
                    <a:lnTo>
                      <a:pt x="100" y="26"/>
                    </a:lnTo>
                    <a:lnTo>
                      <a:pt x="118" y="14"/>
                    </a:lnTo>
                    <a:lnTo>
                      <a:pt x="138" y="3"/>
                    </a:lnTo>
                    <a:lnTo>
                      <a:pt x="138" y="2"/>
                    </a:lnTo>
                    <a:lnTo>
                      <a:pt x="138" y="0"/>
                    </a:lnTo>
                    <a:lnTo>
                      <a:pt x="138" y="2"/>
                    </a:lnTo>
                    <a:lnTo>
                      <a:pt x="138" y="3"/>
                    </a:lnTo>
                    <a:lnTo>
                      <a:pt x="141" y="1"/>
                    </a:lnTo>
                    <a:lnTo>
                      <a:pt x="140" y="1"/>
                    </a:lnTo>
                    <a:lnTo>
                      <a:pt x="139" y="2"/>
                    </a:lnTo>
                    <a:lnTo>
                      <a:pt x="136" y="3"/>
                    </a:lnTo>
                    <a:lnTo>
                      <a:pt x="135" y="3"/>
                    </a:lnTo>
                    <a:lnTo>
                      <a:pt x="13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3" name="Freeform 374"/>
              <p:cNvSpPr>
                <a:spLocks/>
              </p:cNvSpPr>
              <p:nvPr/>
            </p:nvSpPr>
            <p:spPr bwMode="auto">
              <a:xfrm>
                <a:off x="5048" y="710"/>
                <a:ext cx="25" cy="16"/>
              </a:xfrm>
              <a:custGeom>
                <a:avLst/>
                <a:gdLst>
                  <a:gd name="T0" fmla="*/ 0 w 76"/>
                  <a:gd name="T1" fmla="*/ 0 h 50"/>
                  <a:gd name="T2" fmla="*/ 0 w 76"/>
                  <a:gd name="T3" fmla="*/ 0 h 50"/>
                  <a:gd name="T4" fmla="*/ 0 w 76"/>
                  <a:gd name="T5" fmla="*/ 0 h 50"/>
                  <a:gd name="T6" fmla="*/ 0 w 76"/>
                  <a:gd name="T7" fmla="*/ 0 h 50"/>
                  <a:gd name="T8" fmla="*/ 0 w 76"/>
                  <a:gd name="T9" fmla="*/ 0 h 50"/>
                  <a:gd name="T10" fmla="*/ 0 w 76"/>
                  <a:gd name="T11" fmla="*/ 0 h 50"/>
                  <a:gd name="T12" fmla="*/ 0 w 76"/>
                  <a:gd name="T13" fmla="*/ 0 h 50"/>
                  <a:gd name="T14" fmla="*/ 0 w 76"/>
                  <a:gd name="T15" fmla="*/ 0 h 50"/>
                  <a:gd name="T16" fmla="*/ 0 w 76"/>
                  <a:gd name="T17" fmla="*/ 0 h 50"/>
                  <a:gd name="T18" fmla="*/ 0 w 76"/>
                  <a:gd name="T19" fmla="*/ 0 h 50"/>
                  <a:gd name="T20" fmla="*/ 0 w 76"/>
                  <a:gd name="T21" fmla="*/ 0 h 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6" h="50">
                    <a:moveTo>
                      <a:pt x="2" y="4"/>
                    </a:moveTo>
                    <a:lnTo>
                      <a:pt x="0" y="4"/>
                    </a:lnTo>
                    <a:lnTo>
                      <a:pt x="73" y="50"/>
                    </a:lnTo>
                    <a:lnTo>
                      <a:pt x="76" y="47"/>
                    </a:lnTo>
                    <a:lnTo>
                      <a:pt x="2" y="1"/>
                    </a:lnTo>
                    <a:lnTo>
                      <a:pt x="2" y="0"/>
                    </a:lnTo>
                    <a:lnTo>
                      <a:pt x="1" y="0"/>
                    </a:lnTo>
                    <a:lnTo>
                      <a:pt x="0" y="1"/>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4" name="Freeform 375"/>
              <p:cNvSpPr>
                <a:spLocks/>
              </p:cNvSpPr>
              <p:nvPr/>
            </p:nvSpPr>
            <p:spPr bwMode="auto">
              <a:xfrm>
                <a:off x="5004" y="710"/>
                <a:ext cx="44" cy="60"/>
              </a:xfrm>
              <a:custGeom>
                <a:avLst/>
                <a:gdLst>
                  <a:gd name="T0" fmla="*/ 0 w 134"/>
                  <a:gd name="T1" fmla="*/ 0 h 179"/>
                  <a:gd name="T2" fmla="*/ 0 w 134"/>
                  <a:gd name="T3" fmla="*/ 0 h 179"/>
                  <a:gd name="T4" fmla="*/ 0 w 134"/>
                  <a:gd name="T5" fmla="*/ 0 h 179"/>
                  <a:gd name="T6" fmla="*/ 0 w 134"/>
                  <a:gd name="T7" fmla="*/ 0 h 179"/>
                  <a:gd name="T8" fmla="*/ 0 w 134"/>
                  <a:gd name="T9" fmla="*/ 0 h 179"/>
                  <a:gd name="T10" fmla="*/ 0 w 134"/>
                  <a:gd name="T11" fmla="*/ 0 h 179"/>
                  <a:gd name="T12" fmla="*/ 0 w 134"/>
                  <a:gd name="T13" fmla="*/ 0 h 179"/>
                  <a:gd name="T14" fmla="*/ 0 w 134"/>
                  <a:gd name="T15" fmla="*/ 0 h 179"/>
                  <a:gd name="T16" fmla="*/ 0 w 134"/>
                  <a:gd name="T17" fmla="*/ 0 h 179"/>
                  <a:gd name="T18" fmla="*/ 0 w 134"/>
                  <a:gd name="T19" fmla="*/ 0 h 179"/>
                  <a:gd name="T20" fmla="*/ 0 w 134"/>
                  <a:gd name="T21" fmla="*/ 0 h 179"/>
                  <a:gd name="T22" fmla="*/ 0 w 134"/>
                  <a:gd name="T23" fmla="*/ 0 h 179"/>
                  <a:gd name="T24" fmla="*/ 0 w 134"/>
                  <a:gd name="T25" fmla="*/ 0 h 179"/>
                  <a:gd name="T26" fmla="*/ 0 w 134"/>
                  <a:gd name="T27" fmla="*/ 0 h 179"/>
                  <a:gd name="T28" fmla="*/ 0 w 134"/>
                  <a:gd name="T29" fmla="*/ 0 h 179"/>
                  <a:gd name="T30" fmla="*/ 0 w 134"/>
                  <a:gd name="T31" fmla="*/ 0 h 179"/>
                  <a:gd name="T32" fmla="*/ 0 w 134"/>
                  <a:gd name="T33" fmla="*/ 0 h 179"/>
                  <a:gd name="T34" fmla="*/ 0 w 134"/>
                  <a:gd name="T35" fmla="*/ 0 h 179"/>
                  <a:gd name="T36" fmla="*/ 0 w 134"/>
                  <a:gd name="T37" fmla="*/ 0 h 17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4" h="179">
                    <a:moveTo>
                      <a:pt x="3" y="179"/>
                    </a:moveTo>
                    <a:lnTo>
                      <a:pt x="7" y="158"/>
                    </a:lnTo>
                    <a:lnTo>
                      <a:pt x="18" y="135"/>
                    </a:lnTo>
                    <a:lnTo>
                      <a:pt x="34" y="111"/>
                    </a:lnTo>
                    <a:lnTo>
                      <a:pt x="55" y="85"/>
                    </a:lnTo>
                    <a:lnTo>
                      <a:pt x="77" y="61"/>
                    </a:lnTo>
                    <a:lnTo>
                      <a:pt x="99" y="39"/>
                    </a:lnTo>
                    <a:lnTo>
                      <a:pt x="118" y="19"/>
                    </a:lnTo>
                    <a:lnTo>
                      <a:pt x="134" y="3"/>
                    </a:lnTo>
                    <a:lnTo>
                      <a:pt x="132" y="0"/>
                    </a:lnTo>
                    <a:lnTo>
                      <a:pt x="116" y="14"/>
                    </a:lnTo>
                    <a:lnTo>
                      <a:pt x="95" y="33"/>
                    </a:lnTo>
                    <a:lnTo>
                      <a:pt x="74" y="57"/>
                    </a:lnTo>
                    <a:lnTo>
                      <a:pt x="52" y="83"/>
                    </a:lnTo>
                    <a:lnTo>
                      <a:pt x="32" y="110"/>
                    </a:lnTo>
                    <a:lnTo>
                      <a:pt x="16" y="136"/>
                    </a:lnTo>
                    <a:lnTo>
                      <a:pt x="4" y="160"/>
                    </a:lnTo>
                    <a:lnTo>
                      <a:pt x="0" y="179"/>
                    </a:lnTo>
                    <a:lnTo>
                      <a:pt x="3"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5" name="Freeform 376"/>
              <p:cNvSpPr>
                <a:spLocks/>
              </p:cNvSpPr>
              <p:nvPr/>
            </p:nvSpPr>
            <p:spPr bwMode="auto">
              <a:xfrm>
                <a:off x="5004" y="770"/>
                <a:ext cx="11" cy="60"/>
              </a:xfrm>
              <a:custGeom>
                <a:avLst/>
                <a:gdLst>
                  <a:gd name="T0" fmla="*/ 0 w 33"/>
                  <a:gd name="T1" fmla="*/ 0 h 182"/>
                  <a:gd name="T2" fmla="*/ 0 w 33"/>
                  <a:gd name="T3" fmla="*/ 0 h 182"/>
                  <a:gd name="T4" fmla="*/ 0 w 33"/>
                  <a:gd name="T5" fmla="*/ 0 h 182"/>
                  <a:gd name="T6" fmla="*/ 0 w 33"/>
                  <a:gd name="T7" fmla="*/ 0 h 182"/>
                  <a:gd name="T8" fmla="*/ 0 w 33"/>
                  <a:gd name="T9" fmla="*/ 0 h 182"/>
                  <a:gd name="T10" fmla="*/ 0 w 33"/>
                  <a:gd name="T11" fmla="*/ 0 h 182"/>
                  <a:gd name="T12" fmla="*/ 0 w 33"/>
                  <a:gd name="T13" fmla="*/ 0 h 182"/>
                  <a:gd name="T14" fmla="*/ 0 w 33"/>
                  <a:gd name="T15" fmla="*/ 0 h 182"/>
                  <a:gd name="T16" fmla="*/ 0 w 33"/>
                  <a:gd name="T17" fmla="*/ 0 h 182"/>
                  <a:gd name="T18" fmla="*/ 0 w 33"/>
                  <a:gd name="T19" fmla="*/ 0 h 182"/>
                  <a:gd name="T20" fmla="*/ 0 w 33"/>
                  <a:gd name="T21" fmla="*/ 0 h 182"/>
                  <a:gd name="T22" fmla="*/ 0 w 33"/>
                  <a:gd name="T23" fmla="*/ 0 h 182"/>
                  <a:gd name="T24" fmla="*/ 0 w 33"/>
                  <a:gd name="T25" fmla="*/ 0 h 18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 h="182">
                    <a:moveTo>
                      <a:pt x="30" y="182"/>
                    </a:moveTo>
                    <a:lnTo>
                      <a:pt x="33" y="181"/>
                    </a:lnTo>
                    <a:lnTo>
                      <a:pt x="26" y="135"/>
                    </a:lnTo>
                    <a:lnTo>
                      <a:pt x="17" y="90"/>
                    </a:lnTo>
                    <a:lnTo>
                      <a:pt x="9" y="46"/>
                    </a:lnTo>
                    <a:lnTo>
                      <a:pt x="3" y="0"/>
                    </a:lnTo>
                    <a:lnTo>
                      <a:pt x="0" y="0"/>
                    </a:lnTo>
                    <a:lnTo>
                      <a:pt x="4" y="46"/>
                    </a:lnTo>
                    <a:lnTo>
                      <a:pt x="12" y="91"/>
                    </a:lnTo>
                    <a:lnTo>
                      <a:pt x="20" y="136"/>
                    </a:lnTo>
                    <a:lnTo>
                      <a:pt x="30" y="182"/>
                    </a:lnTo>
                    <a:lnTo>
                      <a:pt x="33" y="181"/>
                    </a:lnTo>
                    <a:lnTo>
                      <a:pt x="30" y="1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6" name="Freeform 377"/>
              <p:cNvSpPr>
                <a:spLocks/>
              </p:cNvSpPr>
              <p:nvPr/>
            </p:nvSpPr>
            <p:spPr bwMode="auto">
              <a:xfrm>
                <a:off x="5014" y="821"/>
                <a:ext cx="24" cy="52"/>
              </a:xfrm>
              <a:custGeom>
                <a:avLst/>
                <a:gdLst>
                  <a:gd name="T0" fmla="*/ 0 w 73"/>
                  <a:gd name="T1" fmla="*/ 0 h 158"/>
                  <a:gd name="T2" fmla="*/ 0 w 73"/>
                  <a:gd name="T3" fmla="*/ 0 h 158"/>
                  <a:gd name="T4" fmla="*/ 0 w 73"/>
                  <a:gd name="T5" fmla="*/ 0 h 158"/>
                  <a:gd name="T6" fmla="*/ 0 w 73"/>
                  <a:gd name="T7" fmla="*/ 0 h 15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3" h="158">
                    <a:moveTo>
                      <a:pt x="0" y="0"/>
                    </a:moveTo>
                    <a:lnTo>
                      <a:pt x="73" y="158"/>
                    </a:lnTo>
                    <a:lnTo>
                      <a:pt x="0" y="101"/>
                    </a:lnTo>
                    <a:lnTo>
                      <a:pt x="0" y="0"/>
                    </a:lnTo>
                    <a:close/>
                  </a:path>
                </a:pathLst>
              </a:custGeom>
              <a:solidFill>
                <a:srgbClr val="007F4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7" name="Freeform 378"/>
              <p:cNvSpPr>
                <a:spLocks/>
              </p:cNvSpPr>
              <p:nvPr/>
            </p:nvSpPr>
            <p:spPr bwMode="auto">
              <a:xfrm>
                <a:off x="5013" y="820"/>
                <a:ext cx="27" cy="56"/>
              </a:xfrm>
              <a:custGeom>
                <a:avLst/>
                <a:gdLst>
                  <a:gd name="T0" fmla="*/ 0 w 81"/>
                  <a:gd name="T1" fmla="*/ 0 h 167"/>
                  <a:gd name="T2" fmla="*/ 0 w 81"/>
                  <a:gd name="T3" fmla="*/ 0 h 167"/>
                  <a:gd name="T4" fmla="*/ 0 w 81"/>
                  <a:gd name="T5" fmla="*/ 0 h 167"/>
                  <a:gd name="T6" fmla="*/ 0 w 81"/>
                  <a:gd name="T7" fmla="*/ 0 h 167"/>
                  <a:gd name="T8" fmla="*/ 0 w 81"/>
                  <a:gd name="T9" fmla="*/ 0 h 167"/>
                  <a:gd name="T10" fmla="*/ 0 w 81"/>
                  <a:gd name="T11" fmla="*/ 0 h 167"/>
                  <a:gd name="T12" fmla="*/ 0 w 81"/>
                  <a:gd name="T13" fmla="*/ 0 h 167"/>
                  <a:gd name="T14" fmla="*/ 0 w 81"/>
                  <a:gd name="T15" fmla="*/ 0 h 167"/>
                  <a:gd name="T16" fmla="*/ 0 w 81"/>
                  <a:gd name="T17" fmla="*/ 0 h 167"/>
                  <a:gd name="T18" fmla="*/ 0 w 81"/>
                  <a:gd name="T19" fmla="*/ 0 h 1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167">
                    <a:moveTo>
                      <a:pt x="74" y="161"/>
                    </a:moveTo>
                    <a:lnTo>
                      <a:pt x="77" y="159"/>
                    </a:lnTo>
                    <a:lnTo>
                      <a:pt x="3" y="0"/>
                    </a:lnTo>
                    <a:lnTo>
                      <a:pt x="0" y="2"/>
                    </a:lnTo>
                    <a:lnTo>
                      <a:pt x="73" y="160"/>
                    </a:lnTo>
                    <a:lnTo>
                      <a:pt x="76" y="158"/>
                    </a:lnTo>
                    <a:lnTo>
                      <a:pt x="74" y="161"/>
                    </a:lnTo>
                    <a:lnTo>
                      <a:pt x="81" y="167"/>
                    </a:lnTo>
                    <a:lnTo>
                      <a:pt x="77" y="159"/>
                    </a:lnTo>
                    <a:lnTo>
                      <a:pt x="74" y="1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8" name="Freeform 379"/>
              <p:cNvSpPr>
                <a:spLocks/>
              </p:cNvSpPr>
              <p:nvPr/>
            </p:nvSpPr>
            <p:spPr bwMode="auto">
              <a:xfrm>
                <a:off x="5013" y="854"/>
                <a:ext cx="26" cy="20"/>
              </a:xfrm>
              <a:custGeom>
                <a:avLst/>
                <a:gdLst>
                  <a:gd name="T0" fmla="*/ 0 w 76"/>
                  <a:gd name="T1" fmla="*/ 0 h 60"/>
                  <a:gd name="T2" fmla="*/ 0 w 76"/>
                  <a:gd name="T3" fmla="*/ 0 h 60"/>
                  <a:gd name="T4" fmla="*/ 0 w 76"/>
                  <a:gd name="T5" fmla="*/ 0 h 60"/>
                  <a:gd name="T6" fmla="*/ 0 w 76"/>
                  <a:gd name="T7" fmla="*/ 0 h 60"/>
                  <a:gd name="T8" fmla="*/ 0 w 76"/>
                  <a:gd name="T9" fmla="*/ 0 h 60"/>
                  <a:gd name="T10" fmla="*/ 0 w 76"/>
                  <a:gd name="T11" fmla="*/ 0 h 6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6" h="60">
                    <a:moveTo>
                      <a:pt x="0" y="1"/>
                    </a:moveTo>
                    <a:lnTo>
                      <a:pt x="74" y="60"/>
                    </a:lnTo>
                    <a:lnTo>
                      <a:pt x="76" y="57"/>
                    </a:lnTo>
                    <a:lnTo>
                      <a:pt x="3" y="0"/>
                    </a:lnTo>
                    <a:lnTo>
                      <a:pt x="4" y="1"/>
                    </a:lnTo>
                    <a:lnTo>
                      <a:pt x="0"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9" name="Freeform 380"/>
              <p:cNvSpPr>
                <a:spLocks/>
              </p:cNvSpPr>
              <p:nvPr/>
            </p:nvSpPr>
            <p:spPr bwMode="auto">
              <a:xfrm>
                <a:off x="5013" y="817"/>
                <a:ext cx="2" cy="37"/>
              </a:xfrm>
              <a:custGeom>
                <a:avLst/>
                <a:gdLst>
                  <a:gd name="T0" fmla="*/ 1 w 4"/>
                  <a:gd name="T1" fmla="*/ 0 h 112"/>
                  <a:gd name="T2" fmla="*/ 0 w 4"/>
                  <a:gd name="T3" fmla="*/ 0 h 112"/>
                  <a:gd name="T4" fmla="*/ 0 w 4"/>
                  <a:gd name="T5" fmla="*/ 0 h 112"/>
                  <a:gd name="T6" fmla="*/ 1 w 4"/>
                  <a:gd name="T7" fmla="*/ 0 h 112"/>
                  <a:gd name="T8" fmla="*/ 1 w 4"/>
                  <a:gd name="T9" fmla="*/ 0 h 112"/>
                  <a:gd name="T10" fmla="*/ 0 w 4"/>
                  <a:gd name="T11" fmla="*/ 0 h 112"/>
                  <a:gd name="T12" fmla="*/ 1 w 4"/>
                  <a:gd name="T13" fmla="*/ 0 h 112"/>
                  <a:gd name="T14" fmla="*/ 0 w 4"/>
                  <a:gd name="T15" fmla="*/ 0 h 112"/>
                  <a:gd name="T16" fmla="*/ 0 w 4"/>
                  <a:gd name="T17" fmla="*/ 0 h 112"/>
                  <a:gd name="T18" fmla="*/ 1 w 4"/>
                  <a:gd name="T19" fmla="*/ 0 h 1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 h="112">
                    <a:moveTo>
                      <a:pt x="3" y="10"/>
                    </a:moveTo>
                    <a:lnTo>
                      <a:pt x="0" y="11"/>
                    </a:lnTo>
                    <a:lnTo>
                      <a:pt x="0" y="112"/>
                    </a:lnTo>
                    <a:lnTo>
                      <a:pt x="4" y="112"/>
                    </a:lnTo>
                    <a:lnTo>
                      <a:pt x="4" y="11"/>
                    </a:lnTo>
                    <a:lnTo>
                      <a:pt x="0" y="12"/>
                    </a:lnTo>
                    <a:lnTo>
                      <a:pt x="3" y="10"/>
                    </a:lnTo>
                    <a:lnTo>
                      <a:pt x="0" y="0"/>
                    </a:lnTo>
                    <a:lnTo>
                      <a:pt x="0" y="11"/>
                    </a:lnTo>
                    <a:lnTo>
                      <a:pt x="3"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grpSp>
        <p:sp>
          <p:nvSpPr>
            <p:cNvPr id="13" name="Line 382"/>
            <p:cNvSpPr>
              <a:spLocks noChangeShapeType="1"/>
            </p:cNvSpPr>
            <p:nvPr/>
          </p:nvSpPr>
          <p:spPr bwMode="auto">
            <a:xfrm>
              <a:off x="5489106" y="1696272"/>
              <a:ext cx="991138" cy="2288655"/>
            </a:xfrm>
            <a:prstGeom prst="line">
              <a:avLst/>
            </a:prstGeom>
            <a:noFill/>
            <a:ln w="9525">
              <a:solidFill>
                <a:srgbClr val="00206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4" name="Line 383"/>
            <p:cNvSpPr>
              <a:spLocks noChangeShapeType="1"/>
            </p:cNvSpPr>
            <p:nvPr/>
          </p:nvSpPr>
          <p:spPr bwMode="auto">
            <a:xfrm>
              <a:off x="5367443" y="1806134"/>
              <a:ext cx="938529" cy="2187779"/>
            </a:xfrm>
            <a:prstGeom prst="line">
              <a:avLst/>
            </a:prstGeom>
            <a:noFill/>
            <a:ln w="9525">
              <a:solidFill>
                <a:srgbClr val="00206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5" name="Text Box 516"/>
            <p:cNvSpPr txBox="1">
              <a:spLocks noChangeArrowheads="1"/>
            </p:cNvSpPr>
            <p:nvPr/>
          </p:nvSpPr>
          <p:spPr bwMode="auto">
            <a:xfrm>
              <a:off x="5220714" y="884869"/>
              <a:ext cx="1540806" cy="33855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600" b="1" dirty="0" smtClean="0">
                  <a:solidFill>
                    <a:srgbClr val="000000"/>
                  </a:solidFill>
                </a:rPr>
                <a:t>Space </a:t>
              </a:r>
              <a:r>
                <a:rPr lang="en-GB" sz="1600" b="1" dirty="0">
                  <a:solidFill>
                    <a:srgbClr val="000000"/>
                  </a:solidFill>
                </a:rPr>
                <a:t>Station</a:t>
              </a:r>
            </a:p>
          </p:txBody>
        </p:sp>
        <p:sp>
          <p:nvSpPr>
            <p:cNvPr id="16" name="Text Box 518"/>
            <p:cNvSpPr txBox="1">
              <a:spLocks noChangeArrowheads="1"/>
            </p:cNvSpPr>
            <p:nvPr/>
          </p:nvSpPr>
          <p:spPr bwMode="auto">
            <a:xfrm>
              <a:off x="5355826" y="2444899"/>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1</a:t>
              </a:r>
            </a:p>
          </p:txBody>
        </p:sp>
        <p:sp>
          <p:nvSpPr>
            <p:cNvPr id="17" name="Text Box 519"/>
            <p:cNvSpPr txBox="1">
              <a:spLocks noChangeArrowheads="1"/>
            </p:cNvSpPr>
            <p:nvPr/>
          </p:nvSpPr>
          <p:spPr bwMode="auto">
            <a:xfrm>
              <a:off x="5023772" y="2444899"/>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2</a:t>
              </a:r>
            </a:p>
          </p:txBody>
        </p:sp>
        <p:sp>
          <p:nvSpPr>
            <p:cNvPr id="18" name="Text Box 520"/>
            <p:cNvSpPr txBox="1">
              <a:spLocks noChangeArrowheads="1"/>
            </p:cNvSpPr>
            <p:nvPr/>
          </p:nvSpPr>
          <p:spPr bwMode="auto">
            <a:xfrm>
              <a:off x="4630865" y="1627210"/>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3</a:t>
              </a:r>
            </a:p>
          </p:txBody>
        </p:sp>
        <p:sp>
          <p:nvSpPr>
            <p:cNvPr id="19" name="Text Box 602"/>
            <p:cNvSpPr txBox="1">
              <a:spLocks noChangeArrowheads="1"/>
            </p:cNvSpPr>
            <p:nvPr/>
          </p:nvSpPr>
          <p:spPr bwMode="auto">
            <a:xfrm>
              <a:off x="1907704" y="1764135"/>
              <a:ext cx="1875223" cy="33855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600" dirty="0" smtClean="0">
                  <a:solidFill>
                    <a:srgbClr val="000000"/>
                  </a:solidFill>
                </a:rPr>
                <a:t>Satellite </a:t>
              </a:r>
              <a:r>
                <a:rPr lang="en-GB" sz="1600" dirty="0">
                  <a:solidFill>
                    <a:srgbClr val="000000"/>
                  </a:solidFill>
                </a:rPr>
                <a:t>orbit</a:t>
              </a:r>
            </a:p>
          </p:txBody>
        </p:sp>
        <p:grpSp>
          <p:nvGrpSpPr>
            <p:cNvPr id="20" name="Group 611"/>
            <p:cNvGrpSpPr>
              <a:grpSpLocks/>
            </p:cNvGrpSpPr>
            <p:nvPr/>
          </p:nvGrpSpPr>
          <p:grpSpPr bwMode="auto">
            <a:xfrm rot="17461564">
              <a:off x="4017336" y="3003651"/>
              <a:ext cx="1258659" cy="224412"/>
              <a:chOff x="845" y="1748"/>
              <a:chExt cx="4472" cy="798"/>
            </a:xfrm>
          </p:grpSpPr>
          <p:sp>
            <p:nvSpPr>
              <p:cNvPr id="102" name="Oval 612"/>
              <p:cNvSpPr>
                <a:spLocks noChangeArrowheads="1"/>
              </p:cNvSpPr>
              <p:nvPr/>
            </p:nvSpPr>
            <p:spPr bwMode="auto">
              <a:xfrm>
                <a:off x="925" y="1868"/>
                <a:ext cx="4392" cy="527"/>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3" name="Oval 613"/>
              <p:cNvSpPr>
                <a:spLocks noChangeArrowheads="1"/>
              </p:cNvSpPr>
              <p:nvPr/>
            </p:nvSpPr>
            <p:spPr bwMode="auto">
              <a:xfrm rot="-1861871">
                <a:off x="849" y="1767"/>
                <a:ext cx="970" cy="241"/>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4" name="Oval 614"/>
              <p:cNvSpPr>
                <a:spLocks noChangeArrowheads="1"/>
              </p:cNvSpPr>
              <p:nvPr/>
            </p:nvSpPr>
            <p:spPr bwMode="auto">
              <a:xfrm rot="4349741">
                <a:off x="768" y="2286"/>
                <a:ext cx="407" cy="113"/>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5" name="Oval 615"/>
              <p:cNvSpPr>
                <a:spLocks noChangeArrowheads="1"/>
              </p:cNvSpPr>
              <p:nvPr/>
            </p:nvSpPr>
            <p:spPr bwMode="auto">
              <a:xfrm rot="1861871" flipH="1">
                <a:off x="845" y="2277"/>
                <a:ext cx="970" cy="241"/>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6" name="Oval 616"/>
              <p:cNvSpPr>
                <a:spLocks noChangeArrowheads="1"/>
              </p:cNvSpPr>
              <p:nvPr/>
            </p:nvSpPr>
            <p:spPr bwMode="auto">
              <a:xfrm rot="17250259" flipH="1">
                <a:off x="763" y="1895"/>
                <a:ext cx="407" cy="113"/>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grpSp>
        <p:sp>
          <p:nvSpPr>
            <p:cNvPr id="21" name="Text Box 518"/>
            <p:cNvSpPr txBox="1">
              <a:spLocks noChangeArrowheads="1"/>
            </p:cNvSpPr>
            <p:nvPr/>
          </p:nvSpPr>
          <p:spPr bwMode="auto">
            <a:xfrm>
              <a:off x="6222861" y="3004425"/>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4</a:t>
              </a:r>
            </a:p>
          </p:txBody>
        </p:sp>
        <p:sp>
          <p:nvSpPr>
            <p:cNvPr id="22" name="TextBox 619"/>
            <p:cNvSpPr txBox="1">
              <a:spLocks noChangeArrowheads="1"/>
            </p:cNvSpPr>
            <p:nvPr/>
          </p:nvSpPr>
          <p:spPr bwMode="auto">
            <a:xfrm>
              <a:off x="4677901" y="3377402"/>
              <a:ext cx="55124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400" b="1" dirty="0" smtClean="0">
                  <a:solidFill>
                    <a:srgbClr val="000000"/>
                  </a:solidFill>
                </a:rPr>
                <a:t>RPA</a:t>
              </a:r>
              <a:endParaRPr lang="en-GB" sz="1400" b="1" dirty="0">
                <a:solidFill>
                  <a:srgbClr val="000000"/>
                </a:solidFill>
              </a:endParaRPr>
            </a:p>
          </p:txBody>
        </p:sp>
        <p:sp>
          <p:nvSpPr>
            <p:cNvPr id="24" name="Rectangle 23"/>
            <p:cNvSpPr/>
            <p:nvPr/>
          </p:nvSpPr>
          <p:spPr bwMode="auto">
            <a:xfrm>
              <a:off x="6349588" y="4194831"/>
              <a:ext cx="2650795" cy="20214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5" name="Line 385"/>
            <p:cNvSpPr>
              <a:spLocks noChangeShapeType="1"/>
            </p:cNvSpPr>
            <p:nvPr/>
          </p:nvSpPr>
          <p:spPr bwMode="auto">
            <a:xfrm flipH="1" flipV="1">
              <a:off x="6658792" y="5044481"/>
              <a:ext cx="864690" cy="623056"/>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26" name="Rectangle 525"/>
            <p:cNvSpPr>
              <a:spLocks noChangeArrowheads="1"/>
            </p:cNvSpPr>
            <p:nvPr/>
          </p:nvSpPr>
          <p:spPr bwMode="auto">
            <a:xfrm>
              <a:off x="7556944" y="5323202"/>
              <a:ext cx="1224059" cy="524183"/>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27" name="Text Box 526"/>
            <p:cNvSpPr txBox="1">
              <a:spLocks noChangeArrowheads="1"/>
            </p:cNvSpPr>
            <p:nvPr/>
          </p:nvSpPr>
          <p:spPr bwMode="auto">
            <a:xfrm>
              <a:off x="7643463" y="5448368"/>
              <a:ext cx="1051022" cy="273849"/>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eaLnBrk="1" hangingPunct="1"/>
              <a:r>
                <a:rPr lang="en-GB" sz="1200">
                  <a:solidFill>
                    <a:srgbClr val="000000"/>
                  </a:solidFill>
                </a:rPr>
                <a:t>Remote Pilot</a:t>
              </a:r>
            </a:p>
          </p:txBody>
        </p:sp>
        <p:grpSp>
          <p:nvGrpSpPr>
            <p:cNvPr id="28" name="Group 527"/>
            <p:cNvGrpSpPr>
              <a:grpSpLocks/>
            </p:cNvGrpSpPr>
            <p:nvPr/>
          </p:nvGrpSpPr>
          <p:grpSpPr bwMode="auto">
            <a:xfrm>
              <a:off x="7443955" y="5859940"/>
              <a:ext cx="1396683" cy="149094"/>
              <a:chOff x="2394" y="2931"/>
              <a:chExt cx="1270" cy="182"/>
            </a:xfrm>
          </p:grpSpPr>
          <p:sp>
            <p:nvSpPr>
              <p:cNvPr id="92" name="Line 528"/>
              <p:cNvSpPr>
                <a:spLocks noChangeShapeType="1"/>
              </p:cNvSpPr>
              <p:nvPr/>
            </p:nvSpPr>
            <p:spPr bwMode="auto">
              <a:xfrm>
                <a:off x="2535" y="2931"/>
                <a:ext cx="112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3" name="Line 529"/>
              <p:cNvSpPr>
                <a:spLocks noChangeShapeType="1"/>
              </p:cNvSpPr>
              <p:nvPr/>
            </p:nvSpPr>
            <p:spPr bwMode="auto">
              <a:xfrm flipV="1">
                <a:off x="2394"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4" name="Line 530"/>
              <p:cNvSpPr>
                <a:spLocks noChangeShapeType="1"/>
              </p:cNvSpPr>
              <p:nvPr/>
            </p:nvSpPr>
            <p:spPr bwMode="auto">
              <a:xfrm flipV="1">
                <a:off x="2535"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5" name="Line 531"/>
              <p:cNvSpPr>
                <a:spLocks noChangeShapeType="1"/>
              </p:cNvSpPr>
              <p:nvPr/>
            </p:nvSpPr>
            <p:spPr bwMode="auto">
              <a:xfrm flipV="1">
                <a:off x="2675"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6" name="Line 532"/>
              <p:cNvSpPr>
                <a:spLocks noChangeShapeType="1"/>
              </p:cNvSpPr>
              <p:nvPr/>
            </p:nvSpPr>
            <p:spPr bwMode="auto">
              <a:xfrm flipV="1">
                <a:off x="2816"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7" name="Line 533"/>
              <p:cNvSpPr>
                <a:spLocks noChangeShapeType="1"/>
              </p:cNvSpPr>
              <p:nvPr/>
            </p:nvSpPr>
            <p:spPr bwMode="auto">
              <a:xfrm flipV="1">
                <a:off x="2956"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8" name="Line 534"/>
              <p:cNvSpPr>
                <a:spLocks noChangeShapeType="1"/>
              </p:cNvSpPr>
              <p:nvPr/>
            </p:nvSpPr>
            <p:spPr bwMode="auto">
              <a:xfrm flipV="1">
                <a:off x="3097"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9" name="Line 535"/>
              <p:cNvSpPr>
                <a:spLocks noChangeShapeType="1"/>
              </p:cNvSpPr>
              <p:nvPr/>
            </p:nvSpPr>
            <p:spPr bwMode="auto">
              <a:xfrm flipV="1">
                <a:off x="3237"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00" name="Line 536"/>
              <p:cNvSpPr>
                <a:spLocks noChangeShapeType="1"/>
              </p:cNvSpPr>
              <p:nvPr/>
            </p:nvSpPr>
            <p:spPr bwMode="auto">
              <a:xfrm flipV="1">
                <a:off x="3378"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01" name="Line 537"/>
              <p:cNvSpPr>
                <a:spLocks noChangeShapeType="1"/>
              </p:cNvSpPr>
              <p:nvPr/>
            </p:nvSpPr>
            <p:spPr bwMode="auto">
              <a:xfrm flipV="1">
                <a:off x="3518"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grpSp>
        <p:graphicFrame>
          <p:nvGraphicFramePr>
            <p:cNvPr id="29" name="Object 538">
              <a:hlinkClick r:id="" action="ppaction://ole?verb=0"/>
            </p:cNvPr>
            <p:cNvGraphicFramePr>
              <a:graphicFrameLocks/>
            </p:cNvGraphicFramePr>
            <p:nvPr>
              <p:extLst>
                <p:ext uri="{D42A27DB-BD31-4B8C-83A1-F6EECF244321}">
                  <p14:modId xmlns:p14="http://schemas.microsoft.com/office/powerpoint/2010/main" val="3361674422"/>
                </p:ext>
              </p:extLst>
            </p:nvPr>
          </p:nvGraphicFramePr>
          <p:xfrm>
            <a:off x="8146999" y="4835117"/>
            <a:ext cx="612029" cy="563419"/>
          </p:xfrm>
          <a:graphic>
            <a:graphicData uri="http://schemas.openxmlformats.org/presentationml/2006/ole">
              <mc:AlternateContent xmlns:mc="http://schemas.openxmlformats.org/markup-compatibility/2006">
                <mc:Choice xmlns:v="urn:schemas-microsoft-com:vml" Requires="v">
                  <p:oleObj spid="_x0000_s3123" name="Microsoft ClipArt Gallery" r:id="rId6" imgW="6148388" imgH="5129213" progId="MS_ClipArt_Gallery">
                    <p:embed/>
                  </p:oleObj>
                </mc:Choice>
                <mc:Fallback>
                  <p:oleObj name="Microsoft ClipArt Gallery" r:id="rId6" imgW="6148388" imgH="5129213" progId="MS_ClipArt_Gallery">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46999" y="4835117"/>
                          <a:ext cx="612029" cy="563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 name="TextBox 536"/>
            <p:cNvSpPr txBox="1">
              <a:spLocks noChangeArrowheads="1"/>
            </p:cNvSpPr>
            <p:nvPr/>
          </p:nvSpPr>
          <p:spPr bwMode="auto">
            <a:xfrm>
              <a:off x="8154168" y="4255575"/>
              <a:ext cx="55496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400" b="1" dirty="0" smtClean="0">
                  <a:solidFill>
                    <a:srgbClr val="000000"/>
                  </a:solidFill>
                </a:rPr>
                <a:t>RPS</a:t>
              </a:r>
              <a:endParaRPr lang="en-GB" sz="1400" b="1" dirty="0">
                <a:solidFill>
                  <a:srgbClr val="000000"/>
                </a:solidFill>
              </a:endParaRPr>
            </a:p>
          </p:txBody>
        </p:sp>
        <p:sp>
          <p:nvSpPr>
            <p:cNvPr id="31" name="Oval 30"/>
            <p:cNvSpPr/>
            <p:nvPr/>
          </p:nvSpPr>
          <p:spPr bwMode="auto">
            <a:xfrm>
              <a:off x="3369539" y="4284290"/>
              <a:ext cx="3995811" cy="1015431"/>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33" name="Oval 32"/>
            <p:cNvSpPr/>
            <p:nvPr/>
          </p:nvSpPr>
          <p:spPr bwMode="auto">
            <a:xfrm>
              <a:off x="5849264" y="4662526"/>
              <a:ext cx="1241433" cy="5430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34" name="TextBox 2"/>
            <p:cNvSpPr txBox="1">
              <a:spLocks noChangeArrowheads="1"/>
            </p:cNvSpPr>
            <p:nvPr/>
          </p:nvSpPr>
          <p:spPr bwMode="auto">
            <a:xfrm>
              <a:off x="5899246" y="4797419"/>
              <a:ext cx="486843" cy="27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a:solidFill>
                    <a:srgbClr val="000000"/>
                  </a:solidFill>
                </a:rPr>
                <a:t>LOS</a:t>
              </a:r>
            </a:p>
          </p:txBody>
        </p:sp>
        <p:sp>
          <p:nvSpPr>
            <p:cNvPr id="35" name="TextBox 332"/>
            <p:cNvSpPr txBox="1">
              <a:spLocks noChangeArrowheads="1"/>
            </p:cNvSpPr>
            <p:nvPr/>
          </p:nvSpPr>
          <p:spPr bwMode="auto">
            <a:xfrm>
              <a:off x="4485115" y="4725635"/>
              <a:ext cx="588268" cy="27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a:solidFill>
                    <a:srgbClr val="000000"/>
                  </a:solidFill>
                </a:rPr>
                <a:t>BLOS</a:t>
              </a:r>
            </a:p>
          </p:txBody>
        </p:sp>
        <p:sp>
          <p:nvSpPr>
            <p:cNvPr id="36" name="TextBox 3"/>
            <p:cNvSpPr txBox="1">
              <a:spLocks noChangeArrowheads="1"/>
            </p:cNvSpPr>
            <p:nvPr/>
          </p:nvSpPr>
          <p:spPr bwMode="auto">
            <a:xfrm>
              <a:off x="318912" y="5692239"/>
              <a:ext cx="1740398" cy="42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100">
                  <a:solidFill>
                    <a:srgbClr val="000000"/>
                  </a:solidFill>
                </a:rPr>
                <a:t>LOS – Radio line-of-sight</a:t>
              </a:r>
            </a:p>
            <a:p>
              <a:pPr eaLnBrk="1" hangingPunct="1"/>
              <a:r>
                <a:rPr lang="en-GB" sz="1100">
                  <a:solidFill>
                    <a:srgbClr val="000000"/>
                  </a:solidFill>
                </a:rPr>
                <a:t>BLOS – Beyond LOS</a:t>
              </a:r>
            </a:p>
          </p:txBody>
        </p:sp>
        <p:sp>
          <p:nvSpPr>
            <p:cNvPr id="37" name="Text Box 6"/>
            <p:cNvSpPr txBox="1">
              <a:spLocks noChangeArrowheads="1"/>
            </p:cNvSpPr>
            <p:nvPr/>
          </p:nvSpPr>
          <p:spPr bwMode="auto">
            <a:xfrm>
              <a:off x="2733709" y="3404624"/>
              <a:ext cx="738821" cy="395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dirty="0">
                  <a:solidFill>
                    <a:srgbClr val="000000"/>
                  </a:solidFill>
                </a:rPr>
                <a:t>VHF - AM</a:t>
              </a:r>
            </a:p>
            <a:p>
              <a:pPr eaLnBrk="1" hangingPunct="1"/>
              <a:r>
                <a:rPr lang="en-GB" dirty="0">
                  <a:solidFill>
                    <a:srgbClr val="000000"/>
                  </a:solidFill>
                </a:rPr>
                <a:t>ATC</a:t>
              </a:r>
            </a:p>
          </p:txBody>
        </p:sp>
        <p:pic>
          <p:nvPicPr>
            <p:cNvPr id="38" name="Picture 39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8394" y="3019173"/>
              <a:ext cx="645043" cy="517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9" name="Straight Arrow Connector 38"/>
            <p:cNvCxnSpPr/>
            <p:nvPr/>
          </p:nvCxnSpPr>
          <p:spPr bwMode="auto">
            <a:xfrm>
              <a:off x="2795121" y="3278274"/>
              <a:ext cx="1319905" cy="337431"/>
            </a:xfrm>
            <a:prstGeom prst="straightConnector1">
              <a:avLst/>
            </a:prstGeom>
            <a:ln>
              <a:solidFill>
                <a:schemeClr val="tx2">
                  <a:lumMod val="75000"/>
                  <a:lumOff val="25000"/>
                </a:schemeClr>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40" name="Group 4"/>
            <p:cNvGrpSpPr>
              <a:grpSpLocks/>
            </p:cNvGrpSpPr>
            <p:nvPr/>
          </p:nvGrpSpPr>
          <p:grpSpPr bwMode="auto">
            <a:xfrm>
              <a:off x="6381534" y="4235602"/>
              <a:ext cx="464515" cy="778428"/>
              <a:chOff x="4612" y="2964"/>
              <a:chExt cx="320" cy="453"/>
            </a:xfrm>
          </p:grpSpPr>
          <p:grpSp>
            <p:nvGrpSpPr>
              <p:cNvPr id="41" name="Group 5"/>
              <p:cNvGrpSpPr>
                <a:grpSpLocks/>
              </p:cNvGrpSpPr>
              <p:nvPr/>
            </p:nvGrpSpPr>
            <p:grpSpPr bwMode="auto">
              <a:xfrm>
                <a:off x="4794" y="3247"/>
                <a:ext cx="9" cy="52"/>
                <a:chOff x="14042" y="11256"/>
                <a:chExt cx="16" cy="91"/>
              </a:xfrm>
            </p:grpSpPr>
            <p:sp>
              <p:nvSpPr>
                <p:cNvPr id="90" name="Rectangle 6"/>
                <p:cNvSpPr>
                  <a:spLocks noChangeArrowheads="1"/>
                </p:cNvSpPr>
                <p:nvPr/>
              </p:nvSpPr>
              <p:spPr bwMode="auto">
                <a:xfrm>
                  <a:off x="14042" y="11264"/>
                  <a:ext cx="16" cy="77"/>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91" name="Line 7"/>
                <p:cNvSpPr>
                  <a:spLocks noChangeShapeType="1"/>
                </p:cNvSpPr>
                <p:nvPr/>
              </p:nvSpPr>
              <p:spPr bwMode="auto">
                <a:xfrm>
                  <a:off x="14054" y="11256"/>
                  <a:ext cx="1" cy="9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grpSp>
          <p:sp>
            <p:nvSpPr>
              <p:cNvPr id="42" name="Rectangle 8"/>
              <p:cNvSpPr>
                <a:spLocks noChangeArrowheads="1"/>
              </p:cNvSpPr>
              <p:nvPr/>
            </p:nvSpPr>
            <p:spPr bwMode="auto">
              <a:xfrm>
                <a:off x="4820" y="3217"/>
                <a:ext cx="25" cy="77"/>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43" name="Freeform 9"/>
              <p:cNvSpPr>
                <a:spLocks/>
              </p:cNvSpPr>
              <p:nvPr/>
            </p:nvSpPr>
            <p:spPr bwMode="auto">
              <a:xfrm>
                <a:off x="4706" y="3231"/>
                <a:ext cx="21" cy="17"/>
              </a:xfrm>
              <a:custGeom>
                <a:avLst/>
                <a:gdLst>
                  <a:gd name="T0" fmla="*/ 1 w 40"/>
                  <a:gd name="T1" fmla="*/ 0 h 30"/>
                  <a:gd name="T2" fmla="*/ 1 w 40"/>
                  <a:gd name="T3" fmla="*/ 1 h 30"/>
                  <a:gd name="T4" fmla="*/ 0 w 40"/>
                  <a:gd name="T5" fmla="*/ 1 h 30"/>
                  <a:gd name="T6" fmla="*/ 0 w 40"/>
                  <a:gd name="T7" fmla="*/ 1 h 30"/>
                  <a:gd name="T8" fmla="*/ 1 w 40"/>
                  <a:gd name="T9" fmla="*/ 0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 h="30">
                    <a:moveTo>
                      <a:pt x="40" y="0"/>
                    </a:moveTo>
                    <a:lnTo>
                      <a:pt x="40" y="30"/>
                    </a:lnTo>
                    <a:lnTo>
                      <a:pt x="0" y="30"/>
                    </a:lnTo>
                    <a:lnTo>
                      <a:pt x="0" y="7"/>
                    </a:lnTo>
                    <a:lnTo>
                      <a:pt x="40" y="0"/>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sp>
            <p:nvSpPr>
              <p:cNvPr id="44" name="Freeform 10"/>
              <p:cNvSpPr>
                <a:spLocks/>
              </p:cNvSpPr>
              <p:nvPr/>
            </p:nvSpPr>
            <p:spPr bwMode="auto">
              <a:xfrm>
                <a:off x="4758" y="3197"/>
                <a:ext cx="17" cy="17"/>
              </a:xfrm>
              <a:custGeom>
                <a:avLst/>
                <a:gdLst>
                  <a:gd name="T0" fmla="*/ 1 w 33"/>
                  <a:gd name="T1" fmla="*/ 0 h 30"/>
                  <a:gd name="T2" fmla="*/ 1 w 33"/>
                  <a:gd name="T3" fmla="*/ 1 h 30"/>
                  <a:gd name="T4" fmla="*/ 1 w 33"/>
                  <a:gd name="T5" fmla="*/ 1 h 30"/>
                  <a:gd name="T6" fmla="*/ 0 w 33"/>
                  <a:gd name="T7" fmla="*/ 1 h 30"/>
                  <a:gd name="T8" fmla="*/ 1 w 33"/>
                  <a:gd name="T9" fmla="*/ 0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 h="30">
                    <a:moveTo>
                      <a:pt x="14" y="0"/>
                    </a:moveTo>
                    <a:lnTo>
                      <a:pt x="33" y="30"/>
                    </a:lnTo>
                    <a:lnTo>
                      <a:pt x="6" y="30"/>
                    </a:lnTo>
                    <a:lnTo>
                      <a:pt x="0" y="9"/>
                    </a:lnTo>
                    <a:lnTo>
                      <a:pt x="14"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5" name="Rectangle 11"/>
              <p:cNvSpPr>
                <a:spLocks noChangeArrowheads="1"/>
              </p:cNvSpPr>
              <p:nvPr/>
            </p:nvSpPr>
            <p:spPr bwMode="auto">
              <a:xfrm>
                <a:off x="4733" y="3312"/>
                <a:ext cx="59" cy="5"/>
              </a:xfrm>
              <a:prstGeom prst="rect">
                <a:avLst/>
              </a:prstGeom>
              <a:solidFill>
                <a:srgbClr val="808080"/>
              </a:solidFill>
              <a:ln w="10160">
                <a:solidFill>
                  <a:srgbClr val="000000"/>
                </a:solidFill>
                <a:miter lim="800000"/>
                <a:headEnd/>
                <a:tailEnd/>
              </a:ln>
            </p:spPr>
            <p:txBody>
              <a:bodyPr/>
              <a:lstStyle/>
              <a:p>
                <a:endParaRPr lang="de-DE">
                  <a:solidFill>
                    <a:srgbClr val="000000"/>
                  </a:solidFill>
                </a:endParaRPr>
              </a:p>
            </p:txBody>
          </p:sp>
          <p:sp>
            <p:nvSpPr>
              <p:cNvPr id="46" name="Freeform 12"/>
              <p:cNvSpPr>
                <a:spLocks/>
              </p:cNvSpPr>
              <p:nvPr/>
            </p:nvSpPr>
            <p:spPr bwMode="auto">
              <a:xfrm>
                <a:off x="4823" y="3091"/>
                <a:ext cx="28" cy="36"/>
              </a:xfrm>
              <a:custGeom>
                <a:avLst/>
                <a:gdLst>
                  <a:gd name="T0" fmla="*/ 1 w 53"/>
                  <a:gd name="T1" fmla="*/ 0 h 62"/>
                  <a:gd name="T2" fmla="*/ 1 w 53"/>
                  <a:gd name="T3" fmla="*/ 1 h 62"/>
                  <a:gd name="T4" fmla="*/ 1 w 53"/>
                  <a:gd name="T5" fmla="*/ 1 h 62"/>
                  <a:gd name="T6" fmla="*/ 0 w 53"/>
                  <a:gd name="T7" fmla="*/ 1 h 62"/>
                  <a:gd name="T8" fmla="*/ 1 w 53"/>
                  <a:gd name="T9" fmla="*/ 0 h 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3" h="62">
                    <a:moveTo>
                      <a:pt x="2" y="0"/>
                    </a:moveTo>
                    <a:lnTo>
                      <a:pt x="51" y="43"/>
                    </a:lnTo>
                    <a:lnTo>
                      <a:pt x="53" y="62"/>
                    </a:lnTo>
                    <a:lnTo>
                      <a:pt x="0" y="20"/>
                    </a:lnTo>
                    <a:lnTo>
                      <a:pt x="2"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7" name="Freeform 13"/>
              <p:cNvSpPr>
                <a:spLocks/>
              </p:cNvSpPr>
              <p:nvPr/>
            </p:nvSpPr>
            <p:spPr bwMode="auto">
              <a:xfrm>
                <a:off x="4612" y="3299"/>
                <a:ext cx="247" cy="65"/>
              </a:xfrm>
              <a:custGeom>
                <a:avLst/>
                <a:gdLst>
                  <a:gd name="T0" fmla="*/ 2 w 471"/>
                  <a:gd name="T1" fmla="*/ 1 h 113"/>
                  <a:gd name="T2" fmla="*/ 2 w 471"/>
                  <a:gd name="T3" fmla="*/ 0 h 113"/>
                  <a:gd name="T4" fmla="*/ 1 w 471"/>
                  <a:gd name="T5" fmla="*/ 0 h 113"/>
                  <a:gd name="T6" fmla="*/ 1 w 471"/>
                  <a:gd name="T7" fmla="*/ 1 h 113"/>
                  <a:gd name="T8" fmla="*/ 1 w 471"/>
                  <a:gd name="T9" fmla="*/ 1 h 113"/>
                  <a:gd name="T10" fmla="*/ 1 w 471"/>
                  <a:gd name="T11" fmla="*/ 1 h 113"/>
                  <a:gd name="T12" fmla="*/ 1 w 471"/>
                  <a:gd name="T13" fmla="*/ 1 h 113"/>
                  <a:gd name="T14" fmla="*/ 1 w 471"/>
                  <a:gd name="T15" fmla="*/ 1 h 113"/>
                  <a:gd name="T16" fmla="*/ 0 w 471"/>
                  <a:gd name="T17" fmla="*/ 1 h 113"/>
                  <a:gd name="T18" fmla="*/ 0 w 471"/>
                  <a:gd name="T19" fmla="*/ 1 h 113"/>
                  <a:gd name="T20" fmla="*/ 2 w 471"/>
                  <a:gd name="T21" fmla="*/ 1 h 1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1" h="113">
                    <a:moveTo>
                      <a:pt x="471" y="113"/>
                    </a:moveTo>
                    <a:lnTo>
                      <a:pt x="471" y="0"/>
                    </a:lnTo>
                    <a:lnTo>
                      <a:pt x="367" y="0"/>
                    </a:lnTo>
                    <a:lnTo>
                      <a:pt x="347" y="19"/>
                    </a:lnTo>
                    <a:lnTo>
                      <a:pt x="288" y="19"/>
                    </a:lnTo>
                    <a:lnTo>
                      <a:pt x="266" y="37"/>
                    </a:lnTo>
                    <a:lnTo>
                      <a:pt x="63" y="37"/>
                    </a:lnTo>
                    <a:lnTo>
                      <a:pt x="63" y="77"/>
                    </a:lnTo>
                    <a:lnTo>
                      <a:pt x="0" y="77"/>
                    </a:lnTo>
                    <a:lnTo>
                      <a:pt x="0" y="113"/>
                    </a:lnTo>
                    <a:lnTo>
                      <a:pt x="471" y="113"/>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8" name="Rectangle 14"/>
              <p:cNvSpPr>
                <a:spLocks noChangeArrowheads="1"/>
              </p:cNvSpPr>
              <p:nvPr/>
            </p:nvSpPr>
            <p:spPr bwMode="auto">
              <a:xfrm>
                <a:off x="4680" y="3348"/>
                <a:ext cx="174" cy="11"/>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49" name="Line 15"/>
              <p:cNvSpPr>
                <a:spLocks noChangeShapeType="1"/>
              </p:cNvSpPr>
              <p:nvPr/>
            </p:nvSpPr>
            <p:spPr bwMode="auto">
              <a:xfrm>
                <a:off x="4867" y="3207"/>
                <a:ext cx="0" cy="43"/>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50" name="Freeform 16"/>
              <p:cNvSpPr>
                <a:spLocks/>
              </p:cNvSpPr>
              <p:nvPr/>
            </p:nvSpPr>
            <p:spPr bwMode="auto">
              <a:xfrm>
                <a:off x="4857" y="3245"/>
                <a:ext cx="17" cy="21"/>
              </a:xfrm>
              <a:custGeom>
                <a:avLst/>
                <a:gdLst>
                  <a:gd name="T0" fmla="*/ 1 w 32"/>
                  <a:gd name="T1" fmla="*/ 1 h 35"/>
                  <a:gd name="T2" fmla="*/ 1 w 32"/>
                  <a:gd name="T3" fmla="*/ 0 h 35"/>
                  <a:gd name="T4" fmla="*/ 0 w 32"/>
                  <a:gd name="T5" fmla="*/ 0 h 35"/>
                  <a:gd name="T6" fmla="*/ 0 w 32"/>
                  <a:gd name="T7" fmla="*/ 1 h 35"/>
                  <a:gd name="T8" fmla="*/ 1 w 32"/>
                  <a:gd name="T9" fmla="*/ 1 h 35"/>
                  <a:gd name="T10" fmla="*/ 1 w 32"/>
                  <a:gd name="T11" fmla="*/ 1 h 35"/>
                  <a:gd name="T12" fmla="*/ 1 w 32"/>
                  <a:gd name="T13" fmla="*/ 1 h 3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 h="35">
                    <a:moveTo>
                      <a:pt x="32" y="35"/>
                    </a:moveTo>
                    <a:lnTo>
                      <a:pt x="32" y="0"/>
                    </a:lnTo>
                    <a:lnTo>
                      <a:pt x="0" y="0"/>
                    </a:lnTo>
                    <a:lnTo>
                      <a:pt x="0" y="12"/>
                    </a:lnTo>
                    <a:lnTo>
                      <a:pt x="22" y="12"/>
                    </a:lnTo>
                    <a:lnTo>
                      <a:pt x="22" y="35"/>
                    </a:lnTo>
                    <a:lnTo>
                      <a:pt x="32" y="35"/>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51" name="Freeform 17"/>
              <p:cNvSpPr>
                <a:spLocks/>
              </p:cNvSpPr>
              <p:nvPr/>
            </p:nvSpPr>
            <p:spPr bwMode="auto">
              <a:xfrm>
                <a:off x="4727" y="3233"/>
                <a:ext cx="56" cy="79"/>
              </a:xfrm>
              <a:custGeom>
                <a:avLst/>
                <a:gdLst>
                  <a:gd name="T0" fmla="*/ 1 w 106"/>
                  <a:gd name="T1" fmla="*/ 0 h 137"/>
                  <a:gd name="T2" fmla="*/ 0 w 106"/>
                  <a:gd name="T3" fmla="*/ 1 h 137"/>
                  <a:gd name="T4" fmla="*/ 1 w 106"/>
                  <a:gd name="T5" fmla="*/ 1 h 137"/>
                  <a:gd name="T6" fmla="*/ 1 w 106"/>
                  <a:gd name="T7" fmla="*/ 1 h 137"/>
                  <a:gd name="T8" fmla="*/ 1 w 106"/>
                  <a:gd name="T9" fmla="*/ 0 h 1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 h="137">
                    <a:moveTo>
                      <a:pt x="106" y="0"/>
                    </a:moveTo>
                    <a:lnTo>
                      <a:pt x="0" y="137"/>
                    </a:lnTo>
                    <a:lnTo>
                      <a:pt x="14" y="132"/>
                    </a:lnTo>
                    <a:lnTo>
                      <a:pt x="106" y="17"/>
                    </a:lnTo>
                    <a:lnTo>
                      <a:pt x="106" y="0"/>
                    </a:lnTo>
                    <a:close/>
                  </a:path>
                </a:pathLst>
              </a:custGeom>
              <a:solidFill>
                <a:srgbClr val="9F9F9F"/>
              </a:solidFill>
              <a:ln w="10160">
                <a:solidFill>
                  <a:srgbClr val="000000"/>
                </a:solidFill>
                <a:prstDash val="solid"/>
                <a:round/>
                <a:headEnd/>
                <a:tailEnd/>
              </a:ln>
            </p:spPr>
            <p:txBody>
              <a:bodyPr/>
              <a:lstStyle/>
              <a:p>
                <a:endParaRPr lang="en-GB">
                  <a:solidFill>
                    <a:srgbClr val="000000"/>
                  </a:solidFill>
                </a:endParaRPr>
              </a:p>
            </p:txBody>
          </p:sp>
          <p:sp>
            <p:nvSpPr>
              <p:cNvPr id="52" name="Freeform 18"/>
              <p:cNvSpPr>
                <a:spLocks/>
              </p:cNvSpPr>
              <p:nvPr/>
            </p:nvSpPr>
            <p:spPr bwMode="auto">
              <a:xfrm>
                <a:off x="4858" y="3276"/>
                <a:ext cx="43" cy="88"/>
              </a:xfrm>
              <a:custGeom>
                <a:avLst/>
                <a:gdLst>
                  <a:gd name="T0" fmla="*/ 1 w 81"/>
                  <a:gd name="T1" fmla="*/ 0 h 153"/>
                  <a:gd name="T2" fmla="*/ 1 w 81"/>
                  <a:gd name="T3" fmla="*/ 1 h 153"/>
                  <a:gd name="T4" fmla="*/ 1 w 81"/>
                  <a:gd name="T5" fmla="*/ 1 h 153"/>
                  <a:gd name="T6" fmla="*/ 0 w 81"/>
                  <a:gd name="T7" fmla="*/ 1 h 153"/>
                  <a:gd name="T8" fmla="*/ 0 w 81"/>
                  <a:gd name="T9" fmla="*/ 1 h 153"/>
                  <a:gd name="T10" fmla="*/ 1 w 81"/>
                  <a:gd name="T11" fmla="*/ 0 h 1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1" h="153">
                    <a:moveTo>
                      <a:pt x="22" y="0"/>
                    </a:moveTo>
                    <a:lnTo>
                      <a:pt x="81" y="59"/>
                    </a:lnTo>
                    <a:lnTo>
                      <a:pt x="81" y="153"/>
                    </a:lnTo>
                    <a:lnTo>
                      <a:pt x="0" y="153"/>
                    </a:lnTo>
                    <a:lnTo>
                      <a:pt x="0" y="40"/>
                    </a:lnTo>
                    <a:lnTo>
                      <a:pt x="22"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53" name="Rectangle 19"/>
              <p:cNvSpPr>
                <a:spLocks noChangeArrowheads="1"/>
              </p:cNvSpPr>
              <p:nvPr/>
            </p:nvSpPr>
            <p:spPr bwMode="auto">
              <a:xfrm>
                <a:off x="4616" y="3411"/>
                <a:ext cx="291" cy="6"/>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4" name="Rectangle 20"/>
              <p:cNvSpPr>
                <a:spLocks noChangeArrowheads="1"/>
              </p:cNvSpPr>
              <p:nvPr/>
            </p:nvSpPr>
            <p:spPr bwMode="auto">
              <a:xfrm>
                <a:off x="4616" y="3391"/>
                <a:ext cx="291" cy="11"/>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5" name="Rectangle 21"/>
              <p:cNvSpPr>
                <a:spLocks noChangeArrowheads="1"/>
              </p:cNvSpPr>
              <p:nvPr/>
            </p:nvSpPr>
            <p:spPr bwMode="auto">
              <a:xfrm>
                <a:off x="4616" y="3370"/>
                <a:ext cx="291" cy="12"/>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6" name="Rectangle 22"/>
              <p:cNvSpPr>
                <a:spLocks noChangeArrowheads="1"/>
              </p:cNvSpPr>
              <p:nvPr/>
            </p:nvSpPr>
            <p:spPr bwMode="auto">
              <a:xfrm>
                <a:off x="4624" y="3353"/>
                <a:ext cx="24" cy="6"/>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7" name="Oval 23"/>
              <p:cNvSpPr>
                <a:spLocks noChangeArrowheads="1"/>
              </p:cNvSpPr>
              <p:nvPr/>
            </p:nvSpPr>
            <p:spPr bwMode="auto">
              <a:xfrm>
                <a:off x="4861" y="3270"/>
                <a:ext cx="18" cy="18"/>
              </a:xfrm>
              <a:prstGeom prst="ellipse">
                <a:avLst/>
              </a:prstGeom>
              <a:solidFill>
                <a:srgbClr val="9F9F9F"/>
              </a:solidFill>
              <a:ln w="10160">
                <a:solidFill>
                  <a:srgbClr val="000000"/>
                </a:solidFill>
                <a:round/>
                <a:headEnd/>
                <a:tailEnd/>
              </a:ln>
            </p:spPr>
            <p:txBody>
              <a:bodyPr/>
              <a:lstStyle/>
              <a:p>
                <a:endParaRPr lang="de-DE">
                  <a:solidFill>
                    <a:srgbClr val="000000"/>
                  </a:solidFill>
                </a:endParaRPr>
              </a:p>
            </p:txBody>
          </p:sp>
          <p:sp>
            <p:nvSpPr>
              <p:cNvPr id="58" name="Rectangle 24"/>
              <p:cNvSpPr>
                <a:spLocks noChangeArrowheads="1"/>
              </p:cNvSpPr>
              <p:nvPr/>
            </p:nvSpPr>
            <p:spPr bwMode="auto">
              <a:xfrm>
                <a:off x="4787" y="3226"/>
                <a:ext cx="13" cy="14"/>
              </a:xfrm>
              <a:prstGeom prst="rect">
                <a:avLst/>
              </a:prstGeom>
              <a:solidFill>
                <a:srgbClr val="808080"/>
              </a:solidFill>
              <a:ln w="10160">
                <a:solidFill>
                  <a:srgbClr val="000000"/>
                </a:solidFill>
                <a:miter lim="800000"/>
                <a:headEnd/>
                <a:tailEnd/>
              </a:ln>
            </p:spPr>
            <p:txBody>
              <a:bodyPr/>
              <a:lstStyle/>
              <a:p>
                <a:endParaRPr lang="de-DE">
                  <a:solidFill>
                    <a:srgbClr val="000000"/>
                  </a:solidFill>
                </a:endParaRPr>
              </a:p>
            </p:txBody>
          </p:sp>
          <p:sp>
            <p:nvSpPr>
              <p:cNvPr id="59" name="Freeform 25"/>
              <p:cNvSpPr>
                <a:spLocks/>
              </p:cNvSpPr>
              <p:nvPr/>
            </p:nvSpPr>
            <p:spPr bwMode="auto">
              <a:xfrm>
                <a:off x="4729" y="3213"/>
                <a:ext cx="86" cy="86"/>
              </a:xfrm>
              <a:custGeom>
                <a:avLst/>
                <a:gdLst>
                  <a:gd name="T0" fmla="*/ 1 w 163"/>
                  <a:gd name="T1" fmla="*/ 1 h 150"/>
                  <a:gd name="T2" fmla="*/ 1 w 163"/>
                  <a:gd name="T3" fmla="*/ 1 h 150"/>
                  <a:gd name="T4" fmla="*/ 0 w 163"/>
                  <a:gd name="T5" fmla="*/ 1 h 150"/>
                  <a:gd name="T6" fmla="*/ 0 w 163"/>
                  <a:gd name="T7" fmla="*/ 0 h 150"/>
                  <a:gd name="T8" fmla="*/ 1 w 163"/>
                  <a:gd name="T9" fmla="*/ 0 h 150"/>
                  <a:gd name="T10" fmla="*/ 1 w 163"/>
                  <a:gd name="T11" fmla="*/ 1 h 150"/>
                  <a:gd name="T12" fmla="*/ 1 w 163"/>
                  <a:gd name="T13" fmla="*/ 1 h 15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3" h="150">
                    <a:moveTo>
                      <a:pt x="144" y="150"/>
                    </a:moveTo>
                    <a:lnTo>
                      <a:pt x="144" y="20"/>
                    </a:lnTo>
                    <a:lnTo>
                      <a:pt x="0" y="20"/>
                    </a:lnTo>
                    <a:lnTo>
                      <a:pt x="0" y="0"/>
                    </a:lnTo>
                    <a:lnTo>
                      <a:pt x="163" y="0"/>
                    </a:lnTo>
                    <a:lnTo>
                      <a:pt x="163" y="150"/>
                    </a:lnTo>
                    <a:lnTo>
                      <a:pt x="144" y="15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grpSp>
            <p:nvGrpSpPr>
              <p:cNvPr id="60" name="Group 26"/>
              <p:cNvGrpSpPr>
                <a:grpSpLocks/>
              </p:cNvGrpSpPr>
              <p:nvPr/>
            </p:nvGrpSpPr>
            <p:grpSpPr bwMode="auto">
              <a:xfrm>
                <a:off x="4793" y="3133"/>
                <a:ext cx="90" cy="83"/>
                <a:chOff x="14040" y="11059"/>
                <a:chExt cx="171" cy="144"/>
              </a:xfrm>
            </p:grpSpPr>
            <p:sp>
              <p:nvSpPr>
                <p:cNvPr id="88" name="Oval 27"/>
                <p:cNvSpPr>
                  <a:spLocks noChangeArrowheads="1"/>
                </p:cNvSpPr>
                <p:nvPr/>
              </p:nvSpPr>
              <p:spPr bwMode="auto">
                <a:xfrm>
                  <a:off x="14040" y="11059"/>
                  <a:ext cx="154" cy="144"/>
                </a:xfrm>
                <a:prstGeom prst="ellipse">
                  <a:avLst/>
                </a:prstGeom>
                <a:solidFill>
                  <a:srgbClr val="808080"/>
                </a:solidFill>
                <a:ln w="10160">
                  <a:solidFill>
                    <a:srgbClr val="000000"/>
                  </a:solidFill>
                  <a:round/>
                  <a:headEnd/>
                  <a:tailEnd/>
                </a:ln>
              </p:spPr>
              <p:txBody>
                <a:bodyPr/>
                <a:lstStyle/>
                <a:p>
                  <a:endParaRPr lang="de-DE">
                    <a:solidFill>
                      <a:srgbClr val="000000"/>
                    </a:solidFill>
                  </a:endParaRPr>
                </a:p>
              </p:txBody>
            </p:sp>
            <p:sp>
              <p:nvSpPr>
                <p:cNvPr id="89" name="Oval 28"/>
                <p:cNvSpPr>
                  <a:spLocks noChangeArrowheads="1"/>
                </p:cNvSpPr>
                <p:nvPr/>
              </p:nvSpPr>
              <p:spPr bwMode="auto">
                <a:xfrm>
                  <a:off x="14054" y="11059"/>
                  <a:ext cx="157" cy="144"/>
                </a:xfrm>
                <a:prstGeom prst="ellipse">
                  <a:avLst/>
                </a:prstGeom>
                <a:solidFill>
                  <a:srgbClr val="C0C0C0"/>
                </a:solidFill>
                <a:ln w="10160">
                  <a:solidFill>
                    <a:srgbClr val="000000"/>
                  </a:solidFill>
                  <a:round/>
                  <a:headEnd/>
                  <a:tailEnd/>
                </a:ln>
              </p:spPr>
              <p:txBody>
                <a:bodyPr/>
                <a:lstStyle/>
                <a:p>
                  <a:endParaRPr lang="de-DE">
                    <a:solidFill>
                      <a:srgbClr val="000000"/>
                    </a:solidFill>
                  </a:endParaRPr>
                </a:p>
              </p:txBody>
            </p:sp>
          </p:grpSp>
          <p:grpSp>
            <p:nvGrpSpPr>
              <p:cNvPr id="61" name="Group 29"/>
              <p:cNvGrpSpPr>
                <a:grpSpLocks/>
              </p:cNvGrpSpPr>
              <p:nvPr/>
            </p:nvGrpSpPr>
            <p:grpSpPr bwMode="auto">
              <a:xfrm>
                <a:off x="4814" y="3304"/>
                <a:ext cx="36" cy="78"/>
                <a:chOff x="14079" y="11355"/>
                <a:chExt cx="69" cy="136"/>
              </a:xfrm>
            </p:grpSpPr>
            <p:sp>
              <p:nvSpPr>
                <p:cNvPr id="79" name="Rectangle 30"/>
                <p:cNvSpPr>
                  <a:spLocks noChangeArrowheads="1"/>
                </p:cNvSpPr>
                <p:nvPr/>
              </p:nvSpPr>
              <p:spPr bwMode="auto">
                <a:xfrm>
                  <a:off x="14091" y="11355"/>
                  <a:ext cx="45" cy="136"/>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grpSp>
              <p:nvGrpSpPr>
                <p:cNvPr id="80" name="Group 31"/>
                <p:cNvGrpSpPr>
                  <a:grpSpLocks/>
                </p:cNvGrpSpPr>
                <p:nvPr/>
              </p:nvGrpSpPr>
              <p:grpSpPr bwMode="auto">
                <a:xfrm>
                  <a:off x="14079" y="11366"/>
                  <a:ext cx="69" cy="114"/>
                  <a:chOff x="14079" y="11366"/>
                  <a:chExt cx="69" cy="114"/>
                </a:xfrm>
              </p:grpSpPr>
              <p:sp>
                <p:nvSpPr>
                  <p:cNvPr id="81" name="Line 32"/>
                  <p:cNvSpPr>
                    <a:spLocks noChangeShapeType="1"/>
                  </p:cNvSpPr>
                  <p:nvPr/>
                </p:nvSpPr>
                <p:spPr bwMode="auto">
                  <a:xfrm flipH="1">
                    <a:off x="14079" y="1138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2" name="Line 33"/>
                  <p:cNvSpPr>
                    <a:spLocks noChangeShapeType="1"/>
                  </p:cNvSpPr>
                  <p:nvPr/>
                </p:nvSpPr>
                <p:spPr bwMode="auto">
                  <a:xfrm flipH="1">
                    <a:off x="14079" y="11442"/>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3" name="Line 34"/>
                  <p:cNvSpPr>
                    <a:spLocks noChangeShapeType="1"/>
                  </p:cNvSpPr>
                  <p:nvPr/>
                </p:nvSpPr>
                <p:spPr bwMode="auto">
                  <a:xfrm flipH="1">
                    <a:off x="14079" y="1142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4" name="Line 35"/>
                  <p:cNvSpPr>
                    <a:spLocks noChangeShapeType="1"/>
                  </p:cNvSpPr>
                  <p:nvPr/>
                </p:nvSpPr>
                <p:spPr bwMode="auto">
                  <a:xfrm flipH="1">
                    <a:off x="14079" y="1140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5" name="Line 36"/>
                  <p:cNvSpPr>
                    <a:spLocks noChangeShapeType="1"/>
                  </p:cNvSpPr>
                  <p:nvPr/>
                </p:nvSpPr>
                <p:spPr bwMode="auto">
                  <a:xfrm flipH="1">
                    <a:off x="14079" y="11366"/>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6" name="Line 37"/>
                  <p:cNvSpPr>
                    <a:spLocks noChangeShapeType="1"/>
                  </p:cNvSpPr>
                  <p:nvPr/>
                </p:nvSpPr>
                <p:spPr bwMode="auto">
                  <a:xfrm flipH="1">
                    <a:off x="14079" y="11460"/>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7" name="Line 38"/>
                  <p:cNvSpPr>
                    <a:spLocks noChangeShapeType="1"/>
                  </p:cNvSpPr>
                  <p:nvPr/>
                </p:nvSpPr>
                <p:spPr bwMode="auto">
                  <a:xfrm flipH="1">
                    <a:off x="14079" y="11479"/>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grpSp>
          </p:grpSp>
          <p:sp>
            <p:nvSpPr>
              <p:cNvPr id="62" name="Rectangle 39"/>
              <p:cNvSpPr>
                <a:spLocks noChangeArrowheads="1"/>
              </p:cNvSpPr>
              <p:nvPr/>
            </p:nvSpPr>
            <p:spPr bwMode="auto">
              <a:xfrm>
                <a:off x="4633" y="3325"/>
                <a:ext cx="9" cy="14"/>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grpSp>
            <p:nvGrpSpPr>
              <p:cNvPr id="63" name="Group 40"/>
              <p:cNvGrpSpPr>
                <a:grpSpLocks/>
              </p:cNvGrpSpPr>
              <p:nvPr/>
            </p:nvGrpSpPr>
            <p:grpSpPr bwMode="auto">
              <a:xfrm>
                <a:off x="4663" y="2964"/>
                <a:ext cx="269" cy="208"/>
                <a:chOff x="13792" y="10765"/>
                <a:chExt cx="512" cy="361"/>
              </a:xfrm>
            </p:grpSpPr>
            <p:grpSp>
              <p:nvGrpSpPr>
                <p:cNvPr id="64" name="Group 41"/>
                <p:cNvGrpSpPr>
                  <a:grpSpLocks/>
                </p:cNvGrpSpPr>
                <p:nvPr/>
              </p:nvGrpSpPr>
              <p:grpSpPr bwMode="auto">
                <a:xfrm>
                  <a:off x="13937" y="10846"/>
                  <a:ext cx="117" cy="105"/>
                  <a:chOff x="13937" y="10846"/>
                  <a:chExt cx="117" cy="105"/>
                </a:xfrm>
              </p:grpSpPr>
              <p:sp>
                <p:nvSpPr>
                  <p:cNvPr id="77" name="Freeform 42"/>
                  <p:cNvSpPr>
                    <a:spLocks/>
                  </p:cNvSpPr>
                  <p:nvPr/>
                </p:nvSpPr>
                <p:spPr bwMode="auto">
                  <a:xfrm>
                    <a:off x="13937" y="10870"/>
                    <a:ext cx="32" cy="81"/>
                  </a:xfrm>
                  <a:custGeom>
                    <a:avLst/>
                    <a:gdLst>
                      <a:gd name="T0" fmla="*/ 18 w 32"/>
                      <a:gd name="T1" fmla="*/ 1 h 81"/>
                      <a:gd name="T2" fmla="*/ 32 w 32"/>
                      <a:gd name="T3" fmla="*/ 75 h 81"/>
                      <a:gd name="T4" fmla="*/ 0 w 32"/>
                      <a:gd name="T5" fmla="*/ 81 h 81"/>
                      <a:gd name="T6" fmla="*/ 0 w 32"/>
                      <a:gd name="T7" fmla="*/ 0 h 81"/>
                      <a:gd name="T8" fmla="*/ 18 w 32"/>
                      <a:gd name="T9" fmla="*/ 1 h 8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 h="81">
                        <a:moveTo>
                          <a:pt x="18" y="1"/>
                        </a:moveTo>
                        <a:lnTo>
                          <a:pt x="32" y="75"/>
                        </a:lnTo>
                        <a:lnTo>
                          <a:pt x="0" y="81"/>
                        </a:lnTo>
                        <a:lnTo>
                          <a:pt x="0" y="0"/>
                        </a:lnTo>
                        <a:lnTo>
                          <a:pt x="18" y="1"/>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sp>
                <p:nvSpPr>
                  <p:cNvPr id="78" name="Freeform 43"/>
                  <p:cNvSpPr>
                    <a:spLocks/>
                  </p:cNvSpPr>
                  <p:nvPr/>
                </p:nvSpPr>
                <p:spPr bwMode="auto">
                  <a:xfrm>
                    <a:off x="13975" y="10846"/>
                    <a:ext cx="79" cy="50"/>
                  </a:xfrm>
                  <a:custGeom>
                    <a:avLst/>
                    <a:gdLst>
                      <a:gd name="T0" fmla="*/ 6 w 79"/>
                      <a:gd name="T1" fmla="*/ 0 h 50"/>
                      <a:gd name="T2" fmla="*/ 79 w 79"/>
                      <a:gd name="T3" fmla="*/ 45 h 50"/>
                      <a:gd name="T4" fmla="*/ 63 w 79"/>
                      <a:gd name="T5" fmla="*/ 50 h 50"/>
                      <a:gd name="T6" fmla="*/ 0 w 79"/>
                      <a:gd name="T7" fmla="*/ 7 h 50"/>
                      <a:gd name="T8" fmla="*/ 6 w 79"/>
                      <a:gd name="T9" fmla="*/ 0 h 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9" h="50">
                        <a:moveTo>
                          <a:pt x="6" y="0"/>
                        </a:moveTo>
                        <a:lnTo>
                          <a:pt x="79" y="45"/>
                        </a:lnTo>
                        <a:lnTo>
                          <a:pt x="63" y="50"/>
                        </a:lnTo>
                        <a:lnTo>
                          <a:pt x="0" y="7"/>
                        </a:lnTo>
                        <a:lnTo>
                          <a:pt x="6" y="0"/>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grpSp>
            <p:grpSp>
              <p:nvGrpSpPr>
                <p:cNvPr id="65" name="Group 44"/>
                <p:cNvGrpSpPr>
                  <a:grpSpLocks/>
                </p:cNvGrpSpPr>
                <p:nvPr/>
              </p:nvGrpSpPr>
              <p:grpSpPr bwMode="auto">
                <a:xfrm>
                  <a:off x="13792" y="10803"/>
                  <a:ext cx="512" cy="323"/>
                  <a:chOff x="13792" y="10803"/>
                  <a:chExt cx="512" cy="323"/>
                </a:xfrm>
              </p:grpSpPr>
              <p:sp>
                <p:nvSpPr>
                  <p:cNvPr id="75" name="Freeform 45"/>
                  <p:cNvSpPr>
                    <a:spLocks/>
                  </p:cNvSpPr>
                  <p:nvPr/>
                </p:nvSpPr>
                <p:spPr bwMode="auto">
                  <a:xfrm>
                    <a:off x="13792" y="10805"/>
                    <a:ext cx="512" cy="321"/>
                  </a:xfrm>
                  <a:custGeom>
                    <a:avLst/>
                    <a:gdLst>
                      <a:gd name="T0" fmla="*/ 512 w 512"/>
                      <a:gd name="T1" fmla="*/ 18 h 321"/>
                      <a:gd name="T2" fmla="*/ 510 w 512"/>
                      <a:gd name="T3" fmla="*/ 35 h 321"/>
                      <a:gd name="T4" fmla="*/ 506 w 512"/>
                      <a:gd name="T5" fmla="*/ 50 h 321"/>
                      <a:gd name="T6" fmla="*/ 498 w 512"/>
                      <a:gd name="T7" fmla="*/ 68 h 321"/>
                      <a:gd name="T8" fmla="*/ 492 w 512"/>
                      <a:gd name="T9" fmla="*/ 86 h 321"/>
                      <a:gd name="T10" fmla="*/ 473 w 512"/>
                      <a:gd name="T11" fmla="*/ 106 h 321"/>
                      <a:gd name="T12" fmla="*/ 457 w 512"/>
                      <a:gd name="T13" fmla="*/ 133 h 321"/>
                      <a:gd name="T14" fmla="*/ 433 w 512"/>
                      <a:gd name="T15" fmla="*/ 160 h 321"/>
                      <a:gd name="T16" fmla="*/ 402 w 512"/>
                      <a:gd name="T17" fmla="*/ 190 h 321"/>
                      <a:gd name="T18" fmla="*/ 366 w 512"/>
                      <a:gd name="T19" fmla="*/ 216 h 321"/>
                      <a:gd name="T20" fmla="*/ 319 w 512"/>
                      <a:gd name="T21" fmla="*/ 243 h 321"/>
                      <a:gd name="T22" fmla="*/ 268 w 512"/>
                      <a:gd name="T23" fmla="*/ 271 h 321"/>
                      <a:gd name="T24" fmla="*/ 234 w 512"/>
                      <a:gd name="T25" fmla="*/ 284 h 321"/>
                      <a:gd name="T26" fmla="*/ 185 w 512"/>
                      <a:gd name="T27" fmla="*/ 301 h 321"/>
                      <a:gd name="T28" fmla="*/ 138 w 512"/>
                      <a:gd name="T29" fmla="*/ 311 h 321"/>
                      <a:gd name="T30" fmla="*/ 98 w 512"/>
                      <a:gd name="T31" fmla="*/ 319 h 321"/>
                      <a:gd name="T32" fmla="*/ 69 w 512"/>
                      <a:gd name="T33" fmla="*/ 321 h 321"/>
                      <a:gd name="T34" fmla="*/ 43 w 512"/>
                      <a:gd name="T35" fmla="*/ 321 h 321"/>
                      <a:gd name="T36" fmla="*/ 23 w 512"/>
                      <a:gd name="T37" fmla="*/ 321 h 321"/>
                      <a:gd name="T38" fmla="*/ 9 w 512"/>
                      <a:gd name="T39" fmla="*/ 314 h 321"/>
                      <a:gd name="T40" fmla="*/ 0 w 512"/>
                      <a:gd name="T41" fmla="*/ 304 h 321"/>
                      <a:gd name="T42" fmla="*/ 512 w 512"/>
                      <a:gd name="T43" fmla="*/ 0 h 321"/>
                      <a:gd name="T44" fmla="*/ 512 w 512"/>
                      <a:gd name="T45" fmla="*/ 18 h 32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512" h="321">
                        <a:moveTo>
                          <a:pt x="512" y="18"/>
                        </a:moveTo>
                        <a:lnTo>
                          <a:pt x="510" y="35"/>
                        </a:lnTo>
                        <a:lnTo>
                          <a:pt x="506" y="50"/>
                        </a:lnTo>
                        <a:lnTo>
                          <a:pt x="498" y="68"/>
                        </a:lnTo>
                        <a:lnTo>
                          <a:pt x="492" y="86"/>
                        </a:lnTo>
                        <a:lnTo>
                          <a:pt x="473" y="106"/>
                        </a:lnTo>
                        <a:lnTo>
                          <a:pt x="457" y="133"/>
                        </a:lnTo>
                        <a:lnTo>
                          <a:pt x="433" y="160"/>
                        </a:lnTo>
                        <a:lnTo>
                          <a:pt x="402" y="190"/>
                        </a:lnTo>
                        <a:lnTo>
                          <a:pt x="366" y="216"/>
                        </a:lnTo>
                        <a:lnTo>
                          <a:pt x="319" y="243"/>
                        </a:lnTo>
                        <a:lnTo>
                          <a:pt x="268" y="271"/>
                        </a:lnTo>
                        <a:lnTo>
                          <a:pt x="234" y="284"/>
                        </a:lnTo>
                        <a:lnTo>
                          <a:pt x="185" y="301"/>
                        </a:lnTo>
                        <a:lnTo>
                          <a:pt x="138" y="311"/>
                        </a:lnTo>
                        <a:lnTo>
                          <a:pt x="98" y="319"/>
                        </a:lnTo>
                        <a:lnTo>
                          <a:pt x="69" y="321"/>
                        </a:lnTo>
                        <a:lnTo>
                          <a:pt x="43" y="321"/>
                        </a:lnTo>
                        <a:lnTo>
                          <a:pt x="23" y="321"/>
                        </a:lnTo>
                        <a:lnTo>
                          <a:pt x="9" y="314"/>
                        </a:lnTo>
                        <a:lnTo>
                          <a:pt x="0" y="304"/>
                        </a:lnTo>
                        <a:lnTo>
                          <a:pt x="512" y="0"/>
                        </a:lnTo>
                        <a:lnTo>
                          <a:pt x="512" y="18"/>
                        </a:lnTo>
                        <a:close/>
                      </a:path>
                    </a:pathLst>
                  </a:custGeom>
                  <a:solidFill>
                    <a:srgbClr val="808080"/>
                  </a:solidFill>
                  <a:ln w="10160">
                    <a:solidFill>
                      <a:srgbClr val="000000"/>
                    </a:solidFill>
                    <a:prstDash val="solid"/>
                    <a:round/>
                    <a:headEnd/>
                    <a:tailEnd/>
                  </a:ln>
                </p:spPr>
                <p:txBody>
                  <a:bodyPr/>
                  <a:lstStyle/>
                  <a:p>
                    <a:endParaRPr lang="en-GB">
                      <a:solidFill>
                        <a:srgbClr val="000000"/>
                      </a:solidFill>
                    </a:endParaRPr>
                  </a:p>
                </p:txBody>
              </p:sp>
              <p:sp>
                <p:nvSpPr>
                  <p:cNvPr id="76" name="Freeform 46"/>
                  <p:cNvSpPr>
                    <a:spLocks/>
                  </p:cNvSpPr>
                  <p:nvPr/>
                </p:nvSpPr>
                <p:spPr bwMode="auto">
                  <a:xfrm>
                    <a:off x="13796" y="10803"/>
                    <a:ext cx="508" cy="310"/>
                  </a:xfrm>
                  <a:custGeom>
                    <a:avLst/>
                    <a:gdLst>
                      <a:gd name="T0" fmla="*/ 508 w 508"/>
                      <a:gd name="T1" fmla="*/ 0 h 310"/>
                      <a:gd name="T2" fmla="*/ 504 w 508"/>
                      <a:gd name="T3" fmla="*/ 9 h 310"/>
                      <a:gd name="T4" fmla="*/ 496 w 508"/>
                      <a:gd name="T5" fmla="*/ 27 h 310"/>
                      <a:gd name="T6" fmla="*/ 482 w 508"/>
                      <a:gd name="T7" fmla="*/ 50 h 310"/>
                      <a:gd name="T8" fmla="*/ 471 w 508"/>
                      <a:gd name="T9" fmla="*/ 67 h 310"/>
                      <a:gd name="T10" fmla="*/ 455 w 508"/>
                      <a:gd name="T11" fmla="*/ 88 h 310"/>
                      <a:gd name="T12" fmla="*/ 435 w 508"/>
                      <a:gd name="T13" fmla="*/ 115 h 310"/>
                      <a:gd name="T14" fmla="*/ 413 w 508"/>
                      <a:gd name="T15" fmla="*/ 140 h 310"/>
                      <a:gd name="T16" fmla="*/ 378 w 508"/>
                      <a:gd name="T17" fmla="*/ 170 h 310"/>
                      <a:gd name="T18" fmla="*/ 337 w 508"/>
                      <a:gd name="T19" fmla="*/ 201 h 310"/>
                      <a:gd name="T20" fmla="*/ 299 w 508"/>
                      <a:gd name="T21" fmla="*/ 226 h 310"/>
                      <a:gd name="T22" fmla="*/ 250 w 508"/>
                      <a:gd name="T23" fmla="*/ 250 h 310"/>
                      <a:gd name="T24" fmla="*/ 210 w 508"/>
                      <a:gd name="T25" fmla="*/ 265 h 310"/>
                      <a:gd name="T26" fmla="*/ 181 w 508"/>
                      <a:gd name="T27" fmla="*/ 276 h 310"/>
                      <a:gd name="T28" fmla="*/ 155 w 508"/>
                      <a:gd name="T29" fmla="*/ 285 h 310"/>
                      <a:gd name="T30" fmla="*/ 126 w 508"/>
                      <a:gd name="T31" fmla="*/ 293 h 310"/>
                      <a:gd name="T32" fmla="*/ 96 w 508"/>
                      <a:gd name="T33" fmla="*/ 300 h 310"/>
                      <a:gd name="T34" fmla="*/ 76 w 508"/>
                      <a:gd name="T35" fmla="*/ 305 h 310"/>
                      <a:gd name="T36" fmla="*/ 53 w 508"/>
                      <a:gd name="T37" fmla="*/ 305 h 310"/>
                      <a:gd name="T38" fmla="*/ 33 w 508"/>
                      <a:gd name="T39" fmla="*/ 306 h 310"/>
                      <a:gd name="T40" fmla="*/ 13 w 508"/>
                      <a:gd name="T41" fmla="*/ 310 h 310"/>
                      <a:gd name="T42" fmla="*/ 0 w 508"/>
                      <a:gd name="T43" fmla="*/ 306 h 310"/>
                      <a:gd name="T44" fmla="*/ 0 w 508"/>
                      <a:gd name="T45" fmla="*/ 300 h 310"/>
                      <a:gd name="T46" fmla="*/ 9 w 508"/>
                      <a:gd name="T47" fmla="*/ 293 h 310"/>
                      <a:gd name="T48" fmla="*/ 15 w 508"/>
                      <a:gd name="T49" fmla="*/ 281 h 310"/>
                      <a:gd name="T50" fmla="*/ 27 w 508"/>
                      <a:gd name="T51" fmla="*/ 265 h 310"/>
                      <a:gd name="T52" fmla="*/ 43 w 508"/>
                      <a:gd name="T53" fmla="*/ 245 h 310"/>
                      <a:gd name="T54" fmla="*/ 61 w 508"/>
                      <a:gd name="T55" fmla="*/ 226 h 310"/>
                      <a:gd name="T56" fmla="*/ 84 w 508"/>
                      <a:gd name="T57" fmla="*/ 201 h 310"/>
                      <a:gd name="T58" fmla="*/ 106 w 508"/>
                      <a:gd name="T59" fmla="*/ 180 h 310"/>
                      <a:gd name="T60" fmla="*/ 126 w 508"/>
                      <a:gd name="T61" fmla="*/ 160 h 310"/>
                      <a:gd name="T62" fmla="*/ 147 w 508"/>
                      <a:gd name="T63" fmla="*/ 148 h 310"/>
                      <a:gd name="T64" fmla="*/ 173 w 508"/>
                      <a:gd name="T65" fmla="*/ 128 h 310"/>
                      <a:gd name="T66" fmla="*/ 197 w 508"/>
                      <a:gd name="T67" fmla="*/ 112 h 310"/>
                      <a:gd name="T68" fmla="*/ 224 w 508"/>
                      <a:gd name="T69" fmla="*/ 95 h 310"/>
                      <a:gd name="T70" fmla="*/ 266 w 508"/>
                      <a:gd name="T71" fmla="*/ 77 h 310"/>
                      <a:gd name="T72" fmla="*/ 293 w 508"/>
                      <a:gd name="T73" fmla="*/ 63 h 310"/>
                      <a:gd name="T74" fmla="*/ 335 w 508"/>
                      <a:gd name="T75" fmla="*/ 43 h 310"/>
                      <a:gd name="T76" fmla="*/ 370 w 508"/>
                      <a:gd name="T77" fmla="*/ 33 h 310"/>
                      <a:gd name="T78" fmla="*/ 404 w 508"/>
                      <a:gd name="T79" fmla="*/ 25 h 310"/>
                      <a:gd name="T80" fmla="*/ 429 w 508"/>
                      <a:gd name="T81" fmla="*/ 15 h 310"/>
                      <a:gd name="T82" fmla="*/ 455 w 508"/>
                      <a:gd name="T83" fmla="*/ 7 h 310"/>
                      <a:gd name="T84" fmla="*/ 473 w 508"/>
                      <a:gd name="T85" fmla="*/ 4 h 310"/>
                      <a:gd name="T86" fmla="*/ 494 w 508"/>
                      <a:gd name="T87" fmla="*/ 0 h 310"/>
                      <a:gd name="T88" fmla="*/ 508 w 508"/>
                      <a:gd name="T89" fmla="*/ 0 h 31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508" h="310">
                        <a:moveTo>
                          <a:pt x="508" y="0"/>
                        </a:moveTo>
                        <a:lnTo>
                          <a:pt x="504" y="9"/>
                        </a:lnTo>
                        <a:lnTo>
                          <a:pt x="496" y="27"/>
                        </a:lnTo>
                        <a:lnTo>
                          <a:pt x="482" y="50"/>
                        </a:lnTo>
                        <a:lnTo>
                          <a:pt x="471" y="67"/>
                        </a:lnTo>
                        <a:lnTo>
                          <a:pt x="455" y="88"/>
                        </a:lnTo>
                        <a:lnTo>
                          <a:pt x="435" y="115"/>
                        </a:lnTo>
                        <a:lnTo>
                          <a:pt x="413" y="140"/>
                        </a:lnTo>
                        <a:lnTo>
                          <a:pt x="378" y="170"/>
                        </a:lnTo>
                        <a:lnTo>
                          <a:pt x="337" y="201"/>
                        </a:lnTo>
                        <a:lnTo>
                          <a:pt x="299" y="226"/>
                        </a:lnTo>
                        <a:lnTo>
                          <a:pt x="250" y="250"/>
                        </a:lnTo>
                        <a:lnTo>
                          <a:pt x="210" y="265"/>
                        </a:lnTo>
                        <a:lnTo>
                          <a:pt x="181" y="276"/>
                        </a:lnTo>
                        <a:lnTo>
                          <a:pt x="155" y="285"/>
                        </a:lnTo>
                        <a:lnTo>
                          <a:pt x="126" y="293"/>
                        </a:lnTo>
                        <a:lnTo>
                          <a:pt x="96" y="300"/>
                        </a:lnTo>
                        <a:lnTo>
                          <a:pt x="76" y="305"/>
                        </a:lnTo>
                        <a:lnTo>
                          <a:pt x="53" y="305"/>
                        </a:lnTo>
                        <a:lnTo>
                          <a:pt x="33" y="306"/>
                        </a:lnTo>
                        <a:lnTo>
                          <a:pt x="13" y="310"/>
                        </a:lnTo>
                        <a:lnTo>
                          <a:pt x="0" y="306"/>
                        </a:lnTo>
                        <a:lnTo>
                          <a:pt x="0" y="300"/>
                        </a:lnTo>
                        <a:lnTo>
                          <a:pt x="9" y="293"/>
                        </a:lnTo>
                        <a:lnTo>
                          <a:pt x="15" y="281"/>
                        </a:lnTo>
                        <a:lnTo>
                          <a:pt x="27" y="265"/>
                        </a:lnTo>
                        <a:lnTo>
                          <a:pt x="43" y="245"/>
                        </a:lnTo>
                        <a:lnTo>
                          <a:pt x="61" y="226"/>
                        </a:lnTo>
                        <a:lnTo>
                          <a:pt x="84" y="201"/>
                        </a:lnTo>
                        <a:lnTo>
                          <a:pt x="106" y="180"/>
                        </a:lnTo>
                        <a:lnTo>
                          <a:pt x="126" y="160"/>
                        </a:lnTo>
                        <a:lnTo>
                          <a:pt x="147" y="148"/>
                        </a:lnTo>
                        <a:lnTo>
                          <a:pt x="173" y="128"/>
                        </a:lnTo>
                        <a:lnTo>
                          <a:pt x="197" y="112"/>
                        </a:lnTo>
                        <a:lnTo>
                          <a:pt x="224" y="95"/>
                        </a:lnTo>
                        <a:lnTo>
                          <a:pt x="266" y="77"/>
                        </a:lnTo>
                        <a:lnTo>
                          <a:pt x="293" y="63"/>
                        </a:lnTo>
                        <a:lnTo>
                          <a:pt x="335" y="43"/>
                        </a:lnTo>
                        <a:lnTo>
                          <a:pt x="370" y="33"/>
                        </a:lnTo>
                        <a:lnTo>
                          <a:pt x="404" y="25"/>
                        </a:lnTo>
                        <a:lnTo>
                          <a:pt x="429" y="15"/>
                        </a:lnTo>
                        <a:lnTo>
                          <a:pt x="455" y="7"/>
                        </a:lnTo>
                        <a:lnTo>
                          <a:pt x="473" y="4"/>
                        </a:lnTo>
                        <a:lnTo>
                          <a:pt x="494" y="0"/>
                        </a:lnTo>
                        <a:lnTo>
                          <a:pt x="508"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grpSp>
            <p:grpSp>
              <p:nvGrpSpPr>
                <p:cNvPr id="66" name="Group 47"/>
                <p:cNvGrpSpPr>
                  <a:grpSpLocks/>
                </p:cNvGrpSpPr>
                <p:nvPr/>
              </p:nvGrpSpPr>
              <p:grpSpPr bwMode="auto">
                <a:xfrm>
                  <a:off x="13886" y="10793"/>
                  <a:ext cx="347" cy="311"/>
                  <a:chOff x="13886" y="10793"/>
                  <a:chExt cx="347" cy="311"/>
                </a:xfrm>
              </p:grpSpPr>
              <p:sp>
                <p:nvSpPr>
                  <p:cNvPr id="73" name="Freeform 48"/>
                  <p:cNvSpPr>
                    <a:spLocks/>
                  </p:cNvSpPr>
                  <p:nvPr/>
                </p:nvSpPr>
                <p:spPr bwMode="auto">
                  <a:xfrm>
                    <a:off x="13947" y="10793"/>
                    <a:ext cx="286" cy="125"/>
                  </a:xfrm>
                  <a:custGeom>
                    <a:avLst/>
                    <a:gdLst>
                      <a:gd name="T0" fmla="*/ 286 w 286"/>
                      <a:gd name="T1" fmla="*/ 115 h 125"/>
                      <a:gd name="T2" fmla="*/ 2 w 286"/>
                      <a:gd name="T3" fmla="*/ 0 h 125"/>
                      <a:gd name="T4" fmla="*/ 0 w 286"/>
                      <a:gd name="T5" fmla="*/ 9 h 125"/>
                      <a:gd name="T6" fmla="*/ 282 w 286"/>
                      <a:gd name="T7" fmla="*/ 125 h 125"/>
                      <a:gd name="T8" fmla="*/ 286 w 286"/>
                      <a:gd name="T9" fmla="*/ 115 h 1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6" h="125">
                        <a:moveTo>
                          <a:pt x="286" y="115"/>
                        </a:moveTo>
                        <a:lnTo>
                          <a:pt x="2" y="0"/>
                        </a:lnTo>
                        <a:lnTo>
                          <a:pt x="0" y="9"/>
                        </a:lnTo>
                        <a:lnTo>
                          <a:pt x="282" y="125"/>
                        </a:lnTo>
                        <a:lnTo>
                          <a:pt x="286" y="115"/>
                        </a:lnTo>
                        <a:close/>
                      </a:path>
                    </a:pathLst>
                  </a:custGeom>
                  <a:solidFill>
                    <a:srgbClr val="DFDFFF"/>
                  </a:solidFill>
                  <a:ln w="10160">
                    <a:solidFill>
                      <a:srgbClr val="000000"/>
                    </a:solidFill>
                    <a:prstDash val="solid"/>
                    <a:round/>
                    <a:headEnd/>
                    <a:tailEnd/>
                  </a:ln>
                </p:spPr>
                <p:txBody>
                  <a:bodyPr/>
                  <a:lstStyle/>
                  <a:p>
                    <a:endParaRPr lang="en-GB">
                      <a:solidFill>
                        <a:srgbClr val="000000"/>
                      </a:solidFill>
                    </a:endParaRPr>
                  </a:p>
                </p:txBody>
              </p:sp>
              <p:sp>
                <p:nvSpPr>
                  <p:cNvPr id="74" name="Freeform 49"/>
                  <p:cNvSpPr>
                    <a:spLocks/>
                  </p:cNvSpPr>
                  <p:nvPr/>
                </p:nvSpPr>
                <p:spPr bwMode="auto">
                  <a:xfrm>
                    <a:off x="13886" y="10836"/>
                    <a:ext cx="36" cy="268"/>
                  </a:xfrm>
                  <a:custGeom>
                    <a:avLst/>
                    <a:gdLst>
                      <a:gd name="T0" fmla="*/ 36 w 36"/>
                      <a:gd name="T1" fmla="*/ 9 h 268"/>
                      <a:gd name="T2" fmla="*/ 12 w 36"/>
                      <a:gd name="T3" fmla="*/ 267 h 268"/>
                      <a:gd name="T4" fmla="*/ 0 w 36"/>
                      <a:gd name="T5" fmla="*/ 268 h 268"/>
                      <a:gd name="T6" fmla="*/ 28 w 36"/>
                      <a:gd name="T7" fmla="*/ 0 h 268"/>
                      <a:gd name="T8" fmla="*/ 36 w 36"/>
                      <a:gd name="T9" fmla="*/ 9 h 2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268">
                        <a:moveTo>
                          <a:pt x="36" y="9"/>
                        </a:moveTo>
                        <a:lnTo>
                          <a:pt x="12" y="267"/>
                        </a:lnTo>
                        <a:lnTo>
                          <a:pt x="0" y="268"/>
                        </a:lnTo>
                        <a:lnTo>
                          <a:pt x="28" y="0"/>
                        </a:lnTo>
                        <a:lnTo>
                          <a:pt x="36" y="9"/>
                        </a:lnTo>
                        <a:close/>
                      </a:path>
                    </a:pathLst>
                  </a:custGeom>
                  <a:solidFill>
                    <a:srgbClr val="DFDFFF"/>
                  </a:solidFill>
                  <a:ln w="10160">
                    <a:solidFill>
                      <a:srgbClr val="000000"/>
                    </a:solidFill>
                    <a:prstDash val="solid"/>
                    <a:round/>
                    <a:headEnd/>
                    <a:tailEnd/>
                  </a:ln>
                </p:spPr>
                <p:txBody>
                  <a:bodyPr/>
                  <a:lstStyle/>
                  <a:p>
                    <a:endParaRPr lang="en-GB">
                      <a:solidFill>
                        <a:srgbClr val="000000"/>
                      </a:solidFill>
                    </a:endParaRPr>
                  </a:p>
                </p:txBody>
              </p:sp>
            </p:grpSp>
            <p:grpSp>
              <p:nvGrpSpPr>
                <p:cNvPr id="67" name="Group 50"/>
                <p:cNvGrpSpPr>
                  <a:grpSpLocks/>
                </p:cNvGrpSpPr>
                <p:nvPr/>
              </p:nvGrpSpPr>
              <p:grpSpPr bwMode="auto">
                <a:xfrm>
                  <a:off x="13886" y="10765"/>
                  <a:ext cx="103" cy="108"/>
                  <a:chOff x="13886" y="10765"/>
                  <a:chExt cx="103" cy="108"/>
                </a:xfrm>
              </p:grpSpPr>
              <p:sp>
                <p:nvSpPr>
                  <p:cNvPr id="68" name="Freeform 51"/>
                  <p:cNvSpPr>
                    <a:spLocks/>
                  </p:cNvSpPr>
                  <p:nvPr/>
                </p:nvSpPr>
                <p:spPr bwMode="auto">
                  <a:xfrm>
                    <a:off x="13900" y="10793"/>
                    <a:ext cx="89" cy="80"/>
                  </a:xfrm>
                  <a:custGeom>
                    <a:avLst/>
                    <a:gdLst>
                      <a:gd name="T0" fmla="*/ 41 w 89"/>
                      <a:gd name="T1" fmla="*/ 0 h 80"/>
                      <a:gd name="T2" fmla="*/ 89 w 89"/>
                      <a:gd name="T3" fmla="*/ 45 h 80"/>
                      <a:gd name="T4" fmla="*/ 89 w 89"/>
                      <a:gd name="T5" fmla="*/ 50 h 80"/>
                      <a:gd name="T6" fmla="*/ 89 w 89"/>
                      <a:gd name="T7" fmla="*/ 55 h 80"/>
                      <a:gd name="T8" fmla="*/ 81 w 89"/>
                      <a:gd name="T9" fmla="*/ 65 h 80"/>
                      <a:gd name="T10" fmla="*/ 79 w 89"/>
                      <a:gd name="T11" fmla="*/ 72 h 80"/>
                      <a:gd name="T12" fmla="*/ 71 w 89"/>
                      <a:gd name="T13" fmla="*/ 78 h 80"/>
                      <a:gd name="T14" fmla="*/ 63 w 89"/>
                      <a:gd name="T15" fmla="*/ 80 h 80"/>
                      <a:gd name="T16" fmla="*/ 51 w 89"/>
                      <a:gd name="T17" fmla="*/ 80 h 80"/>
                      <a:gd name="T18" fmla="*/ 49 w 89"/>
                      <a:gd name="T19" fmla="*/ 80 h 80"/>
                      <a:gd name="T20" fmla="*/ 43 w 89"/>
                      <a:gd name="T21" fmla="*/ 78 h 80"/>
                      <a:gd name="T22" fmla="*/ 0 w 89"/>
                      <a:gd name="T23" fmla="*/ 30 h 80"/>
                      <a:gd name="T24" fmla="*/ 16 w 89"/>
                      <a:gd name="T25" fmla="*/ 25 h 80"/>
                      <a:gd name="T26" fmla="*/ 24 w 89"/>
                      <a:gd name="T27" fmla="*/ 20 h 80"/>
                      <a:gd name="T28" fmla="*/ 41 w 89"/>
                      <a:gd name="T29" fmla="*/ 0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9" h="80">
                        <a:moveTo>
                          <a:pt x="41" y="0"/>
                        </a:moveTo>
                        <a:lnTo>
                          <a:pt x="89" y="45"/>
                        </a:lnTo>
                        <a:lnTo>
                          <a:pt x="89" y="50"/>
                        </a:lnTo>
                        <a:lnTo>
                          <a:pt x="89" y="55"/>
                        </a:lnTo>
                        <a:lnTo>
                          <a:pt x="81" y="65"/>
                        </a:lnTo>
                        <a:lnTo>
                          <a:pt x="79" y="72"/>
                        </a:lnTo>
                        <a:lnTo>
                          <a:pt x="71" y="78"/>
                        </a:lnTo>
                        <a:lnTo>
                          <a:pt x="63" y="80"/>
                        </a:lnTo>
                        <a:lnTo>
                          <a:pt x="51" y="80"/>
                        </a:lnTo>
                        <a:lnTo>
                          <a:pt x="49" y="80"/>
                        </a:lnTo>
                        <a:lnTo>
                          <a:pt x="43" y="78"/>
                        </a:lnTo>
                        <a:lnTo>
                          <a:pt x="0" y="30"/>
                        </a:lnTo>
                        <a:lnTo>
                          <a:pt x="16" y="25"/>
                        </a:lnTo>
                        <a:lnTo>
                          <a:pt x="24" y="20"/>
                        </a:lnTo>
                        <a:lnTo>
                          <a:pt x="41" y="0"/>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sp>
                <p:nvSpPr>
                  <p:cNvPr id="69" name="Freeform 52"/>
                  <p:cNvSpPr>
                    <a:spLocks/>
                  </p:cNvSpPr>
                  <p:nvPr/>
                </p:nvSpPr>
                <p:spPr bwMode="auto">
                  <a:xfrm>
                    <a:off x="13886" y="10783"/>
                    <a:ext cx="69" cy="53"/>
                  </a:xfrm>
                  <a:custGeom>
                    <a:avLst/>
                    <a:gdLst>
                      <a:gd name="T0" fmla="*/ 42 w 69"/>
                      <a:gd name="T1" fmla="*/ 5 h 53"/>
                      <a:gd name="T2" fmla="*/ 48 w 69"/>
                      <a:gd name="T3" fmla="*/ 4 h 53"/>
                      <a:gd name="T4" fmla="*/ 55 w 69"/>
                      <a:gd name="T5" fmla="*/ 0 h 53"/>
                      <a:gd name="T6" fmla="*/ 63 w 69"/>
                      <a:gd name="T7" fmla="*/ 4 h 53"/>
                      <a:gd name="T8" fmla="*/ 67 w 69"/>
                      <a:gd name="T9" fmla="*/ 7 h 53"/>
                      <a:gd name="T10" fmla="*/ 69 w 69"/>
                      <a:gd name="T11" fmla="*/ 10 h 53"/>
                      <a:gd name="T12" fmla="*/ 69 w 69"/>
                      <a:gd name="T13" fmla="*/ 17 h 53"/>
                      <a:gd name="T14" fmla="*/ 67 w 69"/>
                      <a:gd name="T15" fmla="*/ 25 h 53"/>
                      <a:gd name="T16" fmla="*/ 65 w 69"/>
                      <a:gd name="T17" fmla="*/ 29 h 53"/>
                      <a:gd name="T18" fmla="*/ 61 w 69"/>
                      <a:gd name="T19" fmla="*/ 34 h 53"/>
                      <a:gd name="T20" fmla="*/ 55 w 69"/>
                      <a:gd name="T21" fmla="*/ 40 h 53"/>
                      <a:gd name="T22" fmla="*/ 48 w 69"/>
                      <a:gd name="T23" fmla="*/ 47 h 53"/>
                      <a:gd name="T24" fmla="*/ 40 w 69"/>
                      <a:gd name="T25" fmla="*/ 50 h 53"/>
                      <a:gd name="T26" fmla="*/ 34 w 69"/>
                      <a:gd name="T27" fmla="*/ 53 h 53"/>
                      <a:gd name="T28" fmla="*/ 28 w 69"/>
                      <a:gd name="T29" fmla="*/ 53 h 53"/>
                      <a:gd name="T30" fmla="*/ 20 w 69"/>
                      <a:gd name="T31" fmla="*/ 53 h 53"/>
                      <a:gd name="T32" fmla="*/ 12 w 69"/>
                      <a:gd name="T33" fmla="*/ 53 h 53"/>
                      <a:gd name="T34" fmla="*/ 6 w 69"/>
                      <a:gd name="T35" fmla="*/ 50 h 53"/>
                      <a:gd name="T36" fmla="*/ 0 w 69"/>
                      <a:gd name="T37" fmla="*/ 47 h 53"/>
                      <a:gd name="T38" fmla="*/ 4 w 69"/>
                      <a:gd name="T39" fmla="*/ 40 h 53"/>
                      <a:gd name="T40" fmla="*/ 6 w 69"/>
                      <a:gd name="T41" fmla="*/ 34 h 53"/>
                      <a:gd name="T42" fmla="*/ 12 w 69"/>
                      <a:gd name="T43" fmla="*/ 29 h 53"/>
                      <a:gd name="T44" fmla="*/ 20 w 69"/>
                      <a:gd name="T45" fmla="*/ 19 h 53"/>
                      <a:gd name="T46" fmla="*/ 34 w 69"/>
                      <a:gd name="T47" fmla="*/ 10 h 53"/>
                      <a:gd name="T48" fmla="*/ 42 w 69"/>
                      <a:gd name="T49" fmla="*/ 5 h 5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9" h="53">
                        <a:moveTo>
                          <a:pt x="42" y="5"/>
                        </a:moveTo>
                        <a:lnTo>
                          <a:pt x="48" y="4"/>
                        </a:lnTo>
                        <a:lnTo>
                          <a:pt x="55" y="0"/>
                        </a:lnTo>
                        <a:lnTo>
                          <a:pt x="63" y="4"/>
                        </a:lnTo>
                        <a:lnTo>
                          <a:pt x="67" y="7"/>
                        </a:lnTo>
                        <a:lnTo>
                          <a:pt x="69" y="10"/>
                        </a:lnTo>
                        <a:lnTo>
                          <a:pt x="69" y="17"/>
                        </a:lnTo>
                        <a:lnTo>
                          <a:pt x="67" y="25"/>
                        </a:lnTo>
                        <a:lnTo>
                          <a:pt x="65" y="29"/>
                        </a:lnTo>
                        <a:lnTo>
                          <a:pt x="61" y="34"/>
                        </a:lnTo>
                        <a:lnTo>
                          <a:pt x="55" y="40"/>
                        </a:lnTo>
                        <a:lnTo>
                          <a:pt x="48" y="47"/>
                        </a:lnTo>
                        <a:lnTo>
                          <a:pt x="40" y="50"/>
                        </a:lnTo>
                        <a:lnTo>
                          <a:pt x="34" y="53"/>
                        </a:lnTo>
                        <a:lnTo>
                          <a:pt x="28" y="53"/>
                        </a:lnTo>
                        <a:lnTo>
                          <a:pt x="20" y="53"/>
                        </a:lnTo>
                        <a:lnTo>
                          <a:pt x="12" y="53"/>
                        </a:lnTo>
                        <a:lnTo>
                          <a:pt x="6" y="50"/>
                        </a:lnTo>
                        <a:lnTo>
                          <a:pt x="0" y="47"/>
                        </a:lnTo>
                        <a:lnTo>
                          <a:pt x="4" y="40"/>
                        </a:lnTo>
                        <a:lnTo>
                          <a:pt x="6" y="34"/>
                        </a:lnTo>
                        <a:lnTo>
                          <a:pt x="12" y="29"/>
                        </a:lnTo>
                        <a:lnTo>
                          <a:pt x="20" y="19"/>
                        </a:lnTo>
                        <a:lnTo>
                          <a:pt x="34" y="10"/>
                        </a:lnTo>
                        <a:lnTo>
                          <a:pt x="42" y="5"/>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70" name="Freeform 53"/>
                  <p:cNvSpPr>
                    <a:spLocks/>
                  </p:cNvSpPr>
                  <p:nvPr/>
                </p:nvSpPr>
                <p:spPr bwMode="auto">
                  <a:xfrm>
                    <a:off x="13886" y="10765"/>
                    <a:ext cx="51" cy="58"/>
                  </a:xfrm>
                  <a:custGeom>
                    <a:avLst/>
                    <a:gdLst>
                      <a:gd name="T0" fmla="*/ 51 w 51"/>
                      <a:gd name="T1" fmla="*/ 33 h 58"/>
                      <a:gd name="T2" fmla="*/ 20 w 51"/>
                      <a:gd name="T3" fmla="*/ 8 h 58"/>
                      <a:gd name="T4" fmla="*/ 12 w 51"/>
                      <a:gd name="T5" fmla="*/ 3 h 58"/>
                      <a:gd name="T6" fmla="*/ 6 w 51"/>
                      <a:gd name="T7" fmla="*/ 0 h 58"/>
                      <a:gd name="T8" fmla="*/ 2 w 51"/>
                      <a:gd name="T9" fmla="*/ 3 h 58"/>
                      <a:gd name="T10" fmla="*/ 0 w 51"/>
                      <a:gd name="T11" fmla="*/ 5 h 58"/>
                      <a:gd name="T12" fmla="*/ 0 w 51"/>
                      <a:gd name="T13" fmla="*/ 13 h 58"/>
                      <a:gd name="T14" fmla="*/ 16 w 51"/>
                      <a:gd name="T15" fmla="*/ 56 h 58"/>
                      <a:gd name="T16" fmla="*/ 22 w 51"/>
                      <a:gd name="T17" fmla="*/ 58 h 58"/>
                      <a:gd name="T18" fmla="*/ 28 w 51"/>
                      <a:gd name="T19" fmla="*/ 58 h 58"/>
                      <a:gd name="T20" fmla="*/ 32 w 51"/>
                      <a:gd name="T21" fmla="*/ 56 h 58"/>
                      <a:gd name="T22" fmla="*/ 40 w 51"/>
                      <a:gd name="T23" fmla="*/ 53 h 58"/>
                      <a:gd name="T24" fmla="*/ 46 w 51"/>
                      <a:gd name="T25" fmla="*/ 48 h 58"/>
                      <a:gd name="T26" fmla="*/ 48 w 51"/>
                      <a:gd name="T27" fmla="*/ 43 h 58"/>
                      <a:gd name="T28" fmla="*/ 51 w 51"/>
                      <a:gd name="T29" fmla="*/ 38 h 58"/>
                      <a:gd name="T30" fmla="*/ 51 w 51"/>
                      <a:gd name="T31" fmla="*/ 33 h 5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1" h="58">
                        <a:moveTo>
                          <a:pt x="51" y="33"/>
                        </a:moveTo>
                        <a:lnTo>
                          <a:pt x="20" y="8"/>
                        </a:lnTo>
                        <a:lnTo>
                          <a:pt x="12" y="3"/>
                        </a:lnTo>
                        <a:lnTo>
                          <a:pt x="6" y="0"/>
                        </a:lnTo>
                        <a:lnTo>
                          <a:pt x="2" y="3"/>
                        </a:lnTo>
                        <a:lnTo>
                          <a:pt x="0" y="5"/>
                        </a:lnTo>
                        <a:lnTo>
                          <a:pt x="0" y="13"/>
                        </a:lnTo>
                        <a:lnTo>
                          <a:pt x="16" y="56"/>
                        </a:lnTo>
                        <a:lnTo>
                          <a:pt x="22" y="58"/>
                        </a:lnTo>
                        <a:lnTo>
                          <a:pt x="28" y="58"/>
                        </a:lnTo>
                        <a:lnTo>
                          <a:pt x="32" y="56"/>
                        </a:lnTo>
                        <a:lnTo>
                          <a:pt x="40" y="53"/>
                        </a:lnTo>
                        <a:lnTo>
                          <a:pt x="46" y="48"/>
                        </a:lnTo>
                        <a:lnTo>
                          <a:pt x="48" y="43"/>
                        </a:lnTo>
                        <a:lnTo>
                          <a:pt x="51" y="38"/>
                        </a:lnTo>
                        <a:lnTo>
                          <a:pt x="51" y="33"/>
                        </a:lnTo>
                        <a:close/>
                      </a:path>
                    </a:pathLst>
                  </a:custGeom>
                  <a:solidFill>
                    <a:srgbClr val="9F9FBF"/>
                  </a:solidFill>
                  <a:ln w="10160">
                    <a:solidFill>
                      <a:srgbClr val="000000"/>
                    </a:solidFill>
                    <a:prstDash val="solid"/>
                    <a:round/>
                    <a:headEnd/>
                    <a:tailEnd/>
                  </a:ln>
                </p:spPr>
                <p:txBody>
                  <a:bodyPr/>
                  <a:lstStyle/>
                  <a:p>
                    <a:endParaRPr lang="en-GB">
                      <a:solidFill>
                        <a:srgbClr val="000000"/>
                      </a:solidFill>
                    </a:endParaRPr>
                  </a:p>
                </p:txBody>
              </p:sp>
              <p:sp>
                <p:nvSpPr>
                  <p:cNvPr id="71" name="Freeform 54"/>
                  <p:cNvSpPr>
                    <a:spLocks/>
                  </p:cNvSpPr>
                  <p:nvPr/>
                </p:nvSpPr>
                <p:spPr bwMode="auto">
                  <a:xfrm>
                    <a:off x="13928" y="10828"/>
                    <a:ext cx="49" cy="32"/>
                  </a:xfrm>
                  <a:custGeom>
                    <a:avLst/>
                    <a:gdLst>
                      <a:gd name="T0" fmla="*/ 49 w 49"/>
                      <a:gd name="T1" fmla="*/ 0 h 32"/>
                      <a:gd name="T2" fmla="*/ 49 w 49"/>
                      <a:gd name="T3" fmla="*/ 7 h 32"/>
                      <a:gd name="T4" fmla="*/ 47 w 49"/>
                      <a:gd name="T5" fmla="*/ 12 h 32"/>
                      <a:gd name="T6" fmla="*/ 39 w 49"/>
                      <a:gd name="T7" fmla="*/ 20 h 32"/>
                      <a:gd name="T8" fmla="*/ 33 w 49"/>
                      <a:gd name="T9" fmla="*/ 23 h 32"/>
                      <a:gd name="T10" fmla="*/ 23 w 49"/>
                      <a:gd name="T11" fmla="*/ 27 h 32"/>
                      <a:gd name="T12" fmla="*/ 19 w 49"/>
                      <a:gd name="T13" fmla="*/ 32 h 32"/>
                      <a:gd name="T14" fmla="*/ 13 w 49"/>
                      <a:gd name="T15" fmla="*/ 32 h 32"/>
                      <a:gd name="T16" fmla="*/ 9 w 49"/>
                      <a:gd name="T17" fmla="*/ 32 h 32"/>
                      <a:gd name="T18" fmla="*/ 0 w 49"/>
                      <a:gd name="T19" fmla="*/ 32 h 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32">
                        <a:moveTo>
                          <a:pt x="49" y="0"/>
                        </a:moveTo>
                        <a:lnTo>
                          <a:pt x="49" y="7"/>
                        </a:lnTo>
                        <a:lnTo>
                          <a:pt x="47" y="12"/>
                        </a:lnTo>
                        <a:lnTo>
                          <a:pt x="39" y="20"/>
                        </a:lnTo>
                        <a:lnTo>
                          <a:pt x="33" y="23"/>
                        </a:lnTo>
                        <a:lnTo>
                          <a:pt x="23" y="27"/>
                        </a:lnTo>
                        <a:lnTo>
                          <a:pt x="19" y="32"/>
                        </a:lnTo>
                        <a:lnTo>
                          <a:pt x="13" y="32"/>
                        </a:lnTo>
                        <a:lnTo>
                          <a:pt x="9" y="32"/>
                        </a:lnTo>
                        <a:lnTo>
                          <a:pt x="0" y="32"/>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sp>
                <p:nvSpPr>
                  <p:cNvPr id="72" name="Freeform 55"/>
                  <p:cNvSpPr>
                    <a:spLocks/>
                  </p:cNvSpPr>
                  <p:nvPr/>
                </p:nvSpPr>
                <p:spPr bwMode="auto">
                  <a:xfrm>
                    <a:off x="13920" y="10815"/>
                    <a:ext cx="45" cy="31"/>
                  </a:xfrm>
                  <a:custGeom>
                    <a:avLst/>
                    <a:gdLst>
                      <a:gd name="T0" fmla="*/ 45 w 45"/>
                      <a:gd name="T1" fmla="*/ 0 h 31"/>
                      <a:gd name="T2" fmla="*/ 45 w 45"/>
                      <a:gd name="T3" fmla="*/ 6 h 31"/>
                      <a:gd name="T4" fmla="*/ 39 w 45"/>
                      <a:gd name="T5" fmla="*/ 11 h 31"/>
                      <a:gd name="T6" fmla="*/ 33 w 45"/>
                      <a:gd name="T7" fmla="*/ 20 h 31"/>
                      <a:gd name="T8" fmla="*/ 29 w 45"/>
                      <a:gd name="T9" fmla="*/ 25 h 31"/>
                      <a:gd name="T10" fmla="*/ 23 w 45"/>
                      <a:gd name="T11" fmla="*/ 26 h 31"/>
                      <a:gd name="T12" fmla="*/ 14 w 45"/>
                      <a:gd name="T13" fmla="*/ 30 h 31"/>
                      <a:gd name="T14" fmla="*/ 8 w 45"/>
                      <a:gd name="T15" fmla="*/ 31 h 31"/>
                      <a:gd name="T16" fmla="*/ 4 w 45"/>
                      <a:gd name="T17" fmla="*/ 30 h 31"/>
                      <a:gd name="T18" fmla="*/ 0 w 45"/>
                      <a:gd name="T19" fmla="*/ 30 h 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 h="31">
                        <a:moveTo>
                          <a:pt x="45" y="0"/>
                        </a:moveTo>
                        <a:lnTo>
                          <a:pt x="45" y="6"/>
                        </a:lnTo>
                        <a:lnTo>
                          <a:pt x="39" y="11"/>
                        </a:lnTo>
                        <a:lnTo>
                          <a:pt x="33" y="20"/>
                        </a:lnTo>
                        <a:lnTo>
                          <a:pt x="29" y="25"/>
                        </a:lnTo>
                        <a:lnTo>
                          <a:pt x="23" y="26"/>
                        </a:lnTo>
                        <a:lnTo>
                          <a:pt x="14" y="30"/>
                        </a:lnTo>
                        <a:lnTo>
                          <a:pt x="8" y="31"/>
                        </a:lnTo>
                        <a:lnTo>
                          <a:pt x="4" y="30"/>
                        </a:lnTo>
                        <a:lnTo>
                          <a:pt x="0" y="30"/>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grpSp>
          </p:grpSp>
        </p:grpSp>
      </p:grpSp>
      <p:sp>
        <p:nvSpPr>
          <p:cNvPr id="3" name="Fußzeilenplatzhalter 2"/>
          <p:cNvSpPr>
            <a:spLocks noGrp="1"/>
          </p:cNvSpPr>
          <p:nvPr>
            <p:ph type="ftr" sz="quarter" idx="10"/>
          </p:nvPr>
        </p:nvSpPr>
        <p:spPr/>
        <p:txBody>
          <a:bodyPr/>
          <a:lstStyle/>
          <a:p>
            <a:r>
              <a:rPr lang="de-DE" smtClean="0">
                <a:solidFill>
                  <a:srgbClr val="000000"/>
                </a:solidFill>
              </a:rPr>
              <a:t>Martin WEBER | REGIONAL PREPARATORY GROUP MEETING FOR WRC-19 | © Bundesnetzagentur</a:t>
            </a:r>
            <a:endParaRPr lang="de-DE" dirty="0">
              <a:solidFill>
                <a:srgbClr val="000000"/>
              </a:solidFill>
            </a:endParaRPr>
          </a:p>
        </p:txBody>
      </p:sp>
      <p:sp>
        <p:nvSpPr>
          <p:cNvPr id="4" name="Datumsplatzhalter 3"/>
          <p:cNvSpPr>
            <a:spLocks noGrp="1"/>
          </p:cNvSpPr>
          <p:nvPr>
            <p:ph type="dt" sz="half" idx="12"/>
          </p:nvPr>
        </p:nvSpPr>
        <p:spPr/>
        <p:txBody>
          <a:bodyPr/>
          <a:lstStyle/>
          <a:p>
            <a:r>
              <a:rPr lang="de-DE" smtClean="0">
                <a:solidFill>
                  <a:srgbClr val="000000"/>
                </a:solidFill>
              </a:rPr>
              <a:t> </a:t>
            </a:r>
            <a:endParaRPr lang="de-DE">
              <a:solidFill>
                <a:srgbClr val="000000"/>
              </a:solidFill>
            </a:endParaRPr>
          </a:p>
        </p:txBody>
      </p:sp>
    </p:spTree>
    <p:extLst>
      <p:ext uri="{BB962C8B-B14F-4D97-AF65-F5344CB8AC3E}">
        <p14:creationId xmlns:p14="http://schemas.microsoft.com/office/powerpoint/2010/main" val="39615768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err="1" smtClean="0"/>
              <a:t>Overview</a:t>
            </a:r>
            <a:endParaRPr lang="de-DE" dirty="0"/>
          </a:p>
        </p:txBody>
      </p:sp>
      <p:sp>
        <p:nvSpPr>
          <p:cNvPr id="10" name="Rectangle 14"/>
          <p:cNvSpPr>
            <a:spLocks noGrp="1" noChangeArrowheads="1"/>
          </p:cNvSpPr>
          <p:nvPr>
            <p:ph type="sldNum" sz="quarter" idx="11"/>
          </p:nvPr>
        </p:nvSpPr>
        <p:spPr bwMode="auto">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400" smtClean="0">
                <a:latin typeface="Verdana" pitchFamily="34" charset="0"/>
                <a:ea typeface="Verdana" pitchFamily="34" charset="0"/>
                <a:cs typeface="Verdana" pitchFamily="34" charset="0"/>
              </a:defRPr>
            </a:lvl1pPr>
          </a:lstStyle>
          <a:p>
            <a:fld id="{E4112350-7D1F-4F7B-A7EF-9C24A53D12C6}" type="slidenum">
              <a:rPr lang="de-DE" sz="1000" smtClean="0"/>
              <a:pPr/>
              <a:t>2</a:t>
            </a:fld>
            <a:endParaRPr lang="de-DE" sz="1000" dirty="0"/>
          </a:p>
        </p:txBody>
      </p:sp>
      <p:sp>
        <p:nvSpPr>
          <p:cNvPr id="2" name="Textplatzhalter 1"/>
          <p:cNvSpPr>
            <a:spLocks noGrp="1"/>
          </p:cNvSpPr>
          <p:nvPr>
            <p:ph type="body" sz="quarter" idx="13"/>
          </p:nvPr>
        </p:nvSpPr>
        <p:spPr/>
        <p:txBody>
          <a:bodyPr/>
          <a:lstStyle/>
          <a:p>
            <a:pPr marL="342900" lvl="0" indent="-342900">
              <a:spcBef>
                <a:spcPct val="30000"/>
              </a:spcBef>
              <a:buClr>
                <a:srgbClr val="417DBE"/>
              </a:buClr>
              <a:buSzPct val="80000"/>
              <a:buFont typeface="Arial" panose="020B0604020202020204" pitchFamily="34" charset="0"/>
              <a:buChar char="•"/>
            </a:pPr>
            <a:r>
              <a:rPr lang="en-GB" dirty="0" smtClean="0">
                <a:solidFill>
                  <a:srgbClr val="000000"/>
                </a:solidFill>
                <a:latin typeface="Verdana" pitchFamily="34" charset="0"/>
              </a:rPr>
              <a:t>Fixed </a:t>
            </a:r>
            <a:r>
              <a:rPr lang="en-GB" dirty="0">
                <a:solidFill>
                  <a:srgbClr val="000000"/>
                </a:solidFill>
                <a:latin typeface="Verdana" pitchFamily="34" charset="0"/>
              </a:rPr>
              <a:t>Satellite Service Systems for RPAS</a:t>
            </a:r>
          </a:p>
          <a:p>
            <a:pPr marL="342900" lvl="0" indent="-342900">
              <a:spcBef>
                <a:spcPct val="30000"/>
              </a:spcBef>
              <a:buClr>
                <a:srgbClr val="417DBE"/>
              </a:buClr>
              <a:buSzPct val="80000"/>
              <a:buFont typeface="Arial" panose="020B0604020202020204" pitchFamily="34" charset="0"/>
              <a:buChar char="•"/>
            </a:pPr>
            <a:r>
              <a:rPr lang="en-GB" dirty="0">
                <a:solidFill>
                  <a:srgbClr val="000000"/>
                </a:solidFill>
                <a:latin typeface="Verdana" pitchFamily="34" charset="0"/>
              </a:rPr>
              <a:t>WRC-19 Decision </a:t>
            </a:r>
          </a:p>
          <a:p>
            <a:pPr marL="342900" lvl="0" indent="-342900">
              <a:spcBef>
                <a:spcPct val="30000"/>
              </a:spcBef>
              <a:buClr>
                <a:srgbClr val="417DBE"/>
              </a:buClr>
              <a:buSzPct val="80000"/>
              <a:buFont typeface="Arial" panose="020B0604020202020204" pitchFamily="34" charset="0"/>
              <a:buChar char="•"/>
            </a:pPr>
            <a:r>
              <a:rPr lang="en-GB" dirty="0">
                <a:solidFill>
                  <a:srgbClr val="000000"/>
                </a:solidFill>
                <a:latin typeface="Verdana" pitchFamily="34" charset="0"/>
              </a:rPr>
              <a:t>Safety</a:t>
            </a:r>
          </a:p>
          <a:p>
            <a:pPr marL="342900" lvl="0" indent="-342900">
              <a:spcBef>
                <a:spcPct val="30000"/>
              </a:spcBef>
              <a:buClr>
                <a:srgbClr val="417DBE"/>
              </a:buClr>
              <a:buSzPct val="80000"/>
              <a:buFont typeface="Arial" panose="020B0604020202020204" pitchFamily="34" charset="0"/>
              <a:buChar char="•"/>
            </a:pPr>
            <a:r>
              <a:rPr lang="en-GB" dirty="0" smtClean="0">
                <a:solidFill>
                  <a:srgbClr val="000000"/>
                </a:solidFill>
                <a:latin typeface="Verdana" pitchFamily="34" charset="0"/>
              </a:rPr>
              <a:t>Activities following WRC-15</a:t>
            </a:r>
            <a:endParaRPr lang="en-GB" dirty="0">
              <a:solidFill>
                <a:srgbClr val="000000"/>
              </a:solidFill>
              <a:latin typeface="Verdana" pitchFamily="34" charset="0"/>
            </a:endParaRPr>
          </a:p>
          <a:p>
            <a:pPr marL="971550" lvl="1" indent="-342900">
              <a:spcBef>
                <a:spcPct val="30000"/>
              </a:spcBef>
              <a:buClr>
                <a:srgbClr val="57676F"/>
              </a:buClr>
              <a:buSzPct val="80000"/>
              <a:buFont typeface="Arial" panose="020B0604020202020204" pitchFamily="34" charset="0"/>
              <a:buChar char="•"/>
            </a:pPr>
            <a:r>
              <a:rPr lang="en-GB" dirty="0" smtClean="0">
                <a:solidFill>
                  <a:srgbClr val="000000"/>
                </a:solidFill>
                <a:latin typeface="Verdana" pitchFamily="34" charset="0"/>
              </a:rPr>
              <a:t>in </a:t>
            </a:r>
            <a:r>
              <a:rPr lang="en-GB" dirty="0">
                <a:solidFill>
                  <a:srgbClr val="000000"/>
                </a:solidFill>
                <a:latin typeface="Verdana" pitchFamily="34" charset="0"/>
              </a:rPr>
              <a:t>ITU-R</a:t>
            </a:r>
          </a:p>
          <a:p>
            <a:pPr marL="971550" lvl="1" indent="-342900">
              <a:spcBef>
                <a:spcPct val="30000"/>
              </a:spcBef>
              <a:buClr>
                <a:srgbClr val="57676F"/>
              </a:buClr>
              <a:buSzPct val="80000"/>
              <a:buFont typeface="Arial" panose="020B0604020202020204" pitchFamily="34" charset="0"/>
              <a:buChar char="•"/>
            </a:pPr>
            <a:r>
              <a:rPr lang="en-GB" dirty="0" smtClean="0">
                <a:solidFill>
                  <a:srgbClr val="000000"/>
                </a:solidFill>
                <a:latin typeface="Verdana" pitchFamily="34" charset="0"/>
              </a:rPr>
              <a:t>In ICAO</a:t>
            </a:r>
            <a:endParaRPr lang="de-DE" dirty="0"/>
          </a:p>
        </p:txBody>
      </p:sp>
      <p:sp>
        <p:nvSpPr>
          <p:cNvPr id="14" name="Fußzeilenplatzhalter 13"/>
          <p:cNvSpPr>
            <a:spLocks noGrp="1"/>
          </p:cNvSpPr>
          <p:nvPr>
            <p:ph type="ftr" sz="quarter" idx="10"/>
          </p:nvPr>
        </p:nvSpPr>
        <p:spPr/>
        <p:txBody>
          <a:bodyPr/>
          <a:lstStyle/>
          <a:p>
            <a:pPr>
              <a:defRPr/>
            </a:pPr>
            <a:r>
              <a:rPr lang="de-DE" smtClean="0"/>
              <a:t>Martin WEBER | REGIONAL PREPARATORY GROUP MEETING FOR WRC-19 | © Bundesnetzagentur</a:t>
            </a:r>
            <a:endParaRPr lang="de-DE" dirty="0"/>
          </a:p>
        </p:txBody>
      </p:sp>
      <p:sp>
        <p:nvSpPr>
          <p:cNvPr id="15" name="Datumsplatzhalter 14"/>
          <p:cNvSpPr>
            <a:spLocks noGrp="1"/>
          </p:cNvSpPr>
          <p:nvPr>
            <p:ph type="dt" sz="half" idx="12"/>
          </p:nvPr>
        </p:nvSpPr>
        <p:spPr/>
        <p:txBody>
          <a:bodyPr/>
          <a:lstStyle/>
          <a:p>
            <a:pPr>
              <a:defRPr/>
            </a:pPr>
            <a:r>
              <a:rPr lang="de-DE" smtClean="0"/>
              <a:t> </a:t>
            </a:r>
            <a:endParaRPr lang="de-DE"/>
          </a:p>
        </p:txBody>
      </p:sp>
    </p:spTree>
    <p:extLst>
      <p:ext uri="{BB962C8B-B14F-4D97-AF65-F5344CB8AC3E}">
        <p14:creationId xmlns:p14="http://schemas.microsoft.com/office/powerpoint/2010/main" val="2994237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Fixed Satellite Service Systems for RPAS</a:t>
            </a:r>
            <a:endParaRPr lang="en-GB" dirty="0"/>
          </a:p>
        </p:txBody>
      </p:sp>
      <p:sp>
        <p:nvSpPr>
          <p:cNvPr id="3" name="Textplatzhalter 2"/>
          <p:cNvSpPr>
            <a:spLocks noGrp="1"/>
          </p:cNvSpPr>
          <p:nvPr>
            <p:ph type="body" idx="1"/>
          </p:nvPr>
        </p:nvSpPr>
        <p:spPr/>
        <p:txBody>
          <a:bodyPr/>
          <a:lstStyle/>
          <a:p>
            <a:pPr marL="342900" indent="-342900">
              <a:buFont typeface="Arial" panose="020B0604020202020204" pitchFamily="34" charset="0"/>
              <a:buChar char="•"/>
            </a:pPr>
            <a:r>
              <a:rPr lang="en-GB" dirty="0" smtClean="0"/>
              <a:t>a constant Link between Pilot and RPA is needed</a:t>
            </a:r>
          </a:p>
          <a:p>
            <a:pPr lvl="1" indent="0">
              <a:buNone/>
            </a:pPr>
            <a:r>
              <a:rPr lang="en-GB" sz="1600" dirty="0" smtClean="0"/>
              <a:t>(</a:t>
            </a:r>
            <a:r>
              <a:rPr lang="en-GB" sz="1600" dirty="0" err="1" smtClean="0"/>
              <a:t>Idealy</a:t>
            </a:r>
            <a:r>
              <a:rPr lang="en-GB" sz="1600" dirty="0" smtClean="0"/>
              <a:t> 100% of the time)</a:t>
            </a:r>
          </a:p>
          <a:p>
            <a:pPr marL="342900" indent="-342900">
              <a:buFont typeface="Arial" panose="020B0604020202020204" pitchFamily="34" charset="0"/>
              <a:buChar char="•"/>
            </a:pPr>
            <a:r>
              <a:rPr lang="en-GB" dirty="0" smtClean="0"/>
              <a:t>for long distant flights (over oceans) terrestrial networks are difficult/impossible </a:t>
            </a:r>
            <a:r>
              <a:rPr lang="en-GB" dirty="0" smtClean="0">
                <a:sym typeface="Wingdings" panose="05000000000000000000" pitchFamily="2" charset="2"/>
              </a:rPr>
              <a:t> </a:t>
            </a:r>
            <a:r>
              <a:rPr lang="en-GB" b="1" dirty="0" smtClean="0">
                <a:sym typeface="Wingdings" panose="05000000000000000000" pitchFamily="2" charset="2"/>
              </a:rPr>
              <a:t>Satellite</a:t>
            </a:r>
            <a:endParaRPr lang="en-GB" b="1" dirty="0" smtClean="0"/>
          </a:p>
          <a:p>
            <a:pPr marL="342900" indent="-342900">
              <a:buFont typeface="Arial" panose="020B0604020202020204" pitchFamily="34" charset="0"/>
              <a:buChar char="•"/>
            </a:pPr>
            <a:endParaRPr lang="en-GB" dirty="0"/>
          </a:p>
        </p:txBody>
      </p:sp>
      <p:sp>
        <p:nvSpPr>
          <p:cNvPr id="5" name="Foliennummernplatzhalter 4"/>
          <p:cNvSpPr>
            <a:spLocks noGrp="1"/>
          </p:cNvSpPr>
          <p:nvPr>
            <p:ph type="sldNum" sz="quarter" idx="11"/>
          </p:nvPr>
        </p:nvSpPr>
        <p:spPr/>
        <p:txBody>
          <a:bodyPr/>
          <a:lstStyle/>
          <a:p>
            <a:fld id="{E4112350-7D1F-4F7B-A7EF-9C24A53D12C6}" type="slidenum">
              <a:rPr lang="de-DE" smtClean="0"/>
              <a:t>3</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grpSp>
        <p:nvGrpSpPr>
          <p:cNvPr id="7" name="Gruppieren 6"/>
          <p:cNvGrpSpPr/>
          <p:nvPr/>
        </p:nvGrpSpPr>
        <p:grpSpPr>
          <a:xfrm>
            <a:off x="1153630" y="2844430"/>
            <a:ext cx="7092679" cy="3363342"/>
            <a:chOff x="164909" y="884869"/>
            <a:chExt cx="8835474" cy="5331409"/>
          </a:xfrm>
        </p:grpSpPr>
        <p:sp>
          <p:nvSpPr>
            <p:cNvPr id="8" name="Freeform 521"/>
            <p:cNvSpPr>
              <a:spLocks/>
            </p:cNvSpPr>
            <p:nvPr/>
          </p:nvSpPr>
          <p:spPr bwMode="auto">
            <a:xfrm>
              <a:off x="164909" y="1015829"/>
              <a:ext cx="6779407" cy="1947638"/>
            </a:xfrm>
            <a:custGeom>
              <a:avLst/>
              <a:gdLst>
                <a:gd name="T0" fmla="*/ 2147483647 w 3261"/>
                <a:gd name="T1" fmla="*/ 2147483647 h 1011"/>
                <a:gd name="T2" fmla="*/ 2147483647 w 3261"/>
                <a:gd name="T3" fmla="*/ 2147483647 h 1011"/>
                <a:gd name="T4" fmla="*/ 2147483647 w 3261"/>
                <a:gd name="T5" fmla="*/ 0 h 1011"/>
                <a:gd name="T6" fmla="*/ 0 60000 65536"/>
                <a:gd name="T7" fmla="*/ 0 60000 65536"/>
                <a:gd name="T8" fmla="*/ 0 60000 65536"/>
              </a:gdLst>
              <a:ahLst/>
              <a:cxnLst>
                <a:cxn ang="T6">
                  <a:pos x="T0" y="T1"/>
                </a:cxn>
                <a:cxn ang="T7">
                  <a:pos x="T2" y="T3"/>
                </a:cxn>
                <a:cxn ang="T8">
                  <a:pos x="T4" y="T5"/>
                </a:cxn>
              </a:cxnLst>
              <a:rect l="0" t="0" r="r" b="b"/>
              <a:pathLst>
                <a:path w="3261" h="1011">
                  <a:moveTo>
                    <a:pt x="424" y="1011"/>
                  </a:moveTo>
                  <a:cubicBezTo>
                    <a:pt x="212" y="923"/>
                    <a:pt x="0" y="836"/>
                    <a:pt x="473" y="668"/>
                  </a:cubicBezTo>
                  <a:cubicBezTo>
                    <a:pt x="946" y="500"/>
                    <a:pt x="2796" y="111"/>
                    <a:pt x="3261" y="0"/>
                  </a:cubicBezTo>
                </a:path>
              </a:pathLst>
            </a:custGeom>
            <a:noFill/>
            <a:ln w="9525" cap="flat">
              <a:solidFill>
                <a:srgbClr val="B2B2B2"/>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graphicFrame>
          <p:nvGraphicFramePr>
            <p:cNvPr id="9" name="Object 56">
              <a:hlinkClick r:id="" action="ppaction://ole?verb=0"/>
            </p:cNvPr>
            <p:cNvGraphicFramePr>
              <a:graphicFrameLocks/>
            </p:cNvGraphicFramePr>
            <p:nvPr>
              <p:extLst>
                <p:ext uri="{D42A27DB-BD31-4B8C-83A1-F6EECF244321}">
                  <p14:modId xmlns:p14="http://schemas.microsoft.com/office/powerpoint/2010/main" val="488254240"/>
                </p:ext>
              </p:extLst>
            </p:nvPr>
          </p:nvGraphicFramePr>
          <p:xfrm>
            <a:off x="4839693" y="1043448"/>
            <a:ext cx="776807" cy="574404"/>
          </p:xfrm>
          <a:graphic>
            <a:graphicData uri="http://schemas.openxmlformats.org/presentationml/2006/ole">
              <mc:AlternateContent xmlns:mc="http://schemas.openxmlformats.org/markup-compatibility/2006">
                <mc:Choice xmlns:v="urn:schemas-microsoft-com:vml" Requires="v">
                  <p:oleObj spid="_x0000_s2100" name="Designer 4.1 Zeichnung" r:id="rId4" imgW="914400" imgH="914400" progId="MgxDesigner">
                    <p:embed/>
                  </p:oleObj>
                </mc:Choice>
                <mc:Fallback>
                  <p:oleObj name="Designer 4.1 Zeichnung" r:id="rId4" imgW="914400" imgH="914400" progId="MgxDesigner">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39693" y="1043448"/>
                          <a:ext cx="776807" cy="574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Line 58"/>
            <p:cNvSpPr>
              <a:spLocks noChangeShapeType="1"/>
            </p:cNvSpPr>
            <p:nvPr/>
          </p:nvSpPr>
          <p:spPr bwMode="auto">
            <a:xfrm flipH="1">
              <a:off x="4938985" y="1868911"/>
              <a:ext cx="218154" cy="630917"/>
            </a:xfrm>
            <a:prstGeom prst="line">
              <a:avLst/>
            </a:prstGeom>
            <a:noFill/>
            <a:ln w="19050">
              <a:solidFill>
                <a:schemeClr val="tx2">
                  <a:lumMod val="95000"/>
                  <a:lumOff val="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solidFill>
                  <a:srgbClr val="000000"/>
                </a:solidFill>
              </a:endParaRPr>
            </a:p>
          </p:txBody>
        </p:sp>
        <p:sp>
          <p:nvSpPr>
            <p:cNvPr id="11" name="Line 59"/>
            <p:cNvSpPr>
              <a:spLocks noChangeShapeType="1"/>
            </p:cNvSpPr>
            <p:nvPr/>
          </p:nvSpPr>
          <p:spPr bwMode="auto">
            <a:xfrm flipH="1">
              <a:off x="4788318" y="1611522"/>
              <a:ext cx="285639" cy="833377"/>
            </a:xfrm>
            <a:prstGeom prst="line">
              <a:avLst/>
            </a:prstGeom>
            <a:noFill/>
            <a:ln w="19050">
              <a:solidFill>
                <a:schemeClr val="tx2">
                  <a:lumMod val="95000"/>
                  <a:lumOff val="5000"/>
                </a:schemeClr>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solidFill>
                  <a:srgbClr val="000000"/>
                </a:solidFill>
              </a:endParaRPr>
            </a:p>
          </p:txBody>
        </p:sp>
        <p:grpSp>
          <p:nvGrpSpPr>
            <p:cNvPr id="12" name="Group 147"/>
            <p:cNvGrpSpPr>
              <a:grpSpLocks/>
            </p:cNvGrpSpPr>
            <p:nvPr/>
          </p:nvGrpSpPr>
          <p:grpSpPr bwMode="auto">
            <a:xfrm>
              <a:off x="4089990" y="3642388"/>
              <a:ext cx="929109" cy="604218"/>
              <a:chOff x="4390" y="338"/>
              <a:chExt cx="824" cy="538"/>
            </a:xfrm>
          </p:grpSpPr>
          <p:sp>
            <p:nvSpPr>
              <p:cNvPr id="107" name="Freeform 148"/>
              <p:cNvSpPr>
                <a:spLocks/>
              </p:cNvSpPr>
              <p:nvPr/>
            </p:nvSpPr>
            <p:spPr bwMode="auto">
              <a:xfrm>
                <a:off x="4390" y="599"/>
                <a:ext cx="824" cy="1"/>
              </a:xfrm>
              <a:custGeom>
                <a:avLst/>
                <a:gdLst>
                  <a:gd name="T0" fmla="*/ 0 w 2471"/>
                  <a:gd name="T1" fmla="*/ 0 h 4"/>
                  <a:gd name="T2" fmla="*/ 0 w 2471"/>
                  <a:gd name="T3" fmla="*/ 0 h 4"/>
                  <a:gd name="T4" fmla="*/ 0 w 2471"/>
                  <a:gd name="T5" fmla="*/ 0 h 4"/>
                  <a:gd name="T6" fmla="*/ 0 w 2471"/>
                  <a:gd name="T7" fmla="*/ 0 h 4"/>
                  <a:gd name="T8" fmla="*/ 0 w 2471"/>
                  <a:gd name="T9" fmla="*/ 0 h 4"/>
                  <a:gd name="T10" fmla="*/ 0 w 2471"/>
                  <a:gd name="T11" fmla="*/ 0 h 4"/>
                  <a:gd name="T12" fmla="*/ 0 w 2471"/>
                  <a:gd name="T13" fmla="*/ 0 h 4"/>
                  <a:gd name="T14" fmla="*/ 0 w 2471"/>
                  <a:gd name="T15" fmla="*/ 0 h 4"/>
                  <a:gd name="T16" fmla="*/ 0 w 2471"/>
                  <a:gd name="T17" fmla="*/ 0 h 4"/>
                  <a:gd name="T18" fmla="*/ 0 w 2471"/>
                  <a:gd name="T19" fmla="*/ 0 h 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71" h="4">
                    <a:moveTo>
                      <a:pt x="2" y="4"/>
                    </a:moveTo>
                    <a:lnTo>
                      <a:pt x="2471" y="4"/>
                    </a:lnTo>
                    <a:lnTo>
                      <a:pt x="2471" y="0"/>
                    </a:lnTo>
                    <a:lnTo>
                      <a:pt x="2" y="0"/>
                    </a:lnTo>
                    <a:lnTo>
                      <a:pt x="5" y="2"/>
                    </a:lnTo>
                    <a:lnTo>
                      <a:pt x="0" y="2"/>
                    </a:lnTo>
                    <a:lnTo>
                      <a:pt x="0" y="3"/>
                    </a:lnTo>
                    <a:lnTo>
                      <a:pt x="1" y="3"/>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08" name="Freeform 149"/>
              <p:cNvSpPr>
                <a:spLocks/>
              </p:cNvSpPr>
              <p:nvPr/>
            </p:nvSpPr>
            <p:spPr bwMode="auto">
              <a:xfrm>
                <a:off x="4955" y="440"/>
                <a:ext cx="136" cy="95"/>
              </a:xfrm>
              <a:custGeom>
                <a:avLst/>
                <a:gdLst>
                  <a:gd name="T0" fmla="*/ 0 w 408"/>
                  <a:gd name="T1" fmla="*/ 0 h 284"/>
                  <a:gd name="T2" fmla="*/ 0 w 408"/>
                  <a:gd name="T3" fmla="*/ 0 h 284"/>
                  <a:gd name="T4" fmla="*/ 0 w 408"/>
                  <a:gd name="T5" fmla="*/ 0 h 284"/>
                  <a:gd name="T6" fmla="*/ 0 w 408"/>
                  <a:gd name="T7" fmla="*/ 0 h 284"/>
                  <a:gd name="T8" fmla="*/ 0 w 408"/>
                  <a:gd name="T9" fmla="*/ 0 h 284"/>
                  <a:gd name="T10" fmla="*/ 0 w 408"/>
                  <a:gd name="T11" fmla="*/ 0 h 284"/>
                  <a:gd name="T12" fmla="*/ 0 w 408"/>
                  <a:gd name="T13" fmla="*/ 0 h 284"/>
                  <a:gd name="T14" fmla="*/ 0 w 408"/>
                  <a:gd name="T15" fmla="*/ 0 h 284"/>
                  <a:gd name="T16" fmla="*/ 0 w 408"/>
                  <a:gd name="T17" fmla="*/ 0 h 284"/>
                  <a:gd name="T18" fmla="*/ 0 w 408"/>
                  <a:gd name="T19" fmla="*/ 0 h 284"/>
                  <a:gd name="T20" fmla="*/ 0 w 408"/>
                  <a:gd name="T21" fmla="*/ 0 h 284"/>
                  <a:gd name="T22" fmla="*/ 0 w 408"/>
                  <a:gd name="T23" fmla="*/ 0 h 284"/>
                  <a:gd name="T24" fmla="*/ 0 w 408"/>
                  <a:gd name="T25" fmla="*/ 0 h 284"/>
                  <a:gd name="T26" fmla="*/ 0 w 408"/>
                  <a:gd name="T27" fmla="*/ 0 h 284"/>
                  <a:gd name="T28" fmla="*/ 0 w 408"/>
                  <a:gd name="T29" fmla="*/ 0 h 284"/>
                  <a:gd name="T30" fmla="*/ 0 w 408"/>
                  <a:gd name="T31" fmla="*/ 0 h 284"/>
                  <a:gd name="T32" fmla="*/ 0 w 408"/>
                  <a:gd name="T33" fmla="*/ 0 h 284"/>
                  <a:gd name="T34" fmla="*/ 0 w 408"/>
                  <a:gd name="T35" fmla="*/ 0 h 284"/>
                  <a:gd name="T36" fmla="*/ 0 w 408"/>
                  <a:gd name="T37" fmla="*/ 0 h 284"/>
                  <a:gd name="T38" fmla="*/ 0 w 408"/>
                  <a:gd name="T39" fmla="*/ 0 h 284"/>
                  <a:gd name="T40" fmla="*/ 0 w 408"/>
                  <a:gd name="T41" fmla="*/ 0 h 284"/>
                  <a:gd name="T42" fmla="*/ 0 w 408"/>
                  <a:gd name="T43" fmla="*/ 0 h 284"/>
                  <a:gd name="T44" fmla="*/ 0 w 408"/>
                  <a:gd name="T45" fmla="*/ 0 h 284"/>
                  <a:gd name="T46" fmla="*/ 0 w 408"/>
                  <a:gd name="T47" fmla="*/ 0 h 284"/>
                  <a:gd name="T48" fmla="*/ 0 w 408"/>
                  <a:gd name="T49" fmla="*/ 0 h 284"/>
                  <a:gd name="T50" fmla="*/ 0 w 408"/>
                  <a:gd name="T51" fmla="*/ 0 h 284"/>
                  <a:gd name="T52" fmla="*/ 0 w 408"/>
                  <a:gd name="T53" fmla="*/ 0 h 284"/>
                  <a:gd name="T54" fmla="*/ 0 w 408"/>
                  <a:gd name="T55" fmla="*/ 0 h 284"/>
                  <a:gd name="T56" fmla="*/ 0 w 408"/>
                  <a:gd name="T57" fmla="*/ 0 h 284"/>
                  <a:gd name="T58" fmla="*/ 0 w 408"/>
                  <a:gd name="T59" fmla="*/ 0 h 284"/>
                  <a:gd name="T60" fmla="*/ 0 w 408"/>
                  <a:gd name="T61" fmla="*/ 0 h 284"/>
                  <a:gd name="T62" fmla="*/ 0 w 408"/>
                  <a:gd name="T63" fmla="*/ 0 h 284"/>
                  <a:gd name="T64" fmla="*/ 0 w 408"/>
                  <a:gd name="T65" fmla="*/ 0 h 284"/>
                  <a:gd name="T66" fmla="*/ 0 w 408"/>
                  <a:gd name="T67" fmla="*/ 0 h 284"/>
                  <a:gd name="T68" fmla="*/ 0 w 408"/>
                  <a:gd name="T69" fmla="*/ 0 h 284"/>
                  <a:gd name="T70" fmla="*/ 0 w 408"/>
                  <a:gd name="T71" fmla="*/ 0 h 284"/>
                  <a:gd name="T72" fmla="*/ 0 w 408"/>
                  <a:gd name="T73" fmla="*/ 0 h 284"/>
                  <a:gd name="T74" fmla="*/ 0 w 408"/>
                  <a:gd name="T75" fmla="*/ 0 h 284"/>
                  <a:gd name="T76" fmla="*/ 0 w 408"/>
                  <a:gd name="T77" fmla="*/ 0 h 284"/>
                  <a:gd name="T78" fmla="*/ 0 w 408"/>
                  <a:gd name="T79" fmla="*/ 0 h 284"/>
                  <a:gd name="T80" fmla="*/ 0 w 408"/>
                  <a:gd name="T81" fmla="*/ 0 h 284"/>
                  <a:gd name="T82" fmla="*/ 0 w 408"/>
                  <a:gd name="T83" fmla="*/ 0 h 284"/>
                  <a:gd name="T84" fmla="*/ 0 w 408"/>
                  <a:gd name="T85" fmla="*/ 0 h 284"/>
                  <a:gd name="T86" fmla="*/ 0 w 408"/>
                  <a:gd name="T87" fmla="*/ 0 h 284"/>
                  <a:gd name="T88" fmla="*/ 0 w 408"/>
                  <a:gd name="T89" fmla="*/ 0 h 284"/>
                  <a:gd name="T90" fmla="*/ 0 w 408"/>
                  <a:gd name="T91" fmla="*/ 0 h 284"/>
                  <a:gd name="T92" fmla="*/ 0 w 408"/>
                  <a:gd name="T93" fmla="*/ 0 h 284"/>
                  <a:gd name="T94" fmla="*/ 0 w 408"/>
                  <a:gd name="T95" fmla="*/ 0 h 284"/>
                  <a:gd name="T96" fmla="*/ 0 w 408"/>
                  <a:gd name="T97" fmla="*/ 0 h 284"/>
                  <a:gd name="T98" fmla="*/ 0 w 408"/>
                  <a:gd name="T99" fmla="*/ 0 h 28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408" h="284">
                    <a:moveTo>
                      <a:pt x="408" y="284"/>
                    </a:moveTo>
                    <a:lnTo>
                      <a:pt x="374" y="282"/>
                    </a:lnTo>
                    <a:lnTo>
                      <a:pt x="343" y="278"/>
                    </a:lnTo>
                    <a:lnTo>
                      <a:pt x="314" y="271"/>
                    </a:lnTo>
                    <a:lnTo>
                      <a:pt x="286" y="262"/>
                    </a:lnTo>
                    <a:lnTo>
                      <a:pt x="260" y="250"/>
                    </a:lnTo>
                    <a:lnTo>
                      <a:pt x="236" y="236"/>
                    </a:lnTo>
                    <a:lnTo>
                      <a:pt x="214" y="221"/>
                    </a:lnTo>
                    <a:lnTo>
                      <a:pt x="193" y="202"/>
                    </a:lnTo>
                    <a:lnTo>
                      <a:pt x="173" y="182"/>
                    </a:lnTo>
                    <a:lnTo>
                      <a:pt x="156" y="160"/>
                    </a:lnTo>
                    <a:lnTo>
                      <a:pt x="138" y="137"/>
                    </a:lnTo>
                    <a:lnTo>
                      <a:pt x="123" y="113"/>
                    </a:lnTo>
                    <a:lnTo>
                      <a:pt x="109" y="86"/>
                    </a:lnTo>
                    <a:lnTo>
                      <a:pt x="95" y="58"/>
                    </a:lnTo>
                    <a:lnTo>
                      <a:pt x="84" y="30"/>
                    </a:lnTo>
                    <a:lnTo>
                      <a:pt x="72" y="0"/>
                    </a:lnTo>
                    <a:lnTo>
                      <a:pt x="0" y="77"/>
                    </a:lnTo>
                    <a:lnTo>
                      <a:pt x="11" y="93"/>
                    </a:lnTo>
                    <a:lnTo>
                      <a:pt x="21" y="110"/>
                    </a:lnTo>
                    <a:lnTo>
                      <a:pt x="32" y="127"/>
                    </a:lnTo>
                    <a:lnTo>
                      <a:pt x="43" y="142"/>
                    </a:lnTo>
                    <a:lnTo>
                      <a:pt x="55" y="158"/>
                    </a:lnTo>
                    <a:lnTo>
                      <a:pt x="68" y="174"/>
                    </a:lnTo>
                    <a:lnTo>
                      <a:pt x="79" y="189"/>
                    </a:lnTo>
                    <a:lnTo>
                      <a:pt x="92" y="205"/>
                    </a:lnTo>
                    <a:lnTo>
                      <a:pt x="100" y="214"/>
                    </a:lnTo>
                    <a:lnTo>
                      <a:pt x="108" y="223"/>
                    </a:lnTo>
                    <a:lnTo>
                      <a:pt x="118" y="234"/>
                    </a:lnTo>
                    <a:lnTo>
                      <a:pt x="127" y="243"/>
                    </a:lnTo>
                    <a:lnTo>
                      <a:pt x="137" y="252"/>
                    </a:lnTo>
                    <a:lnTo>
                      <a:pt x="148" y="260"/>
                    </a:lnTo>
                    <a:lnTo>
                      <a:pt x="158" y="267"/>
                    </a:lnTo>
                    <a:lnTo>
                      <a:pt x="170" y="273"/>
                    </a:lnTo>
                    <a:lnTo>
                      <a:pt x="177" y="275"/>
                    </a:lnTo>
                    <a:lnTo>
                      <a:pt x="187" y="277"/>
                    </a:lnTo>
                    <a:lnTo>
                      <a:pt x="199" y="279"/>
                    </a:lnTo>
                    <a:lnTo>
                      <a:pt x="214" y="280"/>
                    </a:lnTo>
                    <a:lnTo>
                      <a:pt x="230" y="281"/>
                    </a:lnTo>
                    <a:lnTo>
                      <a:pt x="248" y="281"/>
                    </a:lnTo>
                    <a:lnTo>
                      <a:pt x="265" y="282"/>
                    </a:lnTo>
                    <a:lnTo>
                      <a:pt x="285" y="282"/>
                    </a:lnTo>
                    <a:lnTo>
                      <a:pt x="303" y="284"/>
                    </a:lnTo>
                    <a:lnTo>
                      <a:pt x="322" y="284"/>
                    </a:lnTo>
                    <a:lnTo>
                      <a:pt x="341" y="284"/>
                    </a:lnTo>
                    <a:lnTo>
                      <a:pt x="358" y="284"/>
                    </a:lnTo>
                    <a:lnTo>
                      <a:pt x="373" y="284"/>
                    </a:lnTo>
                    <a:lnTo>
                      <a:pt x="387" y="284"/>
                    </a:lnTo>
                    <a:lnTo>
                      <a:pt x="399" y="284"/>
                    </a:lnTo>
                    <a:lnTo>
                      <a:pt x="408" y="284"/>
                    </a:lnTo>
                    <a:close/>
                  </a:path>
                </a:pathLst>
              </a:custGeom>
              <a:solidFill>
                <a:srgbClr val="FF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09" name="Freeform 150"/>
              <p:cNvSpPr>
                <a:spLocks/>
              </p:cNvSpPr>
              <p:nvPr/>
            </p:nvSpPr>
            <p:spPr bwMode="auto">
              <a:xfrm>
                <a:off x="5014" y="503"/>
                <a:ext cx="77" cy="32"/>
              </a:xfrm>
              <a:custGeom>
                <a:avLst/>
                <a:gdLst>
                  <a:gd name="T0" fmla="*/ 0 w 232"/>
                  <a:gd name="T1" fmla="*/ 0 h 98"/>
                  <a:gd name="T2" fmla="*/ 0 w 232"/>
                  <a:gd name="T3" fmla="*/ 0 h 98"/>
                  <a:gd name="T4" fmla="*/ 0 w 232"/>
                  <a:gd name="T5" fmla="*/ 0 h 98"/>
                  <a:gd name="T6" fmla="*/ 0 w 232"/>
                  <a:gd name="T7" fmla="*/ 0 h 98"/>
                  <a:gd name="T8" fmla="*/ 0 w 232"/>
                  <a:gd name="T9" fmla="*/ 0 h 98"/>
                  <a:gd name="T10" fmla="*/ 0 w 232"/>
                  <a:gd name="T11" fmla="*/ 0 h 98"/>
                  <a:gd name="T12" fmla="*/ 0 w 232"/>
                  <a:gd name="T13" fmla="*/ 0 h 98"/>
                  <a:gd name="T14" fmla="*/ 0 w 232"/>
                  <a:gd name="T15" fmla="*/ 0 h 98"/>
                  <a:gd name="T16" fmla="*/ 0 w 232"/>
                  <a:gd name="T17" fmla="*/ 0 h 98"/>
                  <a:gd name="T18" fmla="*/ 0 w 232"/>
                  <a:gd name="T19" fmla="*/ 0 h 98"/>
                  <a:gd name="T20" fmla="*/ 0 w 232"/>
                  <a:gd name="T21" fmla="*/ 0 h 98"/>
                  <a:gd name="T22" fmla="*/ 0 w 232"/>
                  <a:gd name="T23" fmla="*/ 0 h 98"/>
                  <a:gd name="T24" fmla="*/ 0 w 232"/>
                  <a:gd name="T25" fmla="*/ 0 h 98"/>
                  <a:gd name="T26" fmla="*/ 0 w 232"/>
                  <a:gd name="T27" fmla="*/ 0 h 98"/>
                  <a:gd name="T28" fmla="*/ 0 w 232"/>
                  <a:gd name="T29" fmla="*/ 0 h 98"/>
                  <a:gd name="T30" fmla="*/ 0 w 232"/>
                  <a:gd name="T31" fmla="*/ 0 h 98"/>
                  <a:gd name="T32" fmla="*/ 0 w 232"/>
                  <a:gd name="T33" fmla="*/ 0 h 98"/>
                  <a:gd name="T34" fmla="*/ 0 w 232"/>
                  <a:gd name="T35" fmla="*/ 0 h 98"/>
                  <a:gd name="T36" fmla="*/ 0 w 232"/>
                  <a:gd name="T37" fmla="*/ 0 h 98"/>
                  <a:gd name="T38" fmla="*/ 0 w 232"/>
                  <a:gd name="T39" fmla="*/ 0 h 98"/>
                  <a:gd name="T40" fmla="*/ 0 w 232"/>
                  <a:gd name="T41" fmla="*/ 0 h 98"/>
                  <a:gd name="T42" fmla="*/ 0 w 232"/>
                  <a:gd name="T43" fmla="*/ 0 h 98"/>
                  <a:gd name="T44" fmla="*/ 0 w 232"/>
                  <a:gd name="T45" fmla="*/ 0 h 98"/>
                  <a:gd name="T46" fmla="*/ 0 w 232"/>
                  <a:gd name="T47" fmla="*/ 0 h 98"/>
                  <a:gd name="T48" fmla="*/ 0 w 232"/>
                  <a:gd name="T49" fmla="*/ 0 h 98"/>
                  <a:gd name="T50" fmla="*/ 0 w 232"/>
                  <a:gd name="T51" fmla="*/ 0 h 98"/>
                  <a:gd name="T52" fmla="*/ 0 w 232"/>
                  <a:gd name="T53" fmla="*/ 0 h 98"/>
                  <a:gd name="T54" fmla="*/ 0 w 232"/>
                  <a:gd name="T55" fmla="*/ 0 h 98"/>
                  <a:gd name="T56" fmla="*/ 0 w 232"/>
                  <a:gd name="T57" fmla="*/ 0 h 98"/>
                  <a:gd name="T58" fmla="*/ 0 w 232"/>
                  <a:gd name="T59" fmla="*/ 0 h 98"/>
                  <a:gd name="T60" fmla="*/ 0 w 232"/>
                  <a:gd name="T61" fmla="*/ 0 h 98"/>
                  <a:gd name="T62" fmla="*/ 0 w 232"/>
                  <a:gd name="T63" fmla="*/ 0 h 98"/>
                  <a:gd name="T64" fmla="*/ 0 w 232"/>
                  <a:gd name="T65" fmla="*/ 0 h 98"/>
                  <a:gd name="T66" fmla="*/ 0 w 232"/>
                  <a:gd name="T67" fmla="*/ 0 h 98"/>
                  <a:gd name="T68" fmla="*/ 0 w 232"/>
                  <a:gd name="T69" fmla="*/ 0 h 98"/>
                  <a:gd name="T70" fmla="*/ 0 w 232"/>
                  <a:gd name="T71" fmla="*/ 0 h 98"/>
                  <a:gd name="T72" fmla="*/ 0 w 232"/>
                  <a:gd name="T73" fmla="*/ 0 h 98"/>
                  <a:gd name="T74" fmla="*/ 0 w 232"/>
                  <a:gd name="T75" fmla="*/ 0 h 9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32" h="98">
                    <a:moveTo>
                      <a:pt x="0" y="2"/>
                    </a:moveTo>
                    <a:lnTo>
                      <a:pt x="10" y="14"/>
                    </a:lnTo>
                    <a:lnTo>
                      <a:pt x="22" y="25"/>
                    </a:lnTo>
                    <a:lnTo>
                      <a:pt x="35" y="35"/>
                    </a:lnTo>
                    <a:lnTo>
                      <a:pt x="47" y="44"/>
                    </a:lnTo>
                    <a:lnTo>
                      <a:pt x="60" y="54"/>
                    </a:lnTo>
                    <a:lnTo>
                      <a:pt x="74" y="62"/>
                    </a:lnTo>
                    <a:lnTo>
                      <a:pt x="88" y="69"/>
                    </a:lnTo>
                    <a:lnTo>
                      <a:pt x="103" y="75"/>
                    </a:lnTo>
                    <a:lnTo>
                      <a:pt x="118" y="80"/>
                    </a:lnTo>
                    <a:lnTo>
                      <a:pt x="133" y="85"/>
                    </a:lnTo>
                    <a:lnTo>
                      <a:pt x="149" y="90"/>
                    </a:lnTo>
                    <a:lnTo>
                      <a:pt x="165" y="93"/>
                    </a:lnTo>
                    <a:lnTo>
                      <a:pt x="180" y="95"/>
                    </a:lnTo>
                    <a:lnTo>
                      <a:pt x="196" y="97"/>
                    </a:lnTo>
                    <a:lnTo>
                      <a:pt x="211" y="98"/>
                    </a:lnTo>
                    <a:lnTo>
                      <a:pt x="228" y="98"/>
                    </a:lnTo>
                    <a:lnTo>
                      <a:pt x="230" y="98"/>
                    </a:lnTo>
                    <a:lnTo>
                      <a:pt x="231" y="97"/>
                    </a:lnTo>
                    <a:lnTo>
                      <a:pt x="232" y="95"/>
                    </a:lnTo>
                    <a:lnTo>
                      <a:pt x="231" y="94"/>
                    </a:lnTo>
                    <a:lnTo>
                      <a:pt x="214" y="93"/>
                    </a:lnTo>
                    <a:lnTo>
                      <a:pt x="197" y="92"/>
                    </a:lnTo>
                    <a:lnTo>
                      <a:pt x="181" y="90"/>
                    </a:lnTo>
                    <a:lnTo>
                      <a:pt x="166" y="87"/>
                    </a:lnTo>
                    <a:lnTo>
                      <a:pt x="151" y="84"/>
                    </a:lnTo>
                    <a:lnTo>
                      <a:pt x="136" y="80"/>
                    </a:lnTo>
                    <a:lnTo>
                      <a:pt x="121" y="77"/>
                    </a:lnTo>
                    <a:lnTo>
                      <a:pt x="107" y="71"/>
                    </a:lnTo>
                    <a:lnTo>
                      <a:pt x="93" y="66"/>
                    </a:lnTo>
                    <a:lnTo>
                      <a:pt x="79" y="59"/>
                    </a:lnTo>
                    <a:lnTo>
                      <a:pt x="66" y="52"/>
                    </a:lnTo>
                    <a:lnTo>
                      <a:pt x="53" y="44"/>
                    </a:lnTo>
                    <a:lnTo>
                      <a:pt x="40" y="35"/>
                    </a:lnTo>
                    <a:lnTo>
                      <a:pt x="28" y="25"/>
                    </a:lnTo>
                    <a:lnTo>
                      <a:pt x="15" y="13"/>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0" name="Freeform 151"/>
              <p:cNvSpPr>
                <a:spLocks/>
              </p:cNvSpPr>
              <p:nvPr/>
            </p:nvSpPr>
            <p:spPr bwMode="auto">
              <a:xfrm>
                <a:off x="4978" y="439"/>
                <a:ext cx="37" cy="64"/>
              </a:xfrm>
              <a:custGeom>
                <a:avLst/>
                <a:gdLst>
                  <a:gd name="T0" fmla="*/ 0 w 110"/>
                  <a:gd name="T1" fmla="*/ 0 h 194"/>
                  <a:gd name="T2" fmla="*/ 0 w 110"/>
                  <a:gd name="T3" fmla="*/ 0 h 194"/>
                  <a:gd name="T4" fmla="*/ 0 w 110"/>
                  <a:gd name="T5" fmla="*/ 0 h 194"/>
                  <a:gd name="T6" fmla="*/ 0 w 110"/>
                  <a:gd name="T7" fmla="*/ 0 h 194"/>
                  <a:gd name="T8" fmla="*/ 0 w 110"/>
                  <a:gd name="T9" fmla="*/ 0 h 194"/>
                  <a:gd name="T10" fmla="*/ 0 w 110"/>
                  <a:gd name="T11" fmla="*/ 0 h 194"/>
                  <a:gd name="T12" fmla="*/ 0 w 110"/>
                  <a:gd name="T13" fmla="*/ 0 h 194"/>
                  <a:gd name="T14" fmla="*/ 0 w 110"/>
                  <a:gd name="T15" fmla="*/ 0 h 194"/>
                  <a:gd name="T16" fmla="*/ 0 w 110"/>
                  <a:gd name="T17" fmla="*/ 0 h 194"/>
                  <a:gd name="T18" fmla="*/ 0 w 110"/>
                  <a:gd name="T19" fmla="*/ 0 h 194"/>
                  <a:gd name="T20" fmla="*/ 0 w 110"/>
                  <a:gd name="T21" fmla="*/ 0 h 194"/>
                  <a:gd name="T22" fmla="*/ 0 w 110"/>
                  <a:gd name="T23" fmla="*/ 0 h 194"/>
                  <a:gd name="T24" fmla="*/ 0 w 110"/>
                  <a:gd name="T25" fmla="*/ 0 h 194"/>
                  <a:gd name="T26" fmla="*/ 0 w 110"/>
                  <a:gd name="T27" fmla="*/ 0 h 194"/>
                  <a:gd name="T28" fmla="*/ 0 w 110"/>
                  <a:gd name="T29" fmla="*/ 0 h 194"/>
                  <a:gd name="T30" fmla="*/ 0 w 110"/>
                  <a:gd name="T31" fmla="*/ 0 h 194"/>
                  <a:gd name="T32" fmla="*/ 0 w 110"/>
                  <a:gd name="T33" fmla="*/ 0 h 194"/>
                  <a:gd name="T34" fmla="*/ 0 w 110"/>
                  <a:gd name="T35" fmla="*/ 0 h 194"/>
                  <a:gd name="T36" fmla="*/ 0 w 110"/>
                  <a:gd name="T37" fmla="*/ 0 h 194"/>
                  <a:gd name="T38" fmla="*/ 0 w 110"/>
                  <a:gd name="T39" fmla="*/ 0 h 194"/>
                  <a:gd name="T40" fmla="*/ 0 w 110"/>
                  <a:gd name="T41" fmla="*/ 0 h 194"/>
                  <a:gd name="T42" fmla="*/ 0 w 110"/>
                  <a:gd name="T43" fmla="*/ 0 h 194"/>
                  <a:gd name="T44" fmla="*/ 0 w 110"/>
                  <a:gd name="T45" fmla="*/ 0 h 194"/>
                  <a:gd name="T46" fmla="*/ 0 w 110"/>
                  <a:gd name="T47" fmla="*/ 0 h 19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 h="194">
                    <a:moveTo>
                      <a:pt x="3" y="6"/>
                    </a:moveTo>
                    <a:lnTo>
                      <a:pt x="0" y="5"/>
                    </a:lnTo>
                    <a:lnTo>
                      <a:pt x="7" y="28"/>
                    </a:lnTo>
                    <a:lnTo>
                      <a:pt x="17" y="53"/>
                    </a:lnTo>
                    <a:lnTo>
                      <a:pt x="30" y="79"/>
                    </a:lnTo>
                    <a:lnTo>
                      <a:pt x="45" y="105"/>
                    </a:lnTo>
                    <a:lnTo>
                      <a:pt x="60" y="130"/>
                    </a:lnTo>
                    <a:lnTo>
                      <a:pt x="77" y="154"/>
                    </a:lnTo>
                    <a:lnTo>
                      <a:pt x="92" y="176"/>
                    </a:lnTo>
                    <a:lnTo>
                      <a:pt x="107" y="194"/>
                    </a:lnTo>
                    <a:lnTo>
                      <a:pt x="110" y="192"/>
                    </a:lnTo>
                    <a:lnTo>
                      <a:pt x="93" y="170"/>
                    </a:lnTo>
                    <a:lnTo>
                      <a:pt x="78" y="148"/>
                    </a:lnTo>
                    <a:lnTo>
                      <a:pt x="63" y="126"/>
                    </a:lnTo>
                    <a:lnTo>
                      <a:pt x="50" y="103"/>
                    </a:lnTo>
                    <a:lnTo>
                      <a:pt x="37" y="79"/>
                    </a:lnTo>
                    <a:lnTo>
                      <a:pt x="25" y="55"/>
                    </a:lnTo>
                    <a:lnTo>
                      <a:pt x="15" y="30"/>
                    </a:lnTo>
                    <a:lnTo>
                      <a:pt x="5" y="5"/>
                    </a:lnTo>
                    <a:lnTo>
                      <a:pt x="1" y="3"/>
                    </a:lnTo>
                    <a:lnTo>
                      <a:pt x="5" y="4"/>
                    </a:lnTo>
                    <a:lnTo>
                      <a:pt x="3" y="0"/>
                    </a:lnTo>
                    <a:lnTo>
                      <a:pt x="1" y="3"/>
                    </a:lnTo>
                    <a:lnTo>
                      <a:pt x="3"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1" name="Freeform 152"/>
              <p:cNvSpPr>
                <a:spLocks/>
              </p:cNvSpPr>
              <p:nvPr/>
            </p:nvSpPr>
            <p:spPr bwMode="auto">
              <a:xfrm>
                <a:off x="4954" y="440"/>
                <a:ext cx="25" cy="26"/>
              </a:xfrm>
              <a:custGeom>
                <a:avLst/>
                <a:gdLst>
                  <a:gd name="T0" fmla="*/ 0 w 75"/>
                  <a:gd name="T1" fmla="*/ 0 h 80"/>
                  <a:gd name="T2" fmla="*/ 0 w 75"/>
                  <a:gd name="T3" fmla="*/ 0 h 80"/>
                  <a:gd name="T4" fmla="*/ 0 w 75"/>
                  <a:gd name="T5" fmla="*/ 0 h 80"/>
                  <a:gd name="T6" fmla="*/ 0 w 75"/>
                  <a:gd name="T7" fmla="*/ 0 h 80"/>
                  <a:gd name="T8" fmla="*/ 0 w 75"/>
                  <a:gd name="T9" fmla="*/ 0 h 80"/>
                  <a:gd name="T10" fmla="*/ 0 w 75"/>
                  <a:gd name="T11" fmla="*/ 0 h 80"/>
                  <a:gd name="T12" fmla="*/ 0 w 75"/>
                  <a:gd name="T13" fmla="*/ 0 h 80"/>
                  <a:gd name="T14" fmla="*/ 0 w 75"/>
                  <a:gd name="T15" fmla="*/ 0 h 80"/>
                  <a:gd name="T16" fmla="*/ 0 w 75"/>
                  <a:gd name="T17" fmla="*/ 0 h 80"/>
                  <a:gd name="T18" fmla="*/ 0 w 75"/>
                  <a:gd name="T19" fmla="*/ 0 h 80"/>
                  <a:gd name="T20" fmla="*/ 0 w 75"/>
                  <a:gd name="T21" fmla="*/ 0 h 80"/>
                  <a:gd name="T22" fmla="*/ 0 w 75"/>
                  <a:gd name="T23" fmla="*/ 0 h 80"/>
                  <a:gd name="T24" fmla="*/ 0 w 75"/>
                  <a:gd name="T25" fmla="*/ 0 h 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5" h="80">
                    <a:moveTo>
                      <a:pt x="3" y="80"/>
                    </a:moveTo>
                    <a:lnTo>
                      <a:pt x="75" y="3"/>
                    </a:lnTo>
                    <a:lnTo>
                      <a:pt x="73" y="0"/>
                    </a:lnTo>
                    <a:lnTo>
                      <a:pt x="1" y="77"/>
                    </a:lnTo>
                    <a:lnTo>
                      <a:pt x="0" y="77"/>
                    </a:lnTo>
                    <a:lnTo>
                      <a:pt x="0" y="79"/>
                    </a:lnTo>
                    <a:lnTo>
                      <a:pt x="0" y="80"/>
                    </a:lnTo>
                    <a:lnTo>
                      <a:pt x="1" y="80"/>
                    </a:lnTo>
                    <a:lnTo>
                      <a:pt x="1" y="79"/>
                    </a:lnTo>
                    <a:lnTo>
                      <a:pt x="2" y="79"/>
                    </a:lnTo>
                    <a:lnTo>
                      <a:pt x="3" y="77"/>
                    </a:lnTo>
                    <a:lnTo>
                      <a:pt x="3"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2" name="Freeform 153"/>
              <p:cNvSpPr>
                <a:spLocks/>
              </p:cNvSpPr>
              <p:nvPr/>
            </p:nvSpPr>
            <p:spPr bwMode="auto">
              <a:xfrm>
                <a:off x="4954" y="465"/>
                <a:ext cx="62" cy="68"/>
              </a:xfrm>
              <a:custGeom>
                <a:avLst/>
                <a:gdLst>
                  <a:gd name="T0" fmla="*/ 0 w 184"/>
                  <a:gd name="T1" fmla="*/ 0 h 204"/>
                  <a:gd name="T2" fmla="*/ 0 w 184"/>
                  <a:gd name="T3" fmla="*/ 0 h 204"/>
                  <a:gd name="T4" fmla="*/ 0 w 184"/>
                  <a:gd name="T5" fmla="*/ 0 h 204"/>
                  <a:gd name="T6" fmla="*/ 0 w 184"/>
                  <a:gd name="T7" fmla="*/ 0 h 204"/>
                  <a:gd name="T8" fmla="*/ 0 w 184"/>
                  <a:gd name="T9" fmla="*/ 0 h 204"/>
                  <a:gd name="T10" fmla="*/ 0 w 184"/>
                  <a:gd name="T11" fmla="*/ 0 h 204"/>
                  <a:gd name="T12" fmla="*/ 0 w 184"/>
                  <a:gd name="T13" fmla="*/ 0 h 204"/>
                  <a:gd name="T14" fmla="*/ 0 w 184"/>
                  <a:gd name="T15" fmla="*/ 0 h 204"/>
                  <a:gd name="T16" fmla="*/ 0 w 184"/>
                  <a:gd name="T17" fmla="*/ 0 h 204"/>
                  <a:gd name="T18" fmla="*/ 0 w 184"/>
                  <a:gd name="T19" fmla="*/ 0 h 204"/>
                  <a:gd name="T20" fmla="*/ 0 w 184"/>
                  <a:gd name="T21" fmla="*/ 0 h 204"/>
                  <a:gd name="T22" fmla="*/ 0 w 184"/>
                  <a:gd name="T23" fmla="*/ 0 h 204"/>
                  <a:gd name="T24" fmla="*/ 0 w 184"/>
                  <a:gd name="T25" fmla="*/ 0 h 204"/>
                  <a:gd name="T26" fmla="*/ 0 w 184"/>
                  <a:gd name="T27" fmla="*/ 0 h 204"/>
                  <a:gd name="T28" fmla="*/ 0 w 184"/>
                  <a:gd name="T29" fmla="*/ 0 h 204"/>
                  <a:gd name="T30" fmla="*/ 0 w 184"/>
                  <a:gd name="T31" fmla="*/ 0 h 204"/>
                  <a:gd name="T32" fmla="*/ 0 w 184"/>
                  <a:gd name="T33" fmla="*/ 0 h 204"/>
                  <a:gd name="T34" fmla="*/ 0 w 184"/>
                  <a:gd name="T35" fmla="*/ 0 h 204"/>
                  <a:gd name="T36" fmla="*/ 0 w 184"/>
                  <a:gd name="T37" fmla="*/ 0 h 20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4" h="204">
                    <a:moveTo>
                      <a:pt x="184" y="199"/>
                    </a:moveTo>
                    <a:lnTo>
                      <a:pt x="160" y="190"/>
                    </a:lnTo>
                    <a:lnTo>
                      <a:pt x="135" y="171"/>
                    </a:lnTo>
                    <a:lnTo>
                      <a:pt x="109" y="146"/>
                    </a:lnTo>
                    <a:lnTo>
                      <a:pt x="82" y="116"/>
                    </a:lnTo>
                    <a:lnTo>
                      <a:pt x="58" y="83"/>
                    </a:lnTo>
                    <a:lnTo>
                      <a:pt x="36" y="52"/>
                    </a:lnTo>
                    <a:lnTo>
                      <a:pt x="17" y="24"/>
                    </a:lnTo>
                    <a:lnTo>
                      <a:pt x="2" y="0"/>
                    </a:lnTo>
                    <a:lnTo>
                      <a:pt x="0" y="3"/>
                    </a:lnTo>
                    <a:lnTo>
                      <a:pt x="12" y="25"/>
                    </a:lnTo>
                    <a:lnTo>
                      <a:pt x="30" y="54"/>
                    </a:lnTo>
                    <a:lnTo>
                      <a:pt x="53" y="85"/>
                    </a:lnTo>
                    <a:lnTo>
                      <a:pt x="80" y="118"/>
                    </a:lnTo>
                    <a:lnTo>
                      <a:pt x="108" y="149"/>
                    </a:lnTo>
                    <a:lnTo>
                      <a:pt x="136" y="175"/>
                    </a:lnTo>
                    <a:lnTo>
                      <a:pt x="162" y="195"/>
                    </a:lnTo>
                    <a:lnTo>
                      <a:pt x="184" y="204"/>
                    </a:lnTo>
                    <a:lnTo>
                      <a:pt x="184" y="19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3" name="Freeform 154"/>
              <p:cNvSpPr>
                <a:spLocks/>
              </p:cNvSpPr>
              <p:nvPr/>
            </p:nvSpPr>
            <p:spPr bwMode="auto">
              <a:xfrm>
                <a:off x="5016" y="532"/>
                <a:ext cx="75" cy="3"/>
              </a:xfrm>
              <a:custGeom>
                <a:avLst/>
                <a:gdLst>
                  <a:gd name="T0" fmla="*/ 0 w 225"/>
                  <a:gd name="T1" fmla="*/ 0 h 11"/>
                  <a:gd name="T2" fmla="*/ 0 w 225"/>
                  <a:gd name="T3" fmla="*/ 0 h 11"/>
                  <a:gd name="T4" fmla="*/ 0 w 225"/>
                  <a:gd name="T5" fmla="*/ 0 h 11"/>
                  <a:gd name="T6" fmla="*/ 0 w 225"/>
                  <a:gd name="T7" fmla="*/ 0 h 11"/>
                  <a:gd name="T8" fmla="*/ 0 w 225"/>
                  <a:gd name="T9" fmla="*/ 0 h 11"/>
                  <a:gd name="T10" fmla="*/ 0 w 225"/>
                  <a:gd name="T11" fmla="*/ 0 h 11"/>
                  <a:gd name="T12" fmla="*/ 0 w 225"/>
                  <a:gd name="T13" fmla="*/ 0 h 11"/>
                  <a:gd name="T14" fmla="*/ 0 w 225"/>
                  <a:gd name="T15" fmla="*/ 0 h 11"/>
                  <a:gd name="T16" fmla="*/ 0 w 225"/>
                  <a:gd name="T17" fmla="*/ 0 h 11"/>
                  <a:gd name="T18" fmla="*/ 0 w 225"/>
                  <a:gd name="T19" fmla="*/ 0 h 11"/>
                  <a:gd name="T20" fmla="*/ 0 w 225"/>
                  <a:gd name="T21" fmla="*/ 0 h 11"/>
                  <a:gd name="T22" fmla="*/ 0 w 225"/>
                  <a:gd name="T23" fmla="*/ 0 h 11"/>
                  <a:gd name="T24" fmla="*/ 0 w 225"/>
                  <a:gd name="T25" fmla="*/ 0 h 11"/>
                  <a:gd name="T26" fmla="*/ 0 w 225"/>
                  <a:gd name="T27" fmla="*/ 0 h 11"/>
                  <a:gd name="T28" fmla="*/ 0 w 225"/>
                  <a:gd name="T29" fmla="*/ 0 h 11"/>
                  <a:gd name="T30" fmla="*/ 0 w 225"/>
                  <a:gd name="T31" fmla="*/ 0 h 11"/>
                  <a:gd name="T32" fmla="*/ 0 w 225"/>
                  <a:gd name="T33" fmla="*/ 0 h 11"/>
                  <a:gd name="T34" fmla="*/ 0 w 225"/>
                  <a:gd name="T35" fmla="*/ 0 h 11"/>
                  <a:gd name="T36" fmla="*/ 0 w 225"/>
                  <a:gd name="T37" fmla="*/ 0 h 11"/>
                  <a:gd name="T38" fmla="*/ 0 w 225"/>
                  <a:gd name="T39" fmla="*/ 0 h 11"/>
                  <a:gd name="T40" fmla="*/ 0 w 225"/>
                  <a:gd name="T41" fmla="*/ 0 h 11"/>
                  <a:gd name="T42" fmla="*/ 0 w 225"/>
                  <a:gd name="T43" fmla="*/ 0 h 11"/>
                  <a:gd name="T44" fmla="*/ 0 w 225"/>
                  <a:gd name="T45" fmla="*/ 0 h 11"/>
                  <a:gd name="T46" fmla="*/ 0 w 225"/>
                  <a:gd name="T47" fmla="*/ 0 h 11"/>
                  <a:gd name="T48" fmla="*/ 0 w 225"/>
                  <a:gd name="T49" fmla="*/ 0 h 11"/>
                  <a:gd name="T50" fmla="*/ 0 w 225"/>
                  <a:gd name="T51" fmla="*/ 0 h 11"/>
                  <a:gd name="T52" fmla="*/ 0 w 225"/>
                  <a:gd name="T53" fmla="*/ 0 h 11"/>
                  <a:gd name="T54" fmla="*/ 0 w 225"/>
                  <a:gd name="T55" fmla="*/ 0 h 11"/>
                  <a:gd name="T56" fmla="*/ 0 w 225"/>
                  <a:gd name="T57" fmla="*/ 0 h 11"/>
                  <a:gd name="T58" fmla="*/ 0 w 225"/>
                  <a:gd name="T59" fmla="*/ 0 h 11"/>
                  <a:gd name="T60" fmla="*/ 0 w 225"/>
                  <a:gd name="T61" fmla="*/ 0 h 11"/>
                  <a:gd name="T62" fmla="*/ 0 w 225"/>
                  <a:gd name="T63" fmla="*/ 0 h 11"/>
                  <a:gd name="T64" fmla="*/ 0 w 225"/>
                  <a:gd name="T65" fmla="*/ 0 h 11"/>
                  <a:gd name="T66" fmla="*/ 0 w 225"/>
                  <a:gd name="T67" fmla="*/ 0 h 11"/>
                  <a:gd name="T68" fmla="*/ 0 w 225"/>
                  <a:gd name="T69" fmla="*/ 0 h 11"/>
                  <a:gd name="T70" fmla="*/ 0 w 225"/>
                  <a:gd name="T71" fmla="*/ 0 h 11"/>
                  <a:gd name="T72" fmla="*/ 0 w 225"/>
                  <a:gd name="T73" fmla="*/ 0 h 1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25" h="11">
                    <a:moveTo>
                      <a:pt x="225" y="11"/>
                    </a:moveTo>
                    <a:lnTo>
                      <a:pt x="225" y="7"/>
                    </a:lnTo>
                    <a:lnTo>
                      <a:pt x="211" y="7"/>
                    </a:lnTo>
                    <a:lnTo>
                      <a:pt x="197" y="7"/>
                    </a:lnTo>
                    <a:lnTo>
                      <a:pt x="183" y="7"/>
                    </a:lnTo>
                    <a:lnTo>
                      <a:pt x="169" y="7"/>
                    </a:lnTo>
                    <a:lnTo>
                      <a:pt x="155" y="7"/>
                    </a:lnTo>
                    <a:lnTo>
                      <a:pt x="141" y="6"/>
                    </a:lnTo>
                    <a:lnTo>
                      <a:pt x="127" y="6"/>
                    </a:lnTo>
                    <a:lnTo>
                      <a:pt x="112" y="6"/>
                    </a:lnTo>
                    <a:lnTo>
                      <a:pt x="98" y="6"/>
                    </a:lnTo>
                    <a:lnTo>
                      <a:pt x="84" y="5"/>
                    </a:lnTo>
                    <a:lnTo>
                      <a:pt x="70" y="5"/>
                    </a:lnTo>
                    <a:lnTo>
                      <a:pt x="57" y="4"/>
                    </a:lnTo>
                    <a:lnTo>
                      <a:pt x="43" y="3"/>
                    </a:lnTo>
                    <a:lnTo>
                      <a:pt x="27" y="3"/>
                    </a:lnTo>
                    <a:lnTo>
                      <a:pt x="14" y="1"/>
                    </a:lnTo>
                    <a:lnTo>
                      <a:pt x="0" y="0"/>
                    </a:lnTo>
                    <a:lnTo>
                      <a:pt x="0" y="5"/>
                    </a:lnTo>
                    <a:lnTo>
                      <a:pt x="14" y="6"/>
                    </a:lnTo>
                    <a:lnTo>
                      <a:pt x="27" y="7"/>
                    </a:lnTo>
                    <a:lnTo>
                      <a:pt x="43" y="8"/>
                    </a:lnTo>
                    <a:lnTo>
                      <a:pt x="57" y="8"/>
                    </a:lnTo>
                    <a:lnTo>
                      <a:pt x="70" y="10"/>
                    </a:lnTo>
                    <a:lnTo>
                      <a:pt x="84" y="10"/>
                    </a:lnTo>
                    <a:lnTo>
                      <a:pt x="98" y="11"/>
                    </a:lnTo>
                    <a:lnTo>
                      <a:pt x="112" y="11"/>
                    </a:lnTo>
                    <a:lnTo>
                      <a:pt x="127" y="11"/>
                    </a:lnTo>
                    <a:lnTo>
                      <a:pt x="141" y="11"/>
                    </a:lnTo>
                    <a:lnTo>
                      <a:pt x="155" y="11"/>
                    </a:lnTo>
                    <a:lnTo>
                      <a:pt x="169" y="11"/>
                    </a:lnTo>
                    <a:lnTo>
                      <a:pt x="183" y="11"/>
                    </a:lnTo>
                    <a:lnTo>
                      <a:pt x="197" y="11"/>
                    </a:lnTo>
                    <a:lnTo>
                      <a:pt x="211" y="11"/>
                    </a:lnTo>
                    <a:lnTo>
                      <a:pt x="225" y="11"/>
                    </a:lnTo>
                    <a:lnTo>
                      <a:pt x="225" y="7"/>
                    </a:lnTo>
                    <a:lnTo>
                      <a:pt x="225"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4" name="Freeform 155"/>
              <p:cNvSpPr>
                <a:spLocks/>
              </p:cNvSpPr>
              <p:nvPr/>
            </p:nvSpPr>
            <p:spPr bwMode="auto">
              <a:xfrm>
                <a:off x="5079" y="515"/>
                <a:ext cx="69" cy="26"/>
              </a:xfrm>
              <a:custGeom>
                <a:avLst/>
                <a:gdLst>
                  <a:gd name="T0" fmla="*/ 0 w 208"/>
                  <a:gd name="T1" fmla="*/ 0 h 76"/>
                  <a:gd name="T2" fmla="*/ 0 w 208"/>
                  <a:gd name="T3" fmla="*/ 0 h 76"/>
                  <a:gd name="T4" fmla="*/ 0 w 208"/>
                  <a:gd name="T5" fmla="*/ 0 h 76"/>
                  <a:gd name="T6" fmla="*/ 0 w 208"/>
                  <a:gd name="T7" fmla="*/ 0 h 7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6">
                    <a:moveTo>
                      <a:pt x="0" y="52"/>
                    </a:moveTo>
                    <a:lnTo>
                      <a:pt x="208" y="0"/>
                    </a:lnTo>
                    <a:lnTo>
                      <a:pt x="122" y="76"/>
                    </a:lnTo>
                    <a:lnTo>
                      <a:pt x="0" y="52"/>
                    </a:lnTo>
                    <a:close/>
                  </a:path>
                </a:pathLst>
              </a:custGeom>
              <a:solidFill>
                <a:srgbClr val="FF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5" name="Freeform 156"/>
              <p:cNvSpPr>
                <a:spLocks/>
              </p:cNvSpPr>
              <p:nvPr/>
            </p:nvSpPr>
            <p:spPr bwMode="auto">
              <a:xfrm>
                <a:off x="5079" y="514"/>
                <a:ext cx="72" cy="19"/>
              </a:xfrm>
              <a:custGeom>
                <a:avLst/>
                <a:gdLst>
                  <a:gd name="T0" fmla="*/ 0 w 217"/>
                  <a:gd name="T1" fmla="*/ 0 h 58"/>
                  <a:gd name="T2" fmla="*/ 0 w 217"/>
                  <a:gd name="T3" fmla="*/ 0 h 58"/>
                  <a:gd name="T4" fmla="*/ 0 w 217"/>
                  <a:gd name="T5" fmla="*/ 0 h 58"/>
                  <a:gd name="T6" fmla="*/ 0 w 217"/>
                  <a:gd name="T7" fmla="*/ 0 h 58"/>
                  <a:gd name="T8" fmla="*/ 0 w 217"/>
                  <a:gd name="T9" fmla="*/ 0 h 58"/>
                  <a:gd name="T10" fmla="*/ 0 w 217"/>
                  <a:gd name="T11" fmla="*/ 0 h 58"/>
                  <a:gd name="T12" fmla="*/ 0 w 217"/>
                  <a:gd name="T13" fmla="*/ 0 h 58"/>
                  <a:gd name="T14" fmla="*/ 0 w 217"/>
                  <a:gd name="T15" fmla="*/ 0 h 58"/>
                  <a:gd name="T16" fmla="*/ 0 w 217"/>
                  <a:gd name="T17" fmla="*/ 0 h 58"/>
                  <a:gd name="T18" fmla="*/ 0 w 217"/>
                  <a:gd name="T19" fmla="*/ 0 h 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8">
                    <a:moveTo>
                      <a:pt x="210" y="6"/>
                    </a:moveTo>
                    <a:lnTo>
                      <a:pt x="208" y="2"/>
                    </a:lnTo>
                    <a:lnTo>
                      <a:pt x="0" y="54"/>
                    </a:lnTo>
                    <a:lnTo>
                      <a:pt x="1" y="58"/>
                    </a:lnTo>
                    <a:lnTo>
                      <a:pt x="209" y="7"/>
                    </a:lnTo>
                    <a:lnTo>
                      <a:pt x="207" y="3"/>
                    </a:lnTo>
                    <a:lnTo>
                      <a:pt x="210" y="6"/>
                    </a:lnTo>
                    <a:lnTo>
                      <a:pt x="217" y="0"/>
                    </a:lnTo>
                    <a:lnTo>
                      <a:pt x="208" y="2"/>
                    </a:lnTo>
                    <a:lnTo>
                      <a:pt x="21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6" name="Freeform 157"/>
              <p:cNvSpPr>
                <a:spLocks/>
              </p:cNvSpPr>
              <p:nvPr/>
            </p:nvSpPr>
            <p:spPr bwMode="auto">
              <a:xfrm>
                <a:off x="5119" y="515"/>
                <a:ext cx="30" cy="26"/>
              </a:xfrm>
              <a:custGeom>
                <a:avLst/>
                <a:gdLst>
                  <a:gd name="T0" fmla="*/ 0 w 89"/>
                  <a:gd name="T1" fmla="*/ 0 h 79"/>
                  <a:gd name="T2" fmla="*/ 0 w 89"/>
                  <a:gd name="T3" fmla="*/ 0 h 79"/>
                  <a:gd name="T4" fmla="*/ 0 w 89"/>
                  <a:gd name="T5" fmla="*/ 0 h 79"/>
                  <a:gd name="T6" fmla="*/ 0 w 89"/>
                  <a:gd name="T7" fmla="*/ 0 h 79"/>
                  <a:gd name="T8" fmla="*/ 0 w 89"/>
                  <a:gd name="T9" fmla="*/ 0 h 79"/>
                  <a:gd name="T10" fmla="*/ 0 w 89"/>
                  <a:gd name="T11" fmla="*/ 0 h 79"/>
                  <a:gd name="T12" fmla="*/ 0 w 89"/>
                  <a:gd name="T13" fmla="*/ 0 h 79"/>
                  <a:gd name="T14" fmla="*/ 0 w 89"/>
                  <a:gd name="T15" fmla="*/ 0 h 79"/>
                  <a:gd name="T16" fmla="*/ 0 w 89"/>
                  <a:gd name="T17" fmla="*/ 0 h 7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9" h="79">
                    <a:moveTo>
                      <a:pt x="1" y="79"/>
                    </a:moveTo>
                    <a:lnTo>
                      <a:pt x="2" y="78"/>
                    </a:lnTo>
                    <a:lnTo>
                      <a:pt x="89" y="3"/>
                    </a:lnTo>
                    <a:lnTo>
                      <a:pt x="86" y="0"/>
                    </a:lnTo>
                    <a:lnTo>
                      <a:pt x="0" y="75"/>
                    </a:lnTo>
                    <a:lnTo>
                      <a:pt x="1" y="75"/>
                    </a:lnTo>
                    <a:lnTo>
                      <a:pt x="1" y="79"/>
                    </a:lnTo>
                    <a:lnTo>
                      <a:pt x="2" y="78"/>
                    </a:lnTo>
                    <a:lnTo>
                      <a:pt x="1"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7" name="Freeform 158"/>
              <p:cNvSpPr>
                <a:spLocks/>
              </p:cNvSpPr>
              <p:nvPr/>
            </p:nvSpPr>
            <p:spPr bwMode="auto">
              <a:xfrm>
                <a:off x="5076" y="532"/>
                <a:ext cx="44" cy="9"/>
              </a:xfrm>
              <a:custGeom>
                <a:avLst/>
                <a:gdLst>
                  <a:gd name="T0" fmla="*/ 0 w 132"/>
                  <a:gd name="T1" fmla="*/ 0 h 28"/>
                  <a:gd name="T2" fmla="*/ 0 w 132"/>
                  <a:gd name="T3" fmla="*/ 0 h 28"/>
                  <a:gd name="T4" fmla="*/ 0 w 132"/>
                  <a:gd name="T5" fmla="*/ 0 h 28"/>
                  <a:gd name="T6" fmla="*/ 0 w 132"/>
                  <a:gd name="T7" fmla="*/ 0 h 28"/>
                  <a:gd name="T8" fmla="*/ 0 w 132"/>
                  <a:gd name="T9" fmla="*/ 0 h 28"/>
                  <a:gd name="T10" fmla="*/ 0 w 132"/>
                  <a:gd name="T11" fmla="*/ 0 h 28"/>
                  <a:gd name="T12" fmla="*/ 0 w 132"/>
                  <a:gd name="T13" fmla="*/ 0 h 28"/>
                  <a:gd name="T14" fmla="*/ 0 w 132"/>
                  <a:gd name="T15" fmla="*/ 0 h 28"/>
                  <a:gd name="T16" fmla="*/ 0 w 132"/>
                  <a:gd name="T17" fmla="*/ 0 h 28"/>
                  <a:gd name="T18" fmla="*/ 0 w 132"/>
                  <a:gd name="T19" fmla="*/ 0 h 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 h="28">
                    <a:moveTo>
                      <a:pt x="10" y="0"/>
                    </a:moveTo>
                    <a:lnTo>
                      <a:pt x="10" y="4"/>
                    </a:lnTo>
                    <a:lnTo>
                      <a:pt x="132" y="28"/>
                    </a:lnTo>
                    <a:lnTo>
                      <a:pt x="132" y="24"/>
                    </a:lnTo>
                    <a:lnTo>
                      <a:pt x="11" y="0"/>
                    </a:lnTo>
                    <a:lnTo>
                      <a:pt x="11" y="4"/>
                    </a:lnTo>
                    <a:lnTo>
                      <a:pt x="10" y="0"/>
                    </a:lnTo>
                    <a:lnTo>
                      <a:pt x="0" y="2"/>
                    </a:lnTo>
                    <a:lnTo>
                      <a:pt x="10" y="4"/>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8" name="Freeform 159"/>
              <p:cNvSpPr>
                <a:spLocks/>
              </p:cNvSpPr>
              <p:nvPr/>
            </p:nvSpPr>
            <p:spPr bwMode="auto">
              <a:xfrm>
                <a:off x="4478" y="400"/>
                <a:ext cx="110" cy="81"/>
              </a:xfrm>
              <a:custGeom>
                <a:avLst/>
                <a:gdLst>
                  <a:gd name="T0" fmla="*/ 0 w 328"/>
                  <a:gd name="T1" fmla="*/ 0 h 241"/>
                  <a:gd name="T2" fmla="*/ 0 w 328"/>
                  <a:gd name="T3" fmla="*/ 0 h 241"/>
                  <a:gd name="T4" fmla="*/ 0 w 328"/>
                  <a:gd name="T5" fmla="*/ 0 h 241"/>
                  <a:gd name="T6" fmla="*/ 0 w 328"/>
                  <a:gd name="T7" fmla="*/ 0 h 241"/>
                  <a:gd name="T8" fmla="*/ 0 w 328"/>
                  <a:gd name="T9" fmla="*/ 0 h 241"/>
                  <a:gd name="T10" fmla="*/ 0 w 328"/>
                  <a:gd name="T11" fmla="*/ 0 h 241"/>
                  <a:gd name="T12" fmla="*/ 0 w 328"/>
                  <a:gd name="T13" fmla="*/ 0 h 241"/>
                  <a:gd name="T14" fmla="*/ 0 w 328"/>
                  <a:gd name="T15" fmla="*/ 0 h 241"/>
                  <a:gd name="T16" fmla="*/ 0 w 328"/>
                  <a:gd name="T17" fmla="*/ 0 h 241"/>
                  <a:gd name="T18" fmla="*/ 0 w 328"/>
                  <a:gd name="T19" fmla="*/ 0 h 241"/>
                  <a:gd name="T20" fmla="*/ 0 w 328"/>
                  <a:gd name="T21" fmla="*/ 0 h 241"/>
                  <a:gd name="T22" fmla="*/ 0 w 328"/>
                  <a:gd name="T23" fmla="*/ 0 h 241"/>
                  <a:gd name="T24" fmla="*/ 0 w 328"/>
                  <a:gd name="T25" fmla="*/ 0 h 241"/>
                  <a:gd name="T26" fmla="*/ 0 w 328"/>
                  <a:gd name="T27" fmla="*/ 0 h 241"/>
                  <a:gd name="T28" fmla="*/ 0 w 328"/>
                  <a:gd name="T29" fmla="*/ 0 h 241"/>
                  <a:gd name="T30" fmla="*/ 0 w 328"/>
                  <a:gd name="T31" fmla="*/ 0 h 241"/>
                  <a:gd name="T32" fmla="*/ 0 w 328"/>
                  <a:gd name="T33" fmla="*/ 0 h 241"/>
                  <a:gd name="T34" fmla="*/ 0 w 328"/>
                  <a:gd name="T35" fmla="*/ 0 h 241"/>
                  <a:gd name="T36" fmla="*/ 0 w 328"/>
                  <a:gd name="T37" fmla="*/ 0 h 241"/>
                  <a:gd name="T38" fmla="*/ 0 w 328"/>
                  <a:gd name="T39" fmla="*/ 0 h 241"/>
                  <a:gd name="T40" fmla="*/ 0 w 328"/>
                  <a:gd name="T41" fmla="*/ 0 h 241"/>
                  <a:gd name="T42" fmla="*/ 0 w 328"/>
                  <a:gd name="T43" fmla="*/ 0 h 241"/>
                  <a:gd name="T44" fmla="*/ 0 w 328"/>
                  <a:gd name="T45" fmla="*/ 0 h 241"/>
                  <a:gd name="T46" fmla="*/ 0 w 328"/>
                  <a:gd name="T47" fmla="*/ 0 h 241"/>
                  <a:gd name="T48" fmla="*/ 0 w 328"/>
                  <a:gd name="T49" fmla="*/ 0 h 241"/>
                  <a:gd name="T50" fmla="*/ 0 w 328"/>
                  <a:gd name="T51" fmla="*/ 0 h 241"/>
                  <a:gd name="T52" fmla="*/ 0 w 328"/>
                  <a:gd name="T53" fmla="*/ 0 h 241"/>
                  <a:gd name="T54" fmla="*/ 0 w 328"/>
                  <a:gd name="T55" fmla="*/ 0 h 241"/>
                  <a:gd name="T56" fmla="*/ 0 w 328"/>
                  <a:gd name="T57" fmla="*/ 0 h 241"/>
                  <a:gd name="T58" fmla="*/ 0 w 328"/>
                  <a:gd name="T59" fmla="*/ 0 h 241"/>
                  <a:gd name="T60" fmla="*/ 0 w 328"/>
                  <a:gd name="T61" fmla="*/ 0 h 241"/>
                  <a:gd name="T62" fmla="*/ 0 w 328"/>
                  <a:gd name="T63" fmla="*/ 0 h 241"/>
                  <a:gd name="T64" fmla="*/ 0 w 328"/>
                  <a:gd name="T65" fmla="*/ 0 h 241"/>
                  <a:gd name="T66" fmla="*/ 0 w 328"/>
                  <a:gd name="T67" fmla="*/ 0 h 241"/>
                  <a:gd name="T68" fmla="*/ 0 w 328"/>
                  <a:gd name="T69" fmla="*/ 0 h 241"/>
                  <a:gd name="T70" fmla="*/ 0 w 328"/>
                  <a:gd name="T71" fmla="*/ 0 h 241"/>
                  <a:gd name="T72" fmla="*/ 0 w 328"/>
                  <a:gd name="T73" fmla="*/ 0 h 241"/>
                  <a:gd name="T74" fmla="*/ 0 w 328"/>
                  <a:gd name="T75" fmla="*/ 0 h 241"/>
                  <a:gd name="T76" fmla="*/ 0 w 328"/>
                  <a:gd name="T77" fmla="*/ 0 h 24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328" h="241">
                    <a:moveTo>
                      <a:pt x="60" y="0"/>
                    </a:moveTo>
                    <a:lnTo>
                      <a:pt x="0" y="61"/>
                    </a:lnTo>
                    <a:lnTo>
                      <a:pt x="23" y="92"/>
                    </a:lnTo>
                    <a:lnTo>
                      <a:pt x="42" y="119"/>
                    </a:lnTo>
                    <a:lnTo>
                      <a:pt x="58" y="142"/>
                    </a:lnTo>
                    <a:lnTo>
                      <a:pt x="73" y="163"/>
                    </a:lnTo>
                    <a:lnTo>
                      <a:pt x="86" y="180"/>
                    </a:lnTo>
                    <a:lnTo>
                      <a:pt x="98" y="194"/>
                    </a:lnTo>
                    <a:lnTo>
                      <a:pt x="109" y="207"/>
                    </a:lnTo>
                    <a:lnTo>
                      <a:pt x="122" y="216"/>
                    </a:lnTo>
                    <a:lnTo>
                      <a:pt x="136" y="225"/>
                    </a:lnTo>
                    <a:lnTo>
                      <a:pt x="152" y="230"/>
                    </a:lnTo>
                    <a:lnTo>
                      <a:pt x="171" y="234"/>
                    </a:lnTo>
                    <a:lnTo>
                      <a:pt x="192" y="237"/>
                    </a:lnTo>
                    <a:lnTo>
                      <a:pt x="218" y="240"/>
                    </a:lnTo>
                    <a:lnTo>
                      <a:pt x="249" y="241"/>
                    </a:lnTo>
                    <a:lnTo>
                      <a:pt x="285" y="241"/>
                    </a:lnTo>
                    <a:lnTo>
                      <a:pt x="328" y="241"/>
                    </a:lnTo>
                    <a:lnTo>
                      <a:pt x="326" y="241"/>
                    </a:lnTo>
                    <a:lnTo>
                      <a:pt x="306" y="240"/>
                    </a:lnTo>
                    <a:lnTo>
                      <a:pt x="285" y="237"/>
                    </a:lnTo>
                    <a:lnTo>
                      <a:pt x="266" y="234"/>
                    </a:lnTo>
                    <a:lnTo>
                      <a:pt x="247" y="228"/>
                    </a:lnTo>
                    <a:lnTo>
                      <a:pt x="230" y="221"/>
                    </a:lnTo>
                    <a:lnTo>
                      <a:pt x="213" y="213"/>
                    </a:lnTo>
                    <a:lnTo>
                      <a:pt x="197" y="204"/>
                    </a:lnTo>
                    <a:lnTo>
                      <a:pt x="182" y="193"/>
                    </a:lnTo>
                    <a:lnTo>
                      <a:pt x="168" y="182"/>
                    </a:lnTo>
                    <a:lnTo>
                      <a:pt x="154" y="169"/>
                    </a:lnTo>
                    <a:lnTo>
                      <a:pt x="142" y="155"/>
                    </a:lnTo>
                    <a:lnTo>
                      <a:pt x="130" y="140"/>
                    </a:lnTo>
                    <a:lnTo>
                      <a:pt x="118" y="123"/>
                    </a:lnTo>
                    <a:lnTo>
                      <a:pt x="108" y="106"/>
                    </a:lnTo>
                    <a:lnTo>
                      <a:pt x="98" y="88"/>
                    </a:lnTo>
                    <a:lnTo>
                      <a:pt x="88" y="70"/>
                    </a:lnTo>
                    <a:lnTo>
                      <a:pt x="81" y="52"/>
                    </a:lnTo>
                    <a:lnTo>
                      <a:pt x="75" y="35"/>
                    </a:lnTo>
                    <a:lnTo>
                      <a:pt x="70" y="16"/>
                    </a:lnTo>
                    <a:lnTo>
                      <a:pt x="6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9" name="Freeform 160"/>
              <p:cNvSpPr>
                <a:spLocks/>
              </p:cNvSpPr>
              <p:nvPr/>
            </p:nvSpPr>
            <p:spPr bwMode="auto">
              <a:xfrm>
                <a:off x="4525" y="452"/>
                <a:ext cx="63" cy="29"/>
              </a:xfrm>
              <a:custGeom>
                <a:avLst/>
                <a:gdLst>
                  <a:gd name="T0" fmla="*/ 0 w 187"/>
                  <a:gd name="T1" fmla="*/ 0 h 87"/>
                  <a:gd name="T2" fmla="*/ 0 w 187"/>
                  <a:gd name="T3" fmla="*/ 0 h 87"/>
                  <a:gd name="T4" fmla="*/ 0 w 187"/>
                  <a:gd name="T5" fmla="*/ 0 h 87"/>
                  <a:gd name="T6" fmla="*/ 0 w 187"/>
                  <a:gd name="T7" fmla="*/ 0 h 87"/>
                  <a:gd name="T8" fmla="*/ 0 w 187"/>
                  <a:gd name="T9" fmla="*/ 0 h 87"/>
                  <a:gd name="T10" fmla="*/ 0 w 187"/>
                  <a:gd name="T11" fmla="*/ 0 h 87"/>
                  <a:gd name="T12" fmla="*/ 0 w 187"/>
                  <a:gd name="T13" fmla="*/ 0 h 87"/>
                  <a:gd name="T14" fmla="*/ 0 w 187"/>
                  <a:gd name="T15" fmla="*/ 0 h 87"/>
                  <a:gd name="T16" fmla="*/ 0 w 187"/>
                  <a:gd name="T17" fmla="*/ 0 h 87"/>
                  <a:gd name="T18" fmla="*/ 0 w 187"/>
                  <a:gd name="T19" fmla="*/ 0 h 87"/>
                  <a:gd name="T20" fmla="*/ 0 w 187"/>
                  <a:gd name="T21" fmla="*/ 0 h 87"/>
                  <a:gd name="T22" fmla="*/ 0 w 187"/>
                  <a:gd name="T23" fmla="*/ 0 h 87"/>
                  <a:gd name="T24" fmla="*/ 0 w 187"/>
                  <a:gd name="T25" fmla="*/ 0 h 87"/>
                  <a:gd name="T26" fmla="*/ 0 w 187"/>
                  <a:gd name="T27" fmla="*/ 0 h 87"/>
                  <a:gd name="T28" fmla="*/ 0 w 187"/>
                  <a:gd name="T29" fmla="*/ 0 h 87"/>
                  <a:gd name="T30" fmla="*/ 0 w 187"/>
                  <a:gd name="T31" fmla="*/ 0 h 87"/>
                  <a:gd name="T32" fmla="*/ 0 w 187"/>
                  <a:gd name="T33" fmla="*/ 0 h 87"/>
                  <a:gd name="T34" fmla="*/ 0 w 187"/>
                  <a:gd name="T35" fmla="*/ 0 h 87"/>
                  <a:gd name="T36" fmla="*/ 0 w 187"/>
                  <a:gd name="T37" fmla="*/ 0 h 87"/>
                  <a:gd name="T38" fmla="*/ 0 w 187"/>
                  <a:gd name="T39" fmla="*/ 0 h 87"/>
                  <a:gd name="T40" fmla="*/ 0 w 187"/>
                  <a:gd name="T41" fmla="*/ 0 h 87"/>
                  <a:gd name="T42" fmla="*/ 0 w 187"/>
                  <a:gd name="T43" fmla="*/ 0 h 87"/>
                  <a:gd name="T44" fmla="*/ 0 w 187"/>
                  <a:gd name="T45" fmla="*/ 0 h 87"/>
                  <a:gd name="T46" fmla="*/ 0 w 187"/>
                  <a:gd name="T47" fmla="*/ 0 h 87"/>
                  <a:gd name="T48" fmla="*/ 0 w 187"/>
                  <a:gd name="T49" fmla="*/ 0 h 87"/>
                  <a:gd name="T50" fmla="*/ 0 w 187"/>
                  <a:gd name="T51" fmla="*/ 0 h 87"/>
                  <a:gd name="T52" fmla="*/ 0 w 187"/>
                  <a:gd name="T53" fmla="*/ 0 h 8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87" h="87">
                    <a:moveTo>
                      <a:pt x="0" y="2"/>
                    </a:moveTo>
                    <a:lnTo>
                      <a:pt x="8" y="12"/>
                    </a:lnTo>
                    <a:lnTo>
                      <a:pt x="16" y="21"/>
                    </a:lnTo>
                    <a:lnTo>
                      <a:pt x="25" y="29"/>
                    </a:lnTo>
                    <a:lnTo>
                      <a:pt x="36" y="37"/>
                    </a:lnTo>
                    <a:lnTo>
                      <a:pt x="47" y="45"/>
                    </a:lnTo>
                    <a:lnTo>
                      <a:pt x="59" y="52"/>
                    </a:lnTo>
                    <a:lnTo>
                      <a:pt x="70" y="59"/>
                    </a:lnTo>
                    <a:lnTo>
                      <a:pt x="83" y="65"/>
                    </a:lnTo>
                    <a:lnTo>
                      <a:pt x="96" y="71"/>
                    </a:lnTo>
                    <a:lnTo>
                      <a:pt x="110" y="76"/>
                    </a:lnTo>
                    <a:lnTo>
                      <a:pt x="123" y="79"/>
                    </a:lnTo>
                    <a:lnTo>
                      <a:pt x="135" y="82"/>
                    </a:lnTo>
                    <a:lnTo>
                      <a:pt x="149" y="85"/>
                    </a:lnTo>
                    <a:lnTo>
                      <a:pt x="162" y="87"/>
                    </a:lnTo>
                    <a:lnTo>
                      <a:pt x="174" y="87"/>
                    </a:lnTo>
                    <a:lnTo>
                      <a:pt x="187" y="87"/>
                    </a:lnTo>
                    <a:lnTo>
                      <a:pt x="187" y="82"/>
                    </a:lnTo>
                    <a:lnTo>
                      <a:pt x="163" y="82"/>
                    </a:lnTo>
                    <a:lnTo>
                      <a:pt x="138" y="79"/>
                    </a:lnTo>
                    <a:lnTo>
                      <a:pt x="112" y="72"/>
                    </a:lnTo>
                    <a:lnTo>
                      <a:pt x="86" y="62"/>
                    </a:lnTo>
                    <a:lnTo>
                      <a:pt x="61" y="49"/>
                    </a:lnTo>
                    <a:lnTo>
                      <a:pt x="38" y="34"/>
                    </a:lnTo>
                    <a:lnTo>
                      <a:pt x="18" y="17"/>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0" name="Freeform 161"/>
              <p:cNvSpPr>
                <a:spLocks/>
              </p:cNvSpPr>
              <p:nvPr/>
            </p:nvSpPr>
            <p:spPr bwMode="auto">
              <a:xfrm>
                <a:off x="4498" y="399"/>
                <a:ext cx="28" cy="54"/>
              </a:xfrm>
              <a:custGeom>
                <a:avLst/>
                <a:gdLst>
                  <a:gd name="T0" fmla="*/ 0 w 85"/>
                  <a:gd name="T1" fmla="*/ 0 h 163"/>
                  <a:gd name="T2" fmla="*/ 0 w 85"/>
                  <a:gd name="T3" fmla="*/ 0 h 163"/>
                  <a:gd name="T4" fmla="*/ 0 w 85"/>
                  <a:gd name="T5" fmla="*/ 0 h 163"/>
                  <a:gd name="T6" fmla="*/ 0 w 85"/>
                  <a:gd name="T7" fmla="*/ 0 h 163"/>
                  <a:gd name="T8" fmla="*/ 0 w 85"/>
                  <a:gd name="T9" fmla="*/ 0 h 163"/>
                  <a:gd name="T10" fmla="*/ 0 w 85"/>
                  <a:gd name="T11" fmla="*/ 0 h 163"/>
                  <a:gd name="T12" fmla="*/ 0 w 85"/>
                  <a:gd name="T13" fmla="*/ 0 h 163"/>
                  <a:gd name="T14" fmla="*/ 0 w 85"/>
                  <a:gd name="T15" fmla="*/ 0 h 163"/>
                  <a:gd name="T16" fmla="*/ 0 w 85"/>
                  <a:gd name="T17" fmla="*/ 0 h 163"/>
                  <a:gd name="T18" fmla="*/ 0 w 85"/>
                  <a:gd name="T19" fmla="*/ 0 h 163"/>
                  <a:gd name="T20" fmla="*/ 0 w 85"/>
                  <a:gd name="T21" fmla="*/ 0 h 163"/>
                  <a:gd name="T22" fmla="*/ 0 w 85"/>
                  <a:gd name="T23" fmla="*/ 0 h 163"/>
                  <a:gd name="T24" fmla="*/ 0 w 85"/>
                  <a:gd name="T25" fmla="*/ 0 h 163"/>
                  <a:gd name="T26" fmla="*/ 0 w 85"/>
                  <a:gd name="T27" fmla="*/ 0 h 163"/>
                  <a:gd name="T28" fmla="*/ 0 w 85"/>
                  <a:gd name="T29" fmla="*/ 0 h 163"/>
                  <a:gd name="T30" fmla="*/ 0 w 85"/>
                  <a:gd name="T31" fmla="*/ 0 h 163"/>
                  <a:gd name="T32" fmla="*/ 0 w 85"/>
                  <a:gd name="T33" fmla="*/ 0 h 163"/>
                  <a:gd name="T34" fmla="*/ 0 w 85"/>
                  <a:gd name="T35" fmla="*/ 0 h 163"/>
                  <a:gd name="T36" fmla="*/ 0 w 85"/>
                  <a:gd name="T37" fmla="*/ 0 h 163"/>
                  <a:gd name="T38" fmla="*/ 0 w 85"/>
                  <a:gd name="T39" fmla="*/ 0 h 163"/>
                  <a:gd name="T40" fmla="*/ 0 w 85"/>
                  <a:gd name="T41" fmla="*/ 0 h 163"/>
                  <a:gd name="T42" fmla="*/ 0 w 85"/>
                  <a:gd name="T43" fmla="*/ 0 h 163"/>
                  <a:gd name="T44" fmla="*/ 0 w 85"/>
                  <a:gd name="T45" fmla="*/ 0 h 163"/>
                  <a:gd name="T46" fmla="*/ 0 w 85"/>
                  <a:gd name="T47" fmla="*/ 0 h 16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85" h="163">
                    <a:moveTo>
                      <a:pt x="4" y="6"/>
                    </a:moveTo>
                    <a:lnTo>
                      <a:pt x="0" y="5"/>
                    </a:lnTo>
                    <a:lnTo>
                      <a:pt x="6" y="26"/>
                    </a:lnTo>
                    <a:lnTo>
                      <a:pt x="14" y="47"/>
                    </a:lnTo>
                    <a:lnTo>
                      <a:pt x="23" y="68"/>
                    </a:lnTo>
                    <a:lnTo>
                      <a:pt x="34" y="88"/>
                    </a:lnTo>
                    <a:lnTo>
                      <a:pt x="44" y="107"/>
                    </a:lnTo>
                    <a:lnTo>
                      <a:pt x="57" y="127"/>
                    </a:lnTo>
                    <a:lnTo>
                      <a:pt x="69" y="146"/>
                    </a:lnTo>
                    <a:lnTo>
                      <a:pt x="82" y="163"/>
                    </a:lnTo>
                    <a:lnTo>
                      <a:pt x="85" y="161"/>
                    </a:lnTo>
                    <a:lnTo>
                      <a:pt x="72" y="142"/>
                    </a:lnTo>
                    <a:lnTo>
                      <a:pt x="61" y="125"/>
                    </a:lnTo>
                    <a:lnTo>
                      <a:pt x="49" y="106"/>
                    </a:lnTo>
                    <a:lnTo>
                      <a:pt x="37" y="87"/>
                    </a:lnTo>
                    <a:lnTo>
                      <a:pt x="28" y="67"/>
                    </a:lnTo>
                    <a:lnTo>
                      <a:pt x="19" y="47"/>
                    </a:lnTo>
                    <a:lnTo>
                      <a:pt x="11" y="26"/>
                    </a:lnTo>
                    <a:lnTo>
                      <a:pt x="4" y="5"/>
                    </a:lnTo>
                    <a:lnTo>
                      <a:pt x="0" y="4"/>
                    </a:lnTo>
                    <a:lnTo>
                      <a:pt x="4" y="5"/>
                    </a:lnTo>
                    <a:lnTo>
                      <a:pt x="3" y="0"/>
                    </a:lnTo>
                    <a:lnTo>
                      <a:pt x="0" y="4"/>
                    </a:lnTo>
                    <a:lnTo>
                      <a:pt x="4"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1" name="Freeform 162"/>
              <p:cNvSpPr>
                <a:spLocks/>
              </p:cNvSpPr>
              <p:nvPr/>
            </p:nvSpPr>
            <p:spPr bwMode="auto">
              <a:xfrm>
                <a:off x="4478" y="400"/>
                <a:ext cx="21" cy="21"/>
              </a:xfrm>
              <a:custGeom>
                <a:avLst/>
                <a:gdLst>
                  <a:gd name="T0" fmla="*/ 0 w 65"/>
                  <a:gd name="T1" fmla="*/ 0 h 63"/>
                  <a:gd name="T2" fmla="*/ 0 w 65"/>
                  <a:gd name="T3" fmla="*/ 0 h 63"/>
                  <a:gd name="T4" fmla="*/ 0 w 65"/>
                  <a:gd name="T5" fmla="*/ 0 h 63"/>
                  <a:gd name="T6" fmla="*/ 0 w 65"/>
                  <a:gd name="T7" fmla="*/ 0 h 63"/>
                  <a:gd name="T8" fmla="*/ 0 w 65"/>
                  <a:gd name="T9" fmla="*/ 0 h 63"/>
                  <a:gd name="T10" fmla="*/ 0 w 65"/>
                  <a:gd name="T11" fmla="*/ 0 h 63"/>
                  <a:gd name="T12" fmla="*/ 0 w 65"/>
                  <a:gd name="T13" fmla="*/ 0 h 63"/>
                  <a:gd name="T14" fmla="*/ 0 w 65"/>
                  <a:gd name="T15" fmla="*/ 0 h 63"/>
                  <a:gd name="T16" fmla="*/ 0 w 65"/>
                  <a:gd name="T17" fmla="*/ 0 h 63"/>
                  <a:gd name="T18" fmla="*/ 0 w 65"/>
                  <a:gd name="T19" fmla="*/ 0 h 63"/>
                  <a:gd name="T20" fmla="*/ 0 w 65"/>
                  <a:gd name="T21" fmla="*/ 0 h 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5" h="63">
                    <a:moveTo>
                      <a:pt x="4" y="60"/>
                    </a:moveTo>
                    <a:lnTo>
                      <a:pt x="3" y="63"/>
                    </a:lnTo>
                    <a:lnTo>
                      <a:pt x="65" y="2"/>
                    </a:lnTo>
                    <a:lnTo>
                      <a:pt x="61" y="0"/>
                    </a:lnTo>
                    <a:lnTo>
                      <a:pt x="0" y="63"/>
                    </a:lnTo>
                    <a:lnTo>
                      <a:pt x="1" y="60"/>
                    </a:lnTo>
                    <a:lnTo>
                      <a:pt x="0" y="62"/>
                    </a:lnTo>
                    <a:lnTo>
                      <a:pt x="0" y="63"/>
                    </a:lnTo>
                    <a:lnTo>
                      <a:pt x="4" y="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2" name="Freeform 163"/>
              <p:cNvSpPr>
                <a:spLocks/>
              </p:cNvSpPr>
              <p:nvPr/>
            </p:nvSpPr>
            <p:spPr bwMode="auto">
              <a:xfrm>
                <a:off x="4478" y="420"/>
                <a:ext cx="48" cy="58"/>
              </a:xfrm>
              <a:custGeom>
                <a:avLst/>
                <a:gdLst>
                  <a:gd name="T0" fmla="*/ 0 w 146"/>
                  <a:gd name="T1" fmla="*/ 0 h 173"/>
                  <a:gd name="T2" fmla="*/ 0 w 146"/>
                  <a:gd name="T3" fmla="*/ 0 h 173"/>
                  <a:gd name="T4" fmla="*/ 0 w 146"/>
                  <a:gd name="T5" fmla="*/ 0 h 173"/>
                  <a:gd name="T6" fmla="*/ 0 w 146"/>
                  <a:gd name="T7" fmla="*/ 0 h 173"/>
                  <a:gd name="T8" fmla="*/ 0 w 146"/>
                  <a:gd name="T9" fmla="*/ 0 h 173"/>
                  <a:gd name="T10" fmla="*/ 0 w 146"/>
                  <a:gd name="T11" fmla="*/ 0 h 173"/>
                  <a:gd name="T12" fmla="*/ 0 w 146"/>
                  <a:gd name="T13" fmla="*/ 0 h 173"/>
                  <a:gd name="T14" fmla="*/ 0 w 146"/>
                  <a:gd name="T15" fmla="*/ 0 h 173"/>
                  <a:gd name="T16" fmla="*/ 0 w 146"/>
                  <a:gd name="T17" fmla="*/ 0 h 173"/>
                  <a:gd name="T18" fmla="*/ 0 w 146"/>
                  <a:gd name="T19" fmla="*/ 0 h 173"/>
                  <a:gd name="T20" fmla="*/ 0 w 146"/>
                  <a:gd name="T21" fmla="*/ 0 h 173"/>
                  <a:gd name="T22" fmla="*/ 0 w 146"/>
                  <a:gd name="T23" fmla="*/ 0 h 173"/>
                  <a:gd name="T24" fmla="*/ 0 w 146"/>
                  <a:gd name="T25" fmla="*/ 0 h 173"/>
                  <a:gd name="T26" fmla="*/ 0 w 146"/>
                  <a:gd name="T27" fmla="*/ 0 h 173"/>
                  <a:gd name="T28" fmla="*/ 0 w 146"/>
                  <a:gd name="T29" fmla="*/ 0 h 173"/>
                  <a:gd name="T30" fmla="*/ 0 w 146"/>
                  <a:gd name="T31" fmla="*/ 0 h 173"/>
                  <a:gd name="T32" fmla="*/ 0 w 146"/>
                  <a:gd name="T33" fmla="*/ 0 h 173"/>
                  <a:gd name="T34" fmla="*/ 0 w 146"/>
                  <a:gd name="T35" fmla="*/ 0 h 173"/>
                  <a:gd name="T36" fmla="*/ 0 w 146"/>
                  <a:gd name="T37" fmla="*/ 0 h 17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46" h="173">
                    <a:moveTo>
                      <a:pt x="146" y="169"/>
                    </a:moveTo>
                    <a:lnTo>
                      <a:pt x="129" y="160"/>
                    </a:lnTo>
                    <a:lnTo>
                      <a:pt x="109" y="143"/>
                    </a:lnTo>
                    <a:lnTo>
                      <a:pt x="88" y="121"/>
                    </a:lnTo>
                    <a:lnTo>
                      <a:pt x="66" y="96"/>
                    </a:lnTo>
                    <a:lnTo>
                      <a:pt x="46" y="69"/>
                    </a:lnTo>
                    <a:lnTo>
                      <a:pt x="27" y="42"/>
                    </a:lnTo>
                    <a:lnTo>
                      <a:pt x="14" y="19"/>
                    </a:lnTo>
                    <a:lnTo>
                      <a:pt x="4" y="0"/>
                    </a:lnTo>
                    <a:lnTo>
                      <a:pt x="0" y="3"/>
                    </a:lnTo>
                    <a:lnTo>
                      <a:pt x="14" y="21"/>
                    </a:lnTo>
                    <a:lnTo>
                      <a:pt x="29" y="46"/>
                    </a:lnTo>
                    <a:lnTo>
                      <a:pt x="46" y="73"/>
                    </a:lnTo>
                    <a:lnTo>
                      <a:pt x="65" y="100"/>
                    </a:lnTo>
                    <a:lnTo>
                      <a:pt x="84" y="126"/>
                    </a:lnTo>
                    <a:lnTo>
                      <a:pt x="104" y="148"/>
                    </a:lnTo>
                    <a:lnTo>
                      <a:pt x="125" y="164"/>
                    </a:lnTo>
                    <a:lnTo>
                      <a:pt x="145" y="173"/>
                    </a:lnTo>
                    <a:lnTo>
                      <a:pt x="146" y="1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3" name="Freeform 164"/>
              <p:cNvSpPr>
                <a:spLocks/>
              </p:cNvSpPr>
              <p:nvPr/>
            </p:nvSpPr>
            <p:spPr bwMode="auto">
              <a:xfrm>
                <a:off x="4526" y="476"/>
                <a:ext cx="62" cy="6"/>
              </a:xfrm>
              <a:custGeom>
                <a:avLst/>
                <a:gdLst>
                  <a:gd name="T0" fmla="*/ 0 w 185"/>
                  <a:gd name="T1" fmla="*/ 0 h 16"/>
                  <a:gd name="T2" fmla="*/ 0 w 185"/>
                  <a:gd name="T3" fmla="*/ 0 h 16"/>
                  <a:gd name="T4" fmla="*/ 0 w 185"/>
                  <a:gd name="T5" fmla="*/ 0 h 16"/>
                  <a:gd name="T6" fmla="*/ 0 w 185"/>
                  <a:gd name="T7" fmla="*/ 0 h 16"/>
                  <a:gd name="T8" fmla="*/ 0 w 185"/>
                  <a:gd name="T9" fmla="*/ 0 h 16"/>
                  <a:gd name="T10" fmla="*/ 0 w 185"/>
                  <a:gd name="T11" fmla="*/ 0 h 16"/>
                  <a:gd name="T12" fmla="*/ 0 w 185"/>
                  <a:gd name="T13" fmla="*/ 0 h 16"/>
                  <a:gd name="T14" fmla="*/ 0 w 185"/>
                  <a:gd name="T15" fmla="*/ 0 h 16"/>
                  <a:gd name="T16" fmla="*/ 0 w 185"/>
                  <a:gd name="T17" fmla="*/ 0 h 16"/>
                  <a:gd name="T18" fmla="*/ 0 w 185"/>
                  <a:gd name="T19" fmla="*/ 0 h 16"/>
                  <a:gd name="T20" fmla="*/ 0 w 185"/>
                  <a:gd name="T21" fmla="*/ 0 h 16"/>
                  <a:gd name="T22" fmla="*/ 0 w 185"/>
                  <a:gd name="T23" fmla="*/ 0 h 16"/>
                  <a:gd name="T24" fmla="*/ 0 w 185"/>
                  <a:gd name="T25" fmla="*/ 0 h 16"/>
                  <a:gd name="T26" fmla="*/ 0 w 185"/>
                  <a:gd name="T27" fmla="*/ 0 h 16"/>
                  <a:gd name="T28" fmla="*/ 0 w 185"/>
                  <a:gd name="T29" fmla="*/ 0 h 16"/>
                  <a:gd name="T30" fmla="*/ 0 w 185"/>
                  <a:gd name="T31" fmla="*/ 0 h 16"/>
                  <a:gd name="T32" fmla="*/ 0 w 185"/>
                  <a:gd name="T33" fmla="*/ 0 h 16"/>
                  <a:gd name="T34" fmla="*/ 0 w 185"/>
                  <a:gd name="T35" fmla="*/ 0 h 16"/>
                  <a:gd name="T36" fmla="*/ 0 w 185"/>
                  <a:gd name="T37" fmla="*/ 0 h 16"/>
                  <a:gd name="T38" fmla="*/ 0 w 185"/>
                  <a:gd name="T39" fmla="*/ 0 h 16"/>
                  <a:gd name="T40" fmla="*/ 0 w 185"/>
                  <a:gd name="T41" fmla="*/ 0 h 1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5" h="16">
                    <a:moveTo>
                      <a:pt x="185" y="15"/>
                    </a:moveTo>
                    <a:lnTo>
                      <a:pt x="185" y="10"/>
                    </a:lnTo>
                    <a:lnTo>
                      <a:pt x="167" y="8"/>
                    </a:lnTo>
                    <a:lnTo>
                      <a:pt x="146" y="6"/>
                    </a:lnTo>
                    <a:lnTo>
                      <a:pt x="122" y="5"/>
                    </a:lnTo>
                    <a:lnTo>
                      <a:pt x="96" y="4"/>
                    </a:lnTo>
                    <a:lnTo>
                      <a:pt x="71" y="4"/>
                    </a:lnTo>
                    <a:lnTo>
                      <a:pt x="45" y="2"/>
                    </a:lnTo>
                    <a:lnTo>
                      <a:pt x="22" y="1"/>
                    </a:lnTo>
                    <a:lnTo>
                      <a:pt x="1" y="0"/>
                    </a:lnTo>
                    <a:lnTo>
                      <a:pt x="0" y="4"/>
                    </a:lnTo>
                    <a:lnTo>
                      <a:pt x="15" y="5"/>
                    </a:lnTo>
                    <a:lnTo>
                      <a:pt x="37" y="8"/>
                    </a:lnTo>
                    <a:lnTo>
                      <a:pt x="65" y="10"/>
                    </a:lnTo>
                    <a:lnTo>
                      <a:pt x="95" y="13"/>
                    </a:lnTo>
                    <a:lnTo>
                      <a:pt x="125" y="15"/>
                    </a:lnTo>
                    <a:lnTo>
                      <a:pt x="152" y="16"/>
                    </a:lnTo>
                    <a:lnTo>
                      <a:pt x="173" y="16"/>
                    </a:lnTo>
                    <a:lnTo>
                      <a:pt x="185" y="15"/>
                    </a:lnTo>
                    <a:lnTo>
                      <a:pt x="185" y="10"/>
                    </a:lnTo>
                    <a:lnTo>
                      <a:pt x="185"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4" name="Freeform 165"/>
              <p:cNvSpPr>
                <a:spLocks/>
              </p:cNvSpPr>
              <p:nvPr/>
            </p:nvSpPr>
            <p:spPr bwMode="auto">
              <a:xfrm>
                <a:off x="4578" y="467"/>
                <a:ext cx="57" cy="19"/>
              </a:xfrm>
              <a:custGeom>
                <a:avLst/>
                <a:gdLst>
                  <a:gd name="T0" fmla="*/ 0 w 170"/>
                  <a:gd name="T1" fmla="*/ 0 h 59"/>
                  <a:gd name="T2" fmla="*/ 0 w 170"/>
                  <a:gd name="T3" fmla="*/ 0 h 59"/>
                  <a:gd name="T4" fmla="*/ 0 w 170"/>
                  <a:gd name="T5" fmla="*/ 0 h 59"/>
                  <a:gd name="T6" fmla="*/ 0 w 170"/>
                  <a:gd name="T7" fmla="*/ 0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0" h="59">
                    <a:moveTo>
                      <a:pt x="0" y="36"/>
                    </a:moveTo>
                    <a:lnTo>
                      <a:pt x="170" y="0"/>
                    </a:lnTo>
                    <a:lnTo>
                      <a:pt x="98" y="59"/>
                    </a:lnTo>
                    <a:lnTo>
                      <a:pt x="0" y="3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5" name="Freeform 166"/>
              <p:cNvSpPr>
                <a:spLocks/>
              </p:cNvSpPr>
              <p:nvPr/>
            </p:nvSpPr>
            <p:spPr bwMode="auto">
              <a:xfrm>
                <a:off x="4578" y="465"/>
                <a:ext cx="60" cy="14"/>
              </a:xfrm>
              <a:custGeom>
                <a:avLst/>
                <a:gdLst>
                  <a:gd name="T0" fmla="*/ 0 w 180"/>
                  <a:gd name="T1" fmla="*/ 0 h 42"/>
                  <a:gd name="T2" fmla="*/ 0 w 180"/>
                  <a:gd name="T3" fmla="*/ 0 h 42"/>
                  <a:gd name="T4" fmla="*/ 0 w 180"/>
                  <a:gd name="T5" fmla="*/ 0 h 42"/>
                  <a:gd name="T6" fmla="*/ 0 w 180"/>
                  <a:gd name="T7" fmla="*/ 0 h 42"/>
                  <a:gd name="T8" fmla="*/ 0 w 180"/>
                  <a:gd name="T9" fmla="*/ 0 h 42"/>
                  <a:gd name="T10" fmla="*/ 0 w 180"/>
                  <a:gd name="T11" fmla="*/ 0 h 42"/>
                  <a:gd name="T12" fmla="*/ 0 w 180"/>
                  <a:gd name="T13" fmla="*/ 0 h 42"/>
                  <a:gd name="T14" fmla="*/ 0 w 180"/>
                  <a:gd name="T15" fmla="*/ 0 h 42"/>
                  <a:gd name="T16" fmla="*/ 0 w 180"/>
                  <a:gd name="T17" fmla="*/ 0 h 42"/>
                  <a:gd name="T18" fmla="*/ 0 w 180"/>
                  <a:gd name="T19" fmla="*/ 0 h 4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0" h="42">
                    <a:moveTo>
                      <a:pt x="173" y="6"/>
                    </a:moveTo>
                    <a:lnTo>
                      <a:pt x="170" y="2"/>
                    </a:lnTo>
                    <a:lnTo>
                      <a:pt x="0" y="38"/>
                    </a:lnTo>
                    <a:lnTo>
                      <a:pt x="0" y="42"/>
                    </a:lnTo>
                    <a:lnTo>
                      <a:pt x="172" y="6"/>
                    </a:lnTo>
                    <a:lnTo>
                      <a:pt x="169" y="3"/>
                    </a:lnTo>
                    <a:lnTo>
                      <a:pt x="173" y="6"/>
                    </a:lnTo>
                    <a:lnTo>
                      <a:pt x="180" y="0"/>
                    </a:lnTo>
                    <a:lnTo>
                      <a:pt x="170" y="2"/>
                    </a:lnTo>
                    <a:lnTo>
                      <a:pt x="173"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6" name="Freeform 167"/>
              <p:cNvSpPr>
                <a:spLocks/>
              </p:cNvSpPr>
              <p:nvPr/>
            </p:nvSpPr>
            <p:spPr bwMode="auto">
              <a:xfrm>
                <a:off x="4610" y="466"/>
                <a:ext cx="26" cy="21"/>
              </a:xfrm>
              <a:custGeom>
                <a:avLst/>
                <a:gdLst>
                  <a:gd name="T0" fmla="*/ 0 w 76"/>
                  <a:gd name="T1" fmla="*/ 0 h 61"/>
                  <a:gd name="T2" fmla="*/ 0 w 76"/>
                  <a:gd name="T3" fmla="*/ 0 h 61"/>
                  <a:gd name="T4" fmla="*/ 0 w 76"/>
                  <a:gd name="T5" fmla="*/ 0 h 61"/>
                  <a:gd name="T6" fmla="*/ 0 w 76"/>
                  <a:gd name="T7" fmla="*/ 0 h 61"/>
                  <a:gd name="T8" fmla="*/ 0 w 76"/>
                  <a:gd name="T9" fmla="*/ 0 h 61"/>
                  <a:gd name="T10" fmla="*/ 0 w 76"/>
                  <a:gd name="T11" fmla="*/ 0 h 61"/>
                  <a:gd name="T12" fmla="*/ 0 w 76"/>
                  <a:gd name="T13" fmla="*/ 0 h 61"/>
                  <a:gd name="T14" fmla="*/ 0 w 76"/>
                  <a:gd name="T15" fmla="*/ 0 h 61"/>
                  <a:gd name="T16" fmla="*/ 0 w 76"/>
                  <a:gd name="T17" fmla="*/ 0 h 61"/>
                  <a:gd name="T18" fmla="*/ 0 w 76"/>
                  <a:gd name="T19" fmla="*/ 0 h 61"/>
                  <a:gd name="T20" fmla="*/ 0 w 76"/>
                  <a:gd name="T21" fmla="*/ 0 h 61"/>
                  <a:gd name="T22" fmla="*/ 0 w 76"/>
                  <a:gd name="T23" fmla="*/ 0 h 61"/>
                  <a:gd name="T24" fmla="*/ 0 w 76"/>
                  <a:gd name="T25" fmla="*/ 0 h 61"/>
                  <a:gd name="T26" fmla="*/ 0 w 76"/>
                  <a:gd name="T27" fmla="*/ 0 h 61"/>
                  <a:gd name="T28" fmla="*/ 0 w 76"/>
                  <a:gd name="T29" fmla="*/ 0 h 6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76" h="61">
                    <a:moveTo>
                      <a:pt x="1" y="61"/>
                    </a:moveTo>
                    <a:lnTo>
                      <a:pt x="5" y="59"/>
                    </a:lnTo>
                    <a:lnTo>
                      <a:pt x="13" y="53"/>
                    </a:lnTo>
                    <a:lnTo>
                      <a:pt x="23" y="45"/>
                    </a:lnTo>
                    <a:lnTo>
                      <a:pt x="36" y="35"/>
                    </a:lnTo>
                    <a:lnTo>
                      <a:pt x="49" y="24"/>
                    </a:lnTo>
                    <a:lnTo>
                      <a:pt x="62" y="15"/>
                    </a:lnTo>
                    <a:lnTo>
                      <a:pt x="71" y="7"/>
                    </a:lnTo>
                    <a:lnTo>
                      <a:pt x="76" y="3"/>
                    </a:lnTo>
                    <a:lnTo>
                      <a:pt x="72" y="0"/>
                    </a:lnTo>
                    <a:lnTo>
                      <a:pt x="0" y="58"/>
                    </a:lnTo>
                    <a:lnTo>
                      <a:pt x="1" y="58"/>
                    </a:lnTo>
                    <a:lnTo>
                      <a:pt x="1" y="61"/>
                    </a:lnTo>
                    <a:lnTo>
                      <a:pt x="2" y="61"/>
                    </a:lnTo>
                    <a:lnTo>
                      <a:pt x="1"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7" name="Freeform 168"/>
              <p:cNvSpPr>
                <a:spLocks/>
              </p:cNvSpPr>
              <p:nvPr/>
            </p:nvSpPr>
            <p:spPr bwMode="auto">
              <a:xfrm>
                <a:off x="4574" y="478"/>
                <a:ext cx="37" cy="9"/>
              </a:xfrm>
              <a:custGeom>
                <a:avLst/>
                <a:gdLst>
                  <a:gd name="T0" fmla="*/ 0 w 109"/>
                  <a:gd name="T1" fmla="*/ 0 h 26"/>
                  <a:gd name="T2" fmla="*/ 0 w 109"/>
                  <a:gd name="T3" fmla="*/ 0 h 26"/>
                  <a:gd name="T4" fmla="*/ 0 w 109"/>
                  <a:gd name="T5" fmla="*/ 0 h 26"/>
                  <a:gd name="T6" fmla="*/ 0 w 109"/>
                  <a:gd name="T7" fmla="*/ 0 h 26"/>
                  <a:gd name="T8" fmla="*/ 0 w 109"/>
                  <a:gd name="T9" fmla="*/ 0 h 26"/>
                  <a:gd name="T10" fmla="*/ 0 w 109"/>
                  <a:gd name="T11" fmla="*/ 0 h 26"/>
                  <a:gd name="T12" fmla="*/ 0 w 109"/>
                  <a:gd name="T13" fmla="*/ 0 h 26"/>
                  <a:gd name="T14" fmla="*/ 0 w 109"/>
                  <a:gd name="T15" fmla="*/ 0 h 26"/>
                  <a:gd name="T16" fmla="*/ 0 w 109"/>
                  <a:gd name="T17" fmla="*/ 0 h 26"/>
                  <a:gd name="T18" fmla="*/ 0 w 109"/>
                  <a:gd name="T19" fmla="*/ 0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26">
                    <a:moveTo>
                      <a:pt x="11" y="0"/>
                    </a:moveTo>
                    <a:lnTo>
                      <a:pt x="11" y="4"/>
                    </a:lnTo>
                    <a:lnTo>
                      <a:pt x="109" y="26"/>
                    </a:lnTo>
                    <a:lnTo>
                      <a:pt x="109" y="23"/>
                    </a:lnTo>
                    <a:lnTo>
                      <a:pt x="11" y="0"/>
                    </a:lnTo>
                    <a:lnTo>
                      <a:pt x="11" y="4"/>
                    </a:lnTo>
                    <a:lnTo>
                      <a:pt x="11" y="0"/>
                    </a:lnTo>
                    <a:lnTo>
                      <a:pt x="0" y="2"/>
                    </a:lnTo>
                    <a:lnTo>
                      <a:pt x="11" y="4"/>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8" name="Freeform 169"/>
              <p:cNvSpPr>
                <a:spLocks/>
              </p:cNvSpPr>
              <p:nvPr/>
            </p:nvSpPr>
            <p:spPr bwMode="auto">
              <a:xfrm>
                <a:off x="4761" y="410"/>
                <a:ext cx="86" cy="117"/>
              </a:xfrm>
              <a:custGeom>
                <a:avLst/>
                <a:gdLst>
                  <a:gd name="T0" fmla="*/ 0 w 259"/>
                  <a:gd name="T1" fmla="*/ 0 h 351"/>
                  <a:gd name="T2" fmla="*/ 0 w 259"/>
                  <a:gd name="T3" fmla="*/ 0 h 351"/>
                  <a:gd name="T4" fmla="*/ 0 w 259"/>
                  <a:gd name="T5" fmla="*/ 0 h 351"/>
                  <a:gd name="T6" fmla="*/ 0 w 259"/>
                  <a:gd name="T7" fmla="*/ 0 h 351"/>
                  <a:gd name="T8" fmla="*/ 0 w 259"/>
                  <a:gd name="T9" fmla="*/ 0 h 351"/>
                  <a:gd name="T10" fmla="*/ 0 w 259"/>
                  <a:gd name="T11" fmla="*/ 0 h 351"/>
                  <a:gd name="T12" fmla="*/ 0 w 259"/>
                  <a:gd name="T13" fmla="*/ 0 h 351"/>
                  <a:gd name="T14" fmla="*/ 0 w 259"/>
                  <a:gd name="T15" fmla="*/ 0 h 351"/>
                  <a:gd name="T16" fmla="*/ 0 w 259"/>
                  <a:gd name="T17" fmla="*/ 0 h 351"/>
                  <a:gd name="T18" fmla="*/ 0 w 259"/>
                  <a:gd name="T19" fmla="*/ 0 h 351"/>
                  <a:gd name="T20" fmla="*/ 0 w 259"/>
                  <a:gd name="T21" fmla="*/ 0 h 351"/>
                  <a:gd name="T22" fmla="*/ 0 w 259"/>
                  <a:gd name="T23" fmla="*/ 0 h 351"/>
                  <a:gd name="T24" fmla="*/ 0 w 259"/>
                  <a:gd name="T25" fmla="*/ 0 h 351"/>
                  <a:gd name="T26" fmla="*/ 0 w 259"/>
                  <a:gd name="T27" fmla="*/ 0 h 351"/>
                  <a:gd name="T28" fmla="*/ 0 w 259"/>
                  <a:gd name="T29" fmla="*/ 0 h 351"/>
                  <a:gd name="T30" fmla="*/ 0 w 259"/>
                  <a:gd name="T31" fmla="*/ 0 h 351"/>
                  <a:gd name="T32" fmla="*/ 0 w 259"/>
                  <a:gd name="T33" fmla="*/ 0 h 351"/>
                  <a:gd name="T34" fmla="*/ 0 w 259"/>
                  <a:gd name="T35" fmla="*/ 0 h 351"/>
                  <a:gd name="T36" fmla="*/ 0 w 259"/>
                  <a:gd name="T37" fmla="*/ 0 h 351"/>
                  <a:gd name="T38" fmla="*/ 0 w 259"/>
                  <a:gd name="T39" fmla="*/ 0 h 351"/>
                  <a:gd name="T40" fmla="*/ 0 w 259"/>
                  <a:gd name="T41" fmla="*/ 0 h 351"/>
                  <a:gd name="T42" fmla="*/ 0 w 259"/>
                  <a:gd name="T43" fmla="*/ 0 h 351"/>
                  <a:gd name="T44" fmla="*/ 0 w 259"/>
                  <a:gd name="T45" fmla="*/ 0 h 351"/>
                  <a:gd name="T46" fmla="*/ 0 w 259"/>
                  <a:gd name="T47" fmla="*/ 0 h 351"/>
                  <a:gd name="T48" fmla="*/ 0 w 259"/>
                  <a:gd name="T49" fmla="*/ 0 h 351"/>
                  <a:gd name="T50" fmla="*/ 0 w 259"/>
                  <a:gd name="T51" fmla="*/ 0 h 351"/>
                  <a:gd name="T52" fmla="*/ 0 w 259"/>
                  <a:gd name="T53" fmla="*/ 0 h 35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59" h="351">
                    <a:moveTo>
                      <a:pt x="159" y="40"/>
                    </a:moveTo>
                    <a:lnTo>
                      <a:pt x="163" y="45"/>
                    </a:lnTo>
                    <a:lnTo>
                      <a:pt x="171" y="52"/>
                    </a:lnTo>
                    <a:lnTo>
                      <a:pt x="180" y="59"/>
                    </a:lnTo>
                    <a:lnTo>
                      <a:pt x="192" y="67"/>
                    </a:lnTo>
                    <a:lnTo>
                      <a:pt x="202" y="76"/>
                    </a:lnTo>
                    <a:lnTo>
                      <a:pt x="214" y="83"/>
                    </a:lnTo>
                    <a:lnTo>
                      <a:pt x="222" y="91"/>
                    </a:lnTo>
                    <a:lnTo>
                      <a:pt x="228" y="98"/>
                    </a:lnTo>
                    <a:lnTo>
                      <a:pt x="233" y="122"/>
                    </a:lnTo>
                    <a:lnTo>
                      <a:pt x="243" y="177"/>
                    </a:lnTo>
                    <a:lnTo>
                      <a:pt x="253" y="234"/>
                    </a:lnTo>
                    <a:lnTo>
                      <a:pt x="259" y="267"/>
                    </a:lnTo>
                    <a:lnTo>
                      <a:pt x="191" y="351"/>
                    </a:lnTo>
                    <a:lnTo>
                      <a:pt x="16" y="145"/>
                    </a:lnTo>
                    <a:lnTo>
                      <a:pt x="9" y="135"/>
                    </a:lnTo>
                    <a:lnTo>
                      <a:pt x="4" y="126"/>
                    </a:lnTo>
                    <a:lnTo>
                      <a:pt x="1" y="114"/>
                    </a:lnTo>
                    <a:lnTo>
                      <a:pt x="0" y="102"/>
                    </a:lnTo>
                    <a:lnTo>
                      <a:pt x="4" y="60"/>
                    </a:lnTo>
                    <a:lnTo>
                      <a:pt x="13" y="30"/>
                    </a:lnTo>
                    <a:lnTo>
                      <a:pt x="28" y="12"/>
                    </a:lnTo>
                    <a:lnTo>
                      <a:pt x="48" y="1"/>
                    </a:lnTo>
                    <a:lnTo>
                      <a:pt x="72" y="0"/>
                    </a:lnTo>
                    <a:lnTo>
                      <a:pt x="99" y="7"/>
                    </a:lnTo>
                    <a:lnTo>
                      <a:pt x="128" y="20"/>
                    </a:lnTo>
                    <a:lnTo>
                      <a:pt x="159" y="40"/>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9" name="Freeform 170"/>
              <p:cNvSpPr>
                <a:spLocks/>
              </p:cNvSpPr>
              <p:nvPr/>
            </p:nvSpPr>
            <p:spPr bwMode="auto">
              <a:xfrm>
                <a:off x="4760" y="433"/>
                <a:ext cx="7" cy="26"/>
              </a:xfrm>
              <a:custGeom>
                <a:avLst/>
                <a:gdLst>
                  <a:gd name="T0" fmla="*/ 0 w 23"/>
                  <a:gd name="T1" fmla="*/ 0 h 80"/>
                  <a:gd name="T2" fmla="*/ 0 w 23"/>
                  <a:gd name="T3" fmla="*/ 0 h 80"/>
                  <a:gd name="T4" fmla="*/ 0 w 23"/>
                  <a:gd name="T5" fmla="*/ 0 h 80"/>
                  <a:gd name="T6" fmla="*/ 0 w 23"/>
                  <a:gd name="T7" fmla="*/ 0 h 80"/>
                  <a:gd name="T8" fmla="*/ 0 w 23"/>
                  <a:gd name="T9" fmla="*/ 0 h 80"/>
                  <a:gd name="T10" fmla="*/ 0 w 23"/>
                  <a:gd name="T11" fmla="*/ 0 h 80"/>
                  <a:gd name="T12" fmla="*/ 0 w 23"/>
                  <a:gd name="T13" fmla="*/ 0 h 80"/>
                  <a:gd name="T14" fmla="*/ 0 w 23"/>
                  <a:gd name="T15" fmla="*/ 0 h 80"/>
                  <a:gd name="T16" fmla="*/ 0 w 23"/>
                  <a:gd name="T17" fmla="*/ 0 h 80"/>
                  <a:gd name="T18" fmla="*/ 0 w 23"/>
                  <a:gd name="T19" fmla="*/ 0 h 80"/>
                  <a:gd name="T20" fmla="*/ 0 w 23"/>
                  <a:gd name="T21" fmla="*/ 0 h 80"/>
                  <a:gd name="T22" fmla="*/ 0 w 23"/>
                  <a:gd name="T23" fmla="*/ 0 h 80"/>
                  <a:gd name="T24" fmla="*/ 0 w 23"/>
                  <a:gd name="T25" fmla="*/ 0 h 80"/>
                  <a:gd name="T26" fmla="*/ 0 w 23"/>
                  <a:gd name="T27" fmla="*/ 0 h 80"/>
                  <a:gd name="T28" fmla="*/ 0 w 23"/>
                  <a:gd name="T29" fmla="*/ 0 h 80"/>
                  <a:gd name="T30" fmla="*/ 0 w 23"/>
                  <a:gd name="T31" fmla="*/ 0 h 80"/>
                  <a:gd name="T32" fmla="*/ 0 w 23"/>
                  <a:gd name="T33" fmla="*/ 0 h 80"/>
                  <a:gd name="T34" fmla="*/ 0 w 23"/>
                  <a:gd name="T35" fmla="*/ 0 h 80"/>
                  <a:gd name="T36" fmla="*/ 0 w 23"/>
                  <a:gd name="T37" fmla="*/ 0 h 80"/>
                  <a:gd name="T38" fmla="*/ 0 w 23"/>
                  <a:gd name="T39" fmla="*/ 0 h 80"/>
                  <a:gd name="T40" fmla="*/ 0 w 23"/>
                  <a:gd name="T41" fmla="*/ 0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3" h="80">
                    <a:moveTo>
                      <a:pt x="1" y="0"/>
                    </a:moveTo>
                    <a:lnTo>
                      <a:pt x="0" y="5"/>
                    </a:lnTo>
                    <a:lnTo>
                      <a:pt x="0" y="16"/>
                    </a:lnTo>
                    <a:lnTo>
                      <a:pt x="0" y="26"/>
                    </a:lnTo>
                    <a:lnTo>
                      <a:pt x="0" y="33"/>
                    </a:lnTo>
                    <a:lnTo>
                      <a:pt x="1" y="46"/>
                    </a:lnTo>
                    <a:lnTo>
                      <a:pt x="3" y="59"/>
                    </a:lnTo>
                    <a:lnTo>
                      <a:pt x="9" y="71"/>
                    </a:lnTo>
                    <a:lnTo>
                      <a:pt x="17" y="80"/>
                    </a:lnTo>
                    <a:lnTo>
                      <a:pt x="23" y="73"/>
                    </a:lnTo>
                    <a:lnTo>
                      <a:pt x="12" y="58"/>
                    </a:lnTo>
                    <a:lnTo>
                      <a:pt x="9" y="39"/>
                    </a:lnTo>
                    <a:lnTo>
                      <a:pt x="9" y="19"/>
                    </a:lnTo>
                    <a:lnTo>
                      <a:pt x="10" y="1"/>
                    </a:lnTo>
                    <a:lnTo>
                      <a:pt x="9" y="2"/>
                    </a:lnTo>
                    <a:lnTo>
                      <a:pt x="1" y="0"/>
                    </a:lnTo>
                    <a:lnTo>
                      <a:pt x="1"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0" name="Freeform 171"/>
              <p:cNvSpPr>
                <a:spLocks/>
              </p:cNvSpPr>
              <p:nvPr/>
            </p:nvSpPr>
            <p:spPr bwMode="auto">
              <a:xfrm>
                <a:off x="4760" y="408"/>
                <a:ext cx="22" cy="25"/>
              </a:xfrm>
              <a:custGeom>
                <a:avLst/>
                <a:gdLst>
                  <a:gd name="T0" fmla="*/ 0 w 66"/>
                  <a:gd name="T1" fmla="*/ 0 h 76"/>
                  <a:gd name="T2" fmla="*/ 0 w 66"/>
                  <a:gd name="T3" fmla="*/ 0 h 76"/>
                  <a:gd name="T4" fmla="*/ 0 w 66"/>
                  <a:gd name="T5" fmla="*/ 0 h 76"/>
                  <a:gd name="T6" fmla="*/ 0 w 66"/>
                  <a:gd name="T7" fmla="*/ 0 h 76"/>
                  <a:gd name="T8" fmla="*/ 0 w 66"/>
                  <a:gd name="T9" fmla="*/ 0 h 76"/>
                  <a:gd name="T10" fmla="*/ 0 w 66"/>
                  <a:gd name="T11" fmla="*/ 0 h 76"/>
                  <a:gd name="T12" fmla="*/ 0 w 66"/>
                  <a:gd name="T13" fmla="*/ 0 h 76"/>
                  <a:gd name="T14" fmla="*/ 0 w 66"/>
                  <a:gd name="T15" fmla="*/ 0 h 76"/>
                  <a:gd name="T16" fmla="*/ 0 w 66"/>
                  <a:gd name="T17" fmla="*/ 0 h 76"/>
                  <a:gd name="T18" fmla="*/ 0 w 66"/>
                  <a:gd name="T19" fmla="*/ 0 h 76"/>
                  <a:gd name="T20" fmla="*/ 0 w 66"/>
                  <a:gd name="T21" fmla="*/ 0 h 76"/>
                  <a:gd name="T22" fmla="*/ 0 w 66"/>
                  <a:gd name="T23" fmla="*/ 0 h 76"/>
                  <a:gd name="T24" fmla="*/ 0 w 66"/>
                  <a:gd name="T25" fmla="*/ 0 h 76"/>
                  <a:gd name="T26" fmla="*/ 0 w 66"/>
                  <a:gd name="T27" fmla="*/ 0 h 76"/>
                  <a:gd name="T28" fmla="*/ 0 w 66"/>
                  <a:gd name="T29" fmla="*/ 0 h 76"/>
                  <a:gd name="T30" fmla="*/ 0 w 66"/>
                  <a:gd name="T31" fmla="*/ 0 h 76"/>
                  <a:gd name="T32" fmla="*/ 0 w 66"/>
                  <a:gd name="T33" fmla="*/ 0 h 76"/>
                  <a:gd name="T34" fmla="*/ 0 w 66"/>
                  <a:gd name="T35" fmla="*/ 0 h 76"/>
                  <a:gd name="T36" fmla="*/ 0 w 66"/>
                  <a:gd name="T37" fmla="*/ 0 h 76"/>
                  <a:gd name="T38" fmla="*/ 0 w 66"/>
                  <a:gd name="T39" fmla="*/ 0 h 76"/>
                  <a:gd name="T40" fmla="*/ 0 w 66"/>
                  <a:gd name="T41" fmla="*/ 0 h 76"/>
                  <a:gd name="T42" fmla="*/ 0 w 66"/>
                  <a:gd name="T43" fmla="*/ 0 h 76"/>
                  <a:gd name="T44" fmla="*/ 0 w 66"/>
                  <a:gd name="T45" fmla="*/ 0 h 76"/>
                  <a:gd name="T46" fmla="*/ 0 w 66"/>
                  <a:gd name="T47" fmla="*/ 0 h 76"/>
                  <a:gd name="T48" fmla="*/ 0 w 66"/>
                  <a:gd name="T49" fmla="*/ 0 h 76"/>
                  <a:gd name="T50" fmla="*/ 0 w 66"/>
                  <a:gd name="T51" fmla="*/ 0 h 7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66" h="76">
                    <a:moveTo>
                      <a:pt x="65" y="0"/>
                    </a:moveTo>
                    <a:lnTo>
                      <a:pt x="64" y="0"/>
                    </a:lnTo>
                    <a:lnTo>
                      <a:pt x="45" y="7"/>
                    </a:lnTo>
                    <a:lnTo>
                      <a:pt x="31" y="13"/>
                    </a:lnTo>
                    <a:lnTo>
                      <a:pt x="23" y="18"/>
                    </a:lnTo>
                    <a:lnTo>
                      <a:pt x="17" y="24"/>
                    </a:lnTo>
                    <a:lnTo>
                      <a:pt x="12" y="31"/>
                    </a:lnTo>
                    <a:lnTo>
                      <a:pt x="10" y="41"/>
                    </a:lnTo>
                    <a:lnTo>
                      <a:pt x="5" y="55"/>
                    </a:lnTo>
                    <a:lnTo>
                      <a:pt x="0" y="74"/>
                    </a:lnTo>
                    <a:lnTo>
                      <a:pt x="8" y="76"/>
                    </a:lnTo>
                    <a:lnTo>
                      <a:pt x="15" y="56"/>
                    </a:lnTo>
                    <a:lnTo>
                      <a:pt x="18" y="43"/>
                    </a:lnTo>
                    <a:lnTo>
                      <a:pt x="21" y="34"/>
                    </a:lnTo>
                    <a:lnTo>
                      <a:pt x="23" y="28"/>
                    </a:lnTo>
                    <a:lnTo>
                      <a:pt x="26" y="25"/>
                    </a:lnTo>
                    <a:lnTo>
                      <a:pt x="33" y="21"/>
                    </a:lnTo>
                    <a:lnTo>
                      <a:pt x="46" y="17"/>
                    </a:lnTo>
                    <a:lnTo>
                      <a:pt x="66" y="8"/>
                    </a:lnTo>
                    <a:lnTo>
                      <a:pt x="65" y="8"/>
                    </a:lnTo>
                    <a:lnTo>
                      <a:pt x="65" y="0"/>
                    </a:lnTo>
                    <a:lnTo>
                      <a:pt x="64" y="0"/>
                    </a:lnTo>
                    <a:lnTo>
                      <a:pt x="6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1" name="Freeform 172"/>
              <p:cNvSpPr>
                <a:spLocks/>
              </p:cNvSpPr>
              <p:nvPr/>
            </p:nvSpPr>
            <p:spPr bwMode="auto">
              <a:xfrm>
                <a:off x="4782" y="408"/>
                <a:ext cx="34" cy="16"/>
              </a:xfrm>
              <a:custGeom>
                <a:avLst/>
                <a:gdLst>
                  <a:gd name="T0" fmla="*/ 0 w 102"/>
                  <a:gd name="T1" fmla="*/ 0 h 48"/>
                  <a:gd name="T2" fmla="*/ 0 w 102"/>
                  <a:gd name="T3" fmla="*/ 0 h 48"/>
                  <a:gd name="T4" fmla="*/ 0 w 102"/>
                  <a:gd name="T5" fmla="*/ 0 h 48"/>
                  <a:gd name="T6" fmla="*/ 0 w 102"/>
                  <a:gd name="T7" fmla="*/ 0 h 48"/>
                  <a:gd name="T8" fmla="*/ 0 w 102"/>
                  <a:gd name="T9" fmla="*/ 0 h 48"/>
                  <a:gd name="T10" fmla="*/ 0 w 102"/>
                  <a:gd name="T11" fmla="*/ 0 h 48"/>
                  <a:gd name="T12" fmla="*/ 0 w 102"/>
                  <a:gd name="T13" fmla="*/ 0 h 48"/>
                  <a:gd name="T14" fmla="*/ 0 w 102"/>
                  <a:gd name="T15" fmla="*/ 0 h 48"/>
                  <a:gd name="T16" fmla="*/ 0 w 102"/>
                  <a:gd name="T17" fmla="*/ 0 h 48"/>
                  <a:gd name="T18" fmla="*/ 0 w 102"/>
                  <a:gd name="T19" fmla="*/ 0 h 48"/>
                  <a:gd name="T20" fmla="*/ 0 w 102"/>
                  <a:gd name="T21" fmla="*/ 0 h 48"/>
                  <a:gd name="T22" fmla="*/ 0 w 102"/>
                  <a:gd name="T23" fmla="*/ 0 h 48"/>
                  <a:gd name="T24" fmla="*/ 0 w 102"/>
                  <a:gd name="T25" fmla="*/ 0 h 48"/>
                  <a:gd name="T26" fmla="*/ 0 w 102"/>
                  <a:gd name="T27" fmla="*/ 0 h 48"/>
                  <a:gd name="T28" fmla="*/ 0 w 102"/>
                  <a:gd name="T29" fmla="*/ 0 h 48"/>
                  <a:gd name="T30" fmla="*/ 0 w 102"/>
                  <a:gd name="T31" fmla="*/ 0 h 48"/>
                  <a:gd name="T32" fmla="*/ 0 w 102"/>
                  <a:gd name="T33" fmla="*/ 0 h 48"/>
                  <a:gd name="T34" fmla="*/ 0 w 102"/>
                  <a:gd name="T35" fmla="*/ 0 h 48"/>
                  <a:gd name="T36" fmla="*/ 0 w 102"/>
                  <a:gd name="T37" fmla="*/ 0 h 48"/>
                  <a:gd name="T38" fmla="*/ 0 w 102"/>
                  <a:gd name="T39" fmla="*/ 0 h 48"/>
                  <a:gd name="T40" fmla="*/ 0 w 102"/>
                  <a:gd name="T41" fmla="*/ 0 h 48"/>
                  <a:gd name="T42" fmla="*/ 0 w 102"/>
                  <a:gd name="T43" fmla="*/ 0 h 48"/>
                  <a:gd name="T44" fmla="*/ 0 w 102"/>
                  <a:gd name="T45" fmla="*/ 0 h 4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02" h="48">
                    <a:moveTo>
                      <a:pt x="102" y="45"/>
                    </a:moveTo>
                    <a:lnTo>
                      <a:pt x="92" y="34"/>
                    </a:lnTo>
                    <a:lnTo>
                      <a:pt x="80" y="26"/>
                    </a:lnTo>
                    <a:lnTo>
                      <a:pt x="68" y="18"/>
                    </a:lnTo>
                    <a:lnTo>
                      <a:pt x="56" y="12"/>
                    </a:lnTo>
                    <a:lnTo>
                      <a:pt x="42" y="7"/>
                    </a:lnTo>
                    <a:lnTo>
                      <a:pt x="29" y="4"/>
                    </a:lnTo>
                    <a:lnTo>
                      <a:pt x="15" y="2"/>
                    </a:lnTo>
                    <a:lnTo>
                      <a:pt x="0" y="0"/>
                    </a:lnTo>
                    <a:lnTo>
                      <a:pt x="0" y="8"/>
                    </a:lnTo>
                    <a:lnTo>
                      <a:pt x="15" y="10"/>
                    </a:lnTo>
                    <a:lnTo>
                      <a:pt x="28" y="12"/>
                    </a:lnTo>
                    <a:lnTo>
                      <a:pt x="40" y="15"/>
                    </a:lnTo>
                    <a:lnTo>
                      <a:pt x="51" y="20"/>
                    </a:lnTo>
                    <a:lnTo>
                      <a:pt x="61" y="26"/>
                    </a:lnTo>
                    <a:lnTo>
                      <a:pt x="72" y="33"/>
                    </a:lnTo>
                    <a:lnTo>
                      <a:pt x="83" y="40"/>
                    </a:lnTo>
                    <a:lnTo>
                      <a:pt x="95" y="48"/>
                    </a:lnTo>
                    <a:lnTo>
                      <a:pt x="94" y="45"/>
                    </a:lnTo>
                    <a:lnTo>
                      <a:pt x="102" y="45"/>
                    </a:lnTo>
                    <a:lnTo>
                      <a:pt x="102" y="42"/>
                    </a:lnTo>
                    <a:lnTo>
                      <a:pt x="101" y="41"/>
                    </a:lnTo>
                    <a:lnTo>
                      <a:pt x="102"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2" name="Freeform 173"/>
              <p:cNvSpPr>
                <a:spLocks/>
              </p:cNvSpPr>
              <p:nvPr/>
            </p:nvSpPr>
            <p:spPr bwMode="auto">
              <a:xfrm>
                <a:off x="4813" y="423"/>
                <a:ext cx="26" cy="21"/>
              </a:xfrm>
              <a:custGeom>
                <a:avLst/>
                <a:gdLst>
                  <a:gd name="T0" fmla="*/ 0 w 77"/>
                  <a:gd name="T1" fmla="*/ 0 h 62"/>
                  <a:gd name="T2" fmla="*/ 0 w 77"/>
                  <a:gd name="T3" fmla="*/ 0 h 62"/>
                  <a:gd name="T4" fmla="*/ 0 w 77"/>
                  <a:gd name="T5" fmla="*/ 0 h 62"/>
                  <a:gd name="T6" fmla="*/ 0 w 77"/>
                  <a:gd name="T7" fmla="*/ 0 h 62"/>
                  <a:gd name="T8" fmla="*/ 0 w 77"/>
                  <a:gd name="T9" fmla="*/ 0 h 62"/>
                  <a:gd name="T10" fmla="*/ 0 w 77"/>
                  <a:gd name="T11" fmla="*/ 0 h 62"/>
                  <a:gd name="T12" fmla="*/ 0 w 77"/>
                  <a:gd name="T13" fmla="*/ 0 h 62"/>
                  <a:gd name="T14" fmla="*/ 0 w 77"/>
                  <a:gd name="T15" fmla="*/ 0 h 62"/>
                  <a:gd name="T16" fmla="*/ 0 w 77"/>
                  <a:gd name="T17" fmla="*/ 0 h 62"/>
                  <a:gd name="T18" fmla="*/ 0 w 77"/>
                  <a:gd name="T19" fmla="*/ 0 h 62"/>
                  <a:gd name="T20" fmla="*/ 0 w 77"/>
                  <a:gd name="T21" fmla="*/ 0 h 62"/>
                  <a:gd name="T22" fmla="*/ 0 w 77"/>
                  <a:gd name="T23" fmla="*/ 0 h 62"/>
                  <a:gd name="T24" fmla="*/ 0 w 77"/>
                  <a:gd name="T25" fmla="*/ 0 h 62"/>
                  <a:gd name="T26" fmla="*/ 0 w 77"/>
                  <a:gd name="T27" fmla="*/ 0 h 62"/>
                  <a:gd name="T28" fmla="*/ 0 w 77"/>
                  <a:gd name="T29" fmla="*/ 0 h 62"/>
                  <a:gd name="T30" fmla="*/ 0 w 77"/>
                  <a:gd name="T31" fmla="*/ 0 h 62"/>
                  <a:gd name="T32" fmla="*/ 0 w 77"/>
                  <a:gd name="T33" fmla="*/ 0 h 62"/>
                  <a:gd name="T34" fmla="*/ 0 w 77"/>
                  <a:gd name="T35" fmla="*/ 0 h 62"/>
                  <a:gd name="T36" fmla="*/ 0 w 77"/>
                  <a:gd name="T37" fmla="*/ 0 h 62"/>
                  <a:gd name="T38" fmla="*/ 0 w 77"/>
                  <a:gd name="T39" fmla="*/ 0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77" h="62">
                    <a:moveTo>
                      <a:pt x="77" y="60"/>
                    </a:moveTo>
                    <a:lnTo>
                      <a:pt x="77" y="62"/>
                    </a:lnTo>
                    <a:lnTo>
                      <a:pt x="75" y="55"/>
                    </a:lnTo>
                    <a:lnTo>
                      <a:pt x="70" y="47"/>
                    </a:lnTo>
                    <a:lnTo>
                      <a:pt x="60" y="39"/>
                    </a:lnTo>
                    <a:lnTo>
                      <a:pt x="49" y="30"/>
                    </a:lnTo>
                    <a:lnTo>
                      <a:pt x="36" y="22"/>
                    </a:lnTo>
                    <a:lnTo>
                      <a:pt x="24" y="14"/>
                    </a:lnTo>
                    <a:lnTo>
                      <a:pt x="15" y="5"/>
                    </a:lnTo>
                    <a:lnTo>
                      <a:pt x="8" y="0"/>
                    </a:lnTo>
                    <a:lnTo>
                      <a:pt x="0" y="0"/>
                    </a:lnTo>
                    <a:lnTo>
                      <a:pt x="3" y="5"/>
                    </a:lnTo>
                    <a:lnTo>
                      <a:pt x="10" y="14"/>
                    </a:lnTo>
                    <a:lnTo>
                      <a:pt x="21" y="22"/>
                    </a:lnTo>
                    <a:lnTo>
                      <a:pt x="32" y="32"/>
                    </a:lnTo>
                    <a:lnTo>
                      <a:pt x="44" y="41"/>
                    </a:lnTo>
                    <a:lnTo>
                      <a:pt x="54" y="50"/>
                    </a:lnTo>
                    <a:lnTo>
                      <a:pt x="64" y="57"/>
                    </a:lnTo>
                    <a:lnTo>
                      <a:pt x="68" y="61"/>
                    </a:lnTo>
                    <a:lnTo>
                      <a:pt x="77" y="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3" name="Freeform 174"/>
              <p:cNvSpPr>
                <a:spLocks/>
              </p:cNvSpPr>
              <p:nvPr/>
            </p:nvSpPr>
            <p:spPr bwMode="auto">
              <a:xfrm>
                <a:off x="4836" y="443"/>
                <a:ext cx="13" cy="57"/>
              </a:xfrm>
              <a:custGeom>
                <a:avLst/>
                <a:gdLst>
                  <a:gd name="T0" fmla="*/ 0 w 39"/>
                  <a:gd name="T1" fmla="*/ 0 h 170"/>
                  <a:gd name="T2" fmla="*/ 0 w 39"/>
                  <a:gd name="T3" fmla="*/ 0 h 170"/>
                  <a:gd name="T4" fmla="*/ 0 w 39"/>
                  <a:gd name="T5" fmla="*/ 0 h 170"/>
                  <a:gd name="T6" fmla="*/ 0 w 39"/>
                  <a:gd name="T7" fmla="*/ 0 h 170"/>
                  <a:gd name="T8" fmla="*/ 0 w 39"/>
                  <a:gd name="T9" fmla="*/ 0 h 170"/>
                  <a:gd name="T10" fmla="*/ 0 w 39"/>
                  <a:gd name="T11" fmla="*/ 0 h 170"/>
                  <a:gd name="T12" fmla="*/ 0 w 39"/>
                  <a:gd name="T13" fmla="*/ 0 h 170"/>
                  <a:gd name="T14" fmla="*/ 0 w 39"/>
                  <a:gd name="T15" fmla="*/ 0 h 170"/>
                  <a:gd name="T16" fmla="*/ 0 w 39"/>
                  <a:gd name="T17" fmla="*/ 0 h 170"/>
                  <a:gd name="T18" fmla="*/ 0 w 39"/>
                  <a:gd name="T19" fmla="*/ 0 h 170"/>
                  <a:gd name="T20" fmla="*/ 0 w 39"/>
                  <a:gd name="T21" fmla="*/ 0 h 170"/>
                  <a:gd name="T22" fmla="*/ 0 w 39"/>
                  <a:gd name="T23" fmla="*/ 0 h 170"/>
                  <a:gd name="T24" fmla="*/ 0 w 39"/>
                  <a:gd name="T25" fmla="*/ 0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 h="170">
                    <a:moveTo>
                      <a:pt x="38" y="170"/>
                    </a:moveTo>
                    <a:lnTo>
                      <a:pt x="39" y="170"/>
                    </a:lnTo>
                    <a:lnTo>
                      <a:pt x="39" y="169"/>
                    </a:lnTo>
                    <a:lnTo>
                      <a:pt x="39" y="167"/>
                    </a:lnTo>
                    <a:lnTo>
                      <a:pt x="39" y="166"/>
                    </a:lnTo>
                    <a:lnTo>
                      <a:pt x="9" y="0"/>
                    </a:lnTo>
                    <a:lnTo>
                      <a:pt x="0" y="1"/>
                    </a:lnTo>
                    <a:lnTo>
                      <a:pt x="31" y="167"/>
                    </a:lnTo>
                    <a:lnTo>
                      <a:pt x="32" y="165"/>
                    </a:lnTo>
                    <a:lnTo>
                      <a:pt x="38" y="170"/>
                    </a:lnTo>
                    <a:lnTo>
                      <a:pt x="39" y="169"/>
                    </a:lnTo>
                    <a:lnTo>
                      <a:pt x="39" y="166"/>
                    </a:lnTo>
                    <a:lnTo>
                      <a:pt x="38" y="1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4" name="Freeform 175"/>
              <p:cNvSpPr>
                <a:spLocks/>
              </p:cNvSpPr>
              <p:nvPr/>
            </p:nvSpPr>
            <p:spPr bwMode="auto">
              <a:xfrm>
                <a:off x="4823" y="498"/>
                <a:ext cx="25" cy="31"/>
              </a:xfrm>
              <a:custGeom>
                <a:avLst/>
                <a:gdLst>
                  <a:gd name="T0" fmla="*/ 0 w 75"/>
                  <a:gd name="T1" fmla="*/ 0 h 93"/>
                  <a:gd name="T2" fmla="*/ 0 w 75"/>
                  <a:gd name="T3" fmla="*/ 0 h 93"/>
                  <a:gd name="T4" fmla="*/ 0 w 75"/>
                  <a:gd name="T5" fmla="*/ 0 h 93"/>
                  <a:gd name="T6" fmla="*/ 0 w 75"/>
                  <a:gd name="T7" fmla="*/ 0 h 93"/>
                  <a:gd name="T8" fmla="*/ 0 w 75"/>
                  <a:gd name="T9" fmla="*/ 0 h 93"/>
                  <a:gd name="T10" fmla="*/ 0 w 75"/>
                  <a:gd name="T11" fmla="*/ 0 h 93"/>
                  <a:gd name="T12" fmla="*/ 0 w 75"/>
                  <a:gd name="T13" fmla="*/ 0 h 93"/>
                  <a:gd name="T14" fmla="*/ 0 w 75"/>
                  <a:gd name="T15" fmla="*/ 0 h 93"/>
                  <a:gd name="T16" fmla="*/ 0 w 75"/>
                  <a:gd name="T17" fmla="*/ 0 h 93"/>
                  <a:gd name="T18" fmla="*/ 0 w 75"/>
                  <a:gd name="T19" fmla="*/ 0 h 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93">
                    <a:moveTo>
                      <a:pt x="0" y="89"/>
                    </a:moveTo>
                    <a:lnTo>
                      <a:pt x="6" y="89"/>
                    </a:lnTo>
                    <a:lnTo>
                      <a:pt x="75" y="5"/>
                    </a:lnTo>
                    <a:lnTo>
                      <a:pt x="69" y="0"/>
                    </a:lnTo>
                    <a:lnTo>
                      <a:pt x="0" y="83"/>
                    </a:lnTo>
                    <a:lnTo>
                      <a:pt x="6" y="83"/>
                    </a:lnTo>
                    <a:lnTo>
                      <a:pt x="0" y="89"/>
                    </a:lnTo>
                    <a:lnTo>
                      <a:pt x="4" y="93"/>
                    </a:lnTo>
                    <a:lnTo>
                      <a:pt x="6" y="89"/>
                    </a:lnTo>
                    <a:lnTo>
                      <a:pt x="0" y="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5" name="Freeform 176"/>
              <p:cNvSpPr>
                <a:spLocks/>
              </p:cNvSpPr>
              <p:nvPr/>
            </p:nvSpPr>
            <p:spPr bwMode="auto">
              <a:xfrm>
                <a:off x="4765" y="457"/>
                <a:ext cx="60" cy="71"/>
              </a:xfrm>
              <a:custGeom>
                <a:avLst/>
                <a:gdLst>
                  <a:gd name="T0" fmla="*/ 0 w 180"/>
                  <a:gd name="T1" fmla="*/ 0 h 211"/>
                  <a:gd name="T2" fmla="*/ 0 w 180"/>
                  <a:gd name="T3" fmla="*/ 0 h 211"/>
                  <a:gd name="T4" fmla="*/ 0 w 180"/>
                  <a:gd name="T5" fmla="*/ 0 h 211"/>
                  <a:gd name="T6" fmla="*/ 0 w 180"/>
                  <a:gd name="T7" fmla="*/ 0 h 211"/>
                  <a:gd name="T8" fmla="*/ 0 w 180"/>
                  <a:gd name="T9" fmla="*/ 0 h 211"/>
                  <a:gd name="T10" fmla="*/ 0 w 180"/>
                  <a:gd name="T11" fmla="*/ 0 h 2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0" h="211">
                    <a:moveTo>
                      <a:pt x="0" y="6"/>
                    </a:moveTo>
                    <a:lnTo>
                      <a:pt x="0" y="6"/>
                    </a:lnTo>
                    <a:lnTo>
                      <a:pt x="174" y="211"/>
                    </a:lnTo>
                    <a:lnTo>
                      <a:pt x="180" y="205"/>
                    </a:lnTo>
                    <a:lnTo>
                      <a:pt x="6" y="0"/>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6" name="Freeform 177"/>
              <p:cNvSpPr>
                <a:spLocks/>
              </p:cNvSpPr>
              <p:nvPr/>
            </p:nvSpPr>
            <p:spPr bwMode="auto">
              <a:xfrm>
                <a:off x="4504" y="556"/>
                <a:ext cx="87" cy="116"/>
              </a:xfrm>
              <a:custGeom>
                <a:avLst/>
                <a:gdLst>
                  <a:gd name="T0" fmla="*/ 0 w 261"/>
                  <a:gd name="T1" fmla="*/ 0 h 349"/>
                  <a:gd name="T2" fmla="*/ 0 w 261"/>
                  <a:gd name="T3" fmla="*/ 0 h 349"/>
                  <a:gd name="T4" fmla="*/ 0 w 261"/>
                  <a:gd name="T5" fmla="*/ 0 h 349"/>
                  <a:gd name="T6" fmla="*/ 0 w 261"/>
                  <a:gd name="T7" fmla="*/ 0 h 349"/>
                  <a:gd name="T8" fmla="*/ 0 w 261"/>
                  <a:gd name="T9" fmla="*/ 0 h 349"/>
                  <a:gd name="T10" fmla="*/ 0 w 261"/>
                  <a:gd name="T11" fmla="*/ 0 h 349"/>
                  <a:gd name="T12" fmla="*/ 0 w 261"/>
                  <a:gd name="T13" fmla="*/ 0 h 349"/>
                  <a:gd name="T14" fmla="*/ 0 w 261"/>
                  <a:gd name="T15" fmla="*/ 0 h 349"/>
                  <a:gd name="T16" fmla="*/ 0 w 261"/>
                  <a:gd name="T17" fmla="*/ 0 h 349"/>
                  <a:gd name="T18" fmla="*/ 0 w 261"/>
                  <a:gd name="T19" fmla="*/ 0 h 349"/>
                  <a:gd name="T20" fmla="*/ 0 w 261"/>
                  <a:gd name="T21" fmla="*/ 0 h 349"/>
                  <a:gd name="T22" fmla="*/ 0 w 261"/>
                  <a:gd name="T23" fmla="*/ 0 h 349"/>
                  <a:gd name="T24" fmla="*/ 0 w 261"/>
                  <a:gd name="T25" fmla="*/ 0 h 349"/>
                  <a:gd name="T26" fmla="*/ 0 w 261"/>
                  <a:gd name="T27" fmla="*/ 0 h 349"/>
                  <a:gd name="T28" fmla="*/ 0 w 261"/>
                  <a:gd name="T29" fmla="*/ 0 h 349"/>
                  <a:gd name="T30" fmla="*/ 0 w 261"/>
                  <a:gd name="T31" fmla="*/ 0 h 349"/>
                  <a:gd name="T32" fmla="*/ 0 w 261"/>
                  <a:gd name="T33" fmla="*/ 0 h 349"/>
                  <a:gd name="T34" fmla="*/ 0 w 261"/>
                  <a:gd name="T35" fmla="*/ 0 h 349"/>
                  <a:gd name="T36" fmla="*/ 0 w 261"/>
                  <a:gd name="T37" fmla="*/ 0 h 349"/>
                  <a:gd name="T38" fmla="*/ 0 w 261"/>
                  <a:gd name="T39" fmla="*/ 0 h 34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61" h="349">
                    <a:moveTo>
                      <a:pt x="261" y="266"/>
                    </a:moveTo>
                    <a:lnTo>
                      <a:pt x="194" y="349"/>
                    </a:lnTo>
                    <a:lnTo>
                      <a:pt x="18" y="145"/>
                    </a:lnTo>
                    <a:lnTo>
                      <a:pt x="6" y="123"/>
                    </a:lnTo>
                    <a:lnTo>
                      <a:pt x="0" y="99"/>
                    </a:lnTo>
                    <a:lnTo>
                      <a:pt x="1" y="75"/>
                    </a:lnTo>
                    <a:lnTo>
                      <a:pt x="9" y="52"/>
                    </a:lnTo>
                    <a:lnTo>
                      <a:pt x="22" y="32"/>
                    </a:lnTo>
                    <a:lnTo>
                      <a:pt x="39" y="16"/>
                    </a:lnTo>
                    <a:lnTo>
                      <a:pt x="61" y="4"/>
                    </a:lnTo>
                    <a:lnTo>
                      <a:pt x="87" y="0"/>
                    </a:lnTo>
                    <a:lnTo>
                      <a:pt x="101" y="4"/>
                    </a:lnTo>
                    <a:lnTo>
                      <a:pt x="121" y="12"/>
                    </a:lnTo>
                    <a:lnTo>
                      <a:pt x="144" y="25"/>
                    </a:lnTo>
                    <a:lnTo>
                      <a:pt x="168" y="39"/>
                    </a:lnTo>
                    <a:lnTo>
                      <a:pt x="192" y="56"/>
                    </a:lnTo>
                    <a:lnTo>
                      <a:pt x="210" y="73"/>
                    </a:lnTo>
                    <a:lnTo>
                      <a:pt x="225" y="86"/>
                    </a:lnTo>
                    <a:lnTo>
                      <a:pt x="231" y="99"/>
                    </a:lnTo>
                    <a:lnTo>
                      <a:pt x="261" y="266"/>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7" name="Freeform 178"/>
              <p:cNvSpPr>
                <a:spLocks/>
              </p:cNvSpPr>
              <p:nvPr/>
            </p:nvSpPr>
            <p:spPr bwMode="auto">
              <a:xfrm>
                <a:off x="4504" y="578"/>
                <a:ext cx="8" cy="27"/>
              </a:xfrm>
              <a:custGeom>
                <a:avLst/>
                <a:gdLst>
                  <a:gd name="T0" fmla="*/ 0 w 23"/>
                  <a:gd name="T1" fmla="*/ 0 h 80"/>
                  <a:gd name="T2" fmla="*/ 0 w 23"/>
                  <a:gd name="T3" fmla="*/ 0 h 80"/>
                  <a:gd name="T4" fmla="*/ 0 w 23"/>
                  <a:gd name="T5" fmla="*/ 0 h 80"/>
                  <a:gd name="T6" fmla="*/ 0 w 23"/>
                  <a:gd name="T7" fmla="*/ 0 h 80"/>
                  <a:gd name="T8" fmla="*/ 0 w 23"/>
                  <a:gd name="T9" fmla="*/ 0 h 80"/>
                  <a:gd name="T10" fmla="*/ 0 w 23"/>
                  <a:gd name="T11" fmla="*/ 0 h 80"/>
                  <a:gd name="T12" fmla="*/ 0 w 23"/>
                  <a:gd name="T13" fmla="*/ 0 h 80"/>
                  <a:gd name="T14" fmla="*/ 0 w 23"/>
                  <a:gd name="T15" fmla="*/ 0 h 80"/>
                  <a:gd name="T16" fmla="*/ 0 w 23"/>
                  <a:gd name="T17" fmla="*/ 0 h 80"/>
                  <a:gd name="T18" fmla="*/ 0 w 23"/>
                  <a:gd name="T19" fmla="*/ 0 h 80"/>
                  <a:gd name="T20" fmla="*/ 0 w 23"/>
                  <a:gd name="T21" fmla="*/ 0 h 80"/>
                  <a:gd name="T22" fmla="*/ 0 w 23"/>
                  <a:gd name="T23" fmla="*/ 0 h 80"/>
                  <a:gd name="T24" fmla="*/ 0 w 23"/>
                  <a:gd name="T25" fmla="*/ 0 h 80"/>
                  <a:gd name="T26" fmla="*/ 0 w 23"/>
                  <a:gd name="T27" fmla="*/ 0 h 80"/>
                  <a:gd name="T28" fmla="*/ 0 w 23"/>
                  <a:gd name="T29" fmla="*/ 0 h 80"/>
                  <a:gd name="T30" fmla="*/ 0 w 23"/>
                  <a:gd name="T31" fmla="*/ 0 h 80"/>
                  <a:gd name="T32" fmla="*/ 0 w 23"/>
                  <a:gd name="T33" fmla="*/ 0 h 80"/>
                  <a:gd name="T34" fmla="*/ 0 w 23"/>
                  <a:gd name="T35" fmla="*/ 0 h 80"/>
                  <a:gd name="T36" fmla="*/ 0 w 23"/>
                  <a:gd name="T37" fmla="*/ 0 h 80"/>
                  <a:gd name="T38" fmla="*/ 0 w 23"/>
                  <a:gd name="T39" fmla="*/ 0 h 80"/>
                  <a:gd name="T40" fmla="*/ 0 w 23"/>
                  <a:gd name="T41" fmla="*/ 0 h 80"/>
                  <a:gd name="T42" fmla="*/ 0 w 23"/>
                  <a:gd name="T43" fmla="*/ 0 h 8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3" h="80">
                    <a:moveTo>
                      <a:pt x="1" y="0"/>
                    </a:moveTo>
                    <a:lnTo>
                      <a:pt x="0" y="3"/>
                    </a:lnTo>
                    <a:lnTo>
                      <a:pt x="0" y="10"/>
                    </a:lnTo>
                    <a:lnTo>
                      <a:pt x="0" y="17"/>
                    </a:lnTo>
                    <a:lnTo>
                      <a:pt x="0" y="22"/>
                    </a:lnTo>
                    <a:lnTo>
                      <a:pt x="0" y="37"/>
                    </a:lnTo>
                    <a:lnTo>
                      <a:pt x="2" y="53"/>
                    </a:lnTo>
                    <a:lnTo>
                      <a:pt x="8" y="68"/>
                    </a:lnTo>
                    <a:lnTo>
                      <a:pt x="17" y="80"/>
                    </a:lnTo>
                    <a:lnTo>
                      <a:pt x="23" y="73"/>
                    </a:lnTo>
                    <a:lnTo>
                      <a:pt x="14" y="60"/>
                    </a:lnTo>
                    <a:lnTo>
                      <a:pt x="9" y="44"/>
                    </a:lnTo>
                    <a:lnTo>
                      <a:pt x="9" y="27"/>
                    </a:lnTo>
                    <a:lnTo>
                      <a:pt x="9" y="12"/>
                    </a:lnTo>
                    <a:lnTo>
                      <a:pt x="9" y="1"/>
                    </a:lnTo>
                    <a:lnTo>
                      <a:pt x="9" y="2"/>
                    </a:lnTo>
                    <a:lnTo>
                      <a:pt x="1" y="0"/>
                    </a:lnTo>
                    <a:lnTo>
                      <a:pt x="1" y="1"/>
                    </a:lnTo>
                    <a:lnTo>
                      <a:pt x="0"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8" name="Freeform 179"/>
              <p:cNvSpPr>
                <a:spLocks/>
              </p:cNvSpPr>
              <p:nvPr/>
            </p:nvSpPr>
            <p:spPr bwMode="auto">
              <a:xfrm>
                <a:off x="4504" y="554"/>
                <a:ext cx="29" cy="25"/>
              </a:xfrm>
              <a:custGeom>
                <a:avLst/>
                <a:gdLst>
                  <a:gd name="T0" fmla="*/ 0 w 87"/>
                  <a:gd name="T1" fmla="*/ 0 h 74"/>
                  <a:gd name="T2" fmla="*/ 0 w 87"/>
                  <a:gd name="T3" fmla="*/ 0 h 74"/>
                  <a:gd name="T4" fmla="*/ 0 w 87"/>
                  <a:gd name="T5" fmla="*/ 0 h 74"/>
                  <a:gd name="T6" fmla="*/ 0 w 87"/>
                  <a:gd name="T7" fmla="*/ 0 h 74"/>
                  <a:gd name="T8" fmla="*/ 0 w 87"/>
                  <a:gd name="T9" fmla="*/ 0 h 74"/>
                  <a:gd name="T10" fmla="*/ 0 w 87"/>
                  <a:gd name="T11" fmla="*/ 0 h 74"/>
                  <a:gd name="T12" fmla="*/ 0 w 87"/>
                  <a:gd name="T13" fmla="*/ 0 h 74"/>
                  <a:gd name="T14" fmla="*/ 0 w 87"/>
                  <a:gd name="T15" fmla="*/ 0 h 74"/>
                  <a:gd name="T16" fmla="*/ 0 w 87"/>
                  <a:gd name="T17" fmla="*/ 0 h 74"/>
                  <a:gd name="T18" fmla="*/ 0 w 87"/>
                  <a:gd name="T19" fmla="*/ 0 h 74"/>
                  <a:gd name="T20" fmla="*/ 0 w 87"/>
                  <a:gd name="T21" fmla="*/ 0 h 74"/>
                  <a:gd name="T22" fmla="*/ 0 w 87"/>
                  <a:gd name="T23" fmla="*/ 0 h 74"/>
                  <a:gd name="T24" fmla="*/ 0 w 87"/>
                  <a:gd name="T25" fmla="*/ 0 h 74"/>
                  <a:gd name="T26" fmla="*/ 0 w 87"/>
                  <a:gd name="T27" fmla="*/ 0 h 74"/>
                  <a:gd name="T28" fmla="*/ 0 w 87"/>
                  <a:gd name="T29" fmla="*/ 0 h 74"/>
                  <a:gd name="T30" fmla="*/ 0 w 87"/>
                  <a:gd name="T31" fmla="*/ 0 h 74"/>
                  <a:gd name="T32" fmla="*/ 0 w 87"/>
                  <a:gd name="T33" fmla="*/ 0 h 74"/>
                  <a:gd name="T34" fmla="*/ 0 w 87"/>
                  <a:gd name="T35" fmla="*/ 0 h 74"/>
                  <a:gd name="T36" fmla="*/ 0 w 87"/>
                  <a:gd name="T37" fmla="*/ 0 h 7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7" h="74">
                    <a:moveTo>
                      <a:pt x="87" y="0"/>
                    </a:moveTo>
                    <a:lnTo>
                      <a:pt x="67" y="1"/>
                    </a:lnTo>
                    <a:lnTo>
                      <a:pt x="52" y="4"/>
                    </a:lnTo>
                    <a:lnTo>
                      <a:pt x="39" y="10"/>
                    </a:lnTo>
                    <a:lnTo>
                      <a:pt x="30" y="17"/>
                    </a:lnTo>
                    <a:lnTo>
                      <a:pt x="21" y="28"/>
                    </a:lnTo>
                    <a:lnTo>
                      <a:pt x="14" y="40"/>
                    </a:lnTo>
                    <a:lnTo>
                      <a:pt x="7" y="54"/>
                    </a:lnTo>
                    <a:lnTo>
                      <a:pt x="0" y="72"/>
                    </a:lnTo>
                    <a:lnTo>
                      <a:pt x="8" y="74"/>
                    </a:lnTo>
                    <a:lnTo>
                      <a:pt x="14" y="58"/>
                    </a:lnTo>
                    <a:lnTo>
                      <a:pt x="21" y="45"/>
                    </a:lnTo>
                    <a:lnTo>
                      <a:pt x="28" y="34"/>
                    </a:lnTo>
                    <a:lnTo>
                      <a:pt x="35" y="24"/>
                    </a:lnTo>
                    <a:lnTo>
                      <a:pt x="44" y="17"/>
                    </a:lnTo>
                    <a:lnTo>
                      <a:pt x="56" y="13"/>
                    </a:lnTo>
                    <a:lnTo>
                      <a:pt x="70" y="10"/>
                    </a:lnTo>
                    <a:lnTo>
                      <a:pt x="87" y="9"/>
                    </a:lnTo>
                    <a:lnTo>
                      <a:pt x="8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9" name="Freeform 180"/>
              <p:cNvSpPr>
                <a:spLocks/>
              </p:cNvSpPr>
              <p:nvPr/>
            </p:nvSpPr>
            <p:spPr bwMode="auto">
              <a:xfrm>
                <a:off x="4533" y="554"/>
                <a:ext cx="50" cy="36"/>
              </a:xfrm>
              <a:custGeom>
                <a:avLst/>
                <a:gdLst>
                  <a:gd name="T0" fmla="*/ 0 w 149"/>
                  <a:gd name="T1" fmla="*/ 0 h 106"/>
                  <a:gd name="T2" fmla="*/ 0 w 149"/>
                  <a:gd name="T3" fmla="*/ 0 h 106"/>
                  <a:gd name="T4" fmla="*/ 0 w 149"/>
                  <a:gd name="T5" fmla="*/ 0 h 106"/>
                  <a:gd name="T6" fmla="*/ 0 w 149"/>
                  <a:gd name="T7" fmla="*/ 0 h 106"/>
                  <a:gd name="T8" fmla="*/ 0 w 149"/>
                  <a:gd name="T9" fmla="*/ 0 h 106"/>
                  <a:gd name="T10" fmla="*/ 0 w 149"/>
                  <a:gd name="T11" fmla="*/ 0 h 106"/>
                  <a:gd name="T12" fmla="*/ 0 w 149"/>
                  <a:gd name="T13" fmla="*/ 0 h 106"/>
                  <a:gd name="T14" fmla="*/ 0 w 149"/>
                  <a:gd name="T15" fmla="*/ 0 h 106"/>
                  <a:gd name="T16" fmla="*/ 0 w 149"/>
                  <a:gd name="T17" fmla="*/ 0 h 106"/>
                  <a:gd name="T18" fmla="*/ 0 w 149"/>
                  <a:gd name="T19" fmla="*/ 0 h 106"/>
                  <a:gd name="T20" fmla="*/ 0 w 149"/>
                  <a:gd name="T21" fmla="*/ 0 h 106"/>
                  <a:gd name="T22" fmla="*/ 0 w 149"/>
                  <a:gd name="T23" fmla="*/ 0 h 106"/>
                  <a:gd name="T24" fmla="*/ 0 w 149"/>
                  <a:gd name="T25" fmla="*/ 0 h 106"/>
                  <a:gd name="T26" fmla="*/ 0 w 149"/>
                  <a:gd name="T27" fmla="*/ 0 h 106"/>
                  <a:gd name="T28" fmla="*/ 0 w 149"/>
                  <a:gd name="T29" fmla="*/ 0 h 106"/>
                  <a:gd name="T30" fmla="*/ 0 w 149"/>
                  <a:gd name="T31" fmla="*/ 0 h 106"/>
                  <a:gd name="T32" fmla="*/ 0 w 149"/>
                  <a:gd name="T33" fmla="*/ 0 h 106"/>
                  <a:gd name="T34" fmla="*/ 0 w 149"/>
                  <a:gd name="T35" fmla="*/ 0 h 106"/>
                  <a:gd name="T36" fmla="*/ 0 w 149"/>
                  <a:gd name="T37" fmla="*/ 0 h 106"/>
                  <a:gd name="T38" fmla="*/ 0 w 149"/>
                  <a:gd name="T39" fmla="*/ 0 h 106"/>
                  <a:gd name="T40" fmla="*/ 0 w 149"/>
                  <a:gd name="T41" fmla="*/ 0 h 106"/>
                  <a:gd name="T42" fmla="*/ 0 w 149"/>
                  <a:gd name="T43" fmla="*/ 0 h 106"/>
                  <a:gd name="T44" fmla="*/ 0 w 149"/>
                  <a:gd name="T45" fmla="*/ 0 h 106"/>
                  <a:gd name="T46" fmla="*/ 0 w 149"/>
                  <a:gd name="T47" fmla="*/ 0 h 10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49" h="106">
                    <a:moveTo>
                      <a:pt x="149" y="103"/>
                    </a:moveTo>
                    <a:lnTo>
                      <a:pt x="149" y="106"/>
                    </a:lnTo>
                    <a:lnTo>
                      <a:pt x="145" y="94"/>
                    </a:lnTo>
                    <a:lnTo>
                      <a:pt x="132" y="78"/>
                    </a:lnTo>
                    <a:lnTo>
                      <a:pt x="113" y="60"/>
                    </a:lnTo>
                    <a:lnTo>
                      <a:pt x="88" y="43"/>
                    </a:lnTo>
                    <a:lnTo>
                      <a:pt x="63" y="27"/>
                    </a:lnTo>
                    <a:lnTo>
                      <a:pt x="38" y="13"/>
                    </a:lnTo>
                    <a:lnTo>
                      <a:pt x="16" y="3"/>
                    </a:lnTo>
                    <a:lnTo>
                      <a:pt x="0" y="0"/>
                    </a:lnTo>
                    <a:lnTo>
                      <a:pt x="0" y="9"/>
                    </a:lnTo>
                    <a:lnTo>
                      <a:pt x="15" y="11"/>
                    </a:lnTo>
                    <a:lnTo>
                      <a:pt x="34" y="20"/>
                    </a:lnTo>
                    <a:lnTo>
                      <a:pt x="55" y="31"/>
                    </a:lnTo>
                    <a:lnTo>
                      <a:pt x="75" y="45"/>
                    </a:lnTo>
                    <a:lnTo>
                      <a:pt x="98" y="60"/>
                    </a:lnTo>
                    <a:lnTo>
                      <a:pt x="116" y="75"/>
                    </a:lnTo>
                    <a:lnTo>
                      <a:pt x="131" y="90"/>
                    </a:lnTo>
                    <a:lnTo>
                      <a:pt x="141" y="102"/>
                    </a:lnTo>
                    <a:lnTo>
                      <a:pt x="141" y="104"/>
                    </a:lnTo>
                    <a:lnTo>
                      <a:pt x="141" y="102"/>
                    </a:lnTo>
                    <a:lnTo>
                      <a:pt x="139" y="103"/>
                    </a:lnTo>
                    <a:lnTo>
                      <a:pt x="141" y="104"/>
                    </a:lnTo>
                    <a:lnTo>
                      <a:pt x="149" y="10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0" name="Freeform 181"/>
              <p:cNvSpPr>
                <a:spLocks/>
              </p:cNvSpPr>
              <p:nvPr/>
            </p:nvSpPr>
            <p:spPr bwMode="auto">
              <a:xfrm>
                <a:off x="4580" y="589"/>
                <a:ext cx="13" cy="56"/>
              </a:xfrm>
              <a:custGeom>
                <a:avLst/>
                <a:gdLst>
                  <a:gd name="T0" fmla="*/ 0 w 38"/>
                  <a:gd name="T1" fmla="*/ 0 h 170"/>
                  <a:gd name="T2" fmla="*/ 0 w 38"/>
                  <a:gd name="T3" fmla="*/ 0 h 170"/>
                  <a:gd name="T4" fmla="*/ 0 w 38"/>
                  <a:gd name="T5" fmla="*/ 0 h 170"/>
                  <a:gd name="T6" fmla="*/ 0 w 38"/>
                  <a:gd name="T7" fmla="*/ 0 h 170"/>
                  <a:gd name="T8" fmla="*/ 0 w 38"/>
                  <a:gd name="T9" fmla="*/ 0 h 170"/>
                  <a:gd name="T10" fmla="*/ 0 w 38"/>
                  <a:gd name="T11" fmla="*/ 0 h 170"/>
                  <a:gd name="T12" fmla="*/ 0 w 38"/>
                  <a:gd name="T13" fmla="*/ 0 h 170"/>
                  <a:gd name="T14" fmla="*/ 0 w 38"/>
                  <a:gd name="T15" fmla="*/ 0 h 170"/>
                  <a:gd name="T16" fmla="*/ 0 w 38"/>
                  <a:gd name="T17" fmla="*/ 0 h 170"/>
                  <a:gd name="T18" fmla="*/ 0 w 38"/>
                  <a:gd name="T19" fmla="*/ 0 h 170"/>
                  <a:gd name="T20" fmla="*/ 0 w 38"/>
                  <a:gd name="T21" fmla="*/ 0 h 170"/>
                  <a:gd name="T22" fmla="*/ 0 w 38"/>
                  <a:gd name="T23" fmla="*/ 0 h 170"/>
                  <a:gd name="T24" fmla="*/ 0 w 38"/>
                  <a:gd name="T25" fmla="*/ 0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 h="170">
                    <a:moveTo>
                      <a:pt x="37" y="170"/>
                    </a:moveTo>
                    <a:lnTo>
                      <a:pt x="38" y="169"/>
                    </a:lnTo>
                    <a:lnTo>
                      <a:pt x="38" y="168"/>
                    </a:lnTo>
                    <a:lnTo>
                      <a:pt x="38" y="167"/>
                    </a:lnTo>
                    <a:lnTo>
                      <a:pt x="8" y="0"/>
                    </a:lnTo>
                    <a:lnTo>
                      <a:pt x="0" y="1"/>
                    </a:lnTo>
                    <a:lnTo>
                      <a:pt x="30" y="168"/>
                    </a:lnTo>
                    <a:lnTo>
                      <a:pt x="31" y="164"/>
                    </a:lnTo>
                    <a:lnTo>
                      <a:pt x="37" y="170"/>
                    </a:lnTo>
                    <a:lnTo>
                      <a:pt x="38" y="168"/>
                    </a:lnTo>
                    <a:lnTo>
                      <a:pt x="38" y="167"/>
                    </a:lnTo>
                    <a:lnTo>
                      <a:pt x="37" y="1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1" name="Freeform 182"/>
              <p:cNvSpPr>
                <a:spLocks/>
              </p:cNvSpPr>
              <p:nvPr/>
            </p:nvSpPr>
            <p:spPr bwMode="auto">
              <a:xfrm>
                <a:off x="4568" y="643"/>
                <a:ext cx="25" cy="31"/>
              </a:xfrm>
              <a:custGeom>
                <a:avLst/>
                <a:gdLst>
                  <a:gd name="T0" fmla="*/ 0 w 75"/>
                  <a:gd name="T1" fmla="*/ 0 h 93"/>
                  <a:gd name="T2" fmla="*/ 0 w 75"/>
                  <a:gd name="T3" fmla="*/ 0 h 93"/>
                  <a:gd name="T4" fmla="*/ 0 w 75"/>
                  <a:gd name="T5" fmla="*/ 0 h 93"/>
                  <a:gd name="T6" fmla="*/ 0 w 75"/>
                  <a:gd name="T7" fmla="*/ 0 h 93"/>
                  <a:gd name="T8" fmla="*/ 0 w 75"/>
                  <a:gd name="T9" fmla="*/ 0 h 93"/>
                  <a:gd name="T10" fmla="*/ 0 w 75"/>
                  <a:gd name="T11" fmla="*/ 0 h 93"/>
                  <a:gd name="T12" fmla="*/ 0 w 75"/>
                  <a:gd name="T13" fmla="*/ 0 h 93"/>
                  <a:gd name="T14" fmla="*/ 0 w 75"/>
                  <a:gd name="T15" fmla="*/ 0 h 93"/>
                  <a:gd name="T16" fmla="*/ 0 w 75"/>
                  <a:gd name="T17" fmla="*/ 0 h 93"/>
                  <a:gd name="T18" fmla="*/ 0 w 75"/>
                  <a:gd name="T19" fmla="*/ 0 h 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93">
                    <a:moveTo>
                      <a:pt x="0" y="90"/>
                    </a:moveTo>
                    <a:lnTo>
                      <a:pt x="6" y="90"/>
                    </a:lnTo>
                    <a:lnTo>
                      <a:pt x="75" y="6"/>
                    </a:lnTo>
                    <a:lnTo>
                      <a:pt x="69" y="0"/>
                    </a:lnTo>
                    <a:lnTo>
                      <a:pt x="0" y="84"/>
                    </a:lnTo>
                    <a:lnTo>
                      <a:pt x="6" y="84"/>
                    </a:lnTo>
                    <a:lnTo>
                      <a:pt x="0" y="90"/>
                    </a:lnTo>
                    <a:lnTo>
                      <a:pt x="4" y="93"/>
                    </a:lnTo>
                    <a:lnTo>
                      <a:pt x="6" y="90"/>
                    </a:lnTo>
                    <a:lnTo>
                      <a:pt x="0" y="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2" name="Freeform 183"/>
              <p:cNvSpPr>
                <a:spLocks/>
              </p:cNvSpPr>
              <p:nvPr/>
            </p:nvSpPr>
            <p:spPr bwMode="auto">
              <a:xfrm>
                <a:off x="4510" y="603"/>
                <a:ext cx="60" cy="70"/>
              </a:xfrm>
              <a:custGeom>
                <a:avLst/>
                <a:gdLst>
                  <a:gd name="T0" fmla="*/ 0 w 180"/>
                  <a:gd name="T1" fmla="*/ 0 h 212"/>
                  <a:gd name="T2" fmla="*/ 0 w 180"/>
                  <a:gd name="T3" fmla="*/ 0 h 212"/>
                  <a:gd name="T4" fmla="*/ 0 w 180"/>
                  <a:gd name="T5" fmla="*/ 0 h 212"/>
                  <a:gd name="T6" fmla="*/ 0 w 180"/>
                  <a:gd name="T7" fmla="*/ 0 h 212"/>
                  <a:gd name="T8" fmla="*/ 0 w 180"/>
                  <a:gd name="T9" fmla="*/ 0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12">
                    <a:moveTo>
                      <a:pt x="0" y="7"/>
                    </a:moveTo>
                    <a:lnTo>
                      <a:pt x="174" y="212"/>
                    </a:lnTo>
                    <a:lnTo>
                      <a:pt x="180" y="206"/>
                    </a:lnTo>
                    <a:lnTo>
                      <a:pt x="6"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3" name="Freeform 184"/>
              <p:cNvSpPr>
                <a:spLocks/>
              </p:cNvSpPr>
              <p:nvPr/>
            </p:nvSpPr>
            <p:spPr bwMode="auto">
              <a:xfrm>
                <a:off x="4918" y="566"/>
                <a:ext cx="204" cy="83"/>
              </a:xfrm>
              <a:custGeom>
                <a:avLst/>
                <a:gdLst>
                  <a:gd name="T0" fmla="*/ 0 w 614"/>
                  <a:gd name="T1" fmla="*/ 0 h 250"/>
                  <a:gd name="T2" fmla="*/ 0 w 614"/>
                  <a:gd name="T3" fmla="*/ 0 h 250"/>
                  <a:gd name="T4" fmla="*/ 0 w 614"/>
                  <a:gd name="T5" fmla="*/ 0 h 250"/>
                  <a:gd name="T6" fmla="*/ 0 w 614"/>
                  <a:gd name="T7" fmla="*/ 0 h 250"/>
                  <a:gd name="T8" fmla="*/ 0 w 614"/>
                  <a:gd name="T9" fmla="*/ 0 h 250"/>
                  <a:gd name="T10" fmla="*/ 0 w 614"/>
                  <a:gd name="T11" fmla="*/ 0 h 2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14" h="250">
                    <a:moveTo>
                      <a:pt x="60" y="0"/>
                    </a:moveTo>
                    <a:lnTo>
                      <a:pt x="553" y="23"/>
                    </a:lnTo>
                    <a:lnTo>
                      <a:pt x="614" y="83"/>
                    </a:lnTo>
                    <a:lnTo>
                      <a:pt x="182" y="250"/>
                    </a:lnTo>
                    <a:lnTo>
                      <a:pt x="0" y="99"/>
                    </a:lnTo>
                    <a:lnTo>
                      <a:pt x="60"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4" name="Freeform 185"/>
              <p:cNvSpPr>
                <a:spLocks/>
              </p:cNvSpPr>
              <p:nvPr/>
            </p:nvSpPr>
            <p:spPr bwMode="auto">
              <a:xfrm>
                <a:off x="4938" y="565"/>
                <a:ext cx="165" cy="10"/>
              </a:xfrm>
              <a:custGeom>
                <a:avLst/>
                <a:gdLst>
                  <a:gd name="T0" fmla="*/ 0 w 496"/>
                  <a:gd name="T1" fmla="*/ 0 h 32"/>
                  <a:gd name="T2" fmla="*/ 0 w 496"/>
                  <a:gd name="T3" fmla="*/ 0 h 32"/>
                  <a:gd name="T4" fmla="*/ 0 w 496"/>
                  <a:gd name="T5" fmla="*/ 0 h 32"/>
                  <a:gd name="T6" fmla="*/ 0 w 496"/>
                  <a:gd name="T7" fmla="*/ 0 h 32"/>
                  <a:gd name="T8" fmla="*/ 0 w 496"/>
                  <a:gd name="T9" fmla="*/ 0 h 32"/>
                  <a:gd name="T10" fmla="*/ 0 w 496"/>
                  <a:gd name="T11" fmla="*/ 0 h 32"/>
                  <a:gd name="T12" fmla="*/ 0 w 496"/>
                  <a:gd name="T13" fmla="*/ 0 h 32"/>
                  <a:gd name="T14" fmla="*/ 0 w 496"/>
                  <a:gd name="T15" fmla="*/ 0 h 32"/>
                  <a:gd name="T16" fmla="*/ 0 w 496"/>
                  <a:gd name="T17" fmla="*/ 0 h 32"/>
                  <a:gd name="T18" fmla="*/ 0 w 496"/>
                  <a:gd name="T19" fmla="*/ 0 h 32"/>
                  <a:gd name="T20" fmla="*/ 0 w 496"/>
                  <a:gd name="T21" fmla="*/ 0 h 32"/>
                  <a:gd name="T22" fmla="*/ 0 w 496"/>
                  <a:gd name="T23" fmla="*/ 0 h 32"/>
                  <a:gd name="T24" fmla="*/ 0 w 496"/>
                  <a:gd name="T25" fmla="*/ 0 h 32"/>
                  <a:gd name="T26" fmla="*/ 0 w 496"/>
                  <a:gd name="T27" fmla="*/ 0 h 32"/>
                  <a:gd name="T28" fmla="*/ 0 w 496"/>
                  <a:gd name="T29" fmla="*/ 0 h 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96" h="32">
                    <a:moveTo>
                      <a:pt x="496" y="23"/>
                    </a:moveTo>
                    <a:lnTo>
                      <a:pt x="495" y="23"/>
                    </a:lnTo>
                    <a:lnTo>
                      <a:pt x="495" y="22"/>
                    </a:lnTo>
                    <a:lnTo>
                      <a:pt x="494" y="22"/>
                    </a:lnTo>
                    <a:lnTo>
                      <a:pt x="493" y="22"/>
                    </a:lnTo>
                    <a:lnTo>
                      <a:pt x="0" y="0"/>
                    </a:lnTo>
                    <a:lnTo>
                      <a:pt x="0" y="8"/>
                    </a:lnTo>
                    <a:lnTo>
                      <a:pt x="493" y="32"/>
                    </a:lnTo>
                    <a:lnTo>
                      <a:pt x="490" y="29"/>
                    </a:lnTo>
                    <a:lnTo>
                      <a:pt x="496" y="23"/>
                    </a:lnTo>
                    <a:lnTo>
                      <a:pt x="496" y="22"/>
                    </a:lnTo>
                    <a:lnTo>
                      <a:pt x="495" y="22"/>
                    </a:lnTo>
                    <a:lnTo>
                      <a:pt x="494" y="22"/>
                    </a:lnTo>
                    <a:lnTo>
                      <a:pt x="493" y="22"/>
                    </a:lnTo>
                    <a:lnTo>
                      <a:pt x="496"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5" name="Freeform 186"/>
              <p:cNvSpPr>
                <a:spLocks/>
              </p:cNvSpPr>
              <p:nvPr/>
            </p:nvSpPr>
            <p:spPr bwMode="auto">
              <a:xfrm>
                <a:off x="5101" y="572"/>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2" h="69">
                    <a:moveTo>
                      <a:pt x="65" y="69"/>
                    </a:moveTo>
                    <a:lnTo>
                      <a:pt x="67" y="62"/>
                    </a:lnTo>
                    <a:lnTo>
                      <a:pt x="6" y="0"/>
                    </a:lnTo>
                    <a:lnTo>
                      <a:pt x="0" y="6"/>
                    </a:lnTo>
                    <a:lnTo>
                      <a:pt x="61" y="68"/>
                    </a:lnTo>
                    <a:lnTo>
                      <a:pt x="63" y="60"/>
                    </a:lnTo>
                    <a:lnTo>
                      <a:pt x="65" y="69"/>
                    </a:lnTo>
                    <a:lnTo>
                      <a:pt x="72" y="67"/>
                    </a:lnTo>
                    <a:lnTo>
                      <a:pt x="67" y="62"/>
                    </a:lnTo>
                    <a:lnTo>
                      <a:pt x="65" y="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6" name="Freeform 187"/>
              <p:cNvSpPr>
                <a:spLocks/>
              </p:cNvSpPr>
              <p:nvPr/>
            </p:nvSpPr>
            <p:spPr bwMode="auto">
              <a:xfrm>
                <a:off x="4977" y="592"/>
                <a:ext cx="146" cy="59"/>
              </a:xfrm>
              <a:custGeom>
                <a:avLst/>
                <a:gdLst>
                  <a:gd name="T0" fmla="*/ 0 w 436"/>
                  <a:gd name="T1" fmla="*/ 0 h 177"/>
                  <a:gd name="T2" fmla="*/ 0 w 436"/>
                  <a:gd name="T3" fmla="*/ 0 h 177"/>
                  <a:gd name="T4" fmla="*/ 0 w 436"/>
                  <a:gd name="T5" fmla="*/ 0 h 177"/>
                  <a:gd name="T6" fmla="*/ 0 w 436"/>
                  <a:gd name="T7" fmla="*/ 0 h 177"/>
                  <a:gd name="T8" fmla="*/ 0 w 436"/>
                  <a:gd name="T9" fmla="*/ 0 h 177"/>
                  <a:gd name="T10" fmla="*/ 0 w 436"/>
                  <a:gd name="T11" fmla="*/ 0 h 177"/>
                  <a:gd name="T12" fmla="*/ 0 w 436"/>
                  <a:gd name="T13" fmla="*/ 0 h 177"/>
                  <a:gd name="T14" fmla="*/ 0 w 436"/>
                  <a:gd name="T15" fmla="*/ 0 h 177"/>
                  <a:gd name="T16" fmla="*/ 0 w 436"/>
                  <a:gd name="T17" fmla="*/ 0 h 177"/>
                  <a:gd name="T18" fmla="*/ 0 w 436"/>
                  <a:gd name="T19" fmla="*/ 0 h 1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36" h="177">
                    <a:moveTo>
                      <a:pt x="0" y="174"/>
                    </a:moveTo>
                    <a:lnTo>
                      <a:pt x="4" y="175"/>
                    </a:lnTo>
                    <a:lnTo>
                      <a:pt x="436" y="9"/>
                    </a:lnTo>
                    <a:lnTo>
                      <a:pt x="434" y="0"/>
                    </a:lnTo>
                    <a:lnTo>
                      <a:pt x="1" y="167"/>
                    </a:lnTo>
                    <a:lnTo>
                      <a:pt x="5" y="168"/>
                    </a:lnTo>
                    <a:lnTo>
                      <a:pt x="0" y="174"/>
                    </a:lnTo>
                    <a:lnTo>
                      <a:pt x="2" y="177"/>
                    </a:lnTo>
                    <a:lnTo>
                      <a:pt x="4" y="175"/>
                    </a:lnTo>
                    <a:lnTo>
                      <a:pt x="0" y="17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7" name="Freeform 188"/>
              <p:cNvSpPr>
                <a:spLocks/>
              </p:cNvSpPr>
              <p:nvPr/>
            </p:nvSpPr>
            <p:spPr bwMode="auto">
              <a:xfrm>
                <a:off x="4915" y="598"/>
                <a:ext cx="64" cy="52"/>
              </a:xfrm>
              <a:custGeom>
                <a:avLst/>
                <a:gdLst>
                  <a:gd name="T0" fmla="*/ 0 w 191"/>
                  <a:gd name="T1" fmla="*/ 0 h 158"/>
                  <a:gd name="T2" fmla="*/ 0 w 191"/>
                  <a:gd name="T3" fmla="*/ 0 h 158"/>
                  <a:gd name="T4" fmla="*/ 0 w 191"/>
                  <a:gd name="T5" fmla="*/ 0 h 158"/>
                  <a:gd name="T6" fmla="*/ 0 w 191"/>
                  <a:gd name="T7" fmla="*/ 0 h 158"/>
                  <a:gd name="T8" fmla="*/ 0 w 191"/>
                  <a:gd name="T9" fmla="*/ 0 h 158"/>
                  <a:gd name="T10" fmla="*/ 0 w 191"/>
                  <a:gd name="T11" fmla="*/ 0 h 158"/>
                  <a:gd name="T12" fmla="*/ 0 w 191"/>
                  <a:gd name="T13" fmla="*/ 0 h 158"/>
                  <a:gd name="T14" fmla="*/ 0 w 191"/>
                  <a:gd name="T15" fmla="*/ 0 h 158"/>
                  <a:gd name="T16" fmla="*/ 0 w 191"/>
                  <a:gd name="T17" fmla="*/ 0 h 158"/>
                  <a:gd name="T18" fmla="*/ 0 w 191"/>
                  <a:gd name="T19" fmla="*/ 0 h 1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1" h="158">
                    <a:moveTo>
                      <a:pt x="2" y="1"/>
                    </a:moveTo>
                    <a:lnTo>
                      <a:pt x="3" y="7"/>
                    </a:lnTo>
                    <a:lnTo>
                      <a:pt x="186" y="158"/>
                    </a:lnTo>
                    <a:lnTo>
                      <a:pt x="191" y="152"/>
                    </a:lnTo>
                    <a:lnTo>
                      <a:pt x="9" y="0"/>
                    </a:lnTo>
                    <a:lnTo>
                      <a:pt x="10" y="6"/>
                    </a:lnTo>
                    <a:lnTo>
                      <a:pt x="2" y="1"/>
                    </a:lnTo>
                    <a:lnTo>
                      <a:pt x="0" y="5"/>
                    </a:lnTo>
                    <a:lnTo>
                      <a:pt x="3" y="7"/>
                    </a:lnTo>
                    <a:lnTo>
                      <a:pt x="2"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8" name="Freeform 189"/>
              <p:cNvSpPr>
                <a:spLocks/>
              </p:cNvSpPr>
              <p:nvPr/>
            </p:nvSpPr>
            <p:spPr bwMode="auto">
              <a:xfrm>
                <a:off x="4916" y="565"/>
                <a:ext cx="23" cy="35"/>
              </a:xfrm>
              <a:custGeom>
                <a:avLst/>
                <a:gdLst>
                  <a:gd name="T0" fmla="*/ 0 w 69"/>
                  <a:gd name="T1" fmla="*/ 0 h 105"/>
                  <a:gd name="T2" fmla="*/ 0 w 69"/>
                  <a:gd name="T3" fmla="*/ 0 h 105"/>
                  <a:gd name="T4" fmla="*/ 0 w 69"/>
                  <a:gd name="T5" fmla="*/ 0 h 105"/>
                  <a:gd name="T6" fmla="*/ 0 w 69"/>
                  <a:gd name="T7" fmla="*/ 0 h 105"/>
                  <a:gd name="T8" fmla="*/ 0 w 69"/>
                  <a:gd name="T9" fmla="*/ 0 h 105"/>
                  <a:gd name="T10" fmla="*/ 0 w 69"/>
                  <a:gd name="T11" fmla="*/ 0 h 105"/>
                  <a:gd name="T12" fmla="*/ 0 w 69"/>
                  <a:gd name="T13" fmla="*/ 0 h 105"/>
                  <a:gd name="T14" fmla="*/ 0 w 69"/>
                  <a:gd name="T15" fmla="*/ 0 h 105"/>
                  <a:gd name="T16" fmla="*/ 0 w 69"/>
                  <a:gd name="T17" fmla="*/ 0 h 105"/>
                  <a:gd name="T18" fmla="*/ 0 w 69"/>
                  <a:gd name="T19" fmla="*/ 0 h 105"/>
                  <a:gd name="T20" fmla="*/ 0 w 69"/>
                  <a:gd name="T21" fmla="*/ 0 h 105"/>
                  <a:gd name="T22" fmla="*/ 0 w 69"/>
                  <a:gd name="T23" fmla="*/ 0 h 105"/>
                  <a:gd name="T24" fmla="*/ 0 w 69"/>
                  <a:gd name="T25" fmla="*/ 0 h 105"/>
                  <a:gd name="T26" fmla="*/ 0 w 69"/>
                  <a:gd name="T27" fmla="*/ 0 h 105"/>
                  <a:gd name="T28" fmla="*/ 0 w 69"/>
                  <a:gd name="T29" fmla="*/ 0 h 105"/>
                  <a:gd name="T30" fmla="*/ 0 w 69"/>
                  <a:gd name="T31" fmla="*/ 0 h 105"/>
                  <a:gd name="T32" fmla="*/ 0 w 69"/>
                  <a:gd name="T33" fmla="*/ 0 h 105"/>
                  <a:gd name="T34" fmla="*/ 0 w 69"/>
                  <a:gd name="T35" fmla="*/ 0 h 10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9" h="105">
                    <a:moveTo>
                      <a:pt x="65" y="0"/>
                    </a:moveTo>
                    <a:lnTo>
                      <a:pt x="57" y="13"/>
                    </a:lnTo>
                    <a:lnTo>
                      <a:pt x="49" y="25"/>
                    </a:lnTo>
                    <a:lnTo>
                      <a:pt x="41" y="37"/>
                    </a:lnTo>
                    <a:lnTo>
                      <a:pt x="32" y="50"/>
                    </a:lnTo>
                    <a:lnTo>
                      <a:pt x="24" y="62"/>
                    </a:lnTo>
                    <a:lnTo>
                      <a:pt x="16" y="75"/>
                    </a:lnTo>
                    <a:lnTo>
                      <a:pt x="8" y="87"/>
                    </a:lnTo>
                    <a:lnTo>
                      <a:pt x="0" y="100"/>
                    </a:lnTo>
                    <a:lnTo>
                      <a:pt x="8" y="105"/>
                    </a:lnTo>
                    <a:lnTo>
                      <a:pt x="69" y="6"/>
                    </a:lnTo>
                    <a:lnTo>
                      <a:pt x="65" y="8"/>
                    </a:lnTo>
                    <a:lnTo>
                      <a:pt x="65" y="0"/>
                    </a:lnTo>
                    <a:lnTo>
                      <a:pt x="64" y="0"/>
                    </a:lnTo>
                    <a:lnTo>
                      <a:pt x="63" y="0"/>
                    </a:lnTo>
                    <a:lnTo>
                      <a:pt x="62" y="0"/>
                    </a:lnTo>
                    <a:lnTo>
                      <a:pt x="62" y="1"/>
                    </a:lnTo>
                    <a:lnTo>
                      <a:pt x="6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9" name="Freeform 190"/>
              <p:cNvSpPr>
                <a:spLocks/>
              </p:cNvSpPr>
              <p:nvPr/>
            </p:nvSpPr>
            <p:spPr bwMode="auto">
              <a:xfrm>
                <a:off x="4959" y="583"/>
                <a:ext cx="131" cy="39"/>
              </a:xfrm>
              <a:custGeom>
                <a:avLst/>
                <a:gdLst>
                  <a:gd name="T0" fmla="*/ 0 w 392"/>
                  <a:gd name="T1" fmla="*/ 0 h 115"/>
                  <a:gd name="T2" fmla="*/ 0 w 392"/>
                  <a:gd name="T3" fmla="*/ 0 h 115"/>
                  <a:gd name="T4" fmla="*/ 0 w 392"/>
                  <a:gd name="T5" fmla="*/ 0 h 115"/>
                  <a:gd name="T6" fmla="*/ 0 w 392"/>
                  <a:gd name="T7" fmla="*/ 0 h 115"/>
                  <a:gd name="T8" fmla="*/ 0 w 392"/>
                  <a:gd name="T9" fmla="*/ 0 h 115"/>
                  <a:gd name="T10" fmla="*/ 0 w 392"/>
                  <a:gd name="T11" fmla="*/ 0 h 115"/>
                  <a:gd name="T12" fmla="*/ 0 w 392"/>
                  <a:gd name="T13" fmla="*/ 0 h 115"/>
                  <a:gd name="T14" fmla="*/ 0 w 392"/>
                  <a:gd name="T15" fmla="*/ 0 h 115"/>
                  <a:gd name="T16" fmla="*/ 0 w 392"/>
                  <a:gd name="T17" fmla="*/ 0 h 115"/>
                  <a:gd name="T18" fmla="*/ 0 w 392"/>
                  <a:gd name="T19" fmla="*/ 0 h 115"/>
                  <a:gd name="T20" fmla="*/ 0 w 392"/>
                  <a:gd name="T21" fmla="*/ 0 h 115"/>
                  <a:gd name="T22" fmla="*/ 0 w 392"/>
                  <a:gd name="T23" fmla="*/ 0 h 115"/>
                  <a:gd name="T24" fmla="*/ 0 w 392"/>
                  <a:gd name="T25" fmla="*/ 0 h 115"/>
                  <a:gd name="T26" fmla="*/ 0 w 392"/>
                  <a:gd name="T27" fmla="*/ 0 h 115"/>
                  <a:gd name="T28" fmla="*/ 0 w 392"/>
                  <a:gd name="T29" fmla="*/ 0 h 115"/>
                  <a:gd name="T30" fmla="*/ 0 w 392"/>
                  <a:gd name="T31" fmla="*/ 0 h 115"/>
                  <a:gd name="T32" fmla="*/ 0 w 392"/>
                  <a:gd name="T33" fmla="*/ 0 h 115"/>
                  <a:gd name="T34" fmla="*/ 0 w 392"/>
                  <a:gd name="T35" fmla="*/ 0 h 115"/>
                  <a:gd name="T36" fmla="*/ 0 w 392"/>
                  <a:gd name="T37" fmla="*/ 0 h 115"/>
                  <a:gd name="T38" fmla="*/ 0 w 392"/>
                  <a:gd name="T39" fmla="*/ 0 h 115"/>
                  <a:gd name="T40" fmla="*/ 0 w 392"/>
                  <a:gd name="T41" fmla="*/ 0 h 115"/>
                  <a:gd name="T42" fmla="*/ 0 w 392"/>
                  <a:gd name="T43" fmla="*/ 0 h 115"/>
                  <a:gd name="T44" fmla="*/ 0 w 392"/>
                  <a:gd name="T45" fmla="*/ 0 h 115"/>
                  <a:gd name="T46" fmla="*/ 0 w 392"/>
                  <a:gd name="T47" fmla="*/ 0 h 115"/>
                  <a:gd name="T48" fmla="*/ 0 w 392"/>
                  <a:gd name="T49" fmla="*/ 0 h 115"/>
                  <a:gd name="T50" fmla="*/ 0 w 392"/>
                  <a:gd name="T51" fmla="*/ 0 h 115"/>
                  <a:gd name="T52" fmla="*/ 0 w 392"/>
                  <a:gd name="T53" fmla="*/ 0 h 115"/>
                  <a:gd name="T54" fmla="*/ 0 w 392"/>
                  <a:gd name="T55" fmla="*/ 0 h 11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92" h="115">
                    <a:moveTo>
                      <a:pt x="67" y="0"/>
                    </a:moveTo>
                    <a:lnTo>
                      <a:pt x="85" y="0"/>
                    </a:lnTo>
                    <a:lnTo>
                      <a:pt x="103" y="0"/>
                    </a:lnTo>
                    <a:lnTo>
                      <a:pt x="121" y="0"/>
                    </a:lnTo>
                    <a:lnTo>
                      <a:pt x="139" y="0"/>
                    </a:lnTo>
                    <a:lnTo>
                      <a:pt x="157" y="0"/>
                    </a:lnTo>
                    <a:lnTo>
                      <a:pt x="174" y="0"/>
                    </a:lnTo>
                    <a:lnTo>
                      <a:pt x="193" y="0"/>
                    </a:lnTo>
                    <a:lnTo>
                      <a:pt x="210" y="0"/>
                    </a:lnTo>
                    <a:lnTo>
                      <a:pt x="228" y="1"/>
                    </a:lnTo>
                    <a:lnTo>
                      <a:pt x="246" y="1"/>
                    </a:lnTo>
                    <a:lnTo>
                      <a:pt x="264" y="1"/>
                    </a:lnTo>
                    <a:lnTo>
                      <a:pt x="282" y="1"/>
                    </a:lnTo>
                    <a:lnTo>
                      <a:pt x="300" y="1"/>
                    </a:lnTo>
                    <a:lnTo>
                      <a:pt x="317" y="1"/>
                    </a:lnTo>
                    <a:lnTo>
                      <a:pt x="336" y="1"/>
                    </a:lnTo>
                    <a:lnTo>
                      <a:pt x="353" y="1"/>
                    </a:lnTo>
                    <a:lnTo>
                      <a:pt x="392" y="24"/>
                    </a:lnTo>
                    <a:lnTo>
                      <a:pt x="20" y="115"/>
                    </a:lnTo>
                    <a:lnTo>
                      <a:pt x="0" y="31"/>
                    </a:lnTo>
                    <a:lnTo>
                      <a:pt x="5" y="29"/>
                    </a:lnTo>
                    <a:lnTo>
                      <a:pt x="13" y="26"/>
                    </a:lnTo>
                    <a:lnTo>
                      <a:pt x="23" y="21"/>
                    </a:lnTo>
                    <a:lnTo>
                      <a:pt x="36" y="15"/>
                    </a:lnTo>
                    <a:lnTo>
                      <a:pt x="48" y="9"/>
                    </a:lnTo>
                    <a:lnTo>
                      <a:pt x="57" y="5"/>
                    </a:lnTo>
                    <a:lnTo>
                      <a:pt x="64" y="1"/>
                    </a:lnTo>
                    <a:lnTo>
                      <a:pt x="6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0" name="Freeform 191"/>
              <p:cNvSpPr>
                <a:spLocks/>
              </p:cNvSpPr>
              <p:nvPr/>
            </p:nvSpPr>
            <p:spPr bwMode="auto">
              <a:xfrm>
                <a:off x="4981" y="583"/>
                <a:ext cx="96" cy="1"/>
              </a:xfrm>
              <a:custGeom>
                <a:avLst/>
                <a:gdLst>
                  <a:gd name="T0" fmla="*/ 0 w 287"/>
                  <a:gd name="T1" fmla="*/ 0 h 5"/>
                  <a:gd name="T2" fmla="*/ 0 w 287"/>
                  <a:gd name="T3" fmla="*/ 0 h 5"/>
                  <a:gd name="T4" fmla="*/ 0 w 287"/>
                  <a:gd name="T5" fmla="*/ 0 h 5"/>
                  <a:gd name="T6" fmla="*/ 0 w 287"/>
                  <a:gd name="T7" fmla="*/ 0 h 5"/>
                  <a:gd name="T8" fmla="*/ 0 w 287"/>
                  <a:gd name="T9" fmla="*/ 0 h 5"/>
                  <a:gd name="T10" fmla="*/ 0 w 287"/>
                  <a:gd name="T11" fmla="*/ 0 h 5"/>
                  <a:gd name="T12" fmla="*/ 0 w 287"/>
                  <a:gd name="T13" fmla="*/ 0 h 5"/>
                  <a:gd name="T14" fmla="*/ 0 w 287"/>
                  <a:gd name="T15" fmla="*/ 0 h 5"/>
                  <a:gd name="T16" fmla="*/ 0 w 287"/>
                  <a:gd name="T17" fmla="*/ 0 h 5"/>
                  <a:gd name="T18" fmla="*/ 0 w 287"/>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7" h="5">
                    <a:moveTo>
                      <a:pt x="286" y="1"/>
                    </a:moveTo>
                    <a:lnTo>
                      <a:pt x="0" y="0"/>
                    </a:lnTo>
                    <a:lnTo>
                      <a:pt x="0" y="4"/>
                    </a:lnTo>
                    <a:lnTo>
                      <a:pt x="286" y="5"/>
                    </a:lnTo>
                    <a:lnTo>
                      <a:pt x="285" y="4"/>
                    </a:lnTo>
                    <a:lnTo>
                      <a:pt x="287" y="2"/>
                    </a:lnTo>
                    <a:lnTo>
                      <a:pt x="287" y="1"/>
                    </a:lnTo>
                    <a:lnTo>
                      <a:pt x="286"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1" name="Freeform 192"/>
              <p:cNvSpPr>
                <a:spLocks/>
              </p:cNvSpPr>
              <p:nvPr/>
            </p:nvSpPr>
            <p:spPr bwMode="auto">
              <a:xfrm>
                <a:off x="5076" y="583"/>
                <a:ext cx="15" cy="9"/>
              </a:xfrm>
              <a:custGeom>
                <a:avLst/>
                <a:gdLst>
                  <a:gd name="T0" fmla="*/ 0 w 45"/>
                  <a:gd name="T1" fmla="*/ 0 h 26"/>
                  <a:gd name="T2" fmla="*/ 0 w 45"/>
                  <a:gd name="T3" fmla="*/ 0 h 26"/>
                  <a:gd name="T4" fmla="*/ 0 w 45"/>
                  <a:gd name="T5" fmla="*/ 0 h 26"/>
                  <a:gd name="T6" fmla="*/ 0 w 45"/>
                  <a:gd name="T7" fmla="*/ 0 h 26"/>
                  <a:gd name="T8" fmla="*/ 0 w 45"/>
                  <a:gd name="T9" fmla="*/ 0 h 26"/>
                  <a:gd name="T10" fmla="*/ 0 w 45"/>
                  <a:gd name="T11" fmla="*/ 0 h 26"/>
                  <a:gd name="T12" fmla="*/ 0 w 45"/>
                  <a:gd name="T13" fmla="*/ 0 h 26"/>
                  <a:gd name="T14" fmla="*/ 0 w 45"/>
                  <a:gd name="T15" fmla="*/ 0 h 26"/>
                  <a:gd name="T16" fmla="*/ 0 w 45"/>
                  <a:gd name="T17" fmla="*/ 0 h 26"/>
                  <a:gd name="T18" fmla="*/ 0 w 45"/>
                  <a:gd name="T19" fmla="*/ 0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 h="26">
                    <a:moveTo>
                      <a:pt x="40" y="26"/>
                    </a:moveTo>
                    <a:lnTo>
                      <a:pt x="41" y="22"/>
                    </a:lnTo>
                    <a:lnTo>
                      <a:pt x="2" y="0"/>
                    </a:lnTo>
                    <a:lnTo>
                      <a:pt x="0" y="2"/>
                    </a:lnTo>
                    <a:lnTo>
                      <a:pt x="38" y="26"/>
                    </a:lnTo>
                    <a:lnTo>
                      <a:pt x="40" y="22"/>
                    </a:lnTo>
                    <a:lnTo>
                      <a:pt x="40" y="26"/>
                    </a:lnTo>
                    <a:lnTo>
                      <a:pt x="45" y="24"/>
                    </a:lnTo>
                    <a:lnTo>
                      <a:pt x="41" y="22"/>
                    </a:lnTo>
                    <a:lnTo>
                      <a:pt x="40"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2" name="Freeform 193"/>
              <p:cNvSpPr>
                <a:spLocks/>
              </p:cNvSpPr>
              <p:nvPr/>
            </p:nvSpPr>
            <p:spPr bwMode="auto">
              <a:xfrm>
                <a:off x="4964" y="591"/>
                <a:ext cx="126" cy="31"/>
              </a:xfrm>
              <a:custGeom>
                <a:avLst/>
                <a:gdLst>
                  <a:gd name="T0" fmla="*/ 0 w 376"/>
                  <a:gd name="T1" fmla="*/ 0 h 95"/>
                  <a:gd name="T2" fmla="*/ 0 w 376"/>
                  <a:gd name="T3" fmla="*/ 0 h 95"/>
                  <a:gd name="T4" fmla="*/ 0 w 376"/>
                  <a:gd name="T5" fmla="*/ 0 h 95"/>
                  <a:gd name="T6" fmla="*/ 0 w 376"/>
                  <a:gd name="T7" fmla="*/ 0 h 95"/>
                  <a:gd name="T8" fmla="*/ 0 w 376"/>
                  <a:gd name="T9" fmla="*/ 0 h 95"/>
                  <a:gd name="T10" fmla="*/ 0 w 376"/>
                  <a:gd name="T11" fmla="*/ 0 h 95"/>
                  <a:gd name="T12" fmla="*/ 0 w 376"/>
                  <a:gd name="T13" fmla="*/ 0 h 95"/>
                  <a:gd name="T14" fmla="*/ 0 w 376"/>
                  <a:gd name="T15" fmla="*/ 0 h 95"/>
                  <a:gd name="T16" fmla="*/ 0 w 376"/>
                  <a:gd name="T17" fmla="*/ 0 h 95"/>
                  <a:gd name="T18" fmla="*/ 0 w 376"/>
                  <a:gd name="T19" fmla="*/ 0 h 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6" h="95">
                    <a:moveTo>
                      <a:pt x="376" y="4"/>
                    </a:moveTo>
                    <a:lnTo>
                      <a:pt x="376" y="0"/>
                    </a:lnTo>
                    <a:lnTo>
                      <a:pt x="4" y="91"/>
                    </a:lnTo>
                    <a:lnTo>
                      <a:pt x="6" y="93"/>
                    </a:lnTo>
                    <a:lnTo>
                      <a:pt x="1" y="93"/>
                    </a:lnTo>
                    <a:lnTo>
                      <a:pt x="0" y="95"/>
                    </a:lnTo>
                    <a:lnTo>
                      <a:pt x="1" y="95"/>
                    </a:lnTo>
                    <a:lnTo>
                      <a:pt x="3" y="95"/>
                    </a:lnTo>
                    <a:lnTo>
                      <a:pt x="4" y="95"/>
                    </a:lnTo>
                    <a:lnTo>
                      <a:pt x="37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3" name="Freeform 194"/>
              <p:cNvSpPr>
                <a:spLocks/>
              </p:cNvSpPr>
              <p:nvPr/>
            </p:nvSpPr>
            <p:spPr bwMode="auto">
              <a:xfrm>
                <a:off x="4958" y="593"/>
                <a:ext cx="8" cy="29"/>
              </a:xfrm>
              <a:custGeom>
                <a:avLst/>
                <a:gdLst>
                  <a:gd name="T0" fmla="*/ 0 w 24"/>
                  <a:gd name="T1" fmla="*/ 0 h 85"/>
                  <a:gd name="T2" fmla="*/ 0 w 24"/>
                  <a:gd name="T3" fmla="*/ 0 h 85"/>
                  <a:gd name="T4" fmla="*/ 0 w 24"/>
                  <a:gd name="T5" fmla="*/ 0 h 85"/>
                  <a:gd name="T6" fmla="*/ 0 w 24"/>
                  <a:gd name="T7" fmla="*/ 0 h 85"/>
                  <a:gd name="T8" fmla="*/ 0 w 24"/>
                  <a:gd name="T9" fmla="*/ 0 h 85"/>
                  <a:gd name="T10" fmla="*/ 0 w 24"/>
                  <a:gd name="T11" fmla="*/ 0 h 85"/>
                  <a:gd name="T12" fmla="*/ 0 w 24"/>
                  <a:gd name="T13" fmla="*/ 0 h 85"/>
                  <a:gd name="T14" fmla="*/ 0 w 24"/>
                  <a:gd name="T15" fmla="*/ 0 h 85"/>
                  <a:gd name="T16" fmla="*/ 0 w 24"/>
                  <a:gd name="T17" fmla="*/ 0 h 85"/>
                  <a:gd name="T18" fmla="*/ 0 w 24"/>
                  <a:gd name="T19" fmla="*/ 0 h 85"/>
                  <a:gd name="T20" fmla="*/ 0 w 24"/>
                  <a:gd name="T21" fmla="*/ 0 h 85"/>
                  <a:gd name="T22" fmla="*/ 0 w 24"/>
                  <a:gd name="T23" fmla="*/ 0 h 85"/>
                  <a:gd name="T24" fmla="*/ 0 w 24"/>
                  <a:gd name="T25" fmla="*/ 0 h 85"/>
                  <a:gd name="T26" fmla="*/ 0 w 24"/>
                  <a:gd name="T27" fmla="*/ 0 h 85"/>
                  <a:gd name="T28" fmla="*/ 0 w 24"/>
                  <a:gd name="T29" fmla="*/ 0 h 8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4" h="85">
                    <a:moveTo>
                      <a:pt x="0" y="3"/>
                    </a:moveTo>
                    <a:lnTo>
                      <a:pt x="19" y="85"/>
                    </a:lnTo>
                    <a:lnTo>
                      <a:pt x="24" y="85"/>
                    </a:lnTo>
                    <a:lnTo>
                      <a:pt x="4" y="1"/>
                    </a:lnTo>
                    <a:lnTo>
                      <a:pt x="3" y="4"/>
                    </a:lnTo>
                    <a:lnTo>
                      <a:pt x="2" y="4"/>
                    </a:lnTo>
                    <a:lnTo>
                      <a:pt x="2" y="1"/>
                    </a:lnTo>
                    <a:lnTo>
                      <a:pt x="2" y="0"/>
                    </a:lnTo>
                    <a:lnTo>
                      <a:pt x="1" y="0"/>
                    </a:lnTo>
                    <a:lnTo>
                      <a:pt x="0" y="1"/>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4" name="Freeform 195"/>
              <p:cNvSpPr>
                <a:spLocks/>
              </p:cNvSpPr>
              <p:nvPr/>
            </p:nvSpPr>
            <p:spPr bwMode="auto">
              <a:xfrm>
                <a:off x="4959" y="583"/>
                <a:ext cx="23" cy="12"/>
              </a:xfrm>
              <a:custGeom>
                <a:avLst/>
                <a:gdLst>
                  <a:gd name="T0" fmla="*/ 0 w 68"/>
                  <a:gd name="T1" fmla="*/ 0 h 36"/>
                  <a:gd name="T2" fmla="*/ 0 w 68"/>
                  <a:gd name="T3" fmla="*/ 0 h 36"/>
                  <a:gd name="T4" fmla="*/ 0 w 68"/>
                  <a:gd name="T5" fmla="*/ 0 h 36"/>
                  <a:gd name="T6" fmla="*/ 0 w 68"/>
                  <a:gd name="T7" fmla="*/ 0 h 36"/>
                  <a:gd name="T8" fmla="*/ 0 w 68"/>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8" h="36">
                    <a:moveTo>
                      <a:pt x="67" y="0"/>
                    </a:moveTo>
                    <a:lnTo>
                      <a:pt x="0" y="32"/>
                    </a:lnTo>
                    <a:lnTo>
                      <a:pt x="1" y="36"/>
                    </a:lnTo>
                    <a:lnTo>
                      <a:pt x="68" y="4"/>
                    </a:lnTo>
                    <a:lnTo>
                      <a:pt x="6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5" name="Freeform 196"/>
              <p:cNvSpPr>
                <a:spLocks/>
              </p:cNvSpPr>
              <p:nvPr/>
            </p:nvSpPr>
            <p:spPr bwMode="auto">
              <a:xfrm>
                <a:off x="4968" y="667"/>
                <a:ext cx="16" cy="22"/>
              </a:xfrm>
              <a:custGeom>
                <a:avLst/>
                <a:gdLst>
                  <a:gd name="T0" fmla="*/ 0 w 47"/>
                  <a:gd name="T1" fmla="*/ 0 h 65"/>
                  <a:gd name="T2" fmla="*/ 0 w 47"/>
                  <a:gd name="T3" fmla="*/ 0 h 65"/>
                  <a:gd name="T4" fmla="*/ 0 w 47"/>
                  <a:gd name="T5" fmla="*/ 0 h 65"/>
                  <a:gd name="T6" fmla="*/ 0 w 47"/>
                  <a:gd name="T7" fmla="*/ 0 h 65"/>
                  <a:gd name="T8" fmla="*/ 0 w 47"/>
                  <a:gd name="T9" fmla="*/ 0 h 65"/>
                  <a:gd name="T10" fmla="*/ 0 w 47"/>
                  <a:gd name="T11" fmla="*/ 0 h 65"/>
                  <a:gd name="T12" fmla="*/ 0 w 47"/>
                  <a:gd name="T13" fmla="*/ 0 h 65"/>
                  <a:gd name="T14" fmla="*/ 0 w 47"/>
                  <a:gd name="T15" fmla="*/ 0 h 65"/>
                  <a:gd name="T16" fmla="*/ 0 w 47"/>
                  <a:gd name="T17" fmla="*/ 0 h 65"/>
                  <a:gd name="T18" fmla="*/ 0 w 47"/>
                  <a:gd name="T19" fmla="*/ 0 h 65"/>
                  <a:gd name="T20" fmla="*/ 0 w 47"/>
                  <a:gd name="T21" fmla="*/ 0 h 65"/>
                  <a:gd name="T22" fmla="*/ 0 w 47"/>
                  <a:gd name="T23" fmla="*/ 0 h 65"/>
                  <a:gd name="T24" fmla="*/ 0 w 47"/>
                  <a:gd name="T25" fmla="*/ 0 h 65"/>
                  <a:gd name="T26" fmla="*/ 0 w 47"/>
                  <a:gd name="T27" fmla="*/ 0 h 65"/>
                  <a:gd name="T28" fmla="*/ 0 w 47"/>
                  <a:gd name="T29" fmla="*/ 0 h 65"/>
                  <a:gd name="T30" fmla="*/ 0 w 47"/>
                  <a:gd name="T31" fmla="*/ 0 h 65"/>
                  <a:gd name="T32" fmla="*/ 0 w 47"/>
                  <a:gd name="T33" fmla="*/ 0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65">
                    <a:moveTo>
                      <a:pt x="30" y="0"/>
                    </a:moveTo>
                    <a:lnTo>
                      <a:pt x="39" y="3"/>
                    </a:lnTo>
                    <a:lnTo>
                      <a:pt x="45" y="11"/>
                    </a:lnTo>
                    <a:lnTo>
                      <a:pt x="47" y="21"/>
                    </a:lnTo>
                    <a:lnTo>
                      <a:pt x="47" y="33"/>
                    </a:lnTo>
                    <a:lnTo>
                      <a:pt x="44" y="45"/>
                    </a:lnTo>
                    <a:lnTo>
                      <a:pt x="38" y="55"/>
                    </a:lnTo>
                    <a:lnTo>
                      <a:pt x="29" y="63"/>
                    </a:lnTo>
                    <a:lnTo>
                      <a:pt x="18" y="65"/>
                    </a:lnTo>
                    <a:lnTo>
                      <a:pt x="9" y="63"/>
                    </a:lnTo>
                    <a:lnTo>
                      <a:pt x="3" y="55"/>
                    </a:lnTo>
                    <a:lnTo>
                      <a:pt x="0" y="45"/>
                    </a:lnTo>
                    <a:lnTo>
                      <a:pt x="0" y="33"/>
                    </a:lnTo>
                    <a:lnTo>
                      <a:pt x="3" y="21"/>
                    </a:lnTo>
                    <a:lnTo>
                      <a:pt x="10" y="11"/>
                    </a:lnTo>
                    <a:lnTo>
                      <a:pt x="18" y="3"/>
                    </a:lnTo>
                    <a:lnTo>
                      <a:pt x="3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6" name="Freeform 197"/>
              <p:cNvSpPr>
                <a:spLocks/>
              </p:cNvSpPr>
              <p:nvPr/>
            </p:nvSpPr>
            <p:spPr bwMode="auto">
              <a:xfrm>
                <a:off x="4968" y="666"/>
                <a:ext cx="12" cy="10"/>
              </a:xfrm>
              <a:custGeom>
                <a:avLst/>
                <a:gdLst>
                  <a:gd name="T0" fmla="*/ 0 w 38"/>
                  <a:gd name="T1" fmla="*/ 0 h 31"/>
                  <a:gd name="T2" fmla="*/ 0 w 38"/>
                  <a:gd name="T3" fmla="*/ 0 h 31"/>
                  <a:gd name="T4" fmla="*/ 0 w 38"/>
                  <a:gd name="T5" fmla="*/ 0 h 31"/>
                  <a:gd name="T6" fmla="*/ 0 w 38"/>
                  <a:gd name="T7" fmla="*/ 0 h 31"/>
                  <a:gd name="T8" fmla="*/ 0 w 38"/>
                  <a:gd name="T9" fmla="*/ 0 h 31"/>
                  <a:gd name="T10" fmla="*/ 0 w 38"/>
                  <a:gd name="T11" fmla="*/ 0 h 31"/>
                  <a:gd name="T12" fmla="*/ 0 w 38"/>
                  <a:gd name="T13" fmla="*/ 0 h 31"/>
                  <a:gd name="T14" fmla="*/ 0 w 38"/>
                  <a:gd name="T15" fmla="*/ 0 h 31"/>
                  <a:gd name="T16" fmla="*/ 0 w 38"/>
                  <a:gd name="T17" fmla="*/ 0 h 31"/>
                  <a:gd name="T18" fmla="*/ 0 w 38"/>
                  <a:gd name="T19" fmla="*/ 0 h 31"/>
                  <a:gd name="T20" fmla="*/ 0 w 38"/>
                  <a:gd name="T21" fmla="*/ 0 h 31"/>
                  <a:gd name="T22" fmla="*/ 0 w 38"/>
                  <a:gd name="T23" fmla="*/ 0 h 31"/>
                  <a:gd name="T24" fmla="*/ 0 w 38"/>
                  <a:gd name="T25" fmla="*/ 0 h 31"/>
                  <a:gd name="T26" fmla="*/ 0 w 38"/>
                  <a:gd name="T27" fmla="*/ 0 h 31"/>
                  <a:gd name="T28" fmla="*/ 0 w 38"/>
                  <a:gd name="T29" fmla="*/ 0 h 3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8" h="31">
                    <a:moveTo>
                      <a:pt x="38" y="0"/>
                    </a:moveTo>
                    <a:lnTo>
                      <a:pt x="31" y="0"/>
                    </a:lnTo>
                    <a:lnTo>
                      <a:pt x="24" y="1"/>
                    </a:lnTo>
                    <a:lnTo>
                      <a:pt x="18" y="3"/>
                    </a:lnTo>
                    <a:lnTo>
                      <a:pt x="13" y="7"/>
                    </a:lnTo>
                    <a:lnTo>
                      <a:pt x="9" y="11"/>
                    </a:lnTo>
                    <a:lnTo>
                      <a:pt x="5" y="17"/>
                    </a:lnTo>
                    <a:lnTo>
                      <a:pt x="2" y="23"/>
                    </a:lnTo>
                    <a:lnTo>
                      <a:pt x="0" y="29"/>
                    </a:lnTo>
                    <a:lnTo>
                      <a:pt x="8" y="31"/>
                    </a:lnTo>
                    <a:lnTo>
                      <a:pt x="11" y="22"/>
                    </a:lnTo>
                    <a:lnTo>
                      <a:pt x="17" y="15"/>
                    </a:lnTo>
                    <a:lnTo>
                      <a:pt x="24" y="10"/>
                    </a:lnTo>
                    <a:lnTo>
                      <a:pt x="34" y="9"/>
                    </a:lnTo>
                    <a:lnTo>
                      <a:pt x="3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7" name="Freeform 198"/>
              <p:cNvSpPr>
                <a:spLocks/>
              </p:cNvSpPr>
              <p:nvPr/>
            </p:nvSpPr>
            <p:spPr bwMode="auto">
              <a:xfrm>
                <a:off x="4979" y="666"/>
                <a:ext cx="7" cy="15"/>
              </a:xfrm>
              <a:custGeom>
                <a:avLst/>
                <a:gdLst>
                  <a:gd name="T0" fmla="*/ 0 w 20"/>
                  <a:gd name="T1" fmla="*/ 0 h 45"/>
                  <a:gd name="T2" fmla="*/ 0 w 20"/>
                  <a:gd name="T3" fmla="*/ 0 h 45"/>
                  <a:gd name="T4" fmla="*/ 0 w 20"/>
                  <a:gd name="T5" fmla="*/ 0 h 45"/>
                  <a:gd name="T6" fmla="*/ 0 w 20"/>
                  <a:gd name="T7" fmla="*/ 0 h 45"/>
                  <a:gd name="T8" fmla="*/ 0 w 20"/>
                  <a:gd name="T9" fmla="*/ 0 h 45"/>
                  <a:gd name="T10" fmla="*/ 0 w 20"/>
                  <a:gd name="T11" fmla="*/ 0 h 45"/>
                  <a:gd name="T12" fmla="*/ 0 w 20"/>
                  <a:gd name="T13" fmla="*/ 0 h 45"/>
                  <a:gd name="T14" fmla="*/ 0 w 20"/>
                  <a:gd name="T15" fmla="*/ 0 h 45"/>
                  <a:gd name="T16" fmla="*/ 0 w 20"/>
                  <a:gd name="T17" fmla="*/ 0 h 45"/>
                  <a:gd name="T18" fmla="*/ 0 w 20"/>
                  <a:gd name="T19" fmla="*/ 0 h 45"/>
                  <a:gd name="T20" fmla="*/ 0 w 20"/>
                  <a:gd name="T21" fmla="*/ 0 h 45"/>
                  <a:gd name="T22" fmla="*/ 0 w 20"/>
                  <a:gd name="T23" fmla="*/ 0 h 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 h="45">
                    <a:moveTo>
                      <a:pt x="18" y="45"/>
                    </a:moveTo>
                    <a:lnTo>
                      <a:pt x="20" y="32"/>
                    </a:lnTo>
                    <a:lnTo>
                      <a:pt x="19" y="19"/>
                    </a:lnTo>
                    <a:lnTo>
                      <a:pt x="14" y="8"/>
                    </a:lnTo>
                    <a:lnTo>
                      <a:pt x="4" y="0"/>
                    </a:lnTo>
                    <a:lnTo>
                      <a:pt x="0" y="9"/>
                    </a:lnTo>
                    <a:lnTo>
                      <a:pt x="7" y="12"/>
                    </a:lnTo>
                    <a:lnTo>
                      <a:pt x="11" y="21"/>
                    </a:lnTo>
                    <a:lnTo>
                      <a:pt x="12" y="28"/>
                    </a:lnTo>
                    <a:lnTo>
                      <a:pt x="12" y="35"/>
                    </a:lnTo>
                    <a:lnTo>
                      <a:pt x="10" y="43"/>
                    </a:lnTo>
                    <a:lnTo>
                      <a:pt x="18"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8" name="Freeform 199"/>
              <p:cNvSpPr>
                <a:spLocks/>
              </p:cNvSpPr>
              <p:nvPr/>
            </p:nvSpPr>
            <p:spPr bwMode="auto">
              <a:xfrm>
                <a:off x="4972" y="680"/>
                <a:ext cx="13" cy="11"/>
              </a:xfrm>
              <a:custGeom>
                <a:avLst/>
                <a:gdLst>
                  <a:gd name="T0" fmla="*/ 0 w 39"/>
                  <a:gd name="T1" fmla="*/ 0 h 31"/>
                  <a:gd name="T2" fmla="*/ 0 w 39"/>
                  <a:gd name="T3" fmla="*/ 0 h 31"/>
                  <a:gd name="T4" fmla="*/ 0 w 39"/>
                  <a:gd name="T5" fmla="*/ 0 h 31"/>
                  <a:gd name="T6" fmla="*/ 0 w 39"/>
                  <a:gd name="T7" fmla="*/ 0 h 31"/>
                  <a:gd name="T8" fmla="*/ 0 w 39"/>
                  <a:gd name="T9" fmla="*/ 0 h 31"/>
                  <a:gd name="T10" fmla="*/ 0 w 39"/>
                  <a:gd name="T11" fmla="*/ 0 h 31"/>
                  <a:gd name="T12" fmla="*/ 0 w 39"/>
                  <a:gd name="T13" fmla="*/ 0 h 31"/>
                  <a:gd name="T14" fmla="*/ 0 w 39"/>
                  <a:gd name="T15" fmla="*/ 0 h 31"/>
                  <a:gd name="T16" fmla="*/ 0 w 39"/>
                  <a:gd name="T17" fmla="*/ 0 h 31"/>
                  <a:gd name="T18" fmla="*/ 0 w 39"/>
                  <a:gd name="T19" fmla="*/ 0 h 31"/>
                  <a:gd name="T20" fmla="*/ 0 w 39"/>
                  <a:gd name="T21" fmla="*/ 0 h 31"/>
                  <a:gd name="T22" fmla="*/ 0 w 39"/>
                  <a:gd name="T23" fmla="*/ 0 h 31"/>
                  <a:gd name="T24" fmla="*/ 0 w 39"/>
                  <a:gd name="T25" fmla="*/ 0 h 31"/>
                  <a:gd name="T26" fmla="*/ 0 w 39"/>
                  <a:gd name="T27" fmla="*/ 0 h 31"/>
                  <a:gd name="T28" fmla="*/ 0 w 39"/>
                  <a:gd name="T29" fmla="*/ 0 h 3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9" h="31">
                    <a:moveTo>
                      <a:pt x="0" y="30"/>
                    </a:moveTo>
                    <a:lnTo>
                      <a:pt x="7" y="31"/>
                    </a:lnTo>
                    <a:lnTo>
                      <a:pt x="14" y="30"/>
                    </a:lnTo>
                    <a:lnTo>
                      <a:pt x="20" y="28"/>
                    </a:lnTo>
                    <a:lnTo>
                      <a:pt x="25" y="24"/>
                    </a:lnTo>
                    <a:lnTo>
                      <a:pt x="29" y="19"/>
                    </a:lnTo>
                    <a:lnTo>
                      <a:pt x="33" y="14"/>
                    </a:lnTo>
                    <a:lnTo>
                      <a:pt x="36" y="8"/>
                    </a:lnTo>
                    <a:lnTo>
                      <a:pt x="39" y="2"/>
                    </a:lnTo>
                    <a:lnTo>
                      <a:pt x="31" y="0"/>
                    </a:lnTo>
                    <a:lnTo>
                      <a:pt x="26" y="8"/>
                    </a:lnTo>
                    <a:lnTo>
                      <a:pt x="21" y="16"/>
                    </a:lnTo>
                    <a:lnTo>
                      <a:pt x="13" y="21"/>
                    </a:lnTo>
                    <a:lnTo>
                      <a:pt x="4" y="22"/>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9" name="Freeform 200"/>
              <p:cNvSpPr>
                <a:spLocks/>
              </p:cNvSpPr>
              <p:nvPr/>
            </p:nvSpPr>
            <p:spPr bwMode="auto">
              <a:xfrm>
                <a:off x="4967" y="676"/>
                <a:ext cx="6" cy="14"/>
              </a:xfrm>
              <a:custGeom>
                <a:avLst/>
                <a:gdLst>
                  <a:gd name="T0" fmla="*/ 0 w 20"/>
                  <a:gd name="T1" fmla="*/ 0 h 44"/>
                  <a:gd name="T2" fmla="*/ 0 w 20"/>
                  <a:gd name="T3" fmla="*/ 0 h 44"/>
                  <a:gd name="T4" fmla="*/ 0 w 20"/>
                  <a:gd name="T5" fmla="*/ 0 h 44"/>
                  <a:gd name="T6" fmla="*/ 0 w 20"/>
                  <a:gd name="T7" fmla="*/ 0 h 44"/>
                  <a:gd name="T8" fmla="*/ 0 w 20"/>
                  <a:gd name="T9" fmla="*/ 0 h 44"/>
                  <a:gd name="T10" fmla="*/ 0 w 20"/>
                  <a:gd name="T11" fmla="*/ 0 h 44"/>
                  <a:gd name="T12" fmla="*/ 0 w 20"/>
                  <a:gd name="T13" fmla="*/ 0 h 44"/>
                  <a:gd name="T14" fmla="*/ 0 w 20"/>
                  <a:gd name="T15" fmla="*/ 0 h 44"/>
                  <a:gd name="T16" fmla="*/ 0 w 20"/>
                  <a:gd name="T17" fmla="*/ 0 h 44"/>
                  <a:gd name="T18" fmla="*/ 0 w 20"/>
                  <a:gd name="T19" fmla="*/ 0 h 44"/>
                  <a:gd name="T20" fmla="*/ 0 w 20"/>
                  <a:gd name="T21" fmla="*/ 0 h 4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0" h="44">
                    <a:moveTo>
                      <a:pt x="3" y="0"/>
                    </a:moveTo>
                    <a:lnTo>
                      <a:pt x="0" y="13"/>
                    </a:lnTo>
                    <a:lnTo>
                      <a:pt x="1" y="25"/>
                    </a:lnTo>
                    <a:lnTo>
                      <a:pt x="6" y="36"/>
                    </a:lnTo>
                    <a:lnTo>
                      <a:pt x="16" y="44"/>
                    </a:lnTo>
                    <a:lnTo>
                      <a:pt x="20" y="36"/>
                    </a:lnTo>
                    <a:lnTo>
                      <a:pt x="12" y="30"/>
                    </a:lnTo>
                    <a:lnTo>
                      <a:pt x="9" y="21"/>
                    </a:lnTo>
                    <a:lnTo>
                      <a:pt x="9" y="10"/>
                    </a:lnTo>
                    <a:lnTo>
                      <a:pt x="11" y="2"/>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0" name="Freeform 201"/>
              <p:cNvSpPr>
                <a:spLocks/>
              </p:cNvSpPr>
              <p:nvPr/>
            </p:nvSpPr>
            <p:spPr bwMode="auto">
              <a:xfrm>
                <a:off x="4941" y="650"/>
                <a:ext cx="40" cy="37"/>
              </a:xfrm>
              <a:custGeom>
                <a:avLst/>
                <a:gdLst>
                  <a:gd name="T0" fmla="*/ 0 w 121"/>
                  <a:gd name="T1" fmla="*/ 0 h 110"/>
                  <a:gd name="T2" fmla="*/ 0 w 121"/>
                  <a:gd name="T3" fmla="*/ 0 h 110"/>
                  <a:gd name="T4" fmla="*/ 0 w 121"/>
                  <a:gd name="T5" fmla="*/ 0 h 110"/>
                  <a:gd name="T6" fmla="*/ 0 w 121"/>
                  <a:gd name="T7" fmla="*/ 0 h 110"/>
                  <a:gd name="T8" fmla="*/ 0 w 121"/>
                  <a:gd name="T9" fmla="*/ 0 h 110"/>
                  <a:gd name="T10" fmla="*/ 0 w 121"/>
                  <a:gd name="T11" fmla="*/ 0 h 110"/>
                  <a:gd name="T12" fmla="*/ 0 w 121"/>
                  <a:gd name="T13" fmla="*/ 0 h 110"/>
                  <a:gd name="T14" fmla="*/ 0 w 121"/>
                  <a:gd name="T15" fmla="*/ 0 h 110"/>
                  <a:gd name="T16" fmla="*/ 0 w 121"/>
                  <a:gd name="T17" fmla="*/ 0 h 110"/>
                  <a:gd name="T18" fmla="*/ 0 w 121"/>
                  <a:gd name="T19" fmla="*/ 0 h 110"/>
                  <a:gd name="T20" fmla="*/ 0 w 121"/>
                  <a:gd name="T21" fmla="*/ 0 h 110"/>
                  <a:gd name="T22" fmla="*/ 0 w 121"/>
                  <a:gd name="T23" fmla="*/ 0 h 110"/>
                  <a:gd name="T24" fmla="*/ 0 w 121"/>
                  <a:gd name="T25" fmla="*/ 0 h 110"/>
                  <a:gd name="T26" fmla="*/ 0 w 121"/>
                  <a:gd name="T27" fmla="*/ 0 h 110"/>
                  <a:gd name="T28" fmla="*/ 0 w 121"/>
                  <a:gd name="T29" fmla="*/ 0 h 110"/>
                  <a:gd name="T30" fmla="*/ 0 w 121"/>
                  <a:gd name="T31" fmla="*/ 0 h 11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1" h="110">
                    <a:moveTo>
                      <a:pt x="86" y="110"/>
                    </a:moveTo>
                    <a:lnTo>
                      <a:pt x="93" y="104"/>
                    </a:lnTo>
                    <a:lnTo>
                      <a:pt x="92" y="84"/>
                    </a:lnTo>
                    <a:lnTo>
                      <a:pt x="96" y="72"/>
                    </a:lnTo>
                    <a:lnTo>
                      <a:pt x="105" y="65"/>
                    </a:lnTo>
                    <a:lnTo>
                      <a:pt x="121" y="57"/>
                    </a:lnTo>
                    <a:lnTo>
                      <a:pt x="40" y="0"/>
                    </a:lnTo>
                    <a:lnTo>
                      <a:pt x="0" y="50"/>
                    </a:lnTo>
                    <a:lnTo>
                      <a:pt x="9" y="60"/>
                    </a:lnTo>
                    <a:lnTo>
                      <a:pt x="18" y="69"/>
                    </a:lnTo>
                    <a:lnTo>
                      <a:pt x="28" y="77"/>
                    </a:lnTo>
                    <a:lnTo>
                      <a:pt x="40" y="84"/>
                    </a:lnTo>
                    <a:lnTo>
                      <a:pt x="50" y="91"/>
                    </a:lnTo>
                    <a:lnTo>
                      <a:pt x="63" y="98"/>
                    </a:lnTo>
                    <a:lnTo>
                      <a:pt x="75" y="104"/>
                    </a:lnTo>
                    <a:lnTo>
                      <a:pt x="86" y="11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1" name="Freeform 202"/>
              <p:cNvSpPr>
                <a:spLocks/>
              </p:cNvSpPr>
              <p:nvPr/>
            </p:nvSpPr>
            <p:spPr bwMode="auto">
              <a:xfrm>
                <a:off x="4945" y="671"/>
                <a:ext cx="26" cy="17"/>
              </a:xfrm>
              <a:custGeom>
                <a:avLst/>
                <a:gdLst>
                  <a:gd name="T0" fmla="*/ 0 w 77"/>
                  <a:gd name="T1" fmla="*/ 0 h 51"/>
                  <a:gd name="T2" fmla="*/ 0 w 77"/>
                  <a:gd name="T3" fmla="*/ 0 h 51"/>
                  <a:gd name="T4" fmla="*/ 0 w 77"/>
                  <a:gd name="T5" fmla="*/ 0 h 51"/>
                  <a:gd name="T6" fmla="*/ 0 w 77"/>
                  <a:gd name="T7" fmla="*/ 0 h 51"/>
                  <a:gd name="T8" fmla="*/ 0 w 77"/>
                  <a:gd name="T9" fmla="*/ 0 h 51"/>
                  <a:gd name="T10" fmla="*/ 0 w 77"/>
                  <a:gd name="T11" fmla="*/ 0 h 51"/>
                  <a:gd name="T12" fmla="*/ 0 w 77"/>
                  <a:gd name="T13" fmla="*/ 0 h 51"/>
                  <a:gd name="T14" fmla="*/ 0 w 77"/>
                  <a:gd name="T15" fmla="*/ 0 h 51"/>
                  <a:gd name="T16" fmla="*/ 0 w 77"/>
                  <a:gd name="T17" fmla="*/ 0 h 51"/>
                  <a:gd name="T18" fmla="*/ 0 w 77"/>
                  <a:gd name="T19" fmla="*/ 0 h 51"/>
                  <a:gd name="T20" fmla="*/ 0 w 77"/>
                  <a:gd name="T21" fmla="*/ 0 h 51"/>
                  <a:gd name="T22" fmla="*/ 0 w 77"/>
                  <a:gd name="T23" fmla="*/ 0 h 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7" h="51">
                    <a:moveTo>
                      <a:pt x="71" y="43"/>
                    </a:moveTo>
                    <a:lnTo>
                      <a:pt x="77" y="43"/>
                    </a:lnTo>
                    <a:lnTo>
                      <a:pt x="5" y="0"/>
                    </a:lnTo>
                    <a:lnTo>
                      <a:pt x="0" y="8"/>
                    </a:lnTo>
                    <a:lnTo>
                      <a:pt x="72" y="50"/>
                    </a:lnTo>
                    <a:lnTo>
                      <a:pt x="77" y="50"/>
                    </a:lnTo>
                    <a:lnTo>
                      <a:pt x="72" y="50"/>
                    </a:lnTo>
                    <a:lnTo>
                      <a:pt x="73" y="51"/>
                    </a:lnTo>
                    <a:lnTo>
                      <a:pt x="74" y="51"/>
                    </a:lnTo>
                    <a:lnTo>
                      <a:pt x="76" y="51"/>
                    </a:lnTo>
                    <a:lnTo>
                      <a:pt x="77" y="50"/>
                    </a:lnTo>
                    <a:lnTo>
                      <a:pt x="71" y="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2" name="Freeform 203"/>
              <p:cNvSpPr>
                <a:spLocks/>
              </p:cNvSpPr>
              <p:nvPr/>
            </p:nvSpPr>
            <p:spPr bwMode="auto">
              <a:xfrm>
                <a:off x="4969" y="683"/>
                <a:ext cx="5" cy="5"/>
              </a:xfrm>
              <a:custGeom>
                <a:avLst/>
                <a:gdLst>
                  <a:gd name="T0" fmla="*/ 0 w 15"/>
                  <a:gd name="T1" fmla="*/ 0 h 14"/>
                  <a:gd name="T2" fmla="*/ 0 w 15"/>
                  <a:gd name="T3" fmla="*/ 0 h 14"/>
                  <a:gd name="T4" fmla="*/ 0 w 15"/>
                  <a:gd name="T5" fmla="*/ 0 h 14"/>
                  <a:gd name="T6" fmla="*/ 0 w 15"/>
                  <a:gd name="T7" fmla="*/ 0 h 14"/>
                  <a:gd name="T8" fmla="*/ 0 w 15"/>
                  <a:gd name="T9" fmla="*/ 0 h 14"/>
                  <a:gd name="T10" fmla="*/ 0 w 15"/>
                  <a:gd name="T11" fmla="*/ 0 h 14"/>
                  <a:gd name="T12" fmla="*/ 0 w 15"/>
                  <a:gd name="T13" fmla="*/ 0 h 14"/>
                  <a:gd name="T14" fmla="*/ 0 w 15"/>
                  <a:gd name="T15" fmla="*/ 0 h 14"/>
                  <a:gd name="T16" fmla="*/ 0 w 15"/>
                  <a:gd name="T17" fmla="*/ 0 h 14"/>
                  <a:gd name="T18" fmla="*/ 0 w 15"/>
                  <a:gd name="T19" fmla="*/ 0 h 14"/>
                  <a:gd name="T20" fmla="*/ 0 w 15"/>
                  <a:gd name="T21" fmla="*/ 0 h 14"/>
                  <a:gd name="T22" fmla="*/ 0 w 15"/>
                  <a:gd name="T23" fmla="*/ 0 h 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 h="14">
                    <a:moveTo>
                      <a:pt x="7" y="6"/>
                    </a:moveTo>
                    <a:lnTo>
                      <a:pt x="7" y="0"/>
                    </a:lnTo>
                    <a:lnTo>
                      <a:pt x="0" y="7"/>
                    </a:lnTo>
                    <a:lnTo>
                      <a:pt x="6" y="14"/>
                    </a:lnTo>
                    <a:lnTo>
                      <a:pt x="13" y="7"/>
                    </a:lnTo>
                    <a:lnTo>
                      <a:pt x="14" y="1"/>
                    </a:lnTo>
                    <a:lnTo>
                      <a:pt x="13" y="7"/>
                    </a:lnTo>
                    <a:lnTo>
                      <a:pt x="14" y="6"/>
                    </a:lnTo>
                    <a:lnTo>
                      <a:pt x="15" y="5"/>
                    </a:lnTo>
                    <a:lnTo>
                      <a:pt x="15" y="2"/>
                    </a:lnTo>
                    <a:lnTo>
                      <a:pt x="14" y="1"/>
                    </a:lnTo>
                    <a:lnTo>
                      <a:pt x="7"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3" name="Freeform 204"/>
              <p:cNvSpPr>
                <a:spLocks/>
              </p:cNvSpPr>
              <p:nvPr/>
            </p:nvSpPr>
            <p:spPr bwMode="auto">
              <a:xfrm>
                <a:off x="4970" y="676"/>
                <a:ext cx="4" cy="9"/>
              </a:xfrm>
              <a:custGeom>
                <a:avLst/>
                <a:gdLst>
                  <a:gd name="T0" fmla="*/ 0 w 10"/>
                  <a:gd name="T1" fmla="*/ 0 h 28"/>
                  <a:gd name="T2" fmla="*/ 0 w 10"/>
                  <a:gd name="T3" fmla="*/ 0 h 28"/>
                  <a:gd name="T4" fmla="*/ 0 w 10"/>
                  <a:gd name="T5" fmla="*/ 0 h 28"/>
                  <a:gd name="T6" fmla="*/ 0 w 10"/>
                  <a:gd name="T7" fmla="*/ 0 h 28"/>
                  <a:gd name="T8" fmla="*/ 0 w 10"/>
                  <a:gd name="T9" fmla="*/ 0 h 28"/>
                  <a:gd name="T10" fmla="*/ 0 w 10"/>
                  <a:gd name="T11" fmla="*/ 0 h 28"/>
                  <a:gd name="T12" fmla="*/ 0 w 10"/>
                  <a:gd name="T13" fmla="*/ 0 h 28"/>
                  <a:gd name="T14" fmla="*/ 0 w 10"/>
                  <a:gd name="T15" fmla="*/ 0 h 28"/>
                  <a:gd name="T16" fmla="*/ 0 w 10"/>
                  <a:gd name="T17" fmla="*/ 0 h 28"/>
                  <a:gd name="T18" fmla="*/ 0 w 10"/>
                  <a:gd name="T19" fmla="*/ 0 h 28"/>
                  <a:gd name="T20" fmla="*/ 0 w 10"/>
                  <a:gd name="T21" fmla="*/ 0 h 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 h="28">
                    <a:moveTo>
                      <a:pt x="1" y="0"/>
                    </a:moveTo>
                    <a:lnTo>
                      <a:pt x="0" y="7"/>
                    </a:lnTo>
                    <a:lnTo>
                      <a:pt x="0" y="14"/>
                    </a:lnTo>
                    <a:lnTo>
                      <a:pt x="1" y="21"/>
                    </a:lnTo>
                    <a:lnTo>
                      <a:pt x="2" y="28"/>
                    </a:lnTo>
                    <a:lnTo>
                      <a:pt x="9" y="23"/>
                    </a:lnTo>
                    <a:lnTo>
                      <a:pt x="8" y="17"/>
                    </a:lnTo>
                    <a:lnTo>
                      <a:pt x="8" y="12"/>
                    </a:lnTo>
                    <a:lnTo>
                      <a:pt x="9" y="7"/>
                    </a:lnTo>
                    <a:lnTo>
                      <a:pt x="10"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4" name="Freeform 205"/>
              <p:cNvSpPr>
                <a:spLocks/>
              </p:cNvSpPr>
              <p:nvPr/>
            </p:nvSpPr>
            <p:spPr bwMode="auto">
              <a:xfrm>
                <a:off x="4971" y="667"/>
                <a:ext cx="15" cy="9"/>
              </a:xfrm>
              <a:custGeom>
                <a:avLst/>
                <a:gdLst>
                  <a:gd name="T0" fmla="*/ 0 w 45"/>
                  <a:gd name="T1" fmla="*/ 0 h 27"/>
                  <a:gd name="T2" fmla="*/ 0 w 45"/>
                  <a:gd name="T3" fmla="*/ 0 h 27"/>
                  <a:gd name="T4" fmla="*/ 0 w 45"/>
                  <a:gd name="T5" fmla="*/ 0 h 27"/>
                  <a:gd name="T6" fmla="*/ 0 w 45"/>
                  <a:gd name="T7" fmla="*/ 0 h 27"/>
                  <a:gd name="T8" fmla="*/ 0 w 45"/>
                  <a:gd name="T9" fmla="*/ 0 h 27"/>
                  <a:gd name="T10" fmla="*/ 0 w 45"/>
                  <a:gd name="T11" fmla="*/ 0 h 27"/>
                  <a:gd name="T12" fmla="*/ 0 w 45"/>
                  <a:gd name="T13" fmla="*/ 0 h 27"/>
                  <a:gd name="T14" fmla="*/ 0 w 45"/>
                  <a:gd name="T15" fmla="*/ 0 h 27"/>
                  <a:gd name="T16" fmla="*/ 0 w 45"/>
                  <a:gd name="T17" fmla="*/ 0 h 27"/>
                  <a:gd name="T18" fmla="*/ 0 w 45"/>
                  <a:gd name="T19" fmla="*/ 0 h 27"/>
                  <a:gd name="T20" fmla="*/ 0 w 45"/>
                  <a:gd name="T21" fmla="*/ 0 h 27"/>
                  <a:gd name="T22" fmla="*/ 0 w 45"/>
                  <a:gd name="T23" fmla="*/ 0 h 27"/>
                  <a:gd name="T24" fmla="*/ 0 w 45"/>
                  <a:gd name="T25" fmla="*/ 0 h 27"/>
                  <a:gd name="T26" fmla="*/ 0 w 45"/>
                  <a:gd name="T27" fmla="*/ 0 h 27"/>
                  <a:gd name="T28" fmla="*/ 0 w 45"/>
                  <a:gd name="T29" fmla="*/ 0 h 27"/>
                  <a:gd name="T30" fmla="*/ 0 w 45"/>
                  <a:gd name="T31" fmla="*/ 0 h 2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5" h="27">
                    <a:moveTo>
                      <a:pt x="30" y="8"/>
                    </a:moveTo>
                    <a:lnTo>
                      <a:pt x="32" y="0"/>
                    </a:lnTo>
                    <a:lnTo>
                      <a:pt x="22" y="4"/>
                    </a:lnTo>
                    <a:lnTo>
                      <a:pt x="13" y="8"/>
                    </a:lnTo>
                    <a:lnTo>
                      <a:pt x="4" y="15"/>
                    </a:lnTo>
                    <a:lnTo>
                      <a:pt x="0" y="26"/>
                    </a:lnTo>
                    <a:lnTo>
                      <a:pt x="9" y="27"/>
                    </a:lnTo>
                    <a:lnTo>
                      <a:pt x="15" y="18"/>
                    </a:lnTo>
                    <a:lnTo>
                      <a:pt x="22" y="13"/>
                    </a:lnTo>
                    <a:lnTo>
                      <a:pt x="29" y="11"/>
                    </a:lnTo>
                    <a:lnTo>
                      <a:pt x="33" y="10"/>
                    </a:lnTo>
                    <a:lnTo>
                      <a:pt x="35" y="2"/>
                    </a:lnTo>
                    <a:lnTo>
                      <a:pt x="33" y="10"/>
                    </a:lnTo>
                    <a:lnTo>
                      <a:pt x="45" y="7"/>
                    </a:lnTo>
                    <a:lnTo>
                      <a:pt x="35" y="2"/>
                    </a:lnTo>
                    <a:lnTo>
                      <a:pt x="3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5" name="Freeform 206"/>
              <p:cNvSpPr>
                <a:spLocks/>
              </p:cNvSpPr>
              <p:nvPr/>
            </p:nvSpPr>
            <p:spPr bwMode="auto">
              <a:xfrm>
                <a:off x="4953" y="648"/>
                <a:ext cx="29" cy="22"/>
              </a:xfrm>
              <a:custGeom>
                <a:avLst/>
                <a:gdLst>
                  <a:gd name="T0" fmla="*/ 0 w 87"/>
                  <a:gd name="T1" fmla="*/ 0 h 66"/>
                  <a:gd name="T2" fmla="*/ 0 w 87"/>
                  <a:gd name="T3" fmla="*/ 0 h 66"/>
                  <a:gd name="T4" fmla="*/ 0 w 87"/>
                  <a:gd name="T5" fmla="*/ 0 h 66"/>
                  <a:gd name="T6" fmla="*/ 0 w 87"/>
                  <a:gd name="T7" fmla="*/ 0 h 66"/>
                  <a:gd name="T8" fmla="*/ 0 w 87"/>
                  <a:gd name="T9" fmla="*/ 0 h 66"/>
                  <a:gd name="T10" fmla="*/ 0 w 87"/>
                  <a:gd name="T11" fmla="*/ 0 h 66"/>
                  <a:gd name="T12" fmla="*/ 0 w 87"/>
                  <a:gd name="T13" fmla="*/ 0 h 66"/>
                  <a:gd name="T14" fmla="*/ 0 w 87"/>
                  <a:gd name="T15" fmla="*/ 0 h 66"/>
                  <a:gd name="T16" fmla="*/ 0 w 87"/>
                  <a:gd name="T17" fmla="*/ 0 h 66"/>
                  <a:gd name="T18" fmla="*/ 0 w 87"/>
                  <a:gd name="T19" fmla="*/ 0 h 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7" h="66">
                    <a:moveTo>
                      <a:pt x="5" y="8"/>
                    </a:moveTo>
                    <a:lnTo>
                      <a:pt x="1" y="10"/>
                    </a:lnTo>
                    <a:lnTo>
                      <a:pt x="82" y="66"/>
                    </a:lnTo>
                    <a:lnTo>
                      <a:pt x="87" y="60"/>
                    </a:lnTo>
                    <a:lnTo>
                      <a:pt x="5" y="3"/>
                    </a:lnTo>
                    <a:lnTo>
                      <a:pt x="0" y="4"/>
                    </a:lnTo>
                    <a:lnTo>
                      <a:pt x="5" y="3"/>
                    </a:lnTo>
                    <a:lnTo>
                      <a:pt x="2" y="0"/>
                    </a:lnTo>
                    <a:lnTo>
                      <a:pt x="0" y="4"/>
                    </a:lnTo>
                    <a:lnTo>
                      <a:pt x="5"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6" name="Freeform 207"/>
              <p:cNvSpPr>
                <a:spLocks/>
              </p:cNvSpPr>
              <p:nvPr/>
            </p:nvSpPr>
            <p:spPr bwMode="auto">
              <a:xfrm>
                <a:off x="4940" y="649"/>
                <a:ext cx="15" cy="18"/>
              </a:xfrm>
              <a:custGeom>
                <a:avLst/>
                <a:gdLst>
                  <a:gd name="T0" fmla="*/ 0 w 46"/>
                  <a:gd name="T1" fmla="*/ 0 h 54"/>
                  <a:gd name="T2" fmla="*/ 0 w 46"/>
                  <a:gd name="T3" fmla="*/ 0 h 54"/>
                  <a:gd name="T4" fmla="*/ 0 w 46"/>
                  <a:gd name="T5" fmla="*/ 0 h 54"/>
                  <a:gd name="T6" fmla="*/ 0 w 46"/>
                  <a:gd name="T7" fmla="*/ 0 h 54"/>
                  <a:gd name="T8" fmla="*/ 0 w 46"/>
                  <a:gd name="T9" fmla="*/ 0 h 54"/>
                  <a:gd name="T10" fmla="*/ 0 w 46"/>
                  <a:gd name="T11" fmla="*/ 0 h 54"/>
                  <a:gd name="T12" fmla="*/ 0 w 46"/>
                  <a:gd name="T13" fmla="*/ 0 h 54"/>
                  <a:gd name="T14" fmla="*/ 0 w 46"/>
                  <a:gd name="T15" fmla="*/ 0 h 54"/>
                  <a:gd name="T16" fmla="*/ 0 w 46"/>
                  <a:gd name="T17" fmla="*/ 0 h 54"/>
                  <a:gd name="T18" fmla="*/ 0 w 46"/>
                  <a:gd name="T19" fmla="*/ 0 h 54"/>
                  <a:gd name="T20" fmla="*/ 0 w 46"/>
                  <a:gd name="T21" fmla="*/ 0 h 54"/>
                  <a:gd name="T22" fmla="*/ 0 w 46"/>
                  <a:gd name="T23" fmla="*/ 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6" h="54">
                    <a:moveTo>
                      <a:pt x="8" y="50"/>
                    </a:moveTo>
                    <a:lnTo>
                      <a:pt x="8" y="54"/>
                    </a:lnTo>
                    <a:lnTo>
                      <a:pt x="46" y="4"/>
                    </a:lnTo>
                    <a:lnTo>
                      <a:pt x="41" y="0"/>
                    </a:lnTo>
                    <a:lnTo>
                      <a:pt x="1" y="50"/>
                    </a:lnTo>
                    <a:lnTo>
                      <a:pt x="1" y="54"/>
                    </a:lnTo>
                    <a:lnTo>
                      <a:pt x="1" y="50"/>
                    </a:lnTo>
                    <a:lnTo>
                      <a:pt x="0" y="51"/>
                    </a:lnTo>
                    <a:lnTo>
                      <a:pt x="0" y="52"/>
                    </a:lnTo>
                    <a:lnTo>
                      <a:pt x="0" y="53"/>
                    </a:lnTo>
                    <a:lnTo>
                      <a:pt x="1" y="54"/>
                    </a:lnTo>
                    <a:lnTo>
                      <a:pt x="8"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7" name="Freeform 208"/>
              <p:cNvSpPr>
                <a:spLocks/>
              </p:cNvSpPr>
              <p:nvPr/>
            </p:nvSpPr>
            <p:spPr bwMode="auto">
              <a:xfrm>
                <a:off x="4940" y="666"/>
                <a:ext cx="7" cy="8"/>
              </a:xfrm>
              <a:custGeom>
                <a:avLst/>
                <a:gdLst>
                  <a:gd name="T0" fmla="*/ 0 w 21"/>
                  <a:gd name="T1" fmla="*/ 0 h 24"/>
                  <a:gd name="T2" fmla="*/ 0 w 21"/>
                  <a:gd name="T3" fmla="*/ 0 h 24"/>
                  <a:gd name="T4" fmla="*/ 0 w 21"/>
                  <a:gd name="T5" fmla="*/ 0 h 24"/>
                  <a:gd name="T6" fmla="*/ 0 w 21"/>
                  <a:gd name="T7" fmla="*/ 0 h 24"/>
                  <a:gd name="T8" fmla="*/ 0 w 21"/>
                  <a:gd name="T9" fmla="*/ 0 h 24"/>
                  <a:gd name="T10" fmla="*/ 0 w 21"/>
                  <a:gd name="T11" fmla="*/ 0 h 24"/>
                  <a:gd name="T12" fmla="*/ 0 w 21"/>
                  <a:gd name="T13" fmla="*/ 0 h 24"/>
                  <a:gd name="T14" fmla="*/ 0 w 21"/>
                  <a:gd name="T15" fmla="*/ 0 h 24"/>
                  <a:gd name="T16" fmla="*/ 0 w 21"/>
                  <a:gd name="T17" fmla="*/ 0 h 24"/>
                  <a:gd name="T18" fmla="*/ 0 w 21"/>
                  <a:gd name="T19" fmla="*/ 0 h 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 h="24">
                    <a:moveTo>
                      <a:pt x="20" y="16"/>
                    </a:moveTo>
                    <a:lnTo>
                      <a:pt x="21" y="17"/>
                    </a:lnTo>
                    <a:lnTo>
                      <a:pt x="7" y="0"/>
                    </a:lnTo>
                    <a:lnTo>
                      <a:pt x="0" y="4"/>
                    </a:lnTo>
                    <a:lnTo>
                      <a:pt x="15" y="24"/>
                    </a:lnTo>
                    <a:lnTo>
                      <a:pt x="15" y="23"/>
                    </a:lnTo>
                    <a:lnTo>
                      <a:pt x="15" y="24"/>
                    </a:lnTo>
                    <a:lnTo>
                      <a:pt x="2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8" name="Freeform 209"/>
              <p:cNvSpPr>
                <a:spLocks/>
              </p:cNvSpPr>
              <p:nvPr/>
            </p:nvSpPr>
            <p:spPr bwMode="auto">
              <a:xfrm>
                <a:off x="4698" y="386"/>
                <a:ext cx="442" cy="140"/>
              </a:xfrm>
              <a:custGeom>
                <a:avLst/>
                <a:gdLst>
                  <a:gd name="T0" fmla="*/ 0 w 1327"/>
                  <a:gd name="T1" fmla="*/ 0 h 418"/>
                  <a:gd name="T2" fmla="*/ 0 w 1327"/>
                  <a:gd name="T3" fmla="*/ 0 h 418"/>
                  <a:gd name="T4" fmla="*/ 0 w 1327"/>
                  <a:gd name="T5" fmla="*/ 0 h 418"/>
                  <a:gd name="T6" fmla="*/ 0 w 1327"/>
                  <a:gd name="T7" fmla="*/ 0 h 418"/>
                  <a:gd name="T8" fmla="*/ 0 w 1327"/>
                  <a:gd name="T9" fmla="*/ 0 h 4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7" h="418">
                    <a:moveTo>
                      <a:pt x="0" y="160"/>
                    </a:moveTo>
                    <a:lnTo>
                      <a:pt x="1258" y="0"/>
                    </a:lnTo>
                    <a:lnTo>
                      <a:pt x="1327" y="37"/>
                    </a:lnTo>
                    <a:lnTo>
                      <a:pt x="355" y="418"/>
                    </a:lnTo>
                    <a:lnTo>
                      <a:pt x="0" y="1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9" name="Freeform 210"/>
              <p:cNvSpPr>
                <a:spLocks/>
              </p:cNvSpPr>
              <p:nvPr/>
            </p:nvSpPr>
            <p:spPr bwMode="auto">
              <a:xfrm>
                <a:off x="4698" y="385"/>
                <a:ext cx="420" cy="56"/>
              </a:xfrm>
              <a:custGeom>
                <a:avLst/>
                <a:gdLst>
                  <a:gd name="T0" fmla="*/ 0 w 1259"/>
                  <a:gd name="T1" fmla="*/ 0 h 167"/>
                  <a:gd name="T2" fmla="*/ 0 w 1259"/>
                  <a:gd name="T3" fmla="*/ 0 h 167"/>
                  <a:gd name="T4" fmla="*/ 0 w 1259"/>
                  <a:gd name="T5" fmla="*/ 0 h 167"/>
                  <a:gd name="T6" fmla="*/ 0 w 1259"/>
                  <a:gd name="T7" fmla="*/ 0 h 167"/>
                  <a:gd name="T8" fmla="*/ 0 w 1259"/>
                  <a:gd name="T9" fmla="*/ 0 h 167"/>
                  <a:gd name="T10" fmla="*/ 0 w 1259"/>
                  <a:gd name="T11" fmla="*/ 0 h 167"/>
                  <a:gd name="T12" fmla="*/ 0 w 1259"/>
                  <a:gd name="T13" fmla="*/ 0 h 167"/>
                  <a:gd name="T14" fmla="*/ 0 w 1259"/>
                  <a:gd name="T15" fmla="*/ 0 h 167"/>
                  <a:gd name="T16" fmla="*/ 0 w 1259"/>
                  <a:gd name="T17" fmla="*/ 0 h 167"/>
                  <a:gd name="T18" fmla="*/ 0 w 1259"/>
                  <a:gd name="T19" fmla="*/ 0 h 1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59" h="167">
                    <a:moveTo>
                      <a:pt x="1257" y="0"/>
                    </a:moveTo>
                    <a:lnTo>
                      <a:pt x="0" y="159"/>
                    </a:lnTo>
                    <a:lnTo>
                      <a:pt x="0" y="167"/>
                    </a:lnTo>
                    <a:lnTo>
                      <a:pt x="1258" y="8"/>
                    </a:lnTo>
                    <a:lnTo>
                      <a:pt x="1256" y="8"/>
                    </a:lnTo>
                    <a:lnTo>
                      <a:pt x="1259" y="0"/>
                    </a:lnTo>
                    <a:lnTo>
                      <a:pt x="1258" y="0"/>
                    </a:lnTo>
                    <a:lnTo>
                      <a:pt x="1257" y="0"/>
                    </a:lnTo>
                    <a:lnTo>
                      <a:pt x="1258" y="0"/>
                    </a:lnTo>
                    <a:lnTo>
                      <a:pt x="125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0" name="Freeform 211"/>
              <p:cNvSpPr>
                <a:spLocks/>
              </p:cNvSpPr>
              <p:nvPr/>
            </p:nvSpPr>
            <p:spPr bwMode="auto">
              <a:xfrm>
                <a:off x="5117" y="385"/>
                <a:ext cx="27" cy="15"/>
              </a:xfrm>
              <a:custGeom>
                <a:avLst/>
                <a:gdLst>
                  <a:gd name="T0" fmla="*/ 0 w 81"/>
                  <a:gd name="T1" fmla="*/ 0 h 46"/>
                  <a:gd name="T2" fmla="*/ 0 w 81"/>
                  <a:gd name="T3" fmla="*/ 0 h 46"/>
                  <a:gd name="T4" fmla="*/ 0 w 81"/>
                  <a:gd name="T5" fmla="*/ 0 h 46"/>
                  <a:gd name="T6" fmla="*/ 0 w 81"/>
                  <a:gd name="T7" fmla="*/ 0 h 46"/>
                  <a:gd name="T8" fmla="*/ 0 w 81"/>
                  <a:gd name="T9" fmla="*/ 0 h 46"/>
                  <a:gd name="T10" fmla="*/ 0 w 81"/>
                  <a:gd name="T11" fmla="*/ 0 h 46"/>
                  <a:gd name="T12" fmla="*/ 0 w 81"/>
                  <a:gd name="T13" fmla="*/ 0 h 46"/>
                  <a:gd name="T14" fmla="*/ 0 w 81"/>
                  <a:gd name="T15" fmla="*/ 0 h 46"/>
                  <a:gd name="T16" fmla="*/ 0 w 81"/>
                  <a:gd name="T17" fmla="*/ 0 h 46"/>
                  <a:gd name="T18" fmla="*/ 0 w 81"/>
                  <a:gd name="T19" fmla="*/ 0 h 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46">
                    <a:moveTo>
                      <a:pt x="72" y="46"/>
                    </a:moveTo>
                    <a:lnTo>
                      <a:pt x="72" y="38"/>
                    </a:lnTo>
                    <a:lnTo>
                      <a:pt x="3" y="0"/>
                    </a:lnTo>
                    <a:lnTo>
                      <a:pt x="0" y="8"/>
                    </a:lnTo>
                    <a:lnTo>
                      <a:pt x="68" y="46"/>
                    </a:lnTo>
                    <a:lnTo>
                      <a:pt x="68" y="38"/>
                    </a:lnTo>
                    <a:lnTo>
                      <a:pt x="72" y="46"/>
                    </a:lnTo>
                    <a:lnTo>
                      <a:pt x="81" y="43"/>
                    </a:lnTo>
                    <a:lnTo>
                      <a:pt x="72" y="38"/>
                    </a:lnTo>
                    <a:lnTo>
                      <a:pt x="72" y="4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1" name="Freeform 212"/>
              <p:cNvSpPr>
                <a:spLocks/>
              </p:cNvSpPr>
              <p:nvPr/>
            </p:nvSpPr>
            <p:spPr bwMode="auto">
              <a:xfrm>
                <a:off x="4815" y="398"/>
                <a:ext cx="326" cy="129"/>
              </a:xfrm>
              <a:custGeom>
                <a:avLst/>
                <a:gdLst>
                  <a:gd name="T0" fmla="*/ 0 w 976"/>
                  <a:gd name="T1" fmla="*/ 0 h 388"/>
                  <a:gd name="T2" fmla="*/ 0 w 976"/>
                  <a:gd name="T3" fmla="*/ 0 h 388"/>
                  <a:gd name="T4" fmla="*/ 0 w 976"/>
                  <a:gd name="T5" fmla="*/ 0 h 388"/>
                  <a:gd name="T6" fmla="*/ 0 w 976"/>
                  <a:gd name="T7" fmla="*/ 0 h 388"/>
                  <a:gd name="T8" fmla="*/ 0 w 976"/>
                  <a:gd name="T9" fmla="*/ 0 h 388"/>
                  <a:gd name="T10" fmla="*/ 0 w 976"/>
                  <a:gd name="T11" fmla="*/ 0 h 388"/>
                  <a:gd name="T12" fmla="*/ 0 w 976"/>
                  <a:gd name="T13" fmla="*/ 0 h 388"/>
                  <a:gd name="T14" fmla="*/ 0 w 976"/>
                  <a:gd name="T15" fmla="*/ 0 h 388"/>
                  <a:gd name="T16" fmla="*/ 0 w 976"/>
                  <a:gd name="T17" fmla="*/ 0 h 388"/>
                  <a:gd name="T18" fmla="*/ 0 w 976"/>
                  <a:gd name="T19" fmla="*/ 0 h 388"/>
                  <a:gd name="T20" fmla="*/ 0 w 976"/>
                  <a:gd name="T21" fmla="*/ 0 h 388"/>
                  <a:gd name="T22" fmla="*/ 0 w 976"/>
                  <a:gd name="T23" fmla="*/ 0 h 3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6" h="388">
                    <a:moveTo>
                      <a:pt x="0" y="387"/>
                    </a:moveTo>
                    <a:lnTo>
                      <a:pt x="4" y="387"/>
                    </a:lnTo>
                    <a:lnTo>
                      <a:pt x="976" y="8"/>
                    </a:lnTo>
                    <a:lnTo>
                      <a:pt x="972" y="0"/>
                    </a:lnTo>
                    <a:lnTo>
                      <a:pt x="1" y="379"/>
                    </a:lnTo>
                    <a:lnTo>
                      <a:pt x="6" y="379"/>
                    </a:lnTo>
                    <a:lnTo>
                      <a:pt x="0" y="387"/>
                    </a:lnTo>
                    <a:lnTo>
                      <a:pt x="1" y="388"/>
                    </a:lnTo>
                    <a:lnTo>
                      <a:pt x="2" y="388"/>
                    </a:lnTo>
                    <a:lnTo>
                      <a:pt x="3" y="388"/>
                    </a:lnTo>
                    <a:lnTo>
                      <a:pt x="4" y="387"/>
                    </a:lnTo>
                    <a:lnTo>
                      <a:pt x="0" y="3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2" name="Freeform 213"/>
              <p:cNvSpPr>
                <a:spLocks/>
              </p:cNvSpPr>
              <p:nvPr/>
            </p:nvSpPr>
            <p:spPr bwMode="auto">
              <a:xfrm>
                <a:off x="4694" y="438"/>
                <a:ext cx="123" cy="89"/>
              </a:xfrm>
              <a:custGeom>
                <a:avLst/>
                <a:gdLst>
                  <a:gd name="T0" fmla="*/ 0 w 370"/>
                  <a:gd name="T1" fmla="*/ 0 h 266"/>
                  <a:gd name="T2" fmla="*/ 0 w 370"/>
                  <a:gd name="T3" fmla="*/ 0 h 266"/>
                  <a:gd name="T4" fmla="*/ 0 w 370"/>
                  <a:gd name="T5" fmla="*/ 0 h 266"/>
                  <a:gd name="T6" fmla="*/ 0 w 370"/>
                  <a:gd name="T7" fmla="*/ 0 h 266"/>
                  <a:gd name="T8" fmla="*/ 0 w 370"/>
                  <a:gd name="T9" fmla="*/ 0 h 266"/>
                  <a:gd name="T10" fmla="*/ 0 w 370"/>
                  <a:gd name="T11" fmla="*/ 0 h 266"/>
                  <a:gd name="T12" fmla="*/ 0 w 370"/>
                  <a:gd name="T13" fmla="*/ 0 h 266"/>
                  <a:gd name="T14" fmla="*/ 0 w 370"/>
                  <a:gd name="T15" fmla="*/ 0 h 266"/>
                  <a:gd name="T16" fmla="*/ 0 w 370"/>
                  <a:gd name="T17" fmla="*/ 0 h 266"/>
                  <a:gd name="T18" fmla="*/ 0 w 370"/>
                  <a:gd name="T19" fmla="*/ 0 h 2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0" h="266">
                    <a:moveTo>
                      <a:pt x="12" y="0"/>
                    </a:moveTo>
                    <a:lnTo>
                      <a:pt x="9" y="8"/>
                    </a:lnTo>
                    <a:lnTo>
                      <a:pt x="364" y="266"/>
                    </a:lnTo>
                    <a:lnTo>
                      <a:pt x="370" y="258"/>
                    </a:lnTo>
                    <a:lnTo>
                      <a:pt x="14" y="0"/>
                    </a:lnTo>
                    <a:lnTo>
                      <a:pt x="12" y="8"/>
                    </a:lnTo>
                    <a:lnTo>
                      <a:pt x="12" y="0"/>
                    </a:lnTo>
                    <a:lnTo>
                      <a:pt x="0" y="1"/>
                    </a:lnTo>
                    <a:lnTo>
                      <a:pt x="9" y="8"/>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3" name="Freeform 214"/>
              <p:cNvSpPr>
                <a:spLocks/>
              </p:cNvSpPr>
              <p:nvPr/>
            </p:nvSpPr>
            <p:spPr bwMode="auto">
              <a:xfrm>
                <a:off x="4799" y="391"/>
                <a:ext cx="339" cy="111"/>
              </a:xfrm>
              <a:custGeom>
                <a:avLst/>
                <a:gdLst>
                  <a:gd name="T0" fmla="*/ 0 w 1017"/>
                  <a:gd name="T1" fmla="*/ 0 h 333"/>
                  <a:gd name="T2" fmla="*/ 0 w 1017"/>
                  <a:gd name="T3" fmla="*/ 0 h 333"/>
                  <a:gd name="T4" fmla="*/ 0 w 1017"/>
                  <a:gd name="T5" fmla="*/ 0 h 333"/>
                  <a:gd name="T6" fmla="*/ 0 w 1017"/>
                  <a:gd name="T7" fmla="*/ 0 h 333"/>
                  <a:gd name="T8" fmla="*/ 0 w 1017"/>
                  <a:gd name="T9" fmla="*/ 0 h 3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17" h="333">
                    <a:moveTo>
                      <a:pt x="978" y="0"/>
                    </a:moveTo>
                    <a:lnTo>
                      <a:pt x="0" y="220"/>
                    </a:lnTo>
                    <a:lnTo>
                      <a:pt x="245" y="333"/>
                    </a:lnTo>
                    <a:lnTo>
                      <a:pt x="1017" y="31"/>
                    </a:lnTo>
                    <a:lnTo>
                      <a:pt x="978"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4" name="Freeform 215"/>
              <p:cNvSpPr>
                <a:spLocks/>
              </p:cNvSpPr>
              <p:nvPr/>
            </p:nvSpPr>
            <p:spPr bwMode="auto">
              <a:xfrm>
                <a:off x="4796" y="391"/>
                <a:ext cx="329" cy="74"/>
              </a:xfrm>
              <a:custGeom>
                <a:avLst/>
                <a:gdLst>
                  <a:gd name="T0" fmla="*/ 0 w 986"/>
                  <a:gd name="T1" fmla="*/ 0 h 224"/>
                  <a:gd name="T2" fmla="*/ 0 w 986"/>
                  <a:gd name="T3" fmla="*/ 0 h 224"/>
                  <a:gd name="T4" fmla="*/ 0 w 986"/>
                  <a:gd name="T5" fmla="*/ 0 h 224"/>
                  <a:gd name="T6" fmla="*/ 0 w 986"/>
                  <a:gd name="T7" fmla="*/ 0 h 224"/>
                  <a:gd name="T8" fmla="*/ 0 w 986"/>
                  <a:gd name="T9" fmla="*/ 0 h 224"/>
                  <a:gd name="T10" fmla="*/ 0 w 986"/>
                  <a:gd name="T11" fmla="*/ 0 h 224"/>
                  <a:gd name="T12" fmla="*/ 0 w 986"/>
                  <a:gd name="T13" fmla="*/ 0 h 224"/>
                  <a:gd name="T14" fmla="*/ 0 w 986"/>
                  <a:gd name="T15" fmla="*/ 0 h 224"/>
                  <a:gd name="T16" fmla="*/ 0 w 986"/>
                  <a:gd name="T17" fmla="*/ 0 h 224"/>
                  <a:gd name="T18" fmla="*/ 0 w 986"/>
                  <a:gd name="T19" fmla="*/ 0 h 2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86" h="224">
                    <a:moveTo>
                      <a:pt x="7" y="220"/>
                    </a:moveTo>
                    <a:lnTo>
                      <a:pt x="7" y="224"/>
                    </a:lnTo>
                    <a:lnTo>
                      <a:pt x="986" y="4"/>
                    </a:lnTo>
                    <a:lnTo>
                      <a:pt x="985" y="0"/>
                    </a:lnTo>
                    <a:lnTo>
                      <a:pt x="7" y="220"/>
                    </a:lnTo>
                    <a:lnTo>
                      <a:pt x="6" y="224"/>
                    </a:lnTo>
                    <a:lnTo>
                      <a:pt x="7" y="220"/>
                    </a:lnTo>
                    <a:lnTo>
                      <a:pt x="0" y="221"/>
                    </a:lnTo>
                    <a:lnTo>
                      <a:pt x="6" y="224"/>
                    </a:lnTo>
                    <a:lnTo>
                      <a:pt x="7" y="2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5" name="Freeform 216"/>
              <p:cNvSpPr>
                <a:spLocks/>
              </p:cNvSpPr>
              <p:nvPr/>
            </p:nvSpPr>
            <p:spPr bwMode="auto">
              <a:xfrm>
                <a:off x="4798" y="464"/>
                <a:ext cx="83" cy="39"/>
              </a:xfrm>
              <a:custGeom>
                <a:avLst/>
                <a:gdLst>
                  <a:gd name="T0" fmla="*/ 0 w 247"/>
                  <a:gd name="T1" fmla="*/ 0 h 116"/>
                  <a:gd name="T2" fmla="*/ 0 w 247"/>
                  <a:gd name="T3" fmla="*/ 0 h 116"/>
                  <a:gd name="T4" fmla="*/ 0 w 247"/>
                  <a:gd name="T5" fmla="*/ 0 h 116"/>
                  <a:gd name="T6" fmla="*/ 0 w 247"/>
                  <a:gd name="T7" fmla="*/ 0 h 116"/>
                  <a:gd name="T8" fmla="*/ 0 w 247"/>
                  <a:gd name="T9" fmla="*/ 0 h 116"/>
                  <a:gd name="T10" fmla="*/ 0 w 247"/>
                  <a:gd name="T11" fmla="*/ 0 h 116"/>
                  <a:gd name="T12" fmla="*/ 0 w 247"/>
                  <a:gd name="T13" fmla="*/ 0 h 116"/>
                  <a:gd name="T14" fmla="*/ 0 w 247"/>
                  <a:gd name="T15" fmla="*/ 0 h 116"/>
                  <a:gd name="T16" fmla="*/ 0 w 247"/>
                  <a:gd name="T17" fmla="*/ 0 h 116"/>
                  <a:gd name="T18" fmla="*/ 0 w 247"/>
                  <a:gd name="T19" fmla="*/ 0 h 116"/>
                  <a:gd name="T20" fmla="*/ 0 w 247"/>
                  <a:gd name="T21" fmla="*/ 0 h 116"/>
                  <a:gd name="T22" fmla="*/ 0 w 247"/>
                  <a:gd name="T23" fmla="*/ 0 h 11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47" h="116">
                    <a:moveTo>
                      <a:pt x="246" y="113"/>
                    </a:moveTo>
                    <a:lnTo>
                      <a:pt x="247" y="113"/>
                    </a:lnTo>
                    <a:lnTo>
                      <a:pt x="1" y="0"/>
                    </a:lnTo>
                    <a:lnTo>
                      <a:pt x="0" y="4"/>
                    </a:lnTo>
                    <a:lnTo>
                      <a:pt x="246" y="116"/>
                    </a:lnTo>
                    <a:lnTo>
                      <a:pt x="247" y="116"/>
                    </a:lnTo>
                    <a:lnTo>
                      <a:pt x="246" y="116"/>
                    </a:lnTo>
                    <a:lnTo>
                      <a:pt x="247" y="116"/>
                    </a:lnTo>
                    <a:lnTo>
                      <a:pt x="246" y="1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6" name="Freeform 217"/>
              <p:cNvSpPr>
                <a:spLocks/>
              </p:cNvSpPr>
              <p:nvPr/>
            </p:nvSpPr>
            <p:spPr bwMode="auto">
              <a:xfrm>
                <a:off x="4880" y="401"/>
                <a:ext cx="259" cy="102"/>
              </a:xfrm>
              <a:custGeom>
                <a:avLst/>
                <a:gdLst>
                  <a:gd name="T0" fmla="*/ 0 w 776"/>
                  <a:gd name="T1" fmla="*/ 0 h 306"/>
                  <a:gd name="T2" fmla="*/ 0 w 776"/>
                  <a:gd name="T3" fmla="*/ 0 h 306"/>
                  <a:gd name="T4" fmla="*/ 0 w 776"/>
                  <a:gd name="T5" fmla="*/ 0 h 306"/>
                  <a:gd name="T6" fmla="*/ 0 w 776"/>
                  <a:gd name="T7" fmla="*/ 0 h 306"/>
                  <a:gd name="T8" fmla="*/ 0 w 776"/>
                  <a:gd name="T9" fmla="*/ 0 h 306"/>
                  <a:gd name="T10" fmla="*/ 0 w 776"/>
                  <a:gd name="T11" fmla="*/ 0 h 306"/>
                  <a:gd name="T12" fmla="*/ 0 w 776"/>
                  <a:gd name="T13" fmla="*/ 0 h 306"/>
                  <a:gd name="T14" fmla="*/ 0 w 776"/>
                  <a:gd name="T15" fmla="*/ 0 h 306"/>
                  <a:gd name="T16" fmla="*/ 0 w 776"/>
                  <a:gd name="T17" fmla="*/ 0 h 306"/>
                  <a:gd name="T18" fmla="*/ 0 w 776"/>
                  <a:gd name="T19" fmla="*/ 0 h 3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6" h="306">
                    <a:moveTo>
                      <a:pt x="770" y="4"/>
                    </a:moveTo>
                    <a:lnTo>
                      <a:pt x="770" y="0"/>
                    </a:lnTo>
                    <a:lnTo>
                      <a:pt x="0" y="303"/>
                    </a:lnTo>
                    <a:lnTo>
                      <a:pt x="1" y="306"/>
                    </a:lnTo>
                    <a:lnTo>
                      <a:pt x="773" y="4"/>
                    </a:lnTo>
                    <a:lnTo>
                      <a:pt x="773" y="0"/>
                    </a:lnTo>
                    <a:lnTo>
                      <a:pt x="773" y="4"/>
                    </a:lnTo>
                    <a:lnTo>
                      <a:pt x="776" y="3"/>
                    </a:lnTo>
                    <a:lnTo>
                      <a:pt x="773" y="0"/>
                    </a:lnTo>
                    <a:lnTo>
                      <a:pt x="77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7" name="Freeform 218"/>
              <p:cNvSpPr>
                <a:spLocks/>
              </p:cNvSpPr>
              <p:nvPr/>
            </p:nvSpPr>
            <p:spPr bwMode="auto">
              <a:xfrm>
                <a:off x="5124" y="391"/>
                <a:ext cx="14" cy="11"/>
              </a:xfrm>
              <a:custGeom>
                <a:avLst/>
                <a:gdLst>
                  <a:gd name="T0" fmla="*/ 0 w 41"/>
                  <a:gd name="T1" fmla="*/ 0 h 34"/>
                  <a:gd name="T2" fmla="*/ 0 w 41"/>
                  <a:gd name="T3" fmla="*/ 0 h 34"/>
                  <a:gd name="T4" fmla="*/ 0 w 41"/>
                  <a:gd name="T5" fmla="*/ 0 h 34"/>
                  <a:gd name="T6" fmla="*/ 0 w 41"/>
                  <a:gd name="T7" fmla="*/ 0 h 34"/>
                  <a:gd name="T8" fmla="*/ 0 w 41"/>
                  <a:gd name="T9" fmla="*/ 0 h 34"/>
                  <a:gd name="T10" fmla="*/ 0 w 41"/>
                  <a:gd name="T11" fmla="*/ 0 h 34"/>
                  <a:gd name="T12" fmla="*/ 0 w 41"/>
                  <a:gd name="T13" fmla="*/ 0 h 34"/>
                  <a:gd name="T14" fmla="*/ 0 w 41"/>
                  <a:gd name="T15" fmla="*/ 0 h 34"/>
                  <a:gd name="T16" fmla="*/ 0 w 41"/>
                  <a:gd name="T17" fmla="*/ 0 h 34"/>
                  <a:gd name="T18" fmla="*/ 0 w 41"/>
                  <a:gd name="T19" fmla="*/ 0 h 34"/>
                  <a:gd name="T20" fmla="*/ 0 w 41"/>
                  <a:gd name="T21" fmla="*/ 0 h 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1" h="34">
                    <a:moveTo>
                      <a:pt x="2" y="4"/>
                    </a:moveTo>
                    <a:lnTo>
                      <a:pt x="0" y="4"/>
                    </a:lnTo>
                    <a:lnTo>
                      <a:pt x="38" y="34"/>
                    </a:lnTo>
                    <a:lnTo>
                      <a:pt x="41" y="30"/>
                    </a:lnTo>
                    <a:lnTo>
                      <a:pt x="1" y="0"/>
                    </a:lnTo>
                    <a:lnTo>
                      <a:pt x="2" y="0"/>
                    </a:lnTo>
                    <a:lnTo>
                      <a:pt x="1" y="0"/>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8" name="Freeform 219"/>
              <p:cNvSpPr>
                <a:spLocks/>
              </p:cNvSpPr>
              <p:nvPr/>
            </p:nvSpPr>
            <p:spPr bwMode="auto">
              <a:xfrm>
                <a:off x="4528" y="340"/>
                <a:ext cx="469" cy="340"/>
              </a:xfrm>
              <a:custGeom>
                <a:avLst/>
                <a:gdLst>
                  <a:gd name="T0" fmla="*/ 0 w 1406"/>
                  <a:gd name="T1" fmla="*/ 0 h 1020"/>
                  <a:gd name="T2" fmla="*/ 0 w 1406"/>
                  <a:gd name="T3" fmla="*/ 0 h 1020"/>
                  <a:gd name="T4" fmla="*/ 0 w 1406"/>
                  <a:gd name="T5" fmla="*/ 0 h 1020"/>
                  <a:gd name="T6" fmla="*/ 0 w 1406"/>
                  <a:gd name="T7" fmla="*/ 0 h 1020"/>
                  <a:gd name="T8" fmla="*/ 0 w 1406"/>
                  <a:gd name="T9" fmla="*/ 0 h 1020"/>
                  <a:gd name="T10" fmla="*/ 0 w 1406"/>
                  <a:gd name="T11" fmla="*/ 0 h 1020"/>
                  <a:gd name="T12" fmla="*/ 0 w 1406"/>
                  <a:gd name="T13" fmla="*/ 0 h 1020"/>
                  <a:gd name="T14" fmla="*/ 0 w 1406"/>
                  <a:gd name="T15" fmla="*/ 0 h 1020"/>
                  <a:gd name="T16" fmla="*/ 0 w 1406"/>
                  <a:gd name="T17" fmla="*/ 0 h 1020"/>
                  <a:gd name="T18" fmla="*/ 0 w 1406"/>
                  <a:gd name="T19" fmla="*/ 0 h 1020"/>
                  <a:gd name="T20" fmla="*/ 0 w 1406"/>
                  <a:gd name="T21" fmla="*/ 0 h 1020"/>
                  <a:gd name="T22" fmla="*/ 0 w 1406"/>
                  <a:gd name="T23" fmla="*/ 0 h 1020"/>
                  <a:gd name="T24" fmla="*/ 0 w 1406"/>
                  <a:gd name="T25" fmla="*/ 0 h 1020"/>
                  <a:gd name="T26" fmla="*/ 0 w 1406"/>
                  <a:gd name="T27" fmla="*/ 0 h 1020"/>
                  <a:gd name="T28" fmla="*/ 0 w 1406"/>
                  <a:gd name="T29" fmla="*/ 0 h 1020"/>
                  <a:gd name="T30" fmla="*/ 0 w 1406"/>
                  <a:gd name="T31" fmla="*/ 0 h 1020"/>
                  <a:gd name="T32" fmla="*/ 0 w 1406"/>
                  <a:gd name="T33" fmla="*/ 0 h 1020"/>
                  <a:gd name="T34" fmla="*/ 0 w 1406"/>
                  <a:gd name="T35" fmla="*/ 0 h 1020"/>
                  <a:gd name="T36" fmla="*/ 0 w 1406"/>
                  <a:gd name="T37" fmla="*/ 0 h 1020"/>
                  <a:gd name="T38" fmla="*/ 0 w 1406"/>
                  <a:gd name="T39" fmla="*/ 0 h 1020"/>
                  <a:gd name="T40" fmla="*/ 0 w 1406"/>
                  <a:gd name="T41" fmla="*/ 0 h 1020"/>
                  <a:gd name="T42" fmla="*/ 0 w 1406"/>
                  <a:gd name="T43" fmla="*/ 0 h 1020"/>
                  <a:gd name="T44" fmla="*/ 0 w 1406"/>
                  <a:gd name="T45" fmla="*/ 0 h 1020"/>
                  <a:gd name="T46" fmla="*/ 0 w 1406"/>
                  <a:gd name="T47" fmla="*/ 0 h 1020"/>
                  <a:gd name="T48" fmla="*/ 0 w 1406"/>
                  <a:gd name="T49" fmla="*/ 0 h 1020"/>
                  <a:gd name="T50" fmla="*/ 0 w 1406"/>
                  <a:gd name="T51" fmla="*/ 0 h 1020"/>
                  <a:gd name="T52" fmla="*/ 0 w 1406"/>
                  <a:gd name="T53" fmla="*/ 0 h 1020"/>
                  <a:gd name="T54" fmla="*/ 0 w 1406"/>
                  <a:gd name="T55" fmla="*/ 0 h 1020"/>
                  <a:gd name="T56" fmla="*/ 0 w 1406"/>
                  <a:gd name="T57" fmla="*/ 0 h 1020"/>
                  <a:gd name="T58" fmla="*/ 0 w 1406"/>
                  <a:gd name="T59" fmla="*/ 0 h 1020"/>
                  <a:gd name="T60" fmla="*/ 0 w 1406"/>
                  <a:gd name="T61" fmla="*/ 0 h 1020"/>
                  <a:gd name="T62" fmla="*/ 0 w 1406"/>
                  <a:gd name="T63" fmla="*/ 0 h 1020"/>
                  <a:gd name="T64" fmla="*/ 0 w 1406"/>
                  <a:gd name="T65" fmla="*/ 0 h 1020"/>
                  <a:gd name="T66" fmla="*/ 0 w 1406"/>
                  <a:gd name="T67" fmla="*/ 0 h 1020"/>
                  <a:gd name="T68" fmla="*/ 0 w 1406"/>
                  <a:gd name="T69" fmla="*/ 0 h 1020"/>
                  <a:gd name="T70" fmla="*/ 0 w 1406"/>
                  <a:gd name="T71" fmla="*/ 0 h 1020"/>
                  <a:gd name="T72" fmla="*/ 0 w 1406"/>
                  <a:gd name="T73" fmla="*/ 0 h 1020"/>
                  <a:gd name="T74" fmla="*/ 0 w 1406"/>
                  <a:gd name="T75" fmla="*/ 0 h 1020"/>
                  <a:gd name="T76" fmla="*/ 0 w 1406"/>
                  <a:gd name="T77" fmla="*/ 0 h 1020"/>
                  <a:gd name="T78" fmla="*/ 0 w 1406"/>
                  <a:gd name="T79" fmla="*/ 0 h 1020"/>
                  <a:gd name="T80" fmla="*/ 0 w 1406"/>
                  <a:gd name="T81" fmla="*/ 0 h 1020"/>
                  <a:gd name="T82" fmla="*/ 0 w 1406"/>
                  <a:gd name="T83" fmla="*/ 0 h 1020"/>
                  <a:gd name="T84" fmla="*/ 0 w 1406"/>
                  <a:gd name="T85" fmla="*/ 0 h 1020"/>
                  <a:gd name="T86" fmla="*/ 0 w 1406"/>
                  <a:gd name="T87" fmla="*/ 0 h 1020"/>
                  <a:gd name="T88" fmla="*/ 0 w 1406"/>
                  <a:gd name="T89" fmla="*/ 0 h 1020"/>
                  <a:gd name="T90" fmla="*/ 0 w 1406"/>
                  <a:gd name="T91" fmla="*/ 0 h 1020"/>
                  <a:gd name="T92" fmla="*/ 0 w 1406"/>
                  <a:gd name="T93" fmla="*/ 0 h 1020"/>
                  <a:gd name="T94" fmla="*/ 0 w 1406"/>
                  <a:gd name="T95" fmla="*/ 0 h 1020"/>
                  <a:gd name="T96" fmla="*/ 0 w 1406"/>
                  <a:gd name="T97" fmla="*/ 0 h 1020"/>
                  <a:gd name="T98" fmla="*/ 0 w 1406"/>
                  <a:gd name="T99" fmla="*/ 0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406" h="1020">
                    <a:moveTo>
                      <a:pt x="1245" y="997"/>
                    </a:moveTo>
                    <a:lnTo>
                      <a:pt x="1249" y="989"/>
                    </a:lnTo>
                    <a:lnTo>
                      <a:pt x="1254" y="981"/>
                    </a:lnTo>
                    <a:lnTo>
                      <a:pt x="1257" y="972"/>
                    </a:lnTo>
                    <a:lnTo>
                      <a:pt x="1262" y="963"/>
                    </a:lnTo>
                    <a:lnTo>
                      <a:pt x="1268" y="956"/>
                    </a:lnTo>
                    <a:lnTo>
                      <a:pt x="1275" y="949"/>
                    </a:lnTo>
                    <a:lnTo>
                      <a:pt x="1283" y="944"/>
                    </a:lnTo>
                    <a:lnTo>
                      <a:pt x="1292" y="943"/>
                    </a:lnTo>
                    <a:lnTo>
                      <a:pt x="1300" y="945"/>
                    </a:lnTo>
                    <a:lnTo>
                      <a:pt x="1312" y="952"/>
                    </a:lnTo>
                    <a:lnTo>
                      <a:pt x="1324" y="963"/>
                    </a:lnTo>
                    <a:lnTo>
                      <a:pt x="1337" y="975"/>
                    </a:lnTo>
                    <a:lnTo>
                      <a:pt x="1351" y="988"/>
                    </a:lnTo>
                    <a:lnTo>
                      <a:pt x="1364" y="1001"/>
                    </a:lnTo>
                    <a:lnTo>
                      <a:pt x="1374" y="1011"/>
                    </a:lnTo>
                    <a:lnTo>
                      <a:pt x="1381" y="1020"/>
                    </a:lnTo>
                    <a:lnTo>
                      <a:pt x="1406" y="947"/>
                    </a:lnTo>
                    <a:lnTo>
                      <a:pt x="1400" y="934"/>
                    </a:lnTo>
                    <a:lnTo>
                      <a:pt x="1393" y="918"/>
                    </a:lnTo>
                    <a:lnTo>
                      <a:pt x="1384" y="901"/>
                    </a:lnTo>
                    <a:lnTo>
                      <a:pt x="1373" y="882"/>
                    </a:lnTo>
                    <a:lnTo>
                      <a:pt x="1360" y="864"/>
                    </a:lnTo>
                    <a:lnTo>
                      <a:pt x="1348" y="843"/>
                    </a:lnTo>
                    <a:lnTo>
                      <a:pt x="1334" y="823"/>
                    </a:lnTo>
                    <a:lnTo>
                      <a:pt x="1320" y="802"/>
                    </a:lnTo>
                    <a:lnTo>
                      <a:pt x="1305" y="782"/>
                    </a:lnTo>
                    <a:lnTo>
                      <a:pt x="1291" y="763"/>
                    </a:lnTo>
                    <a:lnTo>
                      <a:pt x="1276" y="743"/>
                    </a:lnTo>
                    <a:lnTo>
                      <a:pt x="1262" y="725"/>
                    </a:lnTo>
                    <a:lnTo>
                      <a:pt x="1248" y="708"/>
                    </a:lnTo>
                    <a:lnTo>
                      <a:pt x="1235" y="694"/>
                    </a:lnTo>
                    <a:lnTo>
                      <a:pt x="1222" y="680"/>
                    </a:lnTo>
                    <a:lnTo>
                      <a:pt x="1212" y="670"/>
                    </a:lnTo>
                    <a:lnTo>
                      <a:pt x="1194" y="653"/>
                    </a:lnTo>
                    <a:lnTo>
                      <a:pt x="1177" y="637"/>
                    </a:lnTo>
                    <a:lnTo>
                      <a:pt x="1157" y="621"/>
                    </a:lnTo>
                    <a:lnTo>
                      <a:pt x="1137" y="604"/>
                    </a:lnTo>
                    <a:lnTo>
                      <a:pt x="1115" y="587"/>
                    </a:lnTo>
                    <a:lnTo>
                      <a:pt x="1093" y="571"/>
                    </a:lnTo>
                    <a:lnTo>
                      <a:pt x="1071" y="553"/>
                    </a:lnTo>
                    <a:lnTo>
                      <a:pt x="1048" y="536"/>
                    </a:lnTo>
                    <a:lnTo>
                      <a:pt x="1024" y="520"/>
                    </a:lnTo>
                    <a:lnTo>
                      <a:pt x="999" y="502"/>
                    </a:lnTo>
                    <a:lnTo>
                      <a:pt x="974" y="485"/>
                    </a:lnTo>
                    <a:lnTo>
                      <a:pt x="948" y="467"/>
                    </a:lnTo>
                    <a:lnTo>
                      <a:pt x="922" y="450"/>
                    </a:lnTo>
                    <a:lnTo>
                      <a:pt x="896" y="433"/>
                    </a:lnTo>
                    <a:lnTo>
                      <a:pt x="869" y="416"/>
                    </a:lnTo>
                    <a:lnTo>
                      <a:pt x="842" y="399"/>
                    </a:lnTo>
                    <a:lnTo>
                      <a:pt x="816" y="382"/>
                    </a:lnTo>
                    <a:lnTo>
                      <a:pt x="789" y="365"/>
                    </a:lnTo>
                    <a:lnTo>
                      <a:pt x="762" y="349"/>
                    </a:lnTo>
                    <a:lnTo>
                      <a:pt x="735" y="332"/>
                    </a:lnTo>
                    <a:lnTo>
                      <a:pt x="709" y="316"/>
                    </a:lnTo>
                    <a:lnTo>
                      <a:pt x="682" y="301"/>
                    </a:lnTo>
                    <a:lnTo>
                      <a:pt x="655" y="285"/>
                    </a:lnTo>
                    <a:lnTo>
                      <a:pt x="630" y="269"/>
                    </a:lnTo>
                    <a:lnTo>
                      <a:pt x="604" y="254"/>
                    </a:lnTo>
                    <a:lnTo>
                      <a:pt x="580" y="240"/>
                    </a:lnTo>
                    <a:lnTo>
                      <a:pt x="554" y="226"/>
                    </a:lnTo>
                    <a:lnTo>
                      <a:pt x="531" y="212"/>
                    </a:lnTo>
                    <a:lnTo>
                      <a:pt x="508" y="199"/>
                    </a:lnTo>
                    <a:lnTo>
                      <a:pt x="486" y="186"/>
                    </a:lnTo>
                    <a:lnTo>
                      <a:pt x="463" y="173"/>
                    </a:lnTo>
                    <a:lnTo>
                      <a:pt x="443" y="161"/>
                    </a:lnTo>
                    <a:lnTo>
                      <a:pt x="426" y="152"/>
                    </a:lnTo>
                    <a:lnTo>
                      <a:pt x="409" y="142"/>
                    </a:lnTo>
                    <a:lnTo>
                      <a:pt x="393" y="131"/>
                    </a:lnTo>
                    <a:lnTo>
                      <a:pt x="375" y="121"/>
                    </a:lnTo>
                    <a:lnTo>
                      <a:pt x="358" y="110"/>
                    </a:lnTo>
                    <a:lnTo>
                      <a:pt x="341" y="100"/>
                    </a:lnTo>
                    <a:lnTo>
                      <a:pt x="324" y="89"/>
                    </a:lnTo>
                    <a:lnTo>
                      <a:pt x="307" y="79"/>
                    </a:lnTo>
                    <a:lnTo>
                      <a:pt x="289" y="69"/>
                    </a:lnTo>
                    <a:lnTo>
                      <a:pt x="272" y="60"/>
                    </a:lnTo>
                    <a:lnTo>
                      <a:pt x="254" y="50"/>
                    </a:lnTo>
                    <a:lnTo>
                      <a:pt x="237" y="42"/>
                    </a:lnTo>
                    <a:lnTo>
                      <a:pt x="219" y="33"/>
                    </a:lnTo>
                    <a:lnTo>
                      <a:pt x="201" y="25"/>
                    </a:lnTo>
                    <a:lnTo>
                      <a:pt x="183" y="18"/>
                    </a:lnTo>
                    <a:lnTo>
                      <a:pt x="165" y="11"/>
                    </a:lnTo>
                    <a:lnTo>
                      <a:pt x="157" y="9"/>
                    </a:lnTo>
                    <a:lnTo>
                      <a:pt x="149" y="7"/>
                    </a:lnTo>
                    <a:lnTo>
                      <a:pt x="140" y="4"/>
                    </a:lnTo>
                    <a:lnTo>
                      <a:pt x="131" y="3"/>
                    </a:lnTo>
                    <a:lnTo>
                      <a:pt x="123" y="2"/>
                    </a:lnTo>
                    <a:lnTo>
                      <a:pt x="115" y="1"/>
                    </a:lnTo>
                    <a:lnTo>
                      <a:pt x="106" y="0"/>
                    </a:lnTo>
                    <a:lnTo>
                      <a:pt x="97" y="0"/>
                    </a:lnTo>
                    <a:lnTo>
                      <a:pt x="78" y="1"/>
                    </a:lnTo>
                    <a:lnTo>
                      <a:pt x="59" y="5"/>
                    </a:lnTo>
                    <a:lnTo>
                      <a:pt x="43" y="14"/>
                    </a:lnTo>
                    <a:lnTo>
                      <a:pt x="28" y="24"/>
                    </a:lnTo>
                    <a:lnTo>
                      <a:pt x="16" y="37"/>
                    </a:lnTo>
                    <a:lnTo>
                      <a:pt x="8" y="52"/>
                    </a:lnTo>
                    <a:lnTo>
                      <a:pt x="2" y="71"/>
                    </a:lnTo>
                    <a:lnTo>
                      <a:pt x="0" y="90"/>
                    </a:lnTo>
                    <a:lnTo>
                      <a:pt x="1" y="111"/>
                    </a:lnTo>
                    <a:lnTo>
                      <a:pt x="6" y="136"/>
                    </a:lnTo>
                    <a:lnTo>
                      <a:pt x="13" y="159"/>
                    </a:lnTo>
                    <a:lnTo>
                      <a:pt x="21" y="179"/>
                    </a:lnTo>
                    <a:lnTo>
                      <a:pt x="29" y="190"/>
                    </a:lnTo>
                    <a:lnTo>
                      <a:pt x="40" y="207"/>
                    </a:lnTo>
                    <a:lnTo>
                      <a:pt x="56" y="224"/>
                    </a:lnTo>
                    <a:lnTo>
                      <a:pt x="73" y="245"/>
                    </a:lnTo>
                    <a:lnTo>
                      <a:pt x="94" y="267"/>
                    </a:lnTo>
                    <a:lnTo>
                      <a:pt x="116" y="290"/>
                    </a:lnTo>
                    <a:lnTo>
                      <a:pt x="139" y="315"/>
                    </a:lnTo>
                    <a:lnTo>
                      <a:pt x="165" y="339"/>
                    </a:lnTo>
                    <a:lnTo>
                      <a:pt x="189" y="365"/>
                    </a:lnTo>
                    <a:lnTo>
                      <a:pt x="214" y="389"/>
                    </a:lnTo>
                    <a:lnTo>
                      <a:pt x="238" y="413"/>
                    </a:lnTo>
                    <a:lnTo>
                      <a:pt x="261" y="435"/>
                    </a:lnTo>
                    <a:lnTo>
                      <a:pt x="282" y="454"/>
                    </a:lnTo>
                    <a:lnTo>
                      <a:pt x="301" y="472"/>
                    </a:lnTo>
                    <a:lnTo>
                      <a:pt x="317" y="486"/>
                    </a:lnTo>
                    <a:lnTo>
                      <a:pt x="330" y="497"/>
                    </a:lnTo>
                    <a:lnTo>
                      <a:pt x="361" y="525"/>
                    </a:lnTo>
                    <a:lnTo>
                      <a:pt x="394" y="552"/>
                    </a:lnTo>
                    <a:lnTo>
                      <a:pt x="427" y="580"/>
                    </a:lnTo>
                    <a:lnTo>
                      <a:pt x="462" y="608"/>
                    </a:lnTo>
                    <a:lnTo>
                      <a:pt x="498" y="636"/>
                    </a:lnTo>
                    <a:lnTo>
                      <a:pt x="534" y="663"/>
                    </a:lnTo>
                    <a:lnTo>
                      <a:pt x="572" y="689"/>
                    </a:lnTo>
                    <a:lnTo>
                      <a:pt x="609" y="716"/>
                    </a:lnTo>
                    <a:lnTo>
                      <a:pt x="646" y="742"/>
                    </a:lnTo>
                    <a:lnTo>
                      <a:pt x="684" y="767"/>
                    </a:lnTo>
                    <a:lnTo>
                      <a:pt x="723" y="792"/>
                    </a:lnTo>
                    <a:lnTo>
                      <a:pt x="761" y="815"/>
                    </a:lnTo>
                    <a:lnTo>
                      <a:pt x="798" y="838"/>
                    </a:lnTo>
                    <a:lnTo>
                      <a:pt x="836" y="859"/>
                    </a:lnTo>
                    <a:lnTo>
                      <a:pt x="874" y="879"/>
                    </a:lnTo>
                    <a:lnTo>
                      <a:pt x="911" y="897"/>
                    </a:lnTo>
                    <a:lnTo>
                      <a:pt x="931" y="907"/>
                    </a:lnTo>
                    <a:lnTo>
                      <a:pt x="951" y="915"/>
                    </a:lnTo>
                    <a:lnTo>
                      <a:pt x="971" y="923"/>
                    </a:lnTo>
                    <a:lnTo>
                      <a:pt x="992" y="931"/>
                    </a:lnTo>
                    <a:lnTo>
                      <a:pt x="1013" y="938"/>
                    </a:lnTo>
                    <a:lnTo>
                      <a:pt x="1034" y="944"/>
                    </a:lnTo>
                    <a:lnTo>
                      <a:pt x="1055" y="950"/>
                    </a:lnTo>
                    <a:lnTo>
                      <a:pt x="1076" y="956"/>
                    </a:lnTo>
                    <a:lnTo>
                      <a:pt x="1097" y="961"/>
                    </a:lnTo>
                    <a:lnTo>
                      <a:pt x="1118" y="967"/>
                    </a:lnTo>
                    <a:lnTo>
                      <a:pt x="1140" y="972"/>
                    </a:lnTo>
                    <a:lnTo>
                      <a:pt x="1161" y="978"/>
                    </a:lnTo>
                    <a:lnTo>
                      <a:pt x="1182" y="982"/>
                    </a:lnTo>
                    <a:lnTo>
                      <a:pt x="1204" y="987"/>
                    </a:lnTo>
                    <a:lnTo>
                      <a:pt x="1225" y="993"/>
                    </a:lnTo>
                    <a:lnTo>
                      <a:pt x="1245" y="9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9" name="Freeform 220"/>
              <p:cNvSpPr>
                <a:spLocks/>
              </p:cNvSpPr>
              <p:nvPr/>
            </p:nvSpPr>
            <p:spPr bwMode="auto">
              <a:xfrm>
                <a:off x="4529" y="339"/>
                <a:ext cx="27" cy="17"/>
              </a:xfrm>
              <a:custGeom>
                <a:avLst/>
                <a:gdLst>
                  <a:gd name="T0" fmla="*/ 0 w 80"/>
                  <a:gd name="T1" fmla="*/ 0 h 52"/>
                  <a:gd name="T2" fmla="*/ 0 w 80"/>
                  <a:gd name="T3" fmla="*/ 0 h 52"/>
                  <a:gd name="T4" fmla="*/ 0 w 80"/>
                  <a:gd name="T5" fmla="*/ 0 h 52"/>
                  <a:gd name="T6" fmla="*/ 0 w 80"/>
                  <a:gd name="T7" fmla="*/ 0 h 52"/>
                  <a:gd name="T8" fmla="*/ 0 w 80"/>
                  <a:gd name="T9" fmla="*/ 0 h 52"/>
                  <a:gd name="T10" fmla="*/ 0 w 80"/>
                  <a:gd name="T11" fmla="*/ 0 h 52"/>
                  <a:gd name="T12" fmla="*/ 0 w 80"/>
                  <a:gd name="T13" fmla="*/ 0 h 52"/>
                  <a:gd name="T14" fmla="*/ 0 w 80"/>
                  <a:gd name="T15" fmla="*/ 0 h 52"/>
                  <a:gd name="T16" fmla="*/ 0 w 80"/>
                  <a:gd name="T17" fmla="*/ 0 h 52"/>
                  <a:gd name="T18" fmla="*/ 0 w 80"/>
                  <a:gd name="T19" fmla="*/ 0 h 52"/>
                  <a:gd name="T20" fmla="*/ 0 w 80"/>
                  <a:gd name="T21" fmla="*/ 0 h 52"/>
                  <a:gd name="T22" fmla="*/ 0 w 80"/>
                  <a:gd name="T23" fmla="*/ 0 h 52"/>
                  <a:gd name="T24" fmla="*/ 0 w 80"/>
                  <a:gd name="T25" fmla="*/ 0 h 52"/>
                  <a:gd name="T26" fmla="*/ 0 w 80"/>
                  <a:gd name="T27" fmla="*/ 0 h 52"/>
                  <a:gd name="T28" fmla="*/ 0 w 80"/>
                  <a:gd name="T29" fmla="*/ 0 h 52"/>
                  <a:gd name="T30" fmla="*/ 0 w 80"/>
                  <a:gd name="T31" fmla="*/ 0 h 52"/>
                  <a:gd name="T32" fmla="*/ 0 w 80"/>
                  <a:gd name="T33" fmla="*/ 0 h 52"/>
                  <a:gd name="T34" fmla="*/ 0 w 80"/>
                  <a:gd name="T35" fmla="*/ 0 h 52"/>
                  <a:gd name="T36" fmla="*/ 0 w 80"/>
                  <a:gd name="T37" fmla="*/ 0 h 5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0" h="52">
                    <a:moveTo>
                      <a:pt x="8" y="52"/>
                    </a:moveTo>
                    <a:lnTo>
                      <a:pt x="15" y="42"/>
                    </a:lnTo>
                    <a:lnTo>
                      <a:pt x="22" y="34"/>
                    </a:lnTo>
                    <a:lnTo>
                      <a:pt x="31" y="27"/>
                    </a:lnTo>
                    <a:lnTo>
                      <a:pt x="40" y="22"/>
                    </a:lnTo>
                    <a:lnTo>
                      <a:pt x="49" y="18"/>
                    </a:lnTo>
                    <a:lnTo>
                      <a:pt x="58" y="14"/>
                    </a:lnTo>
                    <a:lnTo>
                      <a:pt x="69" y="12"/>
                    </a:lnTo>
                    <a:lnTo>
                      <a:pt x="80" y="10"/>
                    </a:lnTo>
                    <a:lnTo>
                      <a:pt x="80" y="0"/>
                    </a:lnTo>
                    <a:lnTo>
                      <a:pt x="70" y="3"/>
                    </a:lnTo>
                    <a:lnTo>
                      <a:pt x="58" y="5"/>
                    </a:lnTo>
                    <a:lnTo>
                      <a:pt x="46" y="10"/>
                    </a:lnTo>
                    <a:lnTo>
                      <a:pt x="34" y="15"/>
                    </a:lnTo>
                    <a:lnTo>
                      <a:pt x="22" y="22"/>
                    </a:lnTo>
                    <a:lnTo>
                      <a:pt x="13" y="31"/>
                    </a:lnTo>
                    <a:lnTo>
                      <a:pt x="5" y="39"/>
                    </a:lnTo>
                    <a:lnTo>
                      <a:pt x="0" y="49"/>
                    </a:lnTo>
                    <a:lnTo>
                      <a:pt x="8"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0" name="Freeform 221"/>
              <p:cNvSpPr>
                <a:spLocks/>
              </p:cNvSpPr>
              <p:nvPr/>
            </p:nvSpPr>
            <p:spPr bwMode="auto">
              <a:xfrm>
                <a:off x="4527" y="355"/>
                <a:ext cx="8" cy="42"/>
              </a:xfrm>
              <a:custGeom>
                <a:avLst/>
                <a:gdLst>
                  <a:gd name="T0" fmla="*/ 0 w 24"/>
                  <a:gd name="T1" fmla="*/ 0 h 125"/>
                  <a:gd name="T2" fmla="*/ 0 w 24"/>
                  <a:gd name="T3" fmla="*/ 0 h 125"/>
                  <a:gd name="T4" fmla="*/ 0 w 24"/>
                  <a:gd name="T5" fmla="*/ 0 h 125"/>
                  <a:gd name="T6" fmla="*/ 0 w 24"/>
                  <a:gd name="T7" fmla="*/ 0 h 125"/>
                  <a:gd name="T8" fmla="*/ 0 w 24"/>
                  <a:gd name="T9" fmla="*/ 0 h 125"/>
                  <a:gd name="T10" fmla="*/ 0 w 24"/>
                  <a:gd name="T11" fmla="*/ 0 h 125"/>
                  <a:gd name="T12" fmla="*/ 0 w 24"/>
                  <a:gd name="T13" fmla="*/ 0 h 125"/>
                  <a:gd name="T14" fmla="*/ 0 w 24"/>
                  <a:gd name="T15" fmla="*/ 0 h 125"/>
                  <a:gd name="T16" fmla="*/ 0 w 24"/>
                  <a:gd name="T17" fmla="*/ 0 h 125"/>
                  <a:gd name="T18" fmla="*/ 0 w 24"/>
                  <a:gd name="T19" fmla="*/ 0 h 125"/>
                  <a:gd name="T20" fmla="*/ 0 w 24"/>
                  <a:gd name="T21" fmla="*/ 0 h 12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125">
                    <a:moveTo>
                      <a:pt x="24" y="122"/>
                    </a:moveTo>
                    <a:lnTo>
                      <a:pt x="14" y="93"/>
                    </a:lnTo>
                    <a:lnTo>
                      <a:pt x="10" y="63"/>
                    </a:lnTo>
                    <a:lnTo>
                      <a:pt x="8" y="33"/>
                    </a:lnTo>
                    <a:lnTo>
                      <a:pt x="15" y="3"/>
                    </a:lnTo>
                    <a:lnTo>
                      <a:pt x="7" y="0"/>
                    </a:lnTo>
                    <a:lnTo>
                      <a:pt x="0" y="32"/>
                    </a:lnTo>
                    <a:lnTo>
                      <a:pt x="0" y="62"/>
                    </a:lnTo>
                    <a:lnTo>
                      <a:pt x="6" y="93"/>
                    </a:lnTo>
                    <a:lnTo>
                      <a:pt x="15" y="125"/>
                    </a:lnTo>
                    <a:lnTo>
                      <a:pt x="24" y="1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1" name="Freeform 222"/>
              <p:cNvSpPr>
                <a:spLocks/>
              </p:cNvSpPr>
              <p:nvPr/>
            </p:nvSpPr>
            <p:spPr bwMode="auto">
              <a:xfrm>
                <a:off x="4532" y="396"/>
                <a:ext cx="101" cy="105"/>
              </a:xfrm>
              <a:custGeom>
                <a:avLst/>
                <a:gdLst>
                  <a:gd name="T0" fmla="*/ 0 w 304"/>
                  <a:gd name="T1" fmla="*/ 0 h 315"/>
                  <a:gd name="T2" fmla="*/ 0 w 304"/>
                  <a:gd name="T3" fmla="*/ 0 h 315"/>
                  <a:gd name="T4" fmla="*/ 0 w 304"/>
                  <a:gd name="T5" fmla="*/ 0 h 315"/>
                  <a:gd name="T6" fmla="*/ 0 w 304"/>
                  <a:gd name="T7" fmla="*/ 0 h 315"/>
                  <a:gd name="T8" fmla="*/ 0 w 304"/>
                  <a:gd name="T9" fmla="*/ 0 h 315"/>
                  <a:gd name="T10" fmla="*/ 0 w 304"/>
                  <a:gd name="T11" fmla="*/ 0 h 315"/>
                  <a:gd name="T12" fmla="*/ 0 w 304"/>
                  <a:gd name="T13" fmla="*/ 0 h 315"/>
                  <a:gd name="T14" fmla="*/ 0 w 304"/>
                  <a:gd name="T15" fmla="*/ 0 h 315"/>
                  <a:gd name="T16" fmla="*/ 0 w 304"/>
                  <a:gd name="T17" fmla="*/ 0 h 315"/>
                  <a:gd name="T18" fmla="*/ 0 w 304"/>
                  <a:gd name="T19" fmla="*/ 0 h 315"/>
                  <a:gd name="T20" fmla="*/ 0 w 304"/>
                  <a:gd name="T21" fmla="*/ 0 h 315"/>
                  <a:gd name="T22" fmla="*/ 0 w 304"/>
                  <a:gd name="T23" fmla="*/ 0 h 315"/>
                  <a:gd name="T24" fmla="*/ 0 w 304"/>
                  <a:gd name="T25" fmla="*/ 0 h 315"/>
                  <a:gd name="T26" fmla="*/ 0 w 304"/>
                  <a:gd name="T27" fmla="*/ 0 h 315"/>
                  <a:gd name="T28" fmla="*/ 0 w 304"/>
                  <a:gd name="T29" fmla="*/ 0 h 315"/>
                  <a:gd name="T30" fmla="*/ 0 w 304"/>
                  <a:gd name="T31" fmla="*/ 0 h 315"/>
                  <a:gd name="T32" fmla="*/ 0 w 304"/>
                  <a:gd name="T33" fmla="*/ 0 h 315"/>
                  <a:gd name="T34" fmla="*/ 0 w 304"/>
                  <a:gd name="T35" fmla="*/ 0 h 315"/>
                  <a:gd name="T36" fmla="*/ 0 w 304"/>
                  <a:gd name="T37" fmla="*/ 0 h 315"/>
                  <a:gd name="T38" fmla="*/ 0 w 304"/>
                  <a:gd name="T39" fmla="*/ 0 h 315"/>
                  <a:gd name="T40" fmla="*/ 0 w 304"/>
                  <a:gd name="T41" fmla="*/ 0 h 315"/>
                  <a:gd name="T42" fmla="*/ 0 w 304"/>
                  <a:gd name="T43" fmla="*/ 0 h 315"/>
                  <a:gd name="T44" fmla="*/ 0 w 304"/>
                  <a:gd name="T45" fmla="*/ 0 h 315"/>
                  <a:gd name="T46" fmla="*/ 0 w 304"/>
                  <a:gd name="T47" fmla="*/ 0 h 315"/>
                  <a:gd name="T48" fmla="*/ 0 w 304"/>
                  <a:gd name="T49" fmla="*/ 0 h 315"/>
                  <a:gd name="T50" fmla="*/ 0 w 304"/>
                  <a:gd name="T51" fmla="*/ 0 h 315"/>
                  <a:gd name="T52" fmla="*/ 0 w 304"/>
                  <a:gd name="T53" fmla="*/ 0 h 315"/>
                  <a:gd name="T54" fmla="*/ 0 w 304"/>
                  <a:gd name="T55" fmla="*/ 0 h 315"/>
                  <a:gd name="T56" fmla="*/ 0 w 304"/>
                  <a:gd name="T57" fmla="*/ 0 h 315"/>
                  <a:gd name="T58" fmla="*/ 0 w 304"/>
                  <a:gd name="T59" fmla="*/ 0 h 315"/>
                  <a:gd name="T60" fmla="*/ 0 w 304"/>
                  <a:gd name="T61" fmla="*/ 0 h 315"/>
                  <a:gd name="T62" fmla="*/ 0 w 304"/>
                  <a:gd name="T63" fmla="*/ 0 h 315"/>
                  <a:gd name="T64" fmla="*/ 0 w 304"/>
                  <a:gd name="T65" fmla="*/ 0 h 315"/>
                  <a:gd name="T66" fmla="*/ 0 w 304"/>
                  <a:gd name="T67" fmla="*/ 0 h 315"/>
                  <a:gd name="T68" fmla="*/ 0 w 304"/>
                  <a:gd name="T69" fmla="*/ 0 h 3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04" h="315">
                    <a:moveTo>
                      <a:pt x="304" y="310"/>
                    </a:moveTo>
                    <a:lnTo>
                      <a:pt x="293" y="299"/>
                    </a:lnTo>
                    <a:lnTo>
                      <a:pt x="278" y="285"/>
                    </a:lnTo>
                    <a:lnTo>
                      <a:pt x="260" y="268"/>
                    </a:lnTo>
                    <a:lnTo>
                      <a:pt x="239" y="248"/>
                    </a:lnTo>
                    <a:lnTo>
                      <a:pt x="217" y="226"/>
                    </a:lnTo>
                    <a:lnTo>
                      <a:pt x="192" y="203"/>
                    </a:lnTo>
                    <a:lnTo>
                      <a:pt x="168" y="178"/>
                    </a:lnTo>
                    <a:lnTo>
                      <a:pt x="142" y="153"/>
                    </a:lnTo>
                    <a:lnTo>
                      <a:pt x="118" y="128"/>
                    </a:lnTo>
                    <a:lnTo>
                      <a:pt x="95" y="104"/>
                    </a:lnTo>
                    <a:lnTo>
                      <a:pt x="72" y="82"/>
                    </a:lnTo>
                    <a:lnTo>
                      <a:pt x="53" y="60"/>
                    </a:lnTo>
                    <a:lnTo>
                      <a:pt x="36" y="40"/>
                    </a:lnTo>
                    <a:lnTo>
                      <a:pt x="23" y="24"/>
                    </a:lnTo>
                    <a:lnTo>
                      <a:pt x="13" y="10"/>
                    </a:lnTo>
                    <a:lnTo>
                      <a:pt x="9" y="0"/>
                    </a:lnTo>
                    <a:lnTo>
                      <a:pt x="0" y="3"/>
                    </a:lnTo>
                    <a:lnTo>
                      <a:pt x="6" y="14"/>
                    </a:lnTo>
                    <a:lnTo>
                      <a:pt x="17" y="29"/>
                    </a:lnTo>
                    <a:lnTo>
                      <a:pt x="31" y="47"/>
                    </a:lnTo>
                    <a:lnTo>
                      <a:pt x="48" y="67"/>
                    </a:lnTo>
                    <a:lnTo>
                      <a:pt x="68" y="89"/>
                    </a:lnTo>
                    <a:lnTo>
                      <a:pt x="90" y="112"/>
                    </a:lnTo>
                    <a:lnTo>
                      <a:pt x="112" y="135"/>
                    </a:lnTo>
                    <a:lnTo>
                      <a:pt x="136" y="160"/>
                    </a:lnTo>
                    <a:lnTo>
                      <a:pt x="161" y="184"/>
                    </a:lnTo>
                    <a:lnTo>
                      <a:pt x="185" y="208"/>
                    </a:lnTo>
                    <a:lnTo>
                      <a:pt x="208" y="232"/>
                    </a:lnTo>
                    <a:lnTo>
                      <a:pt x="232" y="253"/>
                    </a:lnTo>
                    <a:lnTo>
                      <a:pt x="251" y="272"/>
                    </a:lnTo>
                    <a:lnTo>
                      <a:pt x="270" y="290"/>
                    </a:lnTo>
                    <a:lnTo>
                      <a:pt x="286" y="304"/>
                    </a:lnTo>
                    <a:lnTo>
                      <a:pt x="298" y="315"/>
                    </a:lnTo>
                    <a:lnTo>
                      <a:pt x="304" y="3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2" name="Freeform 223"/>
              <p:cNvSpPr>
                <a:spLocks/>
              </p:cNvSpPr>
              <p:nvPr/>
            </p:nvSpPr>
            <p:spPr bwMode="auto">
              <a:xfrm>
                <a:off x="4631" y="499"/>
                <a:ext cx="218" cy="149"/>
              </a:xfrm>
              <a:custGeom>
                <a:avLst/>
                <a:gdLst>
                  <a:gd name="T0" fmla="*/ 0 w 654"/>
                  <a:gd name="T1" fmla="*/ 0 h 447"/>
                  <a:gd name="T2" fmla="*/ 0 w 654"/>
                  <a:gd name="T3" fmla="*/ 0 h 447"/>
                  <a:gd name="T4" fmla="*/ 0 w 654"/>
                  <a:gd name="T5" fmla="*/ 0 h 447"/>
                  <a:gd name="T6" fmla="*/ 0 w 654"/>
                  <a:gd name="T7" fmla="*/ 0 h 447"/>
                  <a:gd name="T8" fmla="*/ 0 w 654"/>
                  <a:gd name="T9" fmla="*/ 0 h 447"/>
                  <a:gd name="T10" fmla="*/ 0 w 654"/>
                  <a:gd name="T11" fmla="*/ 0 h 447"/>
                  <a:gd name="T12" fmla="*/ 0 w 654"/>
                  <a:gd name="T13" fmla="*/ 0 h 447"/>
                  <a:gd name="T14" fmla="*/ 0 w 654"/>
                  <a:gd name="T15" fmla="*/ 0 h 447"/>
                  <a:gd name="T16" fmla="*/ 0 w 654"/>
                  <a:gd name="T17" fmla="*/ 0 h 447"/>
                  <a:gd name="T18" fmla="*/ 0 w 654"/>
                  <a:gd name="T19" fmla="*/ 0 h 447"/>
                  <a:gd name="T20" fmla="*/ 0 w 654"/>
                  <a:gd name="T21" fmla="*/ 0 h 447"/>
                  <a:gd name="T22" fmla="*/ 0 w 654"/>
                  <a:gd name="T23" fmla="*/ 0 h 447"/>
                  <a:gd name="T24" fmla="*/ 0 w 654"/>
                  <a:gd name="T25" fmla="*/ 0 h 447"/>
                  <a:gd name="T26" fmla="*/ 0 w 654"/>
                  <a:gd name="T27" fmla="*/ 0 h 447"/>
                  <a:gd name="T28" fmla="*/ 0 w 654"/>
                  <a:gd name="T29" fmla="*/ 0 h 447"/>
                  <a:gd name="T30" fmla="*/ 0 w 654"/>
                  <a:gd name="T31" fmla="*/ 0 h 447"/>
                  <a:gd name="T32" fmla="*/ 0 w 654"/>
                  <a:gd name="T33" fmla="*/ 0 h 447"/>
                  <a:gd name="T34" fmla="*/ 0 w 654"/>
                  <a:gd name="T35" fmla="*/ 0 h 447"/>
                  <a:gd name="T36" fmla="*/ 0 w 654"/>
                  <a:gd name="T37" fmla="*/ 0 h 447"/>
                  <a:gd name="T38" fmla="*/ 0 w 654"/>
                  <a:gd name="T39" fmla="*/ 0 h 447"/>
                  <a:gd name="T40" fmla="*/ 0 w 654"/>
                  <a:gd name="T41" fmla="*/ 0 h 447"/>
                  <a:gd name="T42" fmla="*/ 0 w 654"/>
                  <a:gd name="T43" fmla="*/ 0 h 447"/>
                  <a:gd name="T44" fmla="*/ 0 w 654"/>
                  <a:gd name="T45" fmla="*/ 0 h 447"/>
                  <a:gd name="T46" fmla="*/ 0 w 654"/>
                  <a:gd name="T47" fmla="*/ 0 h 447"/>
                  <a:gd name="T48" fmla="*/ 0 w 654"/>
                  <a:gd name="T49" fmla="*/ 0 h 447"/>
                  <a:gd name="T50" fmla="*/ 0 w 654"/>
                  <a:gd name="T51" fmla="*/ 0 h 447"/>
                  <a:gd name="T52" fmla="*/ 0 w 654"/>
                  <a:gd name="T53" fmla="*/ 0 h 447"/>
                  <a:gd name="T54" fmla="*/ 0 w 654"/>
                  <a:gd name="T55" fmla="*/ 0 h 447"/>
                  <a:gd name="T56" fmla="*/ 0 w 654"/>
                  <a:gd name="T57" fmla="*/ 0 h 447"/>
                  <a:gd name="T58" fmla="*/ 0 w 654"/>
                  <a:gd name="T59" fmla="*/ 0 h 447"/>
                  <a:gd name="T60" fmla="*/ 0 w 654"/>
                  <a:gd name="T61" fmla="*/ 0 h 447"/>
                  <a:gd name="T62" fmla="*/ 0 w 654"/>
                  <a:gd name="T63" fmla="*/ 0 h 447"/>
                  <a:gd name="T64" fmla="*/ 0 w 654"/>
                  <a:gd name="T65" fmla="*/ 0 h 447"/>
                  <a:gd name="T66" fmla="*/ 0 w 654"/>
                  <a:gd name="T67" fmla="*/ 0 h 447"/>
                  <a:gd name="T68" fmla="*/ 0 w 654"/>
                  <a:gd name="T69" fmla="*/ 0 h 44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654" h="447">
                    <a:moveTo>
                      <a:pt x="654" y="438"/>
                    </a:moveTo>
                    <a:lnTo>
                      <a:pt x="626" y="426"/>
                    </a:lnTo>
                    <a:lnTo>
                      <a:pt x="593" y="410"/>
                    </a:lnTo>
                    <a:lnTo>
                      <a:pt x="554" y="389"/>
                    </a:lnTo>
                    <a:lnTo>
                      <a:pt x="512" y="365"/>
                    </a:lnTo>
                    <a:lnTo>
                      <a:pt x="467" y="337"/>
                    </a:lnTo>
                    <a:lnTo>
                      <a:pt x="419" y="307"/>
                    </a:lnTo>
                    <a:lnTo>
                      <a:pt x="371" y="274"/>
                    </a:lnTo>
                    <a:lnTo>
                      <a:pt x="322" y="240"/>
                    </a:lnTo>
                    <a:lnTo>
                      <a:pt x="273" y="207"/>
                    </a:lnTo>
                    <a:lnTo>
                      <a:pt x="224" y="172"/>
                    </a:lnTo>
                    <a:lnTo>
                      <a:pt x="179" y="138"/>
                    </a:lnTo>
                    <a:lnTo>
                      <a:pt x="135" y="105"/>
                    </a:lnTo>
                    <a:lnTo>
                      <a:pt x="95" y="75"/>
                    </a:lnTo>
                    <a:lnTo>
                      <a:pt x="60" y="46"/>
                    </a:lnTo>
                    <a:lnTo>
                      <a:pt x="30" y="22"/>
                    </a:lnTo>
                    <a:lnTo>
                      <a:pt x="6" y="0"/>
                    </a:lnTo>
                    <a:lnTo>
                      <a:pt x="0" y="5"/>
                    </a:lnTo>
                    <a:lnTo>
                      <a:pt x="23" y="28"/>
                    </a:lnTo>
                    <a:lnTo>
                      <a:pt x="52" y="54"/>
                    </a:lnTo>
                    <a:lnTo>
                      <a:pt x="87" y="82"/>
                    </a:lnTo>
                    <a:lnTo>
                      <a:pt x="127" y="112"/>
                    </a:lnTo>
                    <a:lnTo>
                      <a:pt x="170" y="145"/>
                    </a:lnTo>
                    <a:lnTo>
                      <a:pt x="215" y="179"/>
                    </a:lnTo>
                    <a:lnTo>
                      <a:pt x="263" y="212"/>
                    </a:lnTo>
                    <a:lnTo>
                      <a:pt x="312" y="246"/>
                    </a:lnTo>
                    <a:lnTo>
                      <a:pt x="362" y="279"/>
                    </a:lnTo>
                    <a:lnTo>
                      <a:pt x="411" y="311"/>
                    </a:lnTo>
                    <a:lnTo>
                      <a:pt x="459" y="342"/>
                    </a:lnTo>
                    <a:lnTo>
                      <a:pt x="505" y="369"/>
                    </a:lnTo>
                    <a:lnTo>
                      <a:pt x="548" y="395"/>
                    </a:lnTo>
                    <a:lnTo>
                      <a:pt x="588" y="416"/>
                    </a:lnTo>
                    <a:lnTo>
                      <a:pt x="623" y="435"/>
                    </a:lnTo>
                    <a:lnTo>
                      <a:pt x="652" y="447"/>
                    </a:lnTo>
                    <a:lnTo>
                      <a:pt x="654" y="4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3" name="Freeform 224"/>
              <p:cNvSpPr>
                <a:spLocks/>
              </p:cNvSpPr>
              <p:nvPr/>
            </p:nvSpPr>
            <p:spPr bwMode="auto">
              <a:xfrm>
                <a:off x="4849" y="645"/>
                <a:ext cx="96" cy="29"/>
              </a:xfrm>
              <a:custGeom>
                <a:avLst/>
                <a:gdLst>
                  <a:gd name="T0" fmla="*/ 0 w 288"/>
                  <a:gd name="T1" fmla="*/ 0 h 87"/>
                  <a:gd name="T2" fmla="*/ 0 w 288"/>
                  <a:gd name="T3" fmla="*/ 0 h 87"/>
                  <a:gd name="T4" fmla="*/ 0 w 288"/>
                  <a:gd name="T5" fmla="*/ 0 h 87"/>
                  <a:gd name="T6" fmla="*/ 0 w 288"/>
                  <a:gd name="T7" fmla="*/ 0 h 87"/>
                  <a:gd name="T8" fmla="*/ 0 w 288"/>
                  <a:gd name="T9" fmla="*/ 0 h 87"/>
                  <a:gd name="T10" fmla="*/ 0 w 288"/>
                  <a:gd name="T11" fmla="*/ 0 h 87"/>
                  <a:gd name="T12" fmla="*/ 0 w 288"/>
                  <a:gd name="T13" fmla="*/ 0 h 87"/>
                  <a:gd name="T14" fmla="*/ 0 w 288"/>
                  <a:gd name="T15" fmla="*/ 0 h 87"/>
                  <a:gd name="T16" fmla="*/ 0 w 288"/>
                  <a:gd name="T17" fmla="*/ 0 h 87"/>
                  <a:gd name="T18" fmla="*/ 0 w 288"/>
                  <a:gd name="T19" fmla="*/ 0 h 87"/>
                  <a:gd name="T20" fmla="*/ 0 w 288"/>
                  <a:gd name="T21" fmla="*/ 0 h 87"/>
                  <a:gd name="T22" fmla="*/ 0 w 288"/>
                  <a:gd name="T23" fmla="*/ 0 h 87"/>
                  <a:gd name="T24" fmla="*/ 0 w 288"/>
                  <a:gd name="T25" fmla="*/ 0 h 87"/>
                  <a:gd name="T26" fmla="*/ 0 w 288"/>
                  <a:gd name="T27" fmla="*/ 0 h 87"/>
                  <a:gd name="T28" fmla="*/ 0 w 288"/>
                  <a:gd name="T29" fmla="*/ 0 h 87"/>
                  <a:gd name="T30" fmla="*/ 0 w 288"/>
                  <a:gd name="T31" fmla="*/ 0 h 87"/>
                  <a:gd name="T32" fmla="*/ 0 w 288"/>
                  <a:gd name="T33" fmla="*/ 0 h 87"/>
                  <a:gd name="T34" fmla="*/ 0 w 288"/>
                  <a:gd name="T35" fmla="*/ 0 h 87"/>
                  <a:gd name="T36" fmla="*/ 0 w 288"/>
                  <a:gd name="T37" fmla="*/ 0 h 87"/>
                  <a:gd name="T38" fmla="*/ 0 w 288"/>
                  <a:gd name="T39" fmla="*/ 0 h 87"/>
                  <a:gd name="T40" fmla="*/ 0 w 288"/>
                  <a:gd name="T41" fmla="*/ 0 h 87"/>
                  <a:gd name="T42" fmla="*/ 0 w 288"/>
                  <a:gd name="T43" fmla="*/ 0 h 87"/>
                  <a:gd name="T44" fmla="*/ 0 w 288"/>
                  <a:gd name="T45" fmla="*/ 0 h 87"/>
                  <a:gd name="T46" fmla="*/ 0 w 288"/>
                  <a:gd name="T47" fmla="*/ 0 h 87"/>
                  <a:gd name="T48" fmla="*/ 0 w 288"/>
                  <a:gd name="T49" fmla="*/ 0 h 87"/>
                  <a:gd name="T50" fmla="*/ 0 w 288"/>
                  <a:gd name="T51" fmla="*/ 0 h 87"/>
                  <a:gd name="T52" fmla="*/ 0 w 288"/>
                  <a:gd name="T53" fmla="*/ 0 h 87"/>
                  <a:gd name="T54" fmla="*/ 0 w 288"/>
                  <a:gd name="T55" fmla="*/ 0 h 87"/>
                  <a:gd name="T56" fmla="*/ 0 w 288"/>
                  <a:gd name="T57" fmla="*/ 0 h 87"/>
                  <a:gd name="T58" fmla="*/ 0 w 288"/>
                  <a:gd name="T59" fmla="*/ 0 h 87"/>
                  <a:gd name="T60" fmla="*/ 0 w 288"/>
                  <a:gd name="T61" fmla="*/ 0 h 87"/>
                  <a:gd name="T62" fmla="*/ 0 w 288"/>
                  <a:gd name="T63" fmla="*/ 0 h 87"/>
                  <a:gd name="T64" fmla="*/ 0 w 288"/>
                  <a:gd name="T65" fmla="*/ 0 h 87"/>
                  <a:gd name="T66" fmla="*/ 0 w 288"/>
                  <a:gd name="T67" fmla="*/ 0 h 87"/>
                  <a:gd name="T68" fmla="*/ 0 w 288"/>
                  <a:gd name="T69" fmla="*/ 0 h 87"/>
                  <a:gd name="T70" fmla="*/ 0 w 288"/>
                  <a:gd name="T71" fmla="*/ 0 h 87"/>
                  <a:gd name="T72" fmla="*/ 0 w 288"/>
                  <a:gd name="T73" fmla="*/ 0 h 87"/>
                  <a:gd name="T74" fmla="*/ 0 w 288"/>
                  <a:gd name="T75" fmla="*/ 0 h 87"/>
                  <a:gd name="T76" fmla="*/ 0 w 288"/>
                  <a:gd name="T77" fmla="*/ 0 h 87"/>
                  <a:gd name="T78" fmla="*/ 0 w 288"/>
                  <a:gd name="T79" fmla="*/ 0 h 87"/>
                  <a:gd name="T80" fmla="*/ 0 w 288"/>
                  <a:gd name="T81" fmla="*/ 0 h 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88" h="87">
                    <a:moveTo>
                      <a:pt x="281" y="80"/>
                    </a:moveTo>
                    <a:lnTo>
                      <a:pt x="286" y="78"/>
                    </a:lnTo>
                    <a:lnTo>
                      <a:pt x="279" y="78"/>
                    </a:lnTo>
                    <a:lnTo>
                      <a:pt x="267" y="77"/>
                    </a:lnTo>
                    <a:lnTo>
                      <a:pt x="253" y="73"/>
                    </a:lnTo>
                    <a:lnTo>
                      <a:pt x="236" y="70"/>
                    </a:lnTo>
                    <a:lnTo>
                      <a:pt x="216" y="65"/>
                    </a:lnTo>
                    <a:lnTo>
                      <a:pt x="195" y="59"/>
                    </a:lnTo>
                    <a:lnTo>
                      <a:pt x="172" y="54"/>
                    </a:lnTo>
                    <a:lnTo>
                      <a:pt x="149" y="47"/>
                    </a:lnTo>
                    <a:lnTo>
                      <a:pt x="125" y="40"/>
                    </a:lnTo>
                    <a:lnTo>
                      <a:pt x="102" y="33"/>
                    </a:lnTo>
                    <a:lnTo>
                      <a:pt x="80" y="26"/>
                    </a:lnTo>
                    <a:lnTo>
                      <a:pt x="59" y="20"/>
                    </a:lnTo>
                    <a:lnTo>
                      <a:pt x="40" y="13"/>
                    </a:lnTo>
                    <a:lnTo>
                      <a:pt x="24" y="8"/>
                    </a:lnTo>
                    <a:lnTo>
                      <a:pt x="11" y="4"/>
                    </a:lnTo>
                    <a:lnTo>
                      <a:pt x="2" y="0"/>
                    </a:lnTo>
                    <a:lnTo>
                      <a:pt x="0" y="9"/>
                    </a:lnTo>
                    <a:lnTo>
                      <a:pt x="10" y="13"/>
                    </a:lnTo>
                    <a:lnTo>
                      <a:pt x="23" y="18"/>
                    </a:lnTo>
                    <a:lnTo>
                      <a:pt x="39" y="23"/>
                    </a:lnTo>
                    <a:lnTo>
                      <a:pt x="59" y="29"/>
                    </a:lnTo>
                    <a:lnTo>
                      <a:pt x="80" y="35"/>
                    </a:lnTo>
                    <a:lnTo>
                      <a:pt x="102" y="42"/>
                    </a:lnTo>
                    <a:lnTo>
                      <a:pt x="125" y="49"/>
                    </a:lnTo>
                    <a:lnTo>
                      <a:pt x="150" y="56"/>
                    </a:lnTo>
                    <a:lnTo>
                      <a:pt x="173" y="63"/>
                    </a:lnTo>
                    <a:lnTo>
                      <a:pt x="195" y="69"/>
                    </a:lnTo>
                    <a:lnTo>
                      <a:pt x="217" y="74"/>
                    </a:lnTo>
                    <a:lnTo>
                      <a:pt x="237" y="79"/>
                    </a:lnTo>
                    <a:lnTo>
                      <a:pt x="254" y="83"/>
                    </a:lnTo>
                    <a:lnTo>
                      <a:pt x="269" y="84"/>
                    </a:lnTo>
                    <a:lnTo>
                      <a:pt x="281" y="85"/>
                    </a:lnTo>
                    <a:lnTo>
                      <a:pt x="288" y="84"/>
                    </a:lnTo>
                    <a:lnTo>
                      <a:pt x="283" y="86"/>
                    </a:lnTo>
                    <a:lnTo>
                      <a:pt x="286" y="87"/>
                    </a:lnTo>
                    <a:lnTo>
                      <a:pt x="287" y="86"/>
                    </a:lnTo>
                    <a:lnTo>
                      <a:pt x="288" y="85"/>
                    </a:lnTo>
                    <a:lnTo>
                      <a:pt x="288" y="84"/>
                    </a:lnTo>
                    <a:lnTo>
                      <a:pt x="281"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4" name="Freeform 225"/>
              <p:cNvSpPr>
                <a:spLocks/>
              </p:cNvSpPr>
              <p:nvPr/>
            </p:nvSpPr>
            <p:spPr bwMode="auto">
              <a:xfrm>
                <a:off x="4942" y="660"/>
                <a:ext cx="9" cy="13"/>
              </a:xfrm>
              <a:custGeom>
                <a:avLst/>
                <a:gdLst>
                  <a:gd name="T0" fmla="*/ 0 w 26"/>
                  <a:gd name="T1" fmla="*/ 0 h 40"/>
                  <a:gd name="T2" fmla="*/ 0 w 26"/>
                  <a:gd name="T3" fmla="*/ 0 h 40"/>
                  <a:gd name="T4" fmla="*/ 0 w 26"/>
                  <a:gd name="T5" fmla="*/ 0 h 40"/>
                  <a:gd name="T6" fmla="*/ 0 w 26"/>
                  <a:gd name="T7" fmla="*/ 0 h 40"/>
                  <a:gd name="T8" fmla="*/ 0 w 26"/>
                  <a:gd name="T9" fmla="*/ 0 h 40"/>
                  <a:gd name="T10" fmla="*/ 0 w 26"/>
                  <a:gd name="T11" fmla="*/ 0 h 40"/>
                  <a:gd name="T12" fmla="*/ 0 w 26"/>
                  <a:gd name="T13" fmla="*/ 0 h 40"/>
                  <a:gd name="T14" fmla="*/ 0 w 26"/>
                  <a:gd name="T15" fmla="*/ 0 h 4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 h="40">
                    <a:moveTo>
                      <a:pt x="17" y="0"/>
                    </a:moveTo>
                    <a:lnTo>
                      <a:pt x="0" y="36"/>
                    </a:lnTo>
                    <a:lnTo>
                      <a:pt x="7" y="40"/>
                    </a:lnTo>
                    <a:lnTo>
                      <a:pt x="12" y="30"/>
                    </a:lnTo>
                    <a:lnTo>
                      <a:pt x="16" y="21"/>
                    </a:lnTo>
                    <a:lnTo>
                      <a:pt x="21" y="13"/>
                    </a:lnTo>
                    <a:lnTo>
                      <a:pt x="26" y="4"/>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5" name="Freeform 226"/>
              <p:cNvSpPr>
                <a:spLocks/>
              </p:cNvSpPr>
              <p:nvPr/>
            </p:nvSpPr>
            <p:spPr bwMode="auto">
              <a:xfrm>
                <a:off x="4948" y="653"/>
                <a:ext cx="14" cy="8"/>
              </a:xfrm>
              <a:custGeom>
                <a:avLst/>
                <a:gdLst>
                  <a:gd name="T0" fmla="*/ 0 w 43"/>
                  <a:gd name="T1" fmla="*/ 0 h 25"/>
                  <a:gd name="T2" fmla="*/ 0 w 43"/>
                  <a:gd name="T3" fmla="*/ 0 h 25"/>
                  <a:gd name="T4" fmla="*/ 0 w 43"/>
                  <a:gd name="T5" fmla="*/ 0 h 25"/>
                  <a:gd name="T6" fmla="*/ 0 w 43"/>
                  <a:gd name="T7" fmla="*/ 0 h 25"/>
                  <a:gd name="T8" fmla="*/ 0 w 43"/>
                  <a:gd name="T9" fmla="*/ 0 h 25"/>
                  <a:gd name="T10" fmla="*/ 0 w 43"/>
                  <a:gd name="T11" fmla="*/ 0 h 25"/>
                  <a:gd name="T12" fmla="*/ 0 w 43"/>
                  <a:gd name="T13" fmla="*/ 0 h 25"/>
                  <a:gd name="T14" fmla="*/ 0 w 43"/>
                  <a:gd name="T15" fmla="*/ 0 h 25"/>
                  <a:gd name="T16" fmla="*/ 0 w 43"/>
                  <a:gd name="T17" fmla="*/ 0 h 25"/>
                  <a:gd name="T18" fmla="*/ 0 w 43"/>
                  <a:gd name="T19" fmla="*/ 0 h 25"/>
                  <a:gd name="T20" fmla="*/ 0 w 43"/>
                  <a:gd name="T21" fmla="*/ 0 h 25"/>
                  <a:gd name="T22" fmla="*/ 0 w 43"/>
                  <a:gd name="T23" fmla="*/ 0 h 25"/>
                  <a:gd name="T24" fmla="*/ 0 w 43"/>
                  <a:gd name="T25" fmla="*/ 0 h 25"/>
                  <a:gd name="T26" fmla="*/ 0 w 43"/>
                  <a:gd name="T27" fmla="*/ 0 h 25"/>
                  <a:gd name="T28" fmla="*/ 0 w 43"/>
                  <a:gd name="T29" fmla="*/ 0 h 25"/>
                  <a:gd name="T30" fmla="*/ 0 w 43"/>
                  <a:gd name="T31" fmla="*/ 0 h 25"/>
                  <a:gd name="T32" fmla="*/ 0 w 43"/>
                  <a:gd name="T33" fmla="*/ 0 h 25"/>
                  <a:gd name="T34" fmla="*/ 0 w 43"/>
                  <a:gd name="T35" fmla="*/ 0 h 25"/>
                  <a:gd name="T36" fmla="*/ 0 w 43"/>
                  <a:gd name="T37" fmla="*/ 0 h 25"/>
                  <a:gd name="T38" fmla="*/ 0 w 43"/>
                  <a:gd name="T39" fmla="*/ 0 h 25"/>
                  <a:gd name="T40" fmla="*/ 0 w 43"/>
                  <a:gd name="T41" fmla="*/ 0 h 25"/>
                  <a:gd name="T42" fmla="*/ 0 w 43"/>
                  <a:gd name="T43" fmla="*/ 0 h 2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43" h="25">
                    <a:moveTo>
                      <a:pt x="43" y="1"/>
                    </a:moveTo>
                    <a:lnTo>
                      <a:pt x="36" y="0"/>
                    </a:lnTo>
                    <a:lnTo>
                      <a:pt x="29" y="0"/>
                    </a:lnTo>
                    <a:lnTo>
                      <a:pt x="24" y="1"/>
                    </a:lnTo>
                    <a:lnTo>
                      <a:pt x="18" y="3"/>
                    </a:lnTo>
                    <a:lnTo>
                      <a:pt x="13" y="6"/>
                    </a:lnTo>
                    <a:lnTo>
                      <a:pt x="9" y="10"/>
                    </a:lnTo>
                    <a:lnTo>
                      <a:pt x="4" y="15"/>
                    </a:lnTo>
                    <a:lnTo>
                      <a:pt x="0" y="21"/>
                    </a:lnTo>
                    <a:lnTo>
                      <a:pt x="9" y="25"/>
                    </a:lnTo>
                    <a:lnTo>
                      <a:pt x="13" y="18"/>
                    </a:lnTo>
                    <a:lnTo>
                      <a:pt x="20" y="13"/>
                    </a:lnTo>
                    <a:lnTo>
                      <a:pt x="27" y="10"/>
                    </a:lnTo>
                    <a:lnTo>
                      <a:pt x="36" y="8"/>
                    </a:lnTo>
                    <a:lnTo>
                      <a:pt x="39" y="10"/>
                    </a:lnTo>
                    <a:lnTo>
                      <a:pt x="36" y="8"/>
                    </a:lnTo>
                    <a:lnTo>
                      <a:pt x="43" y="1"/>
                    </a:lnTo>
                    <a:lnTo>
                      <a:pt x="42" y="0"/>
                    </a:lnTo>
                    <a:lnTo>
                      <a:pt x="41" y="0"/>
                    </a:lnTo>
                    <a:lnTo>
                      <a:pt x="4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6" name="Freeform 227"/>
              <p:cNvSpPr>
                <a:spLocks/>
              </p:cNvSpPr>
              <p:nvPr/>
            </p:nvSpPr>
            <p:spPr bwMode="auto">
              <a:xfrm>
                <a:off x="4960" y="653"/>
                <a:ext cx="30" cy="29"/>
              </a:xfrm>
              <a:custGeom>
                <a:avLst/>
                <a:gdLst>
                  <a:gd name="T0" fmla="*/ 0 w 91"/>
                  <a:gd name="T1" fmla="*/ 0 h 87"/>
                  <a:gd name="T2" fmla="*/ 0 w 91"/>
                  <a:gd name="T3" fmla="*/ 0 h 87"/>
                  <a:gd name="T4" fmla="*/ 0 w 91"/>
                  <a:gd name="T5" fmla="*/ 0 h 87"/>
                  <a:gd name="T6" fmla="*/ 0 w 91"/>
                  <a:gd name="T7" fmla="*/ 0 h 87"/>
                  <a:gd name="T8" fmla="*/ 0 w 91"/>
                  <a:gd name="T9" fmla="*/ 0 h 87"/>
                  <a:gd name="T10" fmla="*/ 0 w 91"/>
                  <a:gd name="T11" fmla="*/ 0 h 87"/>
                  <a:gd name="T12" fmla="*/ 0 w 91"/>
                  <a:gd name="T13" fmla="*/ 0 h 87"/>
                  <a:gd name="T14" fmla="*/ 0 w 91"/>
                  <a:gd name="T15" fmla="*/ 0 h 87"/>
                  <a:gd name="T16" fmla="*/ 0 w 91"/>
                  <a:gd name="T17" fmla="*/ 0 h 87"/>
                  <a:gd name="T18" fmla="*/ 0 w 91"/>
                  <a:gd name="T19" fmla="*/ 0 h 8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1" h="87">
                    <a:moveTo>
                      <a:pt x="82" y="78"/>
                    </a:moveTo>
                    <a:lnTo>
                      <a:pt x="89" y="76"/>
                    </a:lnTo>
                    <a:lnTo>
                      <a:pt x="7" y="0"/>
                    </a:lnTo>
                    <a:lnTo>
                      <a:pt x="0" y="7"/>
                    </a:lnTo>
                    <a:lnTo>
                      <a:pt x="83" y="83"/>
                    </a:lnTo>
                    <a:lnTo>
                      <a:pt x="91" y="81"/>
                    </a:lnTo>
                    <a:lnTo>
                      <a:pt x="83" y="83"/>
                    </a:lnTo>
                    <a:lnTo>
                      <a:pt x="89" y="87"/>
                    </a:lnTo>
                    <a:lnTo>
                      <a:pt x="91" y="81"/>
                    </a:lnTo>
                    <a:lnTo>
                      <a:pt x="82"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7" name="Freeform 228"/>
              <p:cNvSpPr>
                <a:spLocks/>
              </p:cNvSpPr>
              <p:nvPr/>
            </p:nvSpPr>
            <p:spPr bwMode="auto">
              <a:xfrm>
                <a:off x="4987" y="655"/>
                <a:ext cx="12" cy="25"/>
              </a:xfrm>
              <a:custGeom>
                <a:avLst/>
                <a:gdLst>
                  <a:gd name="T0" fmla="*/ 0 w 35"/>
                  <a:gd name="T1" fmla="*/ 0 h 75"/>
                  <a:gd name="T2" fmla="*/ 0 w 35"/>
                  <a:gd name="T3" fmla="*/ 0 h 75"/>
                  <a:gd name="T4" fmla="*/ 0 w 35"/>
                  <a:gd name="T5" fmla="*/ 0 h 75"/>
                  <a:gd name="T6" fmla="*/ 0 w 35"/>
                  <a:gd name="T7" fmla="*/ 0 h 75"/>
                  <a:gd name="T8" fmla="*/ 0 w 35"/>
                  <a:gd name="T9" fmla="*/ 0 h 75"/>
                  <a:gd name="T10" fmla="*/ 0 w 35"/>
                  <a:gd name="T11" fmla="*/ 0 h 75"/>
                  <a:gd name="T12" fmla="*/ 0 w 35"/>
                  <a:gd name="T13" fmla="*/ 0 h 75"/>
                  <a:gd name="T14" fmla="*/ 0 w 35"/>
                  <a:gd name="T15" fmla="*/ 0 h 75"/>
                  <a:gd name="T16" fmla="*/ 0 w 35"/>
                  <a:gd name="T17" fmla="*/ 0 h 75"/>
                  <a:gd name="T18" fmla="*/ 0 w 35"/>
                  <a:gd name="T19" fmla="*/ 0 h 75"/>
                  <a:gd name="T20" fmla="*/ 0 w 35"/>
                  <a:gd name="T21" fmla="*/ 0 h 7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5" h="75">
                    <a:moveTo>
                      <a:pt x="25" y="4"/>
                    </a:moveTo>
                    <a:lnTo>
                      <a:pt x="25" y="0"/>
                    </a:lnTo>
                    <a:lnTo>
                      <a:pt x="0" y="72"/>
                    </a:lnTo>
                    <a:lnTo>
                      <a:pt x="9" y="75"/>
                    </a:lnTo>
                    <a:lnTo>
                      <a:pt x="33" y="0"/>
                    </a:lnTo>
                    <a:lnTo>
                      <a:pt x="33" y="3"/>
                    </a:lnTo>
                    <a:lnTo>
                      <a:pt x="35" y="3"/>
                    </a:lnTo>
                    <a:lnTo>
                      <a:pt x="35" y="1"/>
                    </a:lnTo>
                    <a:lnTo>
                      <a:pt x="35" y="0"/>
                    </a:lnTo>
                    <a:lnTo>
                      <a:pt x="33" y="0"/>
                    </a:lnTo>
                    <a:lnTo>
                      <a:pt x="25"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8" name="Freeform 229"/>
              <p:cNvSpPr>
                <a:spLocks/>
              </p:cNvSpPr>
              <p:nvPr/>
            </p:nvSpPr>
            <p:spPr bwMode="auto">
              <a:xfrm>
                <a:off x="4934" y="565"/>
                <a:ext cx="64" cy="92"/>
              </a:xfrm>
              <a:custGeom>
                <a:avLst/>
                <a:gdLst>
                  <a:gd name="T0" fmla="*/ 0 w 192"/>
                  <a:gd name="T1" fmla="*/ 0 h 275"/>
                  <a:gd name="T2" fmla="*/ 0 w 192"/>
                  <a:gd name="T3" fmla="*/ 0 h 275"/>
                  <a:gd name="T4" fmla="*/ 0 w 192"/>
                  <a:gd name="T5" fmla="*/ 0 h 275"/>
                  <a:gd name="T6" fmla="*/ 0 w 192"/>
                  <a:gd name="T7" fmla="*/ 0 h 275"/>
                  <a:gd name="T8" fmla="*/ 0 w 192"/>
                  <a:gd name="T9" fmla="*/ 0 h 275"/>
                  <a:gd name="T10" fmla="*/ 0 w 192"/>
                  <a:gd name="T11" fmla="*/ 0 h 275"/>
                  <a:gd name="T12" fmla="*/ 0 w 192"/>
                  <a:gd name="T13" fmla="*/ 0 h 275"/>
                  <a:gd name="T14" fmla="*/ 0 w 192"/>
                  <a:gd name="T15" fmla="*/ 0 h 275"/>
                  <a:gd name="T16" fmla="*/ 0 w 192"/>
                  <a:gd name="T17" fmla="*/ 0 h 275"/>
                  <a:gd name="T18" fmla="*/ 0 w 192"/>
                  <a:gd name="T19" fmla="*/ 0 h 275"/>
                  <a:gd name="T20" fmla="*/ 0 w 192"/>
                  <a:gd name="T21" fmla="*/ 0 h 275"/>
                  <a:gd name="T22" fmla="*/ 0 w 192"/>
                  <a:gd name="T23" fmla="*/ 0 h 275"/>
                  <a:gd name="T24" fmla="*/ 0 w 192"/>
                  <a:gd name="T25" fmla="*/ 0 h 275"/>
                  <a:gd name="T26" fmla="*/ 0 w 192"/>
                  <a:gd name="T27" fmla="*/ 0 h 275"/>
                  <a:gd name="T28" fmla="*/ 0 w 192"/>
                  <a:gd name="T29" fmla="*/ 0 h 275"/>
                  <a:gd name="T30" fmla="*/ 0 w 192"/>
                  <a:gd name="T31" fmla="*/ 0 h 275"/>
                  <a:gd name="T32" fmla="*/ 0 w 192"/>
                  <a:gd name="T33" fmla="*/ 0 h 275"/>
                  <a:gd name="T34" fmla="*/ 0 w 192"/>
                  <a:gd name="T35" fmla="*/ 0 h 275"/>
                  <a:gd name="T36" fmla="*/ 0 w 192"/>
                  <a:gd name="T37" fmla="*/ 0 h 275"/>
                  <a:gd name="T38" fmla="*/ 0 w 192"/>
                  <a:gd name="T39" fmla="*/ 0 h 275"/>
                  <a:gd name="T40" fmla="*/ 0 w 192"/>
                  <a:gd name="T41" fmla="*/ 0 h 275"/>
                  <a:gd name="T42" fmla="*/ 0 w 192"/>
                  <a:gd name="T43" fmla="*/ 0 h 275"/>
                  <a:gd name="T44" fmla="*/ 0 w 192"/>
                  <a:gd name="T45" fmla="*/ 0 h 275"/>
                  <a:gd name="T46" fmla="*/ 0 w 192"/>
                  <a:gd name="T47" fmla="*/ 0 h 275"/>
                  <a:gd name="T48" fmla="*/ 0 w 192"/>
                  <a:gd name="T49" fmla="*/ 0 h 275"/>
                  <a:gd name="T50" fmla="*/ 0 w 192"/>
                  <a:gd name="T51" fmla="*/ 0 h 275"/>
                  <a:gd name="T52" fmla="*/ 0 w 192"/>
                  <a:gd name="T53" fmla="*/ 0 h 275"/>
                  <a:gd name="T54" fmla="*/ 0 w 192"/>
                  <a:gd name="T55" fmla="*/ 0 h 275"/>
                  <a:gd name="T56" fmla="*/ 0 w 192"/>
                  <a:gd name="T57" fmla="*/ 0 h 275"/>
                  <a:gd name="T58" fmla="*/ 0 w 192"/>
                  <a:gd name="T59" fmla="*/ 0 h 275"/>
                  <a:gd name="T60" fmla="*/ 0 w 192"/>
                  <a:gd name="T61" fmla="*/ 0 h 275"/>
                  <a:gd name="T62" fmla="*/ 0 w 192"/>
                  <a:gd name="T63" fmla="*/ 0 h 275"/>
                  <a:gd name="T64" fmla="*/ 0 w 192"/>
                  <a:gd name="T65" fmla="*/ 0 h 275"/>
                  <a:gd name="T66" fmla="*/ 0 w 192"/>
                  <a:gd name="T67" fmla="*/ 0 h 275"/>
                  <a:gd name="T68" fmla="*/ 0 w 192"/>
                  <a:gd name="T69" fmla="*/ 0 h 27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92" h="275">
                    <a:moveTo>
                      <a:pt x="0" y="6"/>
                    </a:moveTo>
                    <a:lnTo>
                      <a:pt x="19" y="27"/>
                    </a:lnTo>
                    <a:lnTo>
                      <a:pt x="38" y="50"/>
                    </a:lnTo>
                    <a:lnTo>
                      <a:pt x="57" y="72"/>
                    </a:lnTo>
                    <a:lnTo>
                      <a:pt x="74" y="97"/>
                    </a:lnTo>
                    <a:lnTo>
                      <a:pt x="91" y="120"/>
                    </a:lnTo>
                    <a:lnTo>
                      <a:pt x="108" y="145"/>
                    </a:lnTo>
                    <a:lnTo>
                      <a:pt x="124" y="170"/>
                    </a:lnTo>
                    <a:lnTo>
                      <a:pt x="139" y="195"/>
                    </a:lnTo>
                    <a:lnTo>
                      <a:pt x="145" y="204"/>
                    </a:lnTo>
                    <a:lnTo>
                      <a:pt x="149" y="214"/>
                    </a:lnTo>
                    <a:lnTo>
                      <a:pt x="155" y="225"/>
                    </a:lnTo>
                    <a:lnTo>
                      <a:pt x="161" y="235"/>
                    </a:lnTo>
                    <a:lnTo>
                      <a:pt x="166" y="246"/>
                    </a:lnTo>
                    <a:lnTo>
                      <a:pt x="172" y="256"/>
                    </a:lnTo>
                    <a:lnTo>
                      <a:pt x="179" y="265"/>
                    </a:lnTo>
                    <a:lnTo>
                      <a:pt x="184" y="275"/>
                    </a:lnTo>
                    <a:lnTo>
                      <a:pt x="192" y="271"/>
                    </a:lnTo>
                    <a:lnTo>
                      <a:pt x="188" y="260"/>
                    </a:lnTo>
                    <a:lnTo>
                      <a:pt x="181" y="246"/>
                    </a:lnTo>
                    <a:lnTo>
                      <a:pt x="172" y="229"/>
                    </a:lnTo>
                    <a:lnTo>
                      <a:pt x="161" y="212"/>
                    </a:lnTo>
                    <a:lnTo>
                      <a:pt x="149" y="192"/>
                    </a:lnTo>
                    <a:lnTo>
                      <a:pt x="136" y="172"/>
                    </a:lnTo>
                    <a:lnTo>
                      <a:pt x="122" y="152"/>
                    </a:lnTo>
                    <a:lnTo>
                      <a:pt x="108" y="131"/>
                    </a:lnTo>
                    <a:lnTo>
                      <a:pt x="93" y="110"/>
                    </a:lnTo>
                    <a:lnTo>
                      <a:pt x="77" y="89"/>
                    </a:lnTo>
                    <a:lnTo>
                      <a:pt x="63" y="70"/>
                    </a:lnTo>
                    <a:lnTo>
                      <a:pt x="50" y="52"/>
                    </a:lnTo>
                    <a:lnTo>
                      <a:pt x="36" y="35"/>
                    </a:lnTo>
                    <a:lnTo>
                      <a:pt x="24" y="21"/>
                    </a:lnTo>
                    <a:lnTo>
                      <a:pt x="14" y="10"/>
                    </a:lnTo>
                    <a:lnTo>
                      <a:pt x="5" y="0"/>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9" name="Freeform 230"/>
              <p:cNvSpPr>
                <a:spLocks/>
              </p:cNvSpPr>
              <p:nvPr/>
            </p:nvSpPr>
            <p:spPr bwMode="auto">
              <a:xfrm>
                <a:off x="4765" y="446"/>
                <a:ext cx="171" cy="121"/>
              </a:xfrm>
              <a:custGeom>
                <a:avLst/>
                <a:gdLst>
                  <a:gd name="T0" fmla="*/ 0 w 513"/>
                  <a:gd name="T1" fmla="*/ 0 h 364"/>
                  <a:gd name="T2" fmla="*/ 0 w 513"/>
                  <a:gd name="T3" fmla="*/ 0 h 364"/>
                  <a:gd name="T4" fmla="*/ 0 w 513"/>
                  <a:gd name="T5" fmla="*/ 0 h 364"/>
                  <a:gd name="T6" fmla="*/ 0 w 513"/>
                  <a:gd name="T7" fmla="*/ 0 h 364"/>
                  <a:gd name="T8" fmla="*/ 0 w 513"/>
                  <a:gd name="T9" fmla="*/ 0 h 364"/>
                  <a:gd name="T10" fmla="*/ 0 w 513"/>
                  <a:gd name="T11" fmla="*/ 0 h 364"/>
                  <a:gd name="T12" fmla="*/ 0 w 513"/>
                  <a:gd name="T13" fmla="*/ 0 h 364"/>
                  <a:gd name="T14" fmla="*/ 0 w 513"/>
                  <a:gd name="T15" fmla="*/ 0 h 364"/>
                  <a:gd name="T16" fmla="*/ 0 w 513"/>
                  <a:gd name="T17" fmla="*/ 0 h 364"/>
                  <a:gd name="T18" fmla="*/ 0 w 513"/>
                  <a:gd name="T19" fmla="*/ 0 h 364"/>
                  <a:gd name="T20" fmla="*/ 0 w 513"/>
                  <a:gd name="T21" fmla="*/ 0 h 364"/>
                  <a:gd name="T22" fmla="*/ 0 w 513"/>
                  <a:gd name="T23" fmla="*/ 0 h 364"/>
                  <a:gd name="T24" fmla="*/ 0 w 513"/>
                  <a:gd name="T25" fmla="*/ 0 h 364"/>
                  <a:gd name="T26" fmla="*/ 0 w 513"/>
                  <a:gd name="T27" fmla="*/ 0 h 364"/>
                  <a:gd name="T28" fmla="*/ 0 w 513"/>
                  <a:gd name="T29" fmla="*/ 0 h 364"/>
                  <a:gd name="T30" fmla="*/ 0 w 513"/>
                  <a:gd name="T31" fmla="*/ 0 h 364"/>
                  <a:gd name="T32" fmla="*/ 0 w 513"/>
                  <a:gd name="T33" fmla="*/ 0 h 364"/>
                  <a:gd name="T34" fmla="*/ 0 w 513"/>
                  <a:gd name="T35" fmla="*/ 0 h 364"/>
                  <a:gd name="T36" fmla="*/ 0 w 513"/>
                  <a:gd name="T37" fmla="*/ 0 h 364"/>
                  <a:gd name="T38" fmla="*/ 0 w 513"/>
                  <a:gd name="T39" fmla="*/ 0 h 364"/>
                  <a:gd name="T40" fmla="*/ 0 w 513"/>
                  <a:gd name="T41" fmla="*/ 0 h 364"/>
                  <a:gd name="T42" fmla="*/ 0 w 513"/>
                  <a:gd name="T43" fmla="*/ 0 h 364"/>
                  <a:gd name="T44" fmla="*/ 0 w 513"/>
                  <a:gd name="T45" fmla="*/ 0 h 364"/>
                  <a:gd name="T46" fmla="*/ 0 w 513"/>
                  <a:gd name="T47" fmla="*/ 0 h 364"/>
                  <a:gd name="T48" fmla="*/ 0 w 513"/>
                  <a:gd name="T49" fmla="*/ 0 h 364"/>
                  <a:gd name="T50" fmla="*/ 0 w 513"/>
                  <a:gd name="T51" fmla="*/ 0 h 364"/>
                  <a:gd name="T52" fmla="*/ 0 w 513"/>
                  <a:gd name="T53" fmla="*/ 0 h 364"/>
                  <a:gd name="T54" fmla="*/ 0 w 513"/>
                  <a:gd name="T55" fmla="*/ 0 h 364"/>
                  <a:gd name="T56" fmla="*/ 0 w 513"/>
                  <a:gd name="T57" fmla="*/ 0 h 364"/>
                  <a:gd name="T58" fmla="*/ 0 w 513"/>
                  <a:gd name="T59" fmla="*/ 0 h 364"/>
                  <a:gd name="T60" fmla="*/ 0 w 513"/>
                  <a:gd name="T61" fmla="*/ 0 h 364"/>
                  <a:gd name="T62" fmla="*/ 0 w 513"/>
                  <a:gd name="T63" fmla="*/ 0 h 364"/>
                  <a:gd name="T64" fmla="*/ 0 w 513"/>
                  <a:gd name="T65" fmla="*/ 0 h 364"/>
                  <a:gd name="T66" fmla="*/ 0 w 513"/>
                  <a:gd name="T67" fmla="*/ 0 h 364"/>
                  <a:gd name="T68" fmla="*/ 0 w 513"/>
                  <a:gd name="T69" fmla="*/ 0 h 3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13" h="364">
                    <a:moveTo>
                      <a:pt x="0" y="7"/>
                    </a:moveTo>
                    <a:lnTo>
                      <a:pt x="28" y="25"/>
                    </a:lnTo>
                    <a:lnTo>
                      <a:pt x="59" y="42"/>
                    </a:lnTo>
                    <a:lnTo>
                      <a:pt x="90" y="62"/>
                    </a:lnTo>
                    <a:lnTo>
                      <a:pt x="124" y="83"/>
                    </a:lnTo>
                    <a:lnTo>
                      <a:pt x="159" y="105"/>
                    </a:lnTo>
                    <a:lnTo>
                      <a:pt x="194" y="127"/>
                    </a:lnTo>
                    <a:lnTo>
                      <a:pt x="229" y="150"/>
                    </a:lnTo>
                    <a:lnTo>
                      <a:pt x="265" y="175"/>
                    </a:lnTo>
                    <a:lnTo>
                      <a:pt x="300" y="199"/>
                    </a:lnTo>
                    <a:lnTo>
                      <a:pt x="334" y="222"/>
                    </a:lnTo>
                    <a:lnTo>
                      <a:pt x="368" y="247"/>
                    </a:lnTo>
                    <a:lnTo>
                      <a:pt x="400" y="271"/>
                    </a:lnTo>
                    <a:lnTo>
                      <a:pt x="430" y="296"/>
                    </a:lnTo>
                    <a:lnTo>
                      <a:pt x="459" y="319"/>
                    </a:lnTo>
                    <a:lnTo>
                      <a:pt x="484" y="342"/>
                    </a:lnTo>
                    <a:lnTo>
                      <a:pt x="508" y="364"/>
                    </a:lnTo>
                    <a:lnTo>
                      <a:pt x="513" y="358"/>
                    </a:lnTo>
                    <a:lnTo>
                      <a:pt x="497" y="341"/>
                    </a:lnTo>
                    <a:lnTo>
                      <a:pt x="476" y="321"/>
                    </a:lnTo>
                    <a:lnTo>
                      <a:pt x="449" y="299"/>
                    </a:lnTo>
                    <a:lnTo>
                      <a:pt x="419" y="276"/>
                    </a:lnTo>
                    <a:lnTo>
                      <a:pt x="386" y="251"/>
                    </a:lnTo>
                    <a:lnTo>
                      <a:pt x="350" y="225"/>
                    </a:lnTo>
                    <a:lnTo>
                      <a:pt x="312" y="198"/>
                    </a:lnTo>
                    <a:lnTo>
                      <a:pt x="273" y="171"/>
                    </a:lnTo>
                    <a:lnTo>
                      <a:pt x="233" y="144"/>
                    </a:lnTo>
                    <a:lnTo>
                      <a:pt x="194" y="119"/>
                    </a:lnTo>
                    <a:lnTo>
                      <a:pt x="155" y="94"/>
                    </a:lnTo>
                    <a:lnTo>
                      <a:pt x="119" y="71"/>
                    </a:lnTo>
                    <a:lnTo>
                      <a:pt x="85" y="49"/>
                    </a:lnTo>
                    <a:lnTo>
                      <a:pt x="54" y="30"/>
                    </a:lnTo>
                    <a:lnTo>
                      <a:pt x="27" y="14"/>
                    </a:lnTo>
                    <a:lnTo>
                      <a:pt x="4"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0" name="Freeform 231"/>
              <p:cNvSpPr>
                <a:spLocks/>
              </p:cNvSpPr>
              <p:nvPr/>
            </p:nvSpPr>
            <p:spPr bwMode="auto">
              <a:xfrm>
                <a:off x="4581" y="342"/>
                <a:ext cx="185" cy="106"/>
              </a:xfrm>
              <a:custGeom>
                <a:avLst/>
                <a:gdLst>
                  <a:gd name="T0" fmla="*/ 0 w 556"/>
                  <a:gd name="T1" fmla="*/ 0 h 319"/>
                  <a:gd name="T2" fmla="*/ 0 w 556"/>
                  <a:gd name="T3" fmla="*/ 0 h 319"/>
                  <a:gd name="T4" fmla="*/ 0 w 556"/>
                  <a:gd name="T5" fmla="*/ 0 h 319"/>
                  <a:gd name="T6" fmla="*/ 0 w 556"/>
                  <a:gd name="T7" fmla="*/ 0 h 319"/>
                  <a:gd name="T8" fmla="*/ 0 w 556"/>
                  <a:gd name="T9" fmla="*/ 0 h 319"/>
                  <a:gd name="T10" fmla="*/ 0 w 556"/>
                  <a:gd name="T11" fmla="*/ 0 h 319"/>
                  <a:gd name="T12" fmla="*/ 0 w 556"/>
                  <a:gd name="T13" fmla="*/ 0 h 319"/>
                  <a:gd name="T14" fmla="*/ 0 w 556"/>
                  <a:gd name="T15" fmla="*/ 0 h 319"/>
                  <a:gd name="T16" fmla="*/ 0 w 556"/>
                  <a:gd name="T17" fmla="*/ 0 h 319"/>
                  <a:gd name="T18" fmla="*/ 0 w 556"/>
                  <a:gd name="T19" fmla="*/ 0 h 319"/>
                  <a:gd name="T20" fmla="*/ 0 w 556"/>
                  <a:gd name="T21" fmla="*/ 0 h 319"/>
                  <a:gd name="T22" fmla="*/ 0 w 556"/>
                  <a:gd name="T23" fmla="*/ 0 h 319"/>
                  <a:gd name="T24" fmla="*/ 0 w 556"/>
                  <a:gd name="T25" fmla="*/ 0 h 319"/>
                  <a:gd name="T26" fmla="*/ 0 w 556"/>
                  <a:gd name="T27" fmla="*/ 0 h 319"/>
                  <a:gd name="T28" fmla="*/ 0 w 556"/>
                  <a:gd name="T29" fmla="*/ 0 h 319"/>
                  <a:gd name="T30" fmla="*/ 0 w 556"/>
                  <a:gd name="T31" fmla="*/ 0 h 319"/>
                  <a:gd name="T32" fmla="*/ 0 w 556"/>
                  <a:gd name="T33" fmla="*/ 0 h 319"/>
                  <a:gd name="T34" fmla="*/ 0 w 556"/>
                  <a:gd name="T35" fmla="*/ 0 h 319"/>
                  <a:gd name="T36" fmla="*/ 0 w 556"/>
                  <a:gd name="T37" fmla="*/ 0 h 319"/>
                  <a:gd name="T38" fmla="*/ 0 w 556"/>
                  <a:gd name="T39" fmla="*/ 0 h 319"/>
                  <a:gd name="T40" fmla="*/ 0 w 556"/>
                  <a:gd name="T41" fmla="*/ 0 h 319"/>
                  <a:gd name="T42" fmla="*/ 0 w 556"/>
                  <a:gd name="T43" fmla="*/ 0 h 319"/>
                  <a:gd name="T44" fmla="*/ 0 w 556"/>
                  <a:gd name="T45" fmla="*/ 0 h 319"/>
                  <a:gd name="T46" fmla="*/ 0 w 556"/>
                  <a:gd name="T47" fmla="*/ 0 h 319"/>
                  <a:gd name="T48" fmla="*/ 0 w 556"/>
                  <a:gd name="T49" fmla="*/ 0 h 319"/>
                  <a:gd name="T50" fmla="*/ 0 w 556"/>
                  <a:gd name="T51" fmla="*/ 0 h 319"/>
                  <a:gd name="T52" fmla="*/ 0 w 556"/>
                  <a:gd name="T53" fmla="*/ 0 h 319"/>
                  <a:gd name="T54" fmla="*/ 0 w 556"/>
                  <a:gd name="T55" fmla="*/ 0 h 319"/>
                  <a:gd name="T56" fmla="*/ 0 w 556"/>
                  <a:gd name="T57" fmla="*/ 0 h 319"/>
                  <a:gd name="T58" fmla="*/ 0 w 556"/>
                  <a:gd name="T59" fmla="*/ 0 h 319"/>
                  <a:gd name="T60" fmla="*/ 0 w 556"/>
                  <a:gd name="T61" fmla="*/ 0 h 319"/>
                  <a:gd name="T62" fmla="*/ 0 w 556"/>
                  <a:gd name="T63" fmla="*/ 0 h 319"/>
                  <a:gd name="T64" fmla="*/ 0 w 556"/>
                  <a:gd name="T65" fmla="*/ 0 h 319"/>
                  <a:gd name="T66" fmla="*/ 0 w 556"/>
                  <a:gd name="T67" fmla="*/ 0 h 319"/>
                  <a:gd name="T68" fmla="*/ 0 w 556"/>
                  <a:gd name="T69" fmla="*/ 0 h 3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6" h="319">
                    <a:moveTo>
                      <a:pt x="0" y="9"/>
                    </a:moveTo>
                    <a:lnTo>
                      <a:pt x="24" y="18"/>
                    </a:lnTo>
                    <a:lnTo>
                      <a:pt x="53" y="31"/>
                    </a:lnTo>
                    <a:lnTo>
                      <a:pt x="85" y="46"/>
                    </a:lnTo>
                    <a:lnTo>
                      <a:pt x="120" y="64"/>
                    </a:lnTo>
                    <a:lnTo>
                      <a:pt x="156" y="84"/>
                    </a:lnTo>
                    <a:lnTo>
                      <a:pt x="195" y="105"/>
                    </a:lnTo>
                    <a:lnTo>
                      <a:pt x="235" y="128"/>
                    </a:lnTo>
                    <a:lnTo>
                      <a:pt x="274" y="152"/>
                    </a:lnTo>
                    <a:lnTo>
                      <a:pt x="315" y="176"/>
                    </a:lnTo>
                    <a:lnTo>
                      <a:pt x="354" y="199"/>
                    </a:lnTo>
                    <a:lnTo>
                      <a:pt x="393" y="223"/>
                    </a:lnTo>
                    <a:lnTo>
                      <a:pt x="430" y="246"/>
                    </a:lnTo>
                    <a:lnTo>
                      <a:pt x="465" y="267"/>
                    </a:lnTo>
                    <a:lnTo>
                      <a:pt x="497" y="287"/>
                    </a:lnTo>
                    <a:lnTo>
                      <a:pt x="526" y="304"/>
                    </a:lnTo>
                    <a:lnTo>
                      <a:pt x="552" y="319"/>
                    </a:lnTo>
                    <a:lnTo>
                      <a:pt x="556" y="312"/>
                    </a:lnTo>
                    <a:lnTo>
                      <a:pt x="536" y="299"/>
                    </a:lnTo>
                    <a:lnTo>
                      <a:pt x="510" y="282"/>
                    </a:lnTo>
                    <a:lnTo>
                      <a:pt x="479" y="263"/>
                    </a:lnTo>
                    <a:lnTo>
                      <a:pt x="443" y="241"/>
                    </a:lnTo>
                    <a:lnTo>
                      <a:pt x="404" y="218"/>
                    </a:lnTo>
                    <a:lnTo>
                      <a:pt x="364" y="194"/>
                    </a:lnTo>
                    <a:lnTo>
                      <a:pt x="321" y="168"/>
                    </a:lnTo>
                    <a:lnTo>
                      <a:pt x="276" y="142"/>
                    </a:lnTo>
                    <a:lnTo>
                      <a:pt x="233" y="118"/>
                    </a:lnTo>
                    <a:lnTo>
                      <a:pt x="190" y="94"/>
                    </a:lnTo>
                    <a:lnTo>
                      <a:pt x="150" y="71"/>
                    </a:lnTo>
                    <a:lnTo>
                      <a:pt x="111" y="51"/>
                    </a:lnTo>
                    <a:lnTo>
                      <a:pt x="77" y="33"/>
                    </a:lnTo>
                    <a:lnTo>
                      <a:pt x="46" y="18"/>
                    </a:lnTo>
                    <a:lnTo>
                      <a:pt x="22" y="7"/>
                    </a:lnTo>
                    <a:lnTo>
                      <a:pt x="2" y="0"/>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1" name="Freeform 232"/>
              <p:cNvSpPr>
                <a:spLocks/>
              </p:cNvSpPr>
              <p:nvPr/>
            </p:nvSpPr>
            <p:spPr bwMode="auto">
              <a:xfrm>
                <a:off x="4556" y="338"/>
                <a:ext cx="26" cy="7"/>
              </a:xfrm>
              <a:custGeom>
                <a:avLst/>
                <a:gdLst>
                  <a:gd name="T0" fmla="*/ 0 w 78"/>
                  <a:gd name="T1" fmla="*/ 0 h 19"/>
                  <a:gd name="T2" fmla="*/ 0 w 78"/>
                  <a:gd name="T3" fmla="*/ 0 h 19"/>
                  <a:gd name="T4" fmla="*/ 0 w 78"/>
                  <a:gd name="T5" fmla="*/ 0 h 19"/>
                  <a:gd name="T6" fmla="*/ 0 w 78"/>
                  <a:gd name="T7" fmla="*/ 0 h 19"/>
                  <a:gd name="T8" fmla="*/ 0 w 78"/>
                  <a:gd name="T9" fmla="*/ 0 h 19"/>
                  <a:gd name="T10" fmla="*/ 0 w 78"/>
                  <a:gd name="T11" fmla="*/ 0 h 19"/>
                  <a:gd name="T12" fmla="*/ 0 w 78"/>
                  <a:gd name="T13" fmla="*/ 0 h 19"/>
                  <a:gd name="T14" fmla="*/ 0 w 78"/>
                  <a:gd name="T15" fmla="*/ 0 h 19"/>
                  <a:gd name="T16" fmla="*/ 0 w 78"/>
                  <a:gd name="T17" fmla="*/ 0 h 19"/>
                  <a:gd name="T18" fmla="*/ 0 w 78"/>
                  <a:gd name="T19" fmla="*/ 0 h 19"/>
                  <a:gd name="T20" fmla="*/ 0 w 78"/>
                  <a:gd name="T21" fmla="*/ 0 h 19"/>
                  <a:gd name="T22" fmla="*/ 0 w 78"/>
                  <a:gd name="T23" fmla="*/ 0 h 19"/>
                  <a:gd name="T24" fmla="*/ 0 w 78"/>
                  <a:gd name="T25" fmla="*/ 0 h 19"/>
                  <a:gd name="T26" fmla="*/ 0 w 78"/>
                  <a:gd name="T27" fmla="*/ 0 h 19"/>
                  <a:gd name="T28" fmla="*/ 0 w 78"/>
                  <a:gd name="T29" fmla="*/ 0 h 19"/>
                  <a:gd name="T30" fmla="*/ 0 w 78"/>
                  <a:gd name="T31" fmla="*/ 0 h 19"/>
                  <a:gd name="T32" fmla="*/ 0 w 78"/>
                  <a:gd name="T33" fmla="*/ 0 h 19"/>
                  <a:gd name="T34" fmla="*/ 0 w 78"/>
                  <a:gd name="T35" fmla="*/ 0 h 19"/>
                  <a:gd name="T36" fmla="*/ 0 w 78"/>
                  <a:gd name="T37" fmla="*/ 0 h 19"/>
                  <a:gd name="T38" fmla="*/ 0 w 78"/>
                  <a:gd name="T39" fmla="*/ 0 h 19"/>
                  <a:gd name="T40" fmla="*/ 0 w 78"/>
                  <a:gd name="T41" fmla="*/ 0 h 19"/>
                  <a:gd name="T42" fmla="*/ 0 w 78"/>
                  <a:gd name="T43" fmla="*/ 0 h 19"/>
                  <a:gd name="T44" fmla="*/ 0 w 78"/>
                  <a:gd name="T45" fmla="*/ 0 h 19"/>
                  <a:gd name="T46" fmla="*/ 0 w 78"/>
                  <a:gd name="T47" fmla="*/ 0 h 19"/>
                  <a:gd name="T48" fmla="*/ 0 w 78"/>
                  <a:gd name="T49" fmla="*/ 0 h 19"/>
                  <a:gd name="T50" fmla="*/ 0 w 78"/>
                  <a:gd name="T51" fmla="*/ 0 h 19"/>
                  <a:gd name="T52" fmla="*/ 0 w 78"/>
                  <a:gd name="T53" fmla="*/ 0 h 19"/>
                  <a:gd name="T54" fmla="*/ 0 w 78"/>
                  <a:gd name="T55" fmla="*/ 0 h 19"/>
                  <a:gd name="T56" fmla="*/ 0 w 78"/>
                  <a:gd name="T57" fmla="*/ 0 h 19"/>
                  <a:gd name="T58" fmla="*/ 0 w 78"/>
                  <a:gd name="T59" fmla="*/ 0 h 19"/>
                  <a:gd name="T60" fmla="*/ 0 w 78"/>
                  <a:gd name="T61" fmla="*/ 0 h 19"/>
                  <a:gd name="T62" fmla="*/ 0 w 78"/>
                  <a:gd name="T63" fmla="*/ 0 h 19"/>
                  <a:gd name="T64" fmla="*/ 0 w 78"/>
                  <a:gd name="T65" fmla="*/ 0 h 1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8" h="19">
                    <a:moveTo>
                      <a:pt x="1" y="12"/>
                    </a:moveTo>
                    <a:lnTo>
                      <a:pt x="3" y="12"/>
                    </a:lnTo>
                    <a:lnTo>
                      <a:pt x="4" y="10"/>
                    </a:lnTo>
                    <a:lnTo>
                      <a:pt x="7" y="9"/>
                    </a:lnTo>
                    <a:lnTo>
                      <a:pt x="10" y="9"/>
                    </a:lnTo>
                    <a:lnTo>
                      <a:pt x="12" y="9"/>
                    </a:lnTo>
                    <a:lnTo>
                      <a:pt x="25" y="9"/>
                    </a:lnTo>
                    <a:lnTo>
                      <a:pt x="32" y="9"/>
                    </a:lnTo>
                    <a:lnTo>
                      <a:pt x="38" y="10"/>
                    </a:lnTo>
                    <a:lnTo>
                      <a:pt x="44" y="10"/>
                    </a:lnTo>
                    <a:lnTo>
                      <a:pt x="50" y="12"/>
                    </a:lnTo>
                    <a:lnTo>
                      <a:pt x="57" y="14"/>
                    </a:lnTo>
                    <a:lnTo>
                      <a:pt x="63" y="15"/>
                    </a:lnTo>
                    <a:lnTo>
                      <a:pt x="70" y="17"/>
                    </a:lnTo>
                    <a:lnTo>
                      <a:pt x="76" y="19"/>
                    </a:lnTo>
                    <a:lnTo>
                      <a:pt x="78" y="10"/>
                    </a:lnTo>
                    <a:lnTo>
                      <a:pt x="71" y="8"/>
                    </a:lnTo>
                    <a:lnTo>
                      <a:pt x="63" y="6"/>
                    </a:lnTo>
                    <a:lnTo>
                      <a:pt x="55" y="5"/>
                    </a:lnTo>
                    <a:lnTo>
                      <a:pt x="47" y="4"/>
                    </a:lnTo>
                    <a:lnTo>
                      <a:pt x="40" y="2"/>
                    </a:lnTo>
                    <a:lnTo>
                      <a:pt x="32" y="1"/>
                    </a:lnTo>
                    <a:lnTo>
                      <a:pt x="24" y="0"/>
                    </a:lnTo>
                    <a:lnTo>
                      <a:pt x="15" y="0"/>
                    </a:lnTo>
                    <a:lnTo>
                      <a:pt x="12" y="0"/>
                    </a:lnTo>
                    <a:lnTo>
                      <a:pt x="8" y="1"/>
                    </a:lnTo>
                    <a:lnTo>
                      <a:pt x="5" y="1"/>
                    </a:lnTo>
                    <a:lnTo>
                      <a:pt x="3" y="2"/>
                    </a:lnTo>
                    <a:lnTo>
                      <a:pt x="0" y="2"/>
                    </a:lnTo>
                    <a:lnTo>
                      <a:pt x="1" y="2"/>
                    </a:lnTo>
                    <a:lnTo>
                      <a:pt x="1" y="12"/>
                    </a:lnTo>
                    <a:lnTo>
                      <a:pt x="3" y="12"/>
                    </a:lnTo>
                    <a:lnTo>
                      <a:pt x="1"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2" name="Freeform 233"/>
              <p:cNvSpPr>
                <a:spLocks/>
              </p:cNvSpPr>
              <p:nvPr/>
            </p:nvSpPr>
            <p:spPr bwMode="auto">
              <a:xfrm>
                <a:off x="4412" y="480"/>
                <a:ext cx="344" cy="301"/>
              </a:xfrm>
              <a:custGeom>
                <a:avLst/>
                <a:gdLst>
                  <a:gd name="T0" fmla="*/ 0 w 1031"/>
                  <a:gd name="T1" fmla="*/ 0 h 904"/>
                  <a:gd name="T2" fmla="*/ 0 w 1031"/>
                  <a:gd name="T3" fmla="*/ 0 h 904"/>
                  <a:gd name="T4" fmla="*/ 0 w 1031"/>
                  <a:gd name="T5" fmla="*/ 0 h 904"/>
                  <a:gd name="T6" fmla="*/ 0 w 1031"/>
                  <a:gd name="T7" fmla="*/ 0 h 904"/>
                  <a:gd name="T8" fmla="*/ 0 w 1031"/>
                  <a:gd name="T9" fmla="*/ 0 h 904"/>
                  <a:gd name="T10" fmla="*/ 0 w 1031"/>
                  <a:gd name="T11" fmla="*/ 0 h 904"/>
                  <a:gd name="T12" fmla="*/ 0 w 1031"/>
                  <a:gd name="T13" fmla="*/ 0 h 904"/>
                  <a:gd name="T14" fmla="*/ 0 w 1031"/>
                  <a:gd name="T15" fmla="*/ 0 h 904"/>
                  <a:gd name="T16" fmla="*/ 0 w 1031"/>
                  <a:gd name="T17" fmla="*/ 0 h 904"/>
                  <a:gd name="T18" fmla="*/ 0 w 1031"/>
                  <a:gd name="T19" fmla="*/ 0 h 904"/>
                  <a:gd name="T20" fmla="*/ 0 w 1031"/>
                  <a:gd name="T21" fmla="*/ 0 h 904"/>
                  <a:gd name="T22" fmla="*/ 0 w 1031"/>
                  <a:gd name="T23" fmla="*/ 0 h 904"/>
                  <a:gd name="T24" fmla="*/ 0 w 1031"/>
                  <a:gd name="T25" fmla="*/ 0 h 904"/>
                  <a:gd name="T26" fmla="*/ 0 w 1031"/>
                  <a:gd name="T27" fmla="*/ 0 h 904"/>
                  <a:gd name="T28" fmla="*/ 0 w 1031"/>
                  <a:gd name="T29" fmla="*/ 0 h 904"/>
                  <a:gd name="T30" fmla="*/ 0 w 1031"/>
                  <a:gd name="T31" fmla="*/ 0 h 904"/>
                  <a:gd name="T32" fmla="*/ 0 w 1031"/>
                  <a:gd name="T33" fmla="*/ 0 h 904"/>
                  <a:gd name="T34" fmla="*/ 0 w 1031"/>
                  <a:gd name="T35" fmla="*/ 0 h 904"/>
                  <a:gd name="T36" fmla="*/ 0 w 1031"/>
                  <a:gd name="T37" fmla="*/ 0 h 904"/>
                  <a:gd name="T38" fmla="*/ 0 w 1031"/>
                  <a:gd name="T39" fmla="*/ 0 h 904"/>
                  <a:gd name="T40" fmla="*/ 0 w 1031"/>
                  <a:gd name="T41" fmla="*/ 0 h 904"/>
                  <a:gd name="T42" fmla="*/ 0 w 1031"/>
                  <a:gd name="T43" fmla="*/ 0 h 904"/>
                  <a:gd name="T44" fmla="*/ 0 w 1031"/>
                  <a:gd name="T45" fmla="*/ 0 h 904"/>
                  <a:gd name="T46" fmla="*/ 0 w 1031"/>
                  <a:gd name="T47" fmla="*/ 0 h 904"/>
                  <a:gd name="T48" fmla="*/ 0 w 1031"/>
                  <a:gd name="T49" fmla="*/ 0 h 904"/>
                  <a:gd name="T50" fmla="*/ 0 w 1031"/>
                  <a:gd name="T51" fmla="*/ 0 h 904"/>
                  <a:gd name="T52" fmla="*/ 0 w 1031"/>
                  <a:gd name="T53" fmla="*/ 0 h 904"/>
                  <a:gd name="T54" fmla="*/ 0 w 1031"/>
                  <a:gd name="T55" fmla="*/ 0 h 904"/>
                  <a:gd name="T56" fmla="*/ 0 w 1031"/>
                  <a:gd name="T57" fmla="*/ 0 h 904"/>
                  <a:gd name="T58" fmla="*/ 0 w 1031"/>
                  <a:gd name="T59" fmla="*/ 0 h 904"/>
                  <a:gd name="T60" fmla="*/ 0 w 1031"/>
                  <a:gd name="T61" fmla="*/ 0 h 904"/>
                  <a:gd name="T62" fmla="*/ 0 w 1031"/>
                  <a:gd name="T63" fmla="*/ 0 h 904"/>
                  <a:gd name="T64" fmla="*/ 0 w 1031"/>
                  <a:gd name="T65" fmla="*/ 0 h 904"/>
                  <a:gd name="T66" fmla="*/ 0 w 1031"/>
                  <a:gd name="T67" fmla="*/ 0 h 904"/>
                  <a:gd name="T68" fmla="*/ 0 w 1031"/>
                  <a:gd name="T69" fmla="*/ 0 h 904"/>
                  <a:gd name="T70" fmla="*/ 0 w 1031"/>
                  <a:gd name="T71" fmla="*/ 0 h 904"/>
                  <a:gd name="T72" fmla="*/ 0 w 1031"/>
                  <a:gd name="T73" fmla="*/ 0 h 904"/>
                  <a:gd name="T74" fmla="*/ 0 w 1031"/>
                  <a:gd name="T75" fmla="*/ 0 h 904"/>
                  <a:gd name="T76" fmla="*/ 0 w 1031"/>
                  <a:gd name="T77" fmla="*/ 0 h 904"/>
                  <a:gd name="T78" fmla="*/ 0 w 1031"/>
                  <a:gd name="T79" fmla="*/ 0 h 904"/>
                  <a:gd name="T80" fmla="*/ 0 w 1031"/>
                  <a:gd name="T81" fmla="*/ 0 h 904"/>
                  <a:gd name="T82" fmla="*/ 0 w 1031"/>
                  <a:gd name="T83" fmla="*/ 0 h 904"/>
                  <a:gd name="T84" fmla="*/ 0 w 1031"/>
                  <a:gd name="T85" fmla="*/ 0 h 904"/>
                  <a:gd name="T86" fmla="*/ 0 w 1031"/>
                  <a:gd name="T87" fmla="*/ 0 h 904"/>
                  <a:gd name="T88" fmla="*/ 0 w 1031"/>
                  <a:gd name="T89" fmla="*/ 0 h 904"/>
                  <a:gd name="T90" fmla="*/ 0 w 1031"/>
                  <a:gd name="T91" fmla="*/ 0 h 904"/>
                  <a:gd name="T92" fmla="*/ 0 w 1031"/>
                  <a:gd name="T93" fmla="*/ 0 h 904"/>
                  <a:gd name="T94" fmla="*/ 0 w 1031"/>
                  <a:gd name="T95" fmla="*/ 0 h 904"/>
                  <a:gd name="T96" fmla="*/ 0 w 1031"/>
                  <a:gd name="T97" fmla="*/ 0 h 904"/>
                  <a:gd name="T98" fmla="*/ 0 w 1031"/>
                  <a:gd name="T99" fmla="*/ 0 h 904"/>
                  <a:gd name="T100" fmla="*/ 0 w 1031"/>
                  <a:gd name="T101" fmla="*/ 0 h 904"/>
                  <a:gd name="T102" fmla="*/ 0 w 1031"/>
                  <a:gd name="T103" fmla="*/ 0 h 904"/>
                  <a:gd name="T104" fmla="*/ 0 w 1031"/>
                  <a:gd name="T105" fmla="*/ 0 h 904"/>
                  <a:gd name="T106" fmla="*/ 0 w 1031"/>
                  <a:gd name="T107" fmla="*/ 0 h 904"/>
                  <a:gd name="T108" fmla="*/ 0 w 1031"/>
                  <a:gd name="T109" fmla="*/ 0 h 904"/>
                  <a:gd name="T110" fmla="*/ 0 w 1031"/>
                  <a:gd name="T111" fmla="*/ 0 h 904"/>
                  <a:gd name="T112" fmla="*/ 0 w 1031"/>
                  <a:gd name="T113" fmla="*/ 0 h 904"/>
                  <a:gd name="T114" fmla="*/ 0 w 1031"/>
                  <a:gd name="T115" fmla="*/ 0 h 904"/>
                  <a:gd name="T116" fmla="*/ 0 w 1031"/>
                  <a:gd name="T117" fmla="*/ 0 h 904"/>
                  <a:gd name="T118" fmla="*/ 0 w 1031"/>
                  <a:gd name="T119" fmla="*/ 0 h 904"/>
                  <a:gd name="T120" fmla="*/ 0 w 1031"/>
                  <a:gd name="T121" fmla="*/ 0 h 90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031" h="904">
                    <a:moveTo>
                      <a:pt x="645" y="0"/>
                    </a:moveTo>
                    <a:lnTo>
                      <a:pt x="637" y="46"/>
                    </a:lnTo>
                    <a:lnTo>
                      <a:pt x="0" y="813"/>
                    </a:lnTo>
                    <a:lnTo>
                      <a:pt x="54" y="904"/>
                    </a:lnTo>
                    <a:lnTo>
                      <a:pt x="529" y="581"/>
                    </a:lnTo>
                    <a:lnTo>
                      <a:pt x="546" y="569"/>
                    </a:lnTo>
                    <a:lnTo>
                      <a:pt x="561" y="558"/>
                    </a:lnTo>
                    <a:lnTo>
                      <a:pt x="577" y="547"/>
                    </a:lnTo>
                    <a:lnTo>
                      <a:pt x="592" y="537"/>
                    </a:lnTo>
                    <a:lnTo>
                      <a:pt x="606" y="526"/>
                    </a:lnTo>
                    <a:lnTo>
                      <a:pt x="620" y="516"/>
                    </a:lnTo>
                    <a:lnTo>
                      <a:pt x="632" y="506"/>
                    </a:lnTo>
                    <a:lnTo>
                      <a:pt x="646" y="497"/>
                    </a:lnTo>
                    <a:lnTo>
                      <a:pt x="659" y="488"/>
                    </a:lnTo>
                    <a:lnTo>
                      <a:pt x="673" y="477"/>
                    </a:lnTo>
                    <a:lnTo>
                      <a:pt x="687" y="468"/>
                    </a:lnTo>
                    <a:lnTo>
                      <a:pt x="701" y="459"/>
                    </a:lnTo>
                    <a:lnTo>
                      <a:pt x="716" y="448"/>
                    </a:lnTo>
                    <a:lnTo>
                      <a:pt x="732" y="439"/>
                    </a:lnTo>
                    <a:lnTo>
                      <a:pt x="749" y="428"/>
                    </a:lnTo>
                    <a:lnTo>
                      <a:pt x="766" y="418"/>
                    </a:lnTo>
                    <a:lnTo>
                      <a:pt x="769" y="417"/>
                    </a:lnTo>
                    <a:lnTo>
                      <a:pt x="778" y="414"/>
                    </a:lnTo>
                    <a:lnTo>
                      <a:pt x="790" y="410"/>
                    </a:lnTo>
                    <a:lnTo>
                      <a:pt x="807" y="405"/>
                    </a:lnTo>
                    <a:lnTo>
                      <a:pt x="825" y="399"/>
                    </a:lnTo>
                    <a:lnTo>
                      <a:pt x="847" y="392"/>
                    </a:lnTo>
                    <a:lnTo>
                      <a:pt x="869" y="385"/>
                    </a:lnTo>
                    <a:lnTo>
                      <a:pt x="893" y="378"/>
                    </a:lnTo>
                    <a:lnTo>
                      <a:pt x="916" y="370"/>
                    </a:lnTo>
                    <a:lnTo>
                      <a:pt x="939" y="363"/>
                    </a:lnTo>
                    <a:lnTo>
                      <a:pt x="961" y="356"/>
                    </a:lnTo>
                    <a:lnTo>
                      <a:pt x="981" y="351"/>
                    </a:lnTo>
                    <a:lnTo>
                      <a:pt x="1000" y="345"/>
                    </a:lnTo>
                    <a:lnTo>
                      <a:pt x="1013" y="340"/>
                    </a:lnTo>
                    <a:lnTo>
                      <a:pt x="1025" y="338"/>
                    </a:lnTo>
                    <a:lnTo>
                      <a:pt x="1031" y="335"/>
                    </a:lnTo>
                    <a:lnTo>
                      <a:pt x="1022" y="312"/>
                    </a:lnTo>
                    <a:lnTo>
                      <a:pt x="1010" y="290"/>
                    </a:lnTo>
                    <a:lnTo>
                      <a:pt x="996" y="269"/>
                    </a:lnTo>
                    <a:lnTo>
                      <a:pt x="980" y="248"/>
                    </a:lnTo>
                    <a:lnTo>
                      <a:pt x="962" y="227"/>
                    </a:lnTo>
                    <a:lnTo>
                      <a:pt x="944" y="209"/>
                    </a:lnTo>
                    <a:lnTo>
                      <a:pt x="923" y="189"/>
                    </a:lnTo>
                    <a:lnTo>
                      <a:pt x="901" y="171"/>
                    </a:lnTo>
                    <a:lnTo>
                      <a:pt x="879" y="153"/>
                    </a:lnTo>
                    <a:lnTo>
                      <a:pt x="855" y="137"/>
                    </a:lnTo>
                    <a:lnTo>
                      <a:pt x="832" y="120"/>
                    </a:lnTo>
                    <a:lnTo>
                      <a:pt x="809" y="105"/>
                    </a:lnTo>
                    <a:lnTo>
                      <a:pt x="787" y="90"/>
                    </a:lnTo>
                    <a:lnTo>
                      <a:pt x="765" y="76"/>
                    </a:lnTo>
                    <a:lnTo>
                      <a:pt x="743" y="62"/>
                    </a:lnTo>
                    <a:lnTo>
                      <a:pt x="723" y="49"/>
                    </a:lnTo>
                    <a:lnTo>
                      <a:pt x="714" y="44"/>
                    </a:lnTo>
                    <a:lnTo>
                      <a:pt x="703" y="39"/>
                    </a:lnTo>
                    <a:lnTo>
                      <a:pt x="693" y="33"/>
                    </a:lnTo>
                    <a:lnTo>
                      <a:pt x="682" y="26"/>
                    </a:lnTo>
                    <a:lnTo>
                      <a:pt x="672" y="20"/>
                    </a:lnTo>
                    <a:lnTo>
                      <a:pt x="661" y="14"/>
                    </a:lnTo>
                    <a:lnTo>
                      <a:pt x="653" y="7"/>
                    </a:lnTo>
                    <a:lnTo>
                      <a:pt x="645"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3" name="Freeform 234"/>
              <p:cNvSpPr>
                <a:spLocks/>
              </p:cNvSpPr>
              <p:nvPr/>
            </p:nvSpPr>
            <p:spPr bwMode="auto">
              <a:xfrm>
                <a:off x="4623" y="480"/>
                <a:ext cx="6" cy="16"/>
              </a:xfrm>
              <a:custGeom>
                <a:avLst/>
                <a:gdLst>
                  <a:gd name="T0" fmla="*/ 0 w 16"/>
                  <a:gd name="T1" fmla="*/ 0 h 49"/>
                  <a:gd name="T2" fmla="*/ 0 w 16"/>
                  <a:gd name="T3" fmla="*/ 0 h 49"/>
                  <a:gd name="T4" fmla="*/ 0 w 16"/>
                  <a:gd name="T5" fmla="*/ 0 h 49"/>
                  <a:gd name="T6" fmla="*/ 0 w 16"/>
                  <a:gd name="T7" fmla="*/ 0 h 49"/>
                  <a:gd name="T8" fmla="*/ 0 w 16"/>
                  <a:gd name="T9" fmla="*/ 0 h 49"/>
                  <a:gd name="T10" fmla="*/ 0 w 16"/>
                  <a:gd name="T11" fmla="*/ 0 h 49"/>
                  <a:gd name="T12" fmla="*/ 0 w 16"/>
                  <a:gd name="T13" fmla="*/ 0 h 49"/>
                  <a:gd name="T14" fmla="*/ 0 w 16"/>
                  <a:gd name="T15" fmla="*/ 0 h 49"/>
                  <a:gd name="T16" fmla="*/ 0 w 16"/>
                  <a:gd name="T17" fmla="*/ 0 h 49"/>
                  <a:gd name="T18" fmla="*/ 0 w 16"/>
                  <a:gd name="T19" fmla="*/ 0 h 49"/>
                  <a:gd name="T20" fmla="*/ 0 w 16"/>
                  <a:gd name="T21" fmla="*/ 0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 h="49">
                    <a:moveTo>
                      <a:pt x="6" y="49"/>
                    </a:moveTo>
                    <a:lnTo>
                      <a:pt x="16" y="2"/>
                    </a:lnTo>
                    <a:lnTo>
                      <a:pt x="6" y="0"/>
                    </a:lnTo>
                    <a:lnTo>
                      <a:pt x="0" y="46"/>
                    </a:lnTo>
                    <a:lnTo>
                      <a:pt x="1" y="44"/>
                    </a:lnTo>
                    <a:lnTo>
                      <a:pt x="6" y="49"/>
                    </a:lnTo>
                    <a:lnTo>
                      <a:pt x="8" y="49"/>
                    </a:lnTo>
                    <a:lnTo>
                      <a:pt x="8" y="48"/>
                    </a:lnTo>
                    <a:lnTo>
                      <a:pt x="8" y="47"/>
                    </a:lnTo>
                    <a:lnTo>
                      <a:pt x="6" y="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4" name="Freeform 235"/>
              <p:cNvSpPr>
                <a:spLocks/>
              </p:cNvSpPr>
              <p:nvPr/>
            </p:nvSpPr>
            <p:spPr bwMode="auto">
              <a:xfrm>
                <a:off x="4410" y="494"/>
                <a:ext cx="215" cy="258"/>
              </a:xfrm>
              <a:custGeom>
                <a:avLst/>
                <a:gdLst>
                  <a:gd name="T0" fmla="*/ 0 w 646"/>
                  <a:gd name="T1" fmla="*/ 0 h 772"/>
                  <a:gd name="T2" fmla="*/ 0 w 646"/>
                  <a:gd name="T3" fmla="*/ 0 h 772"/>
                  <a:gd name="T4" fmla="*/ 0 w 646"/>
                  <a:gd name="T5" fmla="*/ 0 h 772"/>
                  <a:gd name="T6" fmla="*/ 0 w 646"/>
                  <a:gd name="T7" fmla="*/ 0 h 772"/>
                  <a:gd name="T8" fmla="*/ 0 w 646"/>
                  <a:gd name="T9" fmla="*/ 0 h 772"/>
                  <a:gd name="T10" fmla="*/ 0 w 646"/>
                  <a:gd name="T11" fmla="*/ 0 h 772"/>
                  <a:gd name="T12" fmla="*/ 0 w 646"/>
                  <a:gd name="T13" fmla="*/ 0 h 772"/>
                  <a:gd name="T14" fmla="*/ 0 w 646"/>
                  <a:gd name="T15" fmla="*/ 0 h 772"/>
                  <a:gd name="T16" fmla="*/ 0 w 646"/>
                  <a:gd name="T17" fmla="*/ 0 h 772"/>
                  <a:gd name="T18" fmla="*/ 0 w 646"/>
                  <a:gd name="T19" fmla="*/ 0 h 772"/>
                  <a:gd name="T20" fmla="*/ 0 w 646"/>
                  <a:gd name="T21" fmla="*/ 0 h 772"/>
                  <a:gd name="T22" fmla="*/ 0 w 646"/>
                  <a:gd name="T23" fmla="*/ 0 h 7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46" h="772">
                    <a:moveTo>
                      <a:pt x="10" y="767"/>
                    </a:moveTo>
                    <a:lnTo>
                      <a:pt x="10" y="772"/>
                    </a:lnTo>
                    <a:lnTo>
                      <a:pt x="646" y="5"/>
                    </a:lnTo>
                    <a:lnTo>
                      <a:pt x="641" y="0"/>
                    </a:lnTo>
                    <a:lnTo>
                      <a:pt x="3" y="766"/>
                    </a:lnTo>
                    <a:lnTo>
                      <a:pt x="2" y="772"/>
                    </a:lnTo>
                    <a:lnTo>
                      <a:pt x="3" y="766"/>
                    </a:lnTo>
                    <a:lnTo>
                      <a:pt x="2" y="767"/>
                    </a:lnTo>
                    <a:lnTo>
                      <a:pt x="0" y="768"/>
                    </a:lnTo>
                    <a:lnTo>
                      <a:pt x="0" y="771"/>
                    </a:lnTo>
                    <a:lnTo>
                      <a:pt x="2" y="772"/>
                    </a:lnTo>
                    <a:lnTo>
                      <a:pt x="10" y="7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5" name="Freeform 236"/>
              <p:cNvSpPr>
                <a:spLocks/>
              </p:cNvSpPr>
              <p:nvPr/>
            </p:nvSpPr>
            <p:spPr bwMode="auto">
              <a:xfrm>
                <a:off x="4411" y="750"/>
                <a:ext cx="20" cy="33"/>
              </a:xfrm>
              <a:custGeom>
                <a:avLst/>
                <a:gdLst>
                  <a:gd name="T0" fmla="*/ 0 w 61"/>
                  <a:gd name="T1" fmla="*/ 0 h 99"/>
                  <a:gd name="T2" fmla="*/ 0 w 61"/>
                  <a:gd name="T3" fmla="*/ 0 h 99"/>
                  <a:gd name="T4" fmla="*/ 0 w 61"/>
                  <a:gd name="T5" fmla="*/ 0 h 99"/>
                  <a:gd name="T6" fmla="*/ 0 w 61"/>
                  <a:gd name="T7" fmla="*/ 0 h 99"/>
                  <a:gd name="T8" fmla="*/ 0 w 61"/>
                  <a:gd name="T9" fmla="*/ 0 h 99"/>
                  <a:gd name="T10" fmla="*/ 0 w 61"/>
                  <a:gd name="T11" fmla="*/ 0 h 99"/>
                  <a:gd name="T12" fmla="*/ 0 w 61"/>
                  <a:gd name="T13" fmla="*/ 0 h 99"/>
                  <a:gd name="T14" fmla="*/ 0 w 61"/>
                  <a:gd name="T15" fmla="*/ 0 h 99"/>
                  <a:gd name="T16" fmla="*/ 0 w 61"/>
                  <a:gd name="T17" fmla="*/ 0 h 99"/>
                  <a:gd name="T18" fmla="*/ 0 w 61"/>
                  <a:gd name="T19" fmla="*/ 0 h 9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1" h="99">
                    <a:moveTo>
                      <a:pt x="55" y="90"/>
                    </a:moveTo>
                    <a:lnTo>
                      <a:pt x="61" y="91"/>
                    </a:lnTo>
                    <a:lnTo>
                      <a:pt x="8" y="0"/>
                    </a:lnTo>
                    <a:lnTo>
                      <a:pt x="0" y="5"/>
                    </a:lnTo>
                    <a:lnTo>
                      <a:pt x="53" y="95"/>
                    </a:lnTo>
                    <a:lnTo>
                      <a:pt x="60" y="97"/>
                    </a:lnTo>
                    <a:lnTo>
                      <a:pt x="53" y="95"/>
                    </a:lnTo>
                    <a:lnTo>
                      <a:pt x="55" y="99"/>
                    </a:lnTo>
                    <a:lnTo>
                      <a:pt x="60" y="97"/>
                    </a:lnTo>
                    <a:lnTo>
                      <a:pt x="55" y="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6" name="Freeform 237"/>
              <p:cNvSpPr>
                <a:spLocks/>
              </p:cNvSpPr>
              <p:nvPr/>
            </p:nvSpPr>
            <p:spPr bwMode="auto">
              <a:xfrm>
                <a:off x="4429" y="618"/>
                <a:ext cx="239" cy="164"/>
              </a:xfrm>
              <a:custGeom>
                <a:avLst/>
                <a:gdLst>
                  <a:gd name="T0" fmla="*/ 0 w 717"/>
                  <a:gd name="T1" fmla="*/ 0 h 494"/>
                  <a:gd name="T2" fmla="*/ 0 w 717"/>
                  <a:gd name="T3" fmla="*/ 0 h 494"/>
                  <a:gd name="T4" fmla="*/ 0 w 717"/>
                  <a:gd name="T5" fmla="*/ 0 h 494"/>
                  <a:gd name="T6" fmla="*/ 0 w 717"/>
                  <a:gd name="T7" fmla="*/ 0 h 494"/>
                  <a:gd name="T8" fmla="*/ 0 w 717"/>
                  <a:gd name="T9" fmla="*/ 0 h 494"/>
                  <a:gd name="T10" fmla="*/ 0 w 717"/>
                  <a:gd name="T11" fmla="*/ 0 h 494"/>
                  <a:gd name="T12" fmla="*/ 0 w 717"/>
                  <a:gd name="T13" fmla="*/ 0 h 49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17" h="494">
                    <a:moveTo>
                      <a:pt x="0" y="487"/>
                    </a:moveTo>
                    <a:lnTo>
                      <a:pt x="5" y="494"/>
                    </a:lnTo>
                    <a:lnTo>
                      <a:pt x="717" y="7"/>
                    </a:lnTo>
                    <a:lnTo>
                      <a:pt x="716" y="9"/>
                    </a:lnTo>
                    <a:lnTo>
                      <a:pt x="714" y="0"/>
                    </a:lnTo>
                    <a:lnTo>
                      <a:pt x="713" y="0"/>
                    </a:lnTo>
                    <a:lnTo>
                      <a:pt x="0" y="4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7" name="Freeform 238"/>
              <p:cNvSpPr>
                <a:spLocks/>
              </p:cNvSpPr>
              <p:nvPr/>
            </p:nvSpPr>
            <p:spPr bwMode="auto">
              <a:xfrm>
                <a:off x="4667" y="590"/>
                <a:ext cx="91" cy="31"/>
              </a:xfrm>
              <a:custGeom>
                <a:avLst/>
                <a:gdLst>
                  <a:gd name="T0" fmla="*/ 0 w 272"/>
                  <a:gd name="T1" fmla="*/ 0 h 92"/>
                  <a:gd name="T2" fmla="*/ 0 w 272"/>
                  <a:gd name="T3" fmla="*/ 0 h 92"/>
                  <a:gd name="T4" fmla="*/ 0 w 272"/>
                  <a:gd name="T5" fmla="*/ 0 h 92"/>
                  <a:gd name="T6" fmla="*/ 0 w 272"/>
                  <a:gd name="T7" fmla="*/ 0 h 92"/>
                  <a:gd name="T8" fmla="*/ 0 w 272"/>
                  <a:gd name="T9" fmla="*/ 0 h 92"/>
                  <a:gd name="T10" fmla="*/ 0 w 272"/>
                  <a:gd name="T11" fmla="*/ 0 h 92"/>
                  <a:gd name="T12" fmla="*/ 0 w 272"/>
                  <a:gd name="T13" fmla="*/ 0 h 92"/>
                  <a:gd name="T14" fmla="*/ 0 w 272"/>
                  <a:gd name="T15" fmla="*/ 0 h 92"/>
                  <a:gd name="T16" fmla="*/ 0 w 272"/>
                  <a:gd name="T17" fmla="*/ 0 h 92"/>
                  <a:gd name="T18" fmla="*/ 0 w 272"/>
                  <a:gd name="T19" fmla="*/ 0 h 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2" h="92">
                    <a:moveTo>
                      <a:pt x="261" y="6"/>
                    </a:moveTo>
                    <a:lnTo>
                      <a:pt x="265" y="0"/>
                    </a:lnTo>
                    <a:lnTo>
                      <a:pt x="0" y="83"/>
                    </a:lnTo>
                    <a:lnTo>
                      <a:pt x="2" y="92"/>
                    </a:lnTo>
                    <a:lnTo>
                      <a:pt x="267" y="8"/>
                    </a:lnTo>
                    <a:lnTo>
                      <a:pt x="271" y="3"/>
                    </a:lnTo>
                    <a:lnTo>
                      <a:pt x="267" y="8"/>
                    </a:lnTo>
                    <a:lnTo>
                      <a:pt x="272" y="7"/>
                    </a:lnTo>
                    <a:lnTo>
                      <a:pt x="271" y="3"/>
                    </a:lnTo>
                    <a:lnTo>
                      <a:pt x="26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8" name="Freeform 239"/>
              <p:cNvSpPr>
                <a:spLocks/>
              </p:cNvSpPr>
              <p:nvPr/>
            </p:nvSpPr>
            <p:spPr bwMode="auto">
              <a:xfrm>
                <a:off x="4697" y="524"/>
                <a:ext cx="60" cy="68"/>
              </a:xfrm>
              <a:custGeom>
                <a:avLst/>
                <a:gdLst>
                  <a:gd name="T0" fmla="*/ 0 w 181"/>
                  <a:gd name="T1" fmla="*/ 0 h 204"/>
                  <a:gd name="T2" fmla="*/ 0 w 181"/>
                  <a:gd name="T3" fmla="*/ 0 h 204"/>
                  <a:gd name="T4" fmla="*/ 0 w 181"/>
                  <a:gd name="T5" fmla="*/ 0 h 204"/>
                  <a:gd name="T6" fmla="*/ 0 w 181"/>
                  <a:gd name="T7" fmla="*/ 0 h 204"/>
                  <a:gd name="T8" fmla="*/ 0 w 181"/>
                  <a:gd name="T9" fmla="*/ 0 h 204"/>
                  <a:gd name="T10" fmla="*/ 0 w 181"/>
                  <a:gd name="T11" fmla="*/ 0 h 204"/>
                  <a:gd name="T12" fmla="*/ 0 w 181"/>
                  <a:gd name="T13" fmla="*/ 0 h 204"/>
                  <a:gd name="T14" fmla="*/ 0 w 181"/>
                  <a:gd name="T15" fmla="*/ 0 h 204"/>
                  <a:gd name="T16" fmla="*/ 0 w 181"/>
                  <a:gd name="T17" fmla="*/ 0 h 204"/>
                  <a:gd name="T18" fmla="*/ 0 w 181"/>
                  <a:gd name="T19" fmla="*/ 0 h 204"/>
                  <a:gd name="T20" fmla="*/ 0 w 181"/>
                  <a:gd name="T21" fmla="*/ 0 h 204"/>
                  <a:gd name="T22" fmla="*/ 0 w 181"/>
                  <a:gd name="T23" fmla="*/ 0 h 204"/>
                  <a:gd name="T24" fmla="*/ 0 w 181"/>
                  <a:gd name="T25" fmla="*/ 0 h 204"/>
                  <a:gd name="T26" fmla="*/ 0 w 181"/>
                  <a:gd name="T27" fmla="*/ 0 h 204"/>
                  <a:gd name="T28" fmla="*/ 0 w 181"/>
                  <a:gd name="T29" fmla="*/ 0 h 204"/>
                  <a:gd name="T30" fmla="*/ 0 w 181"/>
                  <a:gd name="T31" fmla="*/ 0 h 204"/>
                  <a:gd name="T32" fmla="*/ 0 w 181"/>
                  <a:gd name="T33" fmla="*/ 0 h 204"/>
                  <a:gd name="T34" fmla="*/ 0 w 181"/>
                  <a:gd name="T35" fmla="*/ 0 h 204"/>
                  <a:gd name="T36" fmla="*/ 0 w 181"/>
                  <a:gd name="T37" fmla="*/ 0 h 20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1" h="204">
                    <a:moveTo>
                      <a:pt x="0" y="8"/>
                    </a:moveTo>
                    <a:lnTo>
                      <a:pt x="34" y="33"/>
                    </a:lnTo>
                    <a:lnTo>
                      <a:pt x="61" y="55"/>
                    </a:lnTo>
                    <a:lnTo>
                      <a:pt x="82" y="74"/>
                    </a:lnTo>
                    <a:lnTo>
                      <a:pt x="100" y="94"/>
                    </a:lnTo>
                    <a:lnTo>
                      <a:pt x="117" y="116"/>
                    </a:lnTo>
                    <a:lnTo>
                      <a:pt x="133" y="141"/>
                    </a:lnTo>
                    <a:lnTo>
                      <a:pt x="150" y="169"/>
                    </a:lnTo>
                    <a:lnTo>
                      <a:pt x="171" y="204"/>
                    </a:lnTo>
                    <a:lnTo>
                      <a:pt x="181" y="201"/>
                    </a:lnTo>
                    <a:lnTo>
                      <a:pt x="165" y="171"/>
                    </a:lnTo>
                    <a:lnTo>
                      <a:pt x="148" y="142"/>
                    </a:lnTo>
                    <a:lnTo>
                      <a:pt x="128" y="114"/>
                    </a:lnTo>
                    <a:lnTo>
                      <a:pt x="107" y="88"/>
                    </a:lnTo>
                    <a:lnTo>
                      <a:pt x="84" y="64"/>
                    </a:lnTo>
                    <a:lnTo>
                      <a:pt x="60" y="41"/>
                    </a:lnTo>
                    <a:lnTo>
                      <a:pt x="33" y="20"/>
                    </a:lnTo>
                    <a:lnTo>
                      <a:pt x="5"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9" name="Freeform 240"/>
              <p:cNvSpPr>
                <a:spLocks/>
              </p:cNvSpPr>
              <p:nvPr/>
            </p:nvSpPr>
            <p:spPr bwMode="auto">
              <a:xfrm>
                <a:off x="4625" y="478"/>
                <a:ext cx="74" cy="49"/>
              </a:xfrm>
              <a:custGeom>
                <a:avLst/>
                <a:gdLst>
                  <a:gd name="T0" fmla="*/ 0 w 220"/>
                  <a:gd name="T1" fmla="*/ 0 h 147"/>
                  <a:gd name="T2" fmla="*/ 0 w 220"/>
                  <a:gd name="T3" fmla="*/ 0 h 147"/>
                  <a:gd name="T4" fmla="*/ 0 w 220"/>
                  <a:gd name="T5" fmla="*/ 0 h 147"/>
                  <a:gd name="T6" fmla="*/ 0 w 220"/>
                  <a:gd name="T7" fmla="*/ 0 h 147"/>
                  <a:gd name="T8" fmla="*/ 0 w 220"/>
                  <a:gd name="T9" fmla="*/ 0 h 147"/>
                  <a:gd name="T10" fmla="*/ 0 w 220"/>
                  <a:gd name="T11" fmla="*/ 0 h 147"/>
                  <a:gd name="T12" fmla="*/ 0 w 220"/>
                  <a:gd name="T13" fmla="*/ 0 h 147"/>
                  <a:gd name="T14" fmla="*/ 0 w 220"/>
                  <a:gd name="T15" fmla="*/ 0 h 147"/>
                  <a:gd name="T16" fmla="*/ 0 w 220"/>
                  <a:gd name="T17" fmla="*/ 0 h 147"/>
                  <a:gd name="T18" fmla="*/ 0 w 220"/>
                  <a:gd name="T19" fmla="*/ 0 h 147"/>
                  <a:gd name="T20" fmla="*/ 0 w 220"/>
                  <a:gd name="T21" fmla="*/ 0 h 147"/>
                  <a:gd name="T22" fmla="*/ 0 w 220"/>
                  <a:gd name="T23" fmla="*/ 0 h 147"/>
                  <a:gd name="T24" fmla="*/ 0 w 220"/>
                  <a:gd name="T25" fmla="*/ 0 h 147"/>
                  <a:gd name="T26" fmla="*/ 0 w 220"/>
                  <a:gd name="T27" fmla="*/ 0 h 147"/>
                  <a:gd name="T28" fmla="*/ 0 w 220"/>
                  <a:gd name="T29" fmla="*/ 0 h 147"/>
                  <a:gd name="T30" fmla="*/ 0 w 220"/>
                  <a:gd name="T31" fmla="*/ 0 h 147"/>
                  <a:gd name="T32" fmla="*/ 0 w 220"/>
                  <a:gd name="T33" fmla="*/ 0 h 147"/>
                  <a:gd name="T34" fmla="*/ 0 w 220"/>
                  <a:gd name="T35" fmla="*/ 0 h 147"/>
                  <a:gd name="T36" fmla="*/ 0 w 220"/>
                  <a:gd name="T37" fmla="*/ 0 h 147"/>
                  <a:gd name="T38" fmla="*/ 0 w 220"/>
                  <a:gd name="T39" fmla="*/ 0 h 147"/>
                  <a:gd name="T40" fmla="*/ 0 w 220"/>
                  <a:gd name="T41" fmla="*/ 0 h 147"/>
                  <a:gd name="T42" fmla="*/ 0 w 220"/>
                  <a:gd name="T43" fmla="*/ 0 h 147"/>
                  <a:gd name="T44" fmla="*/ 0 w 220"/>
                  <a:gd name="T45" fmla="*/ 0 h 147"/>
                  <a:gd name="T46" fmla="*/ 0 w 220"/>
                  <a:gd name="T47" fmla="*/ 0 h 147"/>
                  <a:gd name="T48" fmla="*/ 0 w 220"/>
                  <a:gd name="T49" fmla="*/ 0 h 147"/>
                  <a:gd name="T50" fmla="*/ 0 w 220"/>
                  <a:gd name="T51" fmla="*/ 0 h 147"/>
                  <a:gd name="T52" fmla="*/ 0 w 220"/>
                  <a:gd name="T53" fmla="*/ 0 h 147"/>
                  <a:gd name="T54" fmla="*/ 0 w 220"/>
                  <a:gd name="T55" fmla="*/ 0 h 147"/>
                  <a:gd name="T56" fmla="*/ 0 w 220"/>
                  <a:gd name="T57" fmla="*/ 0 h 147"/>
                  <a:gd name="T58" fmla="*/ 0 w 220"/>
                  <a:gd name="T59" fmla="*/ 0 h 147"/>
                  <a:gd name="T60" fmla="*/ 0 w 220"/>
                  <a:gd name="T61" fmla="*/ 0 h 147"/>
                  <a:gd name="T62" fmla="*/ 0 w 220"/>
                  <a:gd name="T63" fmla="*/ 0 h 147"/>
                  <a:gd name="T64" fmla="*/ 0 w 220"/>
                  <a:gd name="T65" fmla="*/ 0 h 147"/>
                  <a:gd name="T66" fmla="*/ 0 w 220"/>
                  <a:gd name="T67" fmla="*/ 0 h 147"/>
                  <a:gd name="T68" fmla="*/ 0 w 220"/>
                  <a:gd name="T69" fmla="*/ 0 h 147"/>
                  <a:gd name="T70" fmla="*/ 0 w 220"/>
                  <a:gd name="T71" fmla="*/ 0 h 147"/>
                  <a:gd name="T72" fmla="*/ 0 w 220"/>
                  <a:gd name="T73" fmla="*/ 0 h 147"/>
                  <a:gd name="T74" fmla="*/ 0 w 220"/>
                  <a:gd name="T75" fmla="*/ 0 h 147"/>
                  <a:gd name="T76" fmla="*/ 0 w 220"/>
                  <a:gd name="T77" fmla="*/ 0 h 147"/>
                  <a:gd name="T78" fmla="*/ 0 w 220"/>
                  <a:gd name="T79" fmla="*/ 0 h 14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20" h="147">
                    <a:moveTo>
                      <a:pt x="10" y="8"/>
                    </a:moveTo>
                    <a:lnTo>
                      <a:pt x="3" y="10"/>
                    </a:lnTo>
                    <a:lnTo>
                      <a:pt x="17" y="18"/>
                    </a:lnTo>
                    <a:lnTo>
                      <a:pt x="30" y="26"/>
                    </a:lnTo>
                    <a:lnTo>
                      <a:pt x="43" y="34"/>
                    </a:lnTo>
                    <a:lnTo>
                      <a:pt x="56" y="43"/>
                    </a:lnTo>
                    <a:lnTo>
                      <a:pt x="70" y="51"/>
                    </a:lnTo>
                    <a:lnTo>
                      <a:pt x="84" y="60"/>
                    </a:lnTo>
                    <a:lnTo>
                      <a:pt x="97" y="68"/>
                    </a:lnTo>
                    <a:lnTo>
                      <a:pt x="111" y="76"/>
                    </a:lnTo>
                    <a:lnTo>
                      <a:pt x="124" y="86"/>
                    </a:lnTo>
                    <a:lnTo>
                      <a:pt x="138" y="94"/>
                    </a:lnTo>
                    <a:lnTo>
                      <a:pt x="150" y="102"/>
                    </a:lnTo>
                    <a:lnTo>
                      <a:pt x="163" y="111"/>
                    </a:lnTo>
                    <a:lnTo>
                      <a:pt x="177" y="120"/>
                    </a:lnTo>
                    <a:lnTo>
                      <a:pt x="190" y="129"/>
                    </a:lnTo>
                    <a:lnTo>
                      <a:pt x="203" y="138"/>
                    </a:lnTo>
                    <a:lnTo>
                      <a:pt x="215" y="147"/>
                    </a:lnTo>
                    <a:lnTo>
                      <a:pt x="220" y="139"/>
                    </a:lnTo>
                    <a:lnTo>
                      <a:pt x="207" y="130"/>
                    </a:lnTo>
                    <a:lnTo>
                      <a:pt x="195" y="122"/>
                    </a:lnTo>
                    <a:lnTo>
                      <a:pt x="182" y="112"/>
                    </a:lnTo>
                    <a:lnTo>
                      <a:pt x="168" y="104"/>
                    </a:lnTo>
                    <a:lnTo>
                      <a:pt x="155" y="95"/>
                    </a:lnTo>
                    <a:lnTo>
                      <a:pt x="142" y="87"/>
                    </a:lnTo>
                    <a:lnTo>
                      <a:pt x="128" y="77"/>
                    </a:lnTo>
                    <a:lnTo>
                      <a:pt x="116" y="69"/>
                    </a:lnTo>
                    <a:lnTo>
                      <a:pt x="102" y="61"/>
                    </a:lnTo>
                    <a:lnTo>
                      <a:pt x="89" y="52"/>
                    </a:lnTo>
                    <a:lnTo>
                      <a:pt x="75" y="44"/>
                    </a:lnTo>
                    <a:lnTo>
                      <a:pt x="61" y="36"/>
                    </a:lnTo>
                    <a:lnTo>
                      <a:pt x="48" y="27"/>
                    </a:lnTo>
                    <a:lnTo>
                      <a:pt x="34" y="19"/>
                    </a:lnTo>
                    <a:lnTo>
                      <a:pt x="21" y="11"/>
                    </a:lnTo>
                    <a:lnTo>
                      <a:pt x="7" y="3"/>
                    </a:lnTo>
                    <a:lnTo>
                      <a:pt x="0" y="6"/>
                    </a:lnTo>
                    <a:lnTo>
                      <a:pt x="7" y="3"/>
                    </a:lnTo>
                    <a:lnTo>
                      <a:pt x="2" y="0"/>
                    </a:lnTo>
                    <a:lnTo>
                      <a:pt x="0" y="6"/>
                    </a:lnTo>
                    <a:lnTo>
                      <a:pt x="1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0" name="Freeform 241"/>
              <p:cNvSpPr>
                <a:spLocks/>
              </p:cNvSpPr>
              <p:nvPr/>
            </p:nvSpPr>
            <p:spPr bwMode="auto">
              <a:xfrm>
                <a:off x="4530" y="353"/>
                <a:ext cx="340" cy="269"/>
              </a:xfrm>
              <a:custGeom>
                <a:avLst/>
                <a:gdLst>
                  <a:gd name="T0" fmla="*/ 0 w 1018"/>
                  <a:gd name="T1" fmla="*/ 0 h 805"/>
                  <a:gd name="T2" fmla="*/ 0 w 1018"/>
                  <a:gd name="T3" fmla="*/ 0 h 805"/>
                  <a:gd name="T4" fmla="*/ 0 w 1018"/>
                  <a:gd name="T5" fmla="*/ 0 h 805"/>
                  <a:gd name="T6" fmla="*/ 0 w 1018"/>
                  <a:gd name="T7" fmla="*/ 0 h 805"/>
                  <a:gd name="T8" fmla="*/ 0 w 1018"/>
                  <a:gd name="T9" fmla="*/ 0 h 805"/>
                  <a:gd name="T10" fmla="*/ 0 w 1018"/>
                  <a:gd name="T11" fmla="*/ 0 h 805"/>
                  <a:gd name="T12" fmla="*/ 0 w 1018"/>
                  <a:gd name="T13" fmla="*/ 0 h 805"/>
                  <a:gd name="T14" fmla="*/ 0 w 1018"/>
                  <a:gd name="T15" fmla="*/ 0 h 805"/>
                  <a:gd name="T16" fmla="*/ 0 w 1018"/>
                  <a:gd name="T17" fmla="*/ 0 h 805"/>
                  <a:gd name="T18" fmla="*/ 0 w 1018"/>
                  <a:gd name="T19" fmla="*/ 0 h 805"/>
                  <a:gd name="T20" fmla="*/ 0 w 1018"/>
                  <a:gd name="T21" fmla="*/ 0 h 805"/>
                  <a:gd name="T22" fmla="*/ 0 w 1018"/>
                  <a:gd name="T23" fmla="*/ 0 h 805"/>
                  <a:gd name="T24" fmla="*/ 0 w 1018"/>
                  <a:gd name="T25" fmla="*/ 0 h 805"/>
                  <a:gd name="T26" fmla="*/ 0 w 1018"/>
                  <a:gd name="T27" fmla="*/ 0 h 805"/>
                  <a:gd name="T28" fmla="*/ 0 w 1018"/>
                  <a:gd name="T29" fmla="*/ 0 h 805"/>
                  <a:gd name="T30" fmla="*/ 0 w 1018"/>
                  <a:gd name="T31" fmla="*/ 0 h 805"/>
                  <a:gd name="T32" fmla="*/ 0 w 1018"/>
                  <a:gd name="T33" fmla="*/ 0 h 805"/>
                  <a:gd name="T34" fmla="*/ 0 w 1018"/>
                  <a:gd name="T35" fmla="*/ 0 h 805"/>
                  <a:gd name="T36" fmla="*/ 0 w 1018"/>
                  <a:gd name="T37" fmla="*/ 0 h 805"/>
                  <a:gd name="T38" fmla="*/ 0 w 1018"/>
                  <a:gd name="T39" fmla="*/ 0 h 805"/>
                  <a:gd name="T40" fmla="*/ 0 w 1018"/>
                  <a:gd name="T41" fmla="*/ 0 h 805"/>
                  <a:gd name="T42" fmla="*/ 0 w 1018"/>
                  <a:gd name="T43" fmla="*/ 0 h 805"/>
                  <a:gd name="T44" fmla="*/ 0 w 1018"/>
                  <a:gd name="T45" fmla="*/ 0 h 805"/>
                  <a:gd name="T46" fmla="*/ 0 w 1018"/>
                  <a:gd name="T47" fmla="*/ 0 h 805"/>
                  <a:gd name="T48" fmla="*/ 0 w 1018"/>
                  <a:gd name="T49" fmla="*/ 0 h 805"/>
                  <a:gd name="T50" fmla="*/ 0 w 1018"/>
                  <a:gd name="T51" fmla="*/ 0 h 805"/>
                  <a:gd name="T52" fmla="*/ 0 w 1018"/>
                  <a:gd name="T53" fmla="*/ 0 h 805"/>
                  <a:gd name="T54" fmla="*/ 0 w 1018"/>
                  <a:gd name="T55" fmla="*/ 0 h 805"/>
                  <a:gd name="T56" fmla="*/ 0 w 1018"/>
                  <a:gd name="T57" fmla="*/ 0 h 805"/>
                  <a:gd name="T58" fmla="*/ 0 w 1018"/>
                  <a:gd name="T59" fmla="*/ 0 h 805"/>
                  <a:gd name="T60" fmla="*/ 0 w 1018"/>
                  <a:gd name="T61" fmla="*/ 0 h 805"/>
                  <a:gd name="T62" fmla="*/ 0 w 1018"/>
                  <a:gd name="T63" fmla="*/ 0 h 805"/>
                  <a:gd name="T64" fmla="*/ 0 w 1018"/>
                  <a:gd name="T65" fmla="*/ 0 h 805"/>
                  <a:gd name="T66" fmla="*/ 0 w 1018"/>
                  <a:gd name="T67" fmla="*/ 0 h 805"/>
                  <a:gd name="T68" fmla="*/ 0 w 1018"/>
                  <a:gd name="T69" fmla="*/ 0 h 805"/>
                  <a:gd name="T70" fmla="*/ 0 w 1018"/>
                  <a:gd name="T71" fmla="*/ 0 h 805"/>
                  <a:gd name="T72" fmla="*/ 0 w 1018"/>
                  <a:gd name="T73" fmla="*/ 0 h 805"/>
                  <a:gd name="T74" fmla="*/ 0 w 1018"/>
                  <a:gd name="T75" fmla="*/ 0 h 805"/>
                  <a:gd name="T76" fmla="*/ 0 w 1018"/>
                  <a:gd name="T77" fmla="*/ 0 h 805"/>
                  <a:gd name="T78" fmla="*/ 0 w 1018"/>
                  <a:gd name="T79" fmla="*/ 0 h 805"/>
                  <a:gd name="T80" fmla="*/ 0 w 1018"/>
                  <a:gd name="T81" fmla="*/ 0 h 805"/>
                  <a:gd name="T82" fmla="*/ 0 w 1018"/>
                  <a:gd name="T83" fmla="*/ 0 h 805"/>
                  <a:gd name="T84" fmla="*/ 0 w 1018"/>
                  <a:gd name="T85" fmla="*/ 0 h 805"/>
                  <a:gd name="T86" fmla="*/ 0 w 1018"/>
                  <a:gd name="T87" fmla="*/ 0 h 805"/>
                  <a:gd name="T88" fmla="*/ 0 w 1018"/>
                  <a:gd name="T89" fmla="*/ 0 h 805"/>
                  <a:gd name="T90" fmla="*/ 0 w 1018"/>
                  <a:gd name="T91" fmla="*/ 0 h 805"/>
                  <a:gd name="T92" fmla="*/ 0 w 1018"/>
                  <a:gd name="T93" fmla="*/ 0 h 805"/>
                  <a:gd name="T94" fmla="*/ 0 w 1018"/>
                  <a:gd name="T95" fmla="*/ 0 h 805"/>
                  <a:gd name="T96" fmla="*/ 0 w 1018"/>
                  <a:gd name="T97" fmla="*/ 0 h 805"/>
                  <a:gd name="T98" fmla="*/ 0 w 1018"/>
                  <a:gd name="T99" fmla="*/ 0 h 805"/>
                  <a:gd name="T100" fmla="*/ 0 w 1018"/>
                  <a:gd name="T101" fmla="*/ 0 h 805"/>
                  <a:gd name="T102" fmla="*/ 0 w 1018"/>
                  <a:gd name="T103" fmla="*/ 0 h 805"/>
                  <a:gd name="T104" fmla="*/ 0 w 1018"/>
                  <a:gd name="T105" fmla="*/ 0 h 805"/>
                  <a:gd name="T106" fmla="*/ 0 w 1018"/>
                  <a:gd name="T107" fmla="*/ 0 h 805"/>
                  <a:gd name="T108" fmla="*/ 0 w 1018"/>
                  <a:gd name="T109" fmla="*/ 0 h 80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018" h="805">
                    <a:moveTo>
                      <a:pt x="1018" y="767"/>
                    </a:moveTo>
                    <a:lnTo>
                      <a:pt x="887" y="805"/>
                    </a:lnTo>
                    <a:lnTo>
                      <a:pt x="862" y="782"/>
                    </a:lnTo>
                    <a:lnTo>
                      <a:pt x="835" y="760"/>
                    </a:lnTo>
                    <a:lnTo>
                      <a:pt x="810" y="735"/>
                    </a:lnTo>
                    <a:lnTo>
                      <a:pt x="784" y="712"/>
                    </a:lnTo>
                    <a:lnTo>
                      <a:pt x="758" y="689"/>
                    </a:lnTo>
                    <a:lnTo>
                      <a:pt x="732" y="666"/>
                    </a:lnTo>
                    <a:lnTo>
                      <a:pt x="706" y="642"/>
                    </a:lnTo>
                    <a:lnTo>
                      <a:pt x="679" y="619"/>
                    </a:lnTo>
                    <a:lnTo>
                      <a:pt x="654" y="596"/>
                    </a:lnTo>
                    <a:lnTo>
                      <a:pt x="627" y="573"/>
                    </a:lnTo>
                    <a:lnTo>
                      <a:pt x="600" y="550"/>
                    </a:lnTo>
                    <a:lnTo>
                      <a:pt x="574" y="528"/>
                    </a:lnTo>
                    <a:lnTo>
                      <a:pt x="546" y="506"/>
                    </a:lnTo>
                    <a:lnTo>
                      <a:pt x="519" y="485"/>
                    </a:lnTo>
                    <a:lnTo>
                      <a:pt x="491" y="464"/>
                    </a:lnTo>
                    <a:lnTo>
                      <a:pt x="463" y="445"/>
                    </a:lnTo>
                    <a:lnTo>
                      <a:pt x="444" y="432"/>
                    </a:lnTo>
                    <a:lnTo>
                      <a:pt x="425" y="418"/>
                    </a:lnTo>
                    <a:lnTo>
                      <a:pt x="405" y="404"/>
                    </a:lnTo>
                    <a:lnTo>
                      <a:pt x="387" y="391"/>
                    </a:lnTo>
                    <a:lnTo>
                      <a:pt x="367" y="377"/>
                    </a:lnTo>
                    <a:lnTo>
                      <a:pt x="348" y="363"/>
                    </a:lnTo>
                    <a:lnTo>
                      <a:pt x="328" y="349"/>
                    </a:lnTo>
                    <a:lnTo>
                      <a:pt x="310" y="335"/>
                    </a:lnTo>
                    <a:lnTo>
                      <a:pt x="291" y="321"/>
                    </a:lnTo>
                    <a:lnTo>
                      <a:pt x="272" y="307"/>
                    </a:lnTo>
                    <a:lnTo>
                      <a:pt x="253" y="293"/>
                    </a:lnTo>
                    <a:lnTo>
                      <a:pt x="234" y="279"/>
                    </a:lnTo>
                    <a:lnTo>
                      <a:pt x="216" y="266"/>
                    </a:lnTo>
                    <a:lnTo>
                      <a:pt x="197" y="252"/>
                    </a:lnTo>
                    <a:lnTo>
                      <a:pt x="179" y="236"/>
                    </a:lnTo>
                    <a:lnTo>
                      <a:pt x="160" y="223"/>
                    </a:lnTo>
                    <a:lnTo>
                      <a:pt x="143" y="210"/>
                    </a:lnTo>
                    <a:lnTo>
                      <a:pt x="123" y="196"/>
                    </a:lnTo>
                    <a:lnTo>
                      <a:pt x="104" y="181"/>
                    </a:lnTo>
                    <a:lnTo>
                      <a:pt x="84" y="166"/>
                    </a:lnTo>
                    <a:lnTo>
                      <a:pt x="65" y="150"/>
                    </a:lnTo>
                    <a:lnTo>
                      <a:pt x="47" y="134"/>
                    </a:lnTo>
                    <a:lnTo>
                      <a:pt x="30" y="118"/>
                    </a:lnTo>
                    <a:lnTo>
                      <a:pt x="16" y="102"/>
                    </a:lnTo>
                    <a:lnTo>
                      <a:pt x="8" y="85"/>
                    </a:lnTo>
                    <a:lnTo>
                      <a:pt x="3" y="68"/>
                    </a:lnTo>
                    <a:lnTo>
                      <a:pt x="1" y="49"/>
                    </a:lnTo>
                    <a:lnTo>
                      <a:pt x="0" y="32"/>
                    </a:lnTo>
                    <a:lnTo>
                      <a:pt x="0" y="26"/>
                    </a:lnTo>
                    <a:lnTo>
                      <a:pt x="1" y="16"/>
                    </a:lnTo>
                    <a:lnTo>
                      <a:pt x="1" y="5"/>
                    </a:lnTo>
                    <a:lnTo>
                      <a:pt x="2" y="0"/>
                    </a:lnTo>
                    <a:lnTo>
                      <a:pt x="3" y="0"/>
                    </a:lnTo>
                    <a:lnTo>
                      <a:pt x="3" y="2"/>
                    </a:lnTo>
                    <a:lnTo>
                      <a:pt x="3" y="3"/>
                    </a:lnTo>
                    <a:lnTo>
                      <a:pt x="3" y="4"/>
                    </a:lnTo>
                    <a:lnTo>
                      <a:pt x="5" y="9"/>
                    </a:lnTo>
                    <a:lnTo>
                      <a:pt x="7" y="12"/>
                    </a:lnTo>
                    <a:lnTo>
                      <a:pt x="9" y="16"/>
                    </a:lnTo>
                    <a:lnTo>
                      <a:pt x="11" y="19"/>
                    </a:lnTo>
                    <a:lnTo>
                      <a:pt x="18" y="32"/>
                    </a:lnTo>
                    <a:lnTo>
                      <a:pt x="26" y="45"/>
                    </a:lnTo>
                    <a:lnTo>
                      <a:pt x="36" y="56"/>
                    </a:lnTo>
                    <a:lnTo>
                      <a:pt x="45" y="67"/>
                    </a:lnTo>
                    <a:lnTo>
                      <a:pt x="64" y="84"/>
                    </a:lnTo>
                    <a:lnTo>
                      <a:pt x="83" y="102"/>
                    </a:lnTo>
                    <a:lnTo>
                      <a:pt x="104" y="118"/>
                    </a:lnTo>
                    <a:lnTo>
                      <a:pt x="125" y="133"/>
                    </a:lnTo>
                    <a:lnTo>
                      <a:pt x="146" y="148"/>
                    </a:lnTo>
                    <a:lnTo>
                      <a:pt x="168" y="163"/>
                    </a:lnTo>
                    <a:lnTo>
                      <a:pt x="189" y="178"/>
                    </a:lnTo>
                    <a:lnTo>
                      <a:pt x="210" y="193"/>
                    </a:lnTo>
                    <a:lnTo>
                      <a:pt x="231" y="209"/>
                    </a:lnTo>
                    <a:lnTo>
                      <a:pt x="251" y="223"/>
                    </a:lnTo>
                    <a:lnTo>
                      <a:pt x="272" y="238"/>
                    </a:lnTo>
                    <a:lnTo>
                      <a:pt x="292" y="252"/>
                    </a:lnTo>
                    <a:lnTo>
                      <a:pt x="313" y="267"/>
                    </a:lnTo>
                    <a:lnTo>
                      <a:pt x="333" y="281"/>
                    </a:lnTo>
                    <a:lnTo>
                      <a:pt x="354" y="296"/>
                    </a:lnTo>
                    <a:lnTo>
                      <a:pt x="375" y="310"/>
                    </a:lnTo>
                    <a:lnTo>
                      <a:pt x="396" y="325"/>
                    </a:lnTo>
                    <a:lnTo>
                      <a:pt x="417" y="339"/>
                    </a:lnTo>
                    <a:lnTo>
                      <a:pt x="438" y="353"/>
                    </a:lnTo>
                    <a:lnTo>
                      <a:pt x="459" y="368"/>
                    </a:lnTo>
                    <a:lnTo>
                      <a:pt x="478" y="382"/>
                    </a:lnTo>
                    <a:lnTo>
                      <a:pt x="499" y="396"/>
                    </a:lnTo>
                    <a:lnTo>
                      <a:pt x="520" y="411"/>
                    </a:lnTo>
                    <a:lnTo>
                      <a:pt x="541" y="425"/>
                    </a:lnTo>
                    <a:lnTo>
                      <a:pt x="562" y="440"/>
                    </a:lnTo>
                    <a:lnTo>
                      <a:pt x="583" y="455"/>
                    </a:lnTo>
                    <a:lnTo>
                      <a:pt x="605" y="470"/>
                    </a:lnTo>
                    <a:lnTo>
                      <a:pt x="626" y="485"/>
                    </a:lnTo>
                    <a:lnTo>
                      <a:pt x="647" y="500"/>
                    </a:lnTo>
                    <a:lnTo>
                      <a:pt x="668" y="516"/>
                    </a:lnTo>
                    <a:lnTo>
                      <a:pt x="690" y="531"/>
                    </a:lnTo>
                    <a:lnTo>
                      <a:pt x="711" y="546"/>
                    </a:lnTo>
                    <a:lnTo>
                      <a:pt x="732" y="561"/>
                    </a:lnTo>
                    <a:lnTo>
                      <a:pt x="754" y="576"/>
                    </a:lnTo>
                    <a:lnTo>
                      <a:pt x="775" y="591"/>
                    </a:lnTo>
                    <a:lnTo>
                      <a:pt x="796" y="607"/>
                    </a:lnTo>
                    <a:lnTo>
                      <a:pt x="817" y="623"/>
                    </a:lnTo>
                    <a:lnTo>
                      <a:pt x="839" y="638"/>
                    </a:lnTo>
                    <a:lnTo>
                      <a:pt x="859" y="653"/>
                    </a:lnTo>
                    <a:lnTo>
                      <a:pt x="880" y="668"/>
                    </a:lnTo>
                    <a:lnTo>
                      <a:pt x="898" y="681"/>
                    </a:lnTo>
                    <a:lnTo>
                      <a:pt x="914" y="693"/>
                    </a:lnTo>
                    <a:lnTo>
                      <a:pt x="930" y="706"/>
                    </a:lnTo>
                    <a:lnTo>
                      <a:pt x="948" y="719"/>
                    </a:lnTo>
                    <a:lnTo>
                      <a:pt x="964" y="732"/>
                    </a:lnTo>
                    <a:lnTo>
                      <a:pt x="982" y="743"/>
                    </a:lnTo>
                    <a:lnTo>
                      <a:pt x="999" y="755"/>
                    </a:lnTo>
                    <a:lnTo>
                      <a:pt x="1018" y="767"/>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1" name="Freeform 242"/>
              <p:cNvSpPr>
                <a:spLocks/>
              </p:cNvSpPr>
              <p:nvPr/>
            </p:nvSpPr>
            <p:spPr bwMode="auto">
              <a:xfrm>
                <a:off x="4530" y="353"/>
                <a:ext cx="14" cy="21"/>
              </a:xfrm>
              <a:custGeom>
                <a:avLst/>
                <a:gdLst>
                  <a:gd name="T0" fmla="*/ 0 w 41"/>
                  <a:gd name="T1" fmla="*/ 0 h 63"/>
                  <a:gd name="T2" fmla="*/ 0 w 41"/>
                  <a:gd name="T3" fmla="*/ 0 h 63"/>
                  <a:gd name="T4" fmla="*/ 0 w 41"/>
                  <a:gd name="T5" fmla="*/ 0 h 63"/>
                  <a:gd name="T6" fmla="*/ 0 w 41"/>
                  <a:gd name="T7" fmla="*/ 0 h 63"/>
                  <a:gd name="T8" fmla="*/ 0 w 41"/>
                  <a:gd name="T9" fmla="*/ 0 h 63"/>
                  <a:gd name="T10" fmla="*/ 0 w 41"/>
                  <a:gd name="T11" fmla="*/ 0 h 63"/>
                  <a:gd name="T12" fmla="*/ 0 w 41"/>
                  <a:gd name="T13" fmla="*/ 0 h 63"/>
                  <a:gd name="T14" fmla="*/ 0 w 41"/>
                  <a:gd name="T15" fmla="*/ 0 h 63"/>
                  <a:gd name="T16" fmla="*/ 0 w 41"/>
                  <a:gd name="T17" fmla="*/ 0 h 63"/>
                  <a:gd name="T18" fmla="*/ 0 w 41"/>
                  <a:gd name="T19" fmla="*/ 0 h 63"/>
                  <a:gd name="T20" fmla="*/ 0 w 41"/>
                  <a:gd name="T21" fmla="*/ 0 h 63"/>
                  <a:gd name="T22" fmla="*/ 0 w 41"/>
                  <a:gd name="T23" fmla="*/ 0 h 63"/>
                  <a:gd name="T24" fmla="*/ 0 w 41"/>
                  <a:gd name="T25" fmla="*/ 0 h 63"/>
                  <a:gd name="T26" fmla="*/ 0 w 41"/>
                  <a:gd name="T27" fmla="*/ 0 h 63"/>
                  <a:gd name="T28" fmla="*/ 0 w 41"/>
                  <a:gd name="T29" fmla="*/ 0 h 63"/>
                  <a:gd name="T30" fmla="*/ 0 w 41"/>
                  <a:gd name="T31" fmla="*/ 0 h 63"/>
                  <a:gd name="T32" fmla="*/ 0 w 41"/>
                  <a:gd name="T33" fmla="*/ 0 h 63"/>
                  <a:gd name="T34" fmla="*/ 0 w 41"/>
                  <a:gd name="T35" fmla="*/ 0 h 63"/>
                  <a:gd name="T36" fmla="*/ 0 w 41"/>
                  <a:gd name="T37" fmla="*/ 0 h 6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1" h="63">
                    <a:moveTo>
                      <a:pt x="41" y="61"/>
                    </a:moveTo>
                    <a:lnTo>
                      <a:pt x="38" y="55"/>
                    </a:lnTo>
                    <a:lnTo>
                      <a:pt x="32" y="48"/>
                    </a:lnTo>
                    <a:lnTo>
                      <a:pt x="26" y="40"/>
                    </a:lnTo>
                    <a:lnTo>
                      <a:pt x="21" y="30"/>
                    </a:lnTo>
                    <a:lnTo>
                      <a:pt x="15" y="22"/>
                    </a:lnTo>
                    <a:lnTo>
                      <a:pt x="10" y="13"/>
                    </a:lnTo>
                    <a:lnTo>
                      <a:pt x="7" y="6"/>
                    </a:lnTo>
                    <a:lnTo>
                      <a:pt x="4" y="0"/>
                    </a:lnTo>
                    <a:lnTo>
                      <a:pt x="0" y="1"/>
                    </a:lnTo>
                    <a:lnTo>
                      <a:pt x="2" y="8"/>
                    </a:lnTo>
                    <a:lnTo>
                      <a:pt x="7" y="17"/>
                    </a:lnTo>
                    <a:lnTo>
                      <a:pt x="11" y="25"/>
                    </a:lnTo>
                    <a:lnTo>
                      <a:pt x="17" y="34"/>
                    </a:lnTo>
                    <a:lnTo>
                      <a:pt x="23" y="42"/>
                    </a:lnTo>
                    <a:lnTo>
                      <a:pt x="29" y="50"/>
                    </a:lnTo>
                    <a:lnTo>
                      <a:pt x="33" y="57"/>
                    </a:lnTo>
                    <a:lnTo>
                      <a:pt x="38" y="63"/>
                    </a:lnTo>
                    <a:lnTo>
                      <a:pt x="41"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2" name="Freeform 243"/>
              <p:cNvSpPr>
                <a:spLocks/>
              </p:cNvSpPr>
              <p:nvPr/>
            </p:nvSpPr>
            <p:spPr bwMode="auto">
              <a:xfrm>
                <a:off x="4543" y="373"/>
                <a:ext cx="168" cy="123"/>
              </a:xfrm>
              <a:custGeom>
                <a:avLst/>
                <a:gdLst>
                  <a:gd name="T0" fmla="*/ 0 w 503"/>
                  <a:gd name="T1" fmla="*/ 0 h 367"/>
                  <a:gd name="T2" fmla="*/ 0 w 503"/>
                  <a:gd name="T3" fmla="*/ 0 h 367"/>
                  <a:gd name="T4" fmla="*/ 0 w 503"/>
                  <a:gd name="T5" fmla="*/ 0 h 367"/>
                  <a:gd name="T6" fmla="*/ 0 w 503"/>
                  <a:gd name="T7" fmla="*/ 0 h 367"/>
                  <a:gd name="T8" fmla="*/ 0 w 503"/>
                  <a:gd name="T9" fmla="*/ 0 h 367"/>
                  <a:gd name="T10" fmla="*/ 0 w 503"/>
                  <a:gd name="T11" fmla="*/ 0 h 367"/>
                  <a:gd name="T12" fmla="*/ 0 w 503"/>
                  <a:gd name="T13" fmla="*/ 0 h 367"/>
                  <a:gd name="T14" fmla="*/ 0 w 503"/>
                  <a:gd name="T15" fmla="*/ 0 h 367"/>
                  <a:gd name="T16" fmla="*/ 0 w 503"/>
                  <a:gd name="T17" fmla="*/ 0 h 367"/>
                  <a:gd name="T18" fmla="*/ 0 w 503"/>
                  <a:gd name="T19" fmla="*/ 0 h 367"/>
                  <a:gd name="T20" fmla="*/ 0 w 503"/>
                  <a:gd name="T21" fmla="*/ 0 h 367"/>
                  <a:gd name="T22" fmla="*/ 0 w 503"/>
                  <a:gd name="T23" fmla="*/ 0 h 367"/>
                  <a:gd name="T24" fmla="*/ 0 w 503"/>
                  <a:gd name="T25" fmla="*/ 0 h 367"/>
                  <a:gd name="T26" fmla="*/ 0 w 503"/>
                  <a:gd name="T27" fmla="*/ 0 h 367"/>
                  <a:gd name="T28" fmla="*/ 0 w 503"/>
                  <a:gd name="T29" fmla="*/ 0 h 367"/>
                  <a:gd name="T30" fmla="*/ 0 w 503"/>
                  <a:gd name="T31" fmla="*/ 0 h 367"/>
                  <a:gd name="T32" fmla="*/ 0 w 503"/>
                  <a:gd name="T33" fmla="*/ 0 h 367"/>
                  <a:gd name="T34" fmla="*/ 0 w 503"/>
                  <a:gd name="T35" fmla="*/ 0 h 367"/>
                  <a:gd name="T36" fmla="*/ 0 w 503"/>
                  <a:gd name="T37" fmla="*/ 0 h 367"/>
                  <a:gd name="T38" fmla="*/ 0 w 503"/>
                  <a:gd name="T39" fmla="*/ 0 h 367"/>
                  <a:gd name="T40" fmla="*/ 0 w 503"/>
                  <a:gd name="T41" fmla="*/ 0 h 367"/>
                  <a:gd name="T42" fmla="*/ 0 w 503"/>
                  <a:gd name="T43" fmla="*/ 0 h 367"/>
                  <a:gd name="T44" fmla="*/ 0 w 503"/>
                  <a:gd name="T45" fmla="*/ 0 h 367"/>
                  <a:gd name="T46" fmla="*/ 0 w 503"/>
                  <a:gd name="T47" fmla="*/ 0 h 367"/>
                  <a:gd name="T48" fmla="*/ 0 w 503"/>
                  <a:gd name="T49" fmla="*/ 0 h 367"/>
                  <a:gd name="T50" fmla="*/ 0 w 503"/>
                  <a:gd name="T51" fmla="*/ 0 h 367"/>
                  <a:gd name="T52" fmla="*/ 0 w 503"/>
                  <a:gd name="T53" fmla="*/ 0 h 367"/>
                  <a:gd name="T54" fmla="*/ 0 w 503"/>
                  <a:gd name="T55" fmla="*/ 0 h 367"/>
                  <a:gd name="T56" fmla="*/ 0 w 503"/>
                  <a:gd name="T57" fmla="*/ 0 h 367"/>
                  <a:gd name="T58" fmla="*/ 0 w 503"/>
                  <a:gd name="T59" fmla="*/ 0 h 367"/>
                  <a:gd name="T60" fmla="*/ 0 w 503"/>
                  <a:gd name="T61" fmla="*/ 0 h 367"/>
                  <a:gd name="T62" fmla="*/ 0 w 503"/>
                  <a:gd name="T63" fmla="*/ 0 h 367"/>
                  <a:gd name="T64" fmla="*/ 0 w 503"/>
                  <a:gd name="T65" fmla="*/ 0 h 367"/>
                  <a:gd name="T66" fmla="*/ 0 w 503"/>
                  <a:gd name="T67" fmla="*/ 0 h 367"/>
                  <a:gd name="T68" fmla="*/ 0 w 503"/>
                  <a:gd name="T69" fmla="*/ 0 h 36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03" h="367">
                    <a:moveTo>
                      <a:pt x="503" y="364"/>
                    </a:moveTo>
                    <a:lnTo>
                      <a:pt x="485" y="350"/>
                    </a:lnTo>
                    <a:lnTo>
                      <a:pt x="459" y="333"/>
                    </a:lnTo>
                    <a:lnTo>
                      <a:pt x="430" y="313"/>
                    </a:lnTo>
                    <a:lnTo>
                      <a:pt x="396" y="289"/>
                    </a:lnTo>
                    <a:lnTo>
                      <a:pt x="359" y="264"/>
                    </a:lnTo>
                    <a:lnTo>
                      <a:pt x="320" y="236"/>
                    </a:lnTo>
                    <a:lnTo>
                      <a:pt x="279" y="208"/>
                    </a:lnTo>
                    <a:lnTo>
                      <a:pt x="238" y="179"/>
                    </a:lnTo>
                    <a:lnTo>
                      <a:pt x="198" y="151"/>
                    </a:lnTo>
                    <a:lnTo>
                      <a:pt x="158" y="123"/>
                    </a:lnTo>
                    <a:lnTo>
                      <a:pt x="121" y="96"/>
                    </a:lnTo>
                    <a:lnTo>
                      <a:pt x="87" y="71"/>
                    </a:lnTo>
                    <a:lnTo>
                      <a:pt x="58" y="49"/>
                    </a:lnTo>
                    <a:lnTo>
                      <a:pt x="34" y="29"/>
                    </a:lnTo>
                    <a:lnTo>
                      <a:pt x="15" y="12"/>
                    </a:lnTo>
                    <a:lnTo>
                      <a:pt x="3" y="0"/>
                    </a:lnTo>
                    <a:lnTo>
                      <a:pt x="0" y="2"/>
                    </a:lnTo>
                    <a:lnTo>
                      <a:pt x="9" y="12"/>
                    </a:lnTo>
                    <a:lnTo>
                      <a:pt x="27" y="28"/>
                    </a:lnTo>
                    <a:lnTo>
                      <a:pt x="50" y="46"/>
                    </a:lnTo>
                    <a:lnTo>
                      <a:pt x="79" y="68"/>
                    </a:lnTo>
                    <a:lnTo>
                      <a:pt x="114" y="94"/>
                    </a:lnTo>
                    <a:lnTo>
                      <a:pt x="151" y="122"/>
                    </a:lnTo>
                    <a:lnTo>
                      <a:pt x="192" y="151"/>
                    </a:lnTo>
                    <a:lnTo>
                      <a:pt x="234" y="180"/>
                    </a:lnTo>
                    <a:lnTo>
                      <a:pt x="277" y="210"/>
                    </a:lnTo>
                    <a:lnTo>
                      <a:pt x="318" y="239"/>
                    </a:lnTo>
                    <a:lnTo>
                      <a:pt x="359" y="267"/>
                    </a:lnTo>
                    <a:lnTo>
                      <a:pt x="397" y="294"/>
                    </a:lnTo>
                    <a:lnTo>
                      <a:pt x="431" y="317"/>
                    </a:lnTo>
                    <a:lnTo>
                      <a:pt x="461" y="338"/>
                    </a:lnTo>
                    <a:lnTo>
                      <a:pt x="485" y="354"/>
                    </a:lnTo>
                    <a:lnTo>
                      <a:pt x="502" y="367"/>
                    </a:lnTo>
                    <a:lnTo>
                      <a:pt x="503" y="3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3" name="Freeform 244"/>
              <p:cNvSpPr>
                <a:spLocks/>
              </p:cNvSpPr>
              <p:nvPr/>
            </p:nvSpPr>
            <p:spPr bwMode="auto">
              <a:xfrm>
                <a:off x="4710" y="495"/>
                <a:ext cx="161" cy="115"/>
              </a:xfrm>
              <a:custGeom>
                <a:avLst/>
                <a:gdLst>
                  <a:gd name="T0" fmla="*/ 0 w 482"/>
                  <a:gd name="T1" fmla="*/ 0 h 345"/>
                  <a:gd name="T2" fmla="*/ 0 w 482"/>
                  <a:gd name="T3" fmla="*/ 0 h 345"/>
                  <a:gd name="T4" fmla="*/ 0 w 482"/>
                  <a:gd name="T5" fmla="*/ 0 h 345"/>
                  <a:gd name="T6" fmla="*/ 0 w 482"/>
                  <a:gd name="T7" fmla="*/ 0 h 345"/>
                  <a:gd name="T8" fmla="*/ 0 w 482"/>
                  <a:gd name="T9" fmla="*/ 0 h 345"/>
                  <a:gd name="T10" fmla="*/ 0 w 482"/>
                  <a:gd name="T11" fmla="*/ 0 h 345"/>
                  <a:gd name="T12" fmla="*/ 0 w 482"/>
                  <a:gd name="T13" fmla="*/ 0 h 345"/>
                  <a:gd name="T14" fmla="*/ 0 w 482"/>
                  <a:gd name="T15" fmla="*/ 0 h 345"/>
                  <a:gd name="T16" fmla="*/ 0 w 482"/>
                  <a:gd name="T17" fmla="*/ 0 h 345"/>
                  <a:gd name="T18" fmla="*/ 0 w 482"/>
                  <a:gd name="T19" fmla="*/ 0 h 345"/>
                  <a:gd name="T20" fmla="*/ 0 w 482"/>
                  <a:gd name="T21" fmla="*/ 0 h 345"/>
                  <a:gd name="T22" fmla="*/ 0 w 482"/>
                  <a:gd name="T23" fmla="*/ 0 h 345"/>
                  <a:gd name="T24" fmla="*/ 0 w 482"/>
                  <a:gd name="T25" fmla="*/ 0 h 345"/>
                  <a:gd name="T26" fmla="*/ 0 w 482"/>
                  <a:gd name="T27" fmla="*/ 0 h 345"/>
                  <a:gd name="T28" fmla="*/ 0 w 482"/>
                  <a:gd name="T29" fmla="*/ 0 h 345"/>
                  <a:gd name="T30" fmla="*/ 0 w 482"/>
                  <a:gd name="T31" fmla="*/ 0 h 345"/>
                  <a:gd name="T32" fmla="*/ 0 w 482"/>
                  <a:gd name="T33" fmla="*/ 0 h 345"/>
                  <a:gd name="T34" fmla="*/ 0 w 482"/>
                  <a:gd name="T35" fmla="*/ 0 h 345"/>
                  <a:gd name="T36" fmla="*/ 0 w 482"/>
                  <a:gd name="T37" fmla="*/ 0 h 345"/>
                  <a:gd name="T38" fmla="*/ 0 w 482"/>
                  <a:gd name="T39" fmla="*/ 0 h 345"/>
                  <a:gd name="T40" fmla="*/ 0 w 482"/>
                  <a:gd name="T41" fmla="*/ 0 h 345"/>
                  <a:gd name="T42" fmla="*/ 0 w 482"/>
                  <a:gd name="T43" fmla="*/ 0 h 345"/>
                  <a:gd name="T44" fmla="*/ 0 w 482"/>
                  <a:gd name="T45" fmla="*/ 0 h 345"/>
                  <a:gd name="T46" fmla="*/ 0 w 482"/>
                  <a:gd name="T47" fmla="*/ 0 h 345"/>
                  <a:gd name="T48" fmla="*/ 0 w 482"/>
                  <a:gd name="T49" fmla="*/ 0 h 345"/>
                  <a:gd name="T50" fmla="*/ 0 w 482"/>
                  <a:gd name="T51" fmla="*/ 0 h 345"/>
                  <a:gd name="T52" fmla="*/ 0 w 482"/>
                  <a:gd name="T53" fmla="*/ 0 h 345"/>
                  <a:gd name="T54" fmla="*/ 0 w 482"/>
                  <a:gd name="T55" fmla="*/ 0 h 345"/>
                  <a:gd name="T56" fmla="*/ 0 w 482"/>
                  <a:gd name="T57" fmla="*/ 0 h 345"/>
                  <a:gd name="T58" fmla="*/ 0 w 482"/>
                  <a:gd name="T59" fmla="*/ 0 h 345"/>
                  <a:gd name="T60" fmla="*/ 0 w 482"/>
                  <a:gd name="T61" fmla="*/ 0 h 345"/>
                  <a:gd name="T62" fmla="*/ 0 w 482"/>
                  <a:gd name="T63" fmla="*/ 0 h 345"/>
                  <a:gd name="T64" fmla="*/ 0 w 482"/>
                  <a:gd name="T65" fmla="*/ 0 h 345"/>
                  <a:gd name="T66" fmla="*/ 0 w 482"/>
                  <a:gd name="T67" fmla="*/ 0 h 345"/>
                  <a:gd name="T68" fmla="*/ 0 w 482"/>
                  <a:gd name="T69" fmla="*/ 0 h 345"/>
                  <a:gd name="T70" fmla="*/ 0 w 482"/>
                  <a:gd name="T71" fmla="*/ 0 h 345"/>
                  <a:gd name="T72" fmla="*/ 0 w 482"/>
                  <a:gd name="T73" fmla="*/ 0 h 345"/>
                  <a:gd name="T74" fmla="*/ 0 w 482"/>
                  <a:gd name="T75" fmla="*/ 0 h 345"/>
                  <a:gd name="T76" fmla="*/ 0 w 482"/>
                  <a:gd name="T77" fmla="*/ 0 h 345"/>
                  <a:gd name="T78" fmla="*/ 0 w 482"/>
                  <a:gd name="T79" fmla="*/ 0 h 34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82" h="345">
                    <a:moveTo>
                      <a:pt x="478" y="345"/>
                    </a:moveTo>
                    <a:lnTo>
                      <a:pt x="479" y="342"/>
                    </a:lnTo>
                    <a:lnTo>
                      <a:pt x="473" y="338"/>
                    </a:lnTo>
                    <a:lnTo>
                      <a:pt x="459" y="328"/>
                    </a:lnTo>
                    <a:lnTo>
                      <a:pt x="437" y="313"/>
                    </a:lnTo>
                    <a:lnTo>
                      <a:pt x="409" y="292"/>
                    </a:lnTo>
                    <a:lnTo>
                      <a:pt x="375" y="268"/>
                    </a:lnTo>
                    <a:lnTo>
                      <a:pt x="338" y="242"/>
                    </a:lnTo>
                    <a:lnTo>
                      <a:pt x="299" y="213"/>
                    </a:lnTo>
                    <a:lnTo>
                      <a:pt x="257" y="182"/>
                    </a:lnTo>
                    <a:lnTo>
                      <a:pt x="214" y="152"/>
                    </a:lnTo>
                    <a:lnTo>
                      <a:pt x="173" y="123"/>
                    </a:lnTo>
                    <a:lnTo>
                      <a:pt x="132" y="94"/>
                    </a:lnTo>
                    <a:lnTo>
                      <a:pt x="96" y="67"/>
                    </a:lnTo>
                    <a:lnTo>
                      <a:pt x="63" y="44"/>
                    </a:lnTo>
                    <a:lnTo>
                      <a:pt x="36" y="24"/>
                    </a:lnTo>
                    <a:lnTo>
                      <a:pt x="15" y="9"/>
                    </a:lnTo>
                    <a:lnTo>
                      <a:pt x="1" y="0"/>
                    </a:lnTo>
                    <a:lnTo>
                      <a:pt x="0" y="3"/>
                    </a:lnTo>
                    <a:lnTo>
                      <a:pt x="30" y="24"/>
                    </a:lnTo>
                    <a:lnTo>
                      <a:pt x="60" y="45"/>
                    </a:lnTo>
                    <a:lnTo>
                      <a:pt x="89" y="66"/>
                    </a:lnTo>
                    <a:lnTo>
                      <a:pt x="120" y="87"/>
                    </a:lnTo>
                    <a:lnTo>
                      <a:pt x="150" y="109"/>
                    </a:lnTo>
                    <a:lnTo>
                      <a:pt x="179" y="130"/>
                    </a:lnTo>
                    <a:lnTo>
                      <a:pt x="209" y="151"/>
                    </a:lnTo>
                    <a:lnTo>
                      <a:pt x="238" y="173"/>
                    </a:lnTo>
                    <a:lnTo>
                      <a:pt x="268" y="194"/>
                    </a:lnTo>
                    <a:lnTo>
                      <a:pt x="297" y="216"/>
                    </a:lnTo>
                    <a:lnTo>
                      <a:pt x="328" y="238"/>
                    </a:lnTo>
                    <a:lnTo>
                      <a:pt x="358" y="259"/>
                    </a:lnTo>
                    <a:lnTo>
                      <a:pt x="387" y="281"/>
                    </a:lnTo>
                    <a:lnTo>
                      <a:pt x="417" y="302"/>
                    </a:lnTo>
                    <a:lnTo>
                      <a:pt x="446" y="324"/>
                    </a:lnTo>
                    <a:lnTo>
                      <a:pt x="476" y="345"/>
                    </a:lnTo>
                    <a:lnTo>
                      <a:pt x="476" y="340"/>
                    </a:lnTo>
                    <a:lnTo>
                      <a:pt x="478" y="345"/>
                    </a:lnTo>
                    <a:lnTo>
                      <a:pt x="482" y="344"/>
                    </a:lnTo>
                    <a:lnTo>
                      <a:pt x="479" y="342"/>
                    </a:lnTo>
                    <a:lnTo>
                      <a:pt x="478" y="3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4" name="Freeform 245"/>
              <p:cNvSpPr>
                <a:spLocks/>
              </p:cNvSpPr>
              <p:nvPr/>
            </p:nvSpPr>
            <p:spPr bwMode="auto">
              <a:xfrm>
                <a:off x="4826" y="608"/>
                <a:ext cx="44" cy="14"/>
              </a:xfrm>
              <a:custGeom>
                <a:avLst/>
                <a:gdLst>
                  <a:gd name="T0" fmla="*/ 0 w 132"/>
                  <a:gd name="T1" fmla="*/ 0 h 43"/>
                  <a:gd name="T2" fmla="*/ 0 w 132"/>
                  <a:gd name="T3" fmla="*/ 0 h 43"/>
                  <a:gd name="T4" fmla="*/ 0 w 132"/>
                  <a:gd name="T5" fmla="*/ 0 h 43"/>
                  <a:gd name="T6" fmla="*/ 0 w 132"/>
                  <a:gd name="T7" fmla="*/ 0 h 43"/>
                  <a:gd name="T8" fmla="*/ 0 w 132"/>
                  <a:gd name="T9" fmla="*/ 0 h 43"/>
                  <a:gd name="T10" fmla="*/ 0 w 132"/>
                  <a:gd name="T11" fmla="*/ 0 h 43"/>
                  <a:gd name="T12" fmla="*/ 0 w 132"/>
                  <a:gd name="T13" fmla="*/ 0 h 43"/>
                  <a:gd name="T14" fmla="*/ 0 w 132"/>
                  <a:gd name="T15" fmla="*/ 0 h 43"/>
                  <a:gd name="T16" fmla="*/ 0 w 132"/>
                  <a:gd name="T17" fmla="*/ 0 h 43"/>
                  <a:gd name="T18" fmla="*/ 0 w 132"/>
                  <a:gd name="T19" fmla="*/ 0 h 43"/>
                  <a:gd name="T20" fmla="*/ 0 w 132"/>
                  <a:gd name="T21" fmla="*/ 0 h 43"/>
                  <a:gd name="T22" fmla="*/ 0 w 132"/>
                  <a:gd name="T23" fmla="*/ 0 h 43"/>
                  <a:gd name="T24" fmla="*/ 0 w 132"/>
                  <a:gd name="T25" fmla="*/ 0 h 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2" h="43">
                    <a:moveTo>
                      <a:pt x="0" y="42"/>
                    </a:moveTo>
                    <a:lnTo>
                      <a:pt x="1" y="42"/>
                    </a:lnTo>
                    <a:lnTo>
                      <a:pt x="3" y="43"/>
                    </a:lnTo>
                    <a:lnTo>
                      <a:pt x="132" y="5"/>
                    </a:lnTo>
                    <a:lnTo>
                      <a:pt x="130" y="0"/>
                    </a:lnTo>
                    <a:lnTo>
                      <a:pt x="1" y="39"/>
                    </a:lnTo>
                    <a:lnTo>
                      <a:pt x="4" y="39"/>
                    </a:lnTo>
                    <a:lnTo>
                      <a:pt x="0" y="42"/>
                    </a:lnTo>
                    <a:lnTo>
                      <a:pt x="1" y="43"/>
                    </a:lnTo>
                    <a:lnTo>
                      <a:pt x="3" y="43"/>
                    </a:lnTo>
                    <a:lnTo>
                      <a:pt x="0" y="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5" name="Freeform 246"/>
              <p:cNvSpPr>
                <a:spLocks/>
              </p:cNvSpPr>
              <p:nvPr/>
            </p:nvSpPr>
            <p:spPr bwMode="auto">
              <a:xfrm>
                <a:off x="4682" y="500"/>
                <a:ext cx="145" cy="122"/>
              </a:xfrm>
              <a:custGeom>
                <a:avLst/>
                <a:gdLst>
                  <a:gd name="T0" fmla="*/ 0 w 434"/>
                  <a:gd name="T1" fmla="*/ 0 h 367"/>
                  <a:gd name="T2" fmla="*/ 0 w 434"/>
                  <a:gd name="T3" fmla="*/ 0 h 367"/>
                  <a:gd name="T4" fmla="*/ 0 w 434"/>
                  <a:gd name="T5" fmla="*/ 0 h 367"/>
                  <a:gd name="T6" fmla="*/ 0 w 434"/>
                  <a:gd name="T7" fmla="*/ 0 h 367"/>
                  <a:gd name="T8" fmla="*/ 0 w 434"/>
                  <a:gd name="T9" fmla="*/ 0 h 367"/>
                  <a:gd name="T10" fmla="*/ 0 w 434"/>
                  <a:gd name="T11" fmla="*/ 0 h 367"/>
                  <a:gd name="T12" fmla="*/ 0 w 434"/>
                  <a:gd name="T13" fmla="*/ 0 h 367"/>
                  <a:gd name="T14" fmla="*/ 0 w 434"/>
                  <a:gd name="T15" fmla="*/ 0 h 367"/>
                  <a:gd name="T16" fmla="*/ 0 w 434"/>
                  <a:gd name="T17" fmla="*/ 0 h 367"/>
                  <a:gd name="T18" fmla="*/ 0 w 434"/>
                  <a:gd name="T19" fmla="*/ 0 h 367"/>
                  <a:gd name="T20" fmla="*/ 0 w 434"/>
                  <a:gd name="T21" fmla="*/ 0 h 367"/>
                  <a:gd name="T22" fmla="*/ 0 w 434"/>
                  <a:gd name="T23" fmla="*/ 0 h 367"/>
                  <a:gd name="T24" fmla="*/ 0 w 434"/>
                  <a:gd name="T25" fmla="*/ 0 h 367"/>
                  <a:gd name="T26" fmla="*/ 0 w 434"/>
                  <a:gd name="T27" fmla="*/ 0 h 367"/>
                  <a:gd name="T28" fmla="*/ 0 w 434"/>
                  <a:gd name="T29" fmla="*/ 0 h 367"/>
                  <a:gd name="T30" fmla="*/ 0 w 434"/>
                  <a:gd name="T31" fmla="*/ 0 h 367"/>
                  <a:gd name="T32" fmla="*/ 0 w 434"/>
                  <a:gd name="T33" fmla="*/ 0 h 367"/>
                  <a:gd name="T34" fmla="*/ 0 w 434"/>
                  <a:gd name="T35" fmla="*/ 0 h 367"/>
                  <a:gd name="T36" fmla="*/ 0 w 434"/>
                  <a:gd name="T37" fmla="*/ 0 h 367"/>
                  <a:gd name="T38" fmla="*/ 0 w 434"/>
                  <a:gd name="T39" fmla="*/ 0 h 367"/>
                  <a:gd name="T40" fmla="*/ 0 w 434"/>
                  <a:gd name="T41" fmla="*/ 0 h 367"/>
                  <a:gd name="T42" fmla="*/ 0 w 434"/>
                  <a:gd name="T43" fmla="*/ 0 h 367"/>
                  <a:gd name="T44" fmla="*/ 0 w 434"/>
                  <a:gd name="T45" fmla="*/ 0 h 367"/>
                  <a:gd name="T46" fmla="*/ 0 w 434"/>
                  <a:gd name="T47" fmla="*/ 0 h 367"/>
                  <a:gd name="T48" fmla="*/ 0 w 434"/>
                  <a:gd name="T49" fmla="*/ 0 h 367"/>
                  <a:gd name="T50" fmla="*/ 0 w 434"/>
                  <a:gd name="T51" fmla="*/ 0 h 367"/>
                  <a:gd name="T52" fmla="*/ 0 w 434"/>
                  <a:gd name="T53" fmla="*/ 0 h 367"/>
                  <a:gd name="T54" fmla="*/ 0 w 434"/>
                  <a:gd name="T55" fmla="*/ 0 h 367"/>
                  <a:gd name="T56" fmla="*/ 0 w 434"/>
                  <a:gd name="T57" fmla="*/ 0 h 367"/>
                  <a:gd name="T58" fmla="*/ 0 w 434"/>
                  <a:gd name="T59" fmla="*/ 0 h 367"/>
                  <a:gd name="T60" fmla="*/ 0 w 434"/>
                  <a:gd name="T61" fmla="*/ 0 h 367"/>
                  <a:gd name="T62" fmla="*/ 0 w 434"/>
                  <a:gd name="T63" fmla="*/ 0 h 367"/>
                  <a:gd name="T64" fmla="*/ 0 w 434"/>
                  <a:gd name="T65" fmla="*/ 0 h 367"/>
                  <a:gd name="T66" fmla="*/ 0 w 434"/>
                  <a:gd name="T67" fmla="*/ 0 h 367"/>
                  <a:gd name="T68" fmla="*/ 0 w 434"/>
                  <a:gd name="T69" fmla="*/ 0 h 36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34" h="367">
                    <a:moveTo>
                      <a:pt x="0" y="3"/>
                    </a:moveTo>
                    <a:lnTo>
                      <a:pt x="13" y="13"/>
                    </a:lnTo>
                    <a:lnTo>
                      <a:pt x="33" y="27"/>
                    </a:lnTo>
                    <a:lnTo>
                      <a:pt x="56" y="45"/>
                    </a:lnTo>
                    <a:lnTo>
                      <a:pt x="84" y="67"/>
                    </a:lnTo>
                    <a:lnTo>
                      <a:pt x="115" y="93"/>
                    </a:lnTo>
                    <a:lnTo>
                      <a:pt x="149" y="121"/>
                    </a:lnTo>
                    <a:lnTo>
                      <a:pt x="184" y="150"/>
                    </a:lnTo>
                    <a:lnTo>
                      <a:pt x="220" y="180"/>
                    </a:lnTo>
                    <a:lnTo>
                      <a:pt x="256" y="210"/>
                    </a:lnTo>
                    <a:lnTo>
                      <a:pt x="291" y="241"/>
                    </a:lnTo>
                    <a:lnTo>
                      <a:pt x="323" y="268"/>
                    </a:lnTo>
                    <a:lnTo>
                      <a:pt x="354" y="295"/>
                    </a:lnTo>
                    <a:lnTo>
                      <a:pt x="380" y="320"/>
                    </a:lnTo>
                    <a:lnTo>
                      <a:pt x="402" y="339"/>
                    </a:lnTo>
                    <a:lnTo>
                      <a:pt x="420" y="356"/>
                    </a:lnTo>
                    <a:lnTo>
                      <a:pt x="430" y="367"/>
                    </a:lnTo>
                    <a:lnTo>
                      <a:pt x="434" y="364"/>
                    </a:lnTo>
                    <a:lnTo>
                      <a:pt x="424" y="354"/>
                    </a:lnTo>
                    <a:lnTo>
                      <a:pt x="408" y="339"/>
                    </a:lnTo>
                    <a:lnTo>
                      <a:pt x="386" y="320"/>
                    </a:lnTo>
                    <a:lnTo>
                      <a:pt x="361" y="296"/>
                    </a:lnTo>
                    <a:lnTo>
                      <a:pt x="329" y="270"/>
                    </a:lnTo>
                    <a:lnTo>
                      <a:pt x="297" y="241"/>
                    </a:lnTo>
                    <a:lnTo>
                      <a:pt x="261" y="210"/>
                    </a:lnTo>
                    <a:lnTo>
                      <a:pt x="225" y="180"/>
                    </a:lnTo>
                    <a:lnTo>
                      <a:pt x="187" y="150"/>
                    </a:lnTo>
                    <a:lnTo>
                      <a:pt x="151" y="120"/>
                    </a:lnTo>
                    <a:lnTo>
                      <a:pt x="118" y="92"/>
                    </a:lnTo>
                    <a:lnTo>
                      <a:pt x="85" y="65"/>
                    </a:lnTo>
                    <a:lnTo>
                      <a:pt x="57" y="43"/>
                    </a:lnTo>
                    <a:lnTo>
                      <a:pt x="33" y="23"/>
                    </a:lnTo>
                    <a:lnTo>
                      <a:pt x="14" y="9"/>
                    </a:lnTo>
                    <a:lnTo>
                      <a:pt x="1" y="0"/>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6" name="Freeform 247"/>
              <p:cNvSpPr>
                <a:spLocks/>
              </p:cNvSpPr>
              <p:nvPr/>
            </p:nvSpPr>
            <p:spPr bwMode="auto">
              <a:xfrm>
                <a:off x="4533" y="383"/>
                <a:ext cx="150" cy="118"/>
              </a:xfrm>
              <a:custGeom>
                <a:avLst/>
                <a:gdLst>
                  <a:gd name="T0" fmla="*/ 0 w 449"/>
                  <a:gd name="T1" fmla="*/ 0 h 352"/>
                  <a:gd name="T2" fmla="*/ 0 w 449"/>
                  <a:gd name="T3" fmla="*/ 0 h 352"/>
                  <a:gd name="T4" fmla="*/ 0 w 449"/>
                  <a:gd name="T5" fmla="*/ 0 h 352"/>
                  <a:gd name="T6" fmla="*/ 0 w 449"/>
                  <a:gd name="T7" fmla="*/ 0 h 352"/>
                  <a:gd name="T8" fmla="*/ 0 w 449"/>
                  <a:gd name="T9" fmla="*/ 0 h 352"/>
                  <a:gd name="T10" fmla="*/ 0 w 449"/>
                  <a:gd name="T11" fmla="*/ 0 h 352"/>
                  <a:gd name="T12" fmla="*/ 0 w 449"/>
                  <a:gd name="T13" fmla="*/ 0 h 352"/>
                  <a:gd name="T14" fmla="*/ 0 w 449"/>
                  <a:gd name="T15" fmla="*/ 0 h 352"/>
                  <a:gd name="T16" fmla="*/ 0 w 449"/>
                  <a:gd name="T17" fmla="*/ 0 h 352"/>
                  <a:gd name="T18" fmla="*/ 0 w 449"/>
                  <a:gd name="T19" fmla="*/ 0 h 352"/>
                  <a:gd name="T20" fmla="*/ 0 w 449"/>
                  <a:gd name="T21" fmla="*/ 0 h 352"/>
                  <a:gd name="T22" fmla="*/ 0 w 449"/>
                  <a:gd name="T23" fmla="*/ 0 h 352"/>
                  <a:gd name="T24" fmla="*/ 0 w 449"/>
                  <a:gd name="T25" fmla="*/ 0 h 352"/>
                  <a:gd name="T26" fmla="*/ 0 w 449"/>
                  <a:gd name="T27" fmla="*/ 0 h 352"/>
                  <a:gd name="T28" fmla="*/ 0 w 449"/>
                  <a:gd name="T29" fmla="*/ 0 h 352"/>
                  <a:gd name="T30" fmla="*/ 0 w 449"/>
                  <a:gd name="T31" fmla="*/ 0 h 352"/>
                  <a:gd name="T32" fmla="*/ 0 w 449"/>
                  <a:gd name="T33" fmla="*/ 0 h 352"/>
                  <a:gd name="T34" fmla="*/ 0 w 449"/>
                  <a:gd name="T35" fmla="*/ 0 h 352"/>
                  <a:gd name="T36" fmla="*/ 0 w 449"/>
                  <a:gd name="T37" fmla="*/ 0 h 352"/>
                  <a:gd name="T38" fmla="*/ 0 w 449"/>
                  <a:gd name="T39" fmla="*/ 0 h 352"/>
                  <a:gd name="T40" fmla="*/ 0 w 449"/>
                  <a:gd name="T41" fmla="*/ 0 h 352"/>
                  <a:gd name="T42" fmla="*/ 0 w 449"/>
                  <a:gd name="T43" fmla="*/ 0 h 352"/>
                  <a:gd name="T44" fmla="*/ 0 w 449"/>
                  <a:gd name="T45" fmla="*/ 0 h 352"/>
                  <a:gd name="T46" fmla="*/ 0 w 449"/>
                  <a:gd name="T47" fmla="*/ 0 h 352"/>
                  <a:gd name="T48" fmla="*/ 0 w 449"/>
                  <a:gd name="T49" fmla="*/ 0 h 352"/>
                  <a:gd name="T50" fmla="*/ 0 w 449"/>
                  <a:gd name="T51" fmla="*/ 0 h 352"/>
                  <a:gd name="T52" fmla="*/ 0 w 449"/>
                  <a:gd name="T53" fmla="*/ 0 h 352"/>
                  <a:gd name="T54" fmla="*/ 0 w 449"/>
                  <a:gd name="T55" fmla="*/ 0 h 352"/>
                  <a:gd name="T56" fmla="*/ 0 w 449"/>
                  <a:gd name="T57" fmla="*/ 0 h 352"/>
                  <a:gd name="T58" fmla="*/ 0 w 449"/>
                  <a:gd name="T59" fmla="*/ 0 h 352"/>
                  <a:gd name="T60" fmla="*/ 0 w 449"/>
                  <a:gd name="T61" fmla="*/ 0 h 352"/>
                  <a:gd name="T62" fmla="*/ 0 w 449"/>
                  <a:gd name="T63" fmla="*/ 0 h 352"/>
                  <a:gd name="T64" fmla="*/ 0 w 449"/>
                  <a:gd name="T65" fmla="*/ 0 h 352"/>
                  <a:gd name="T66" fmla="*/ 0 w 449"/>
                  <a:gd name="T67" fmla="*/ 0 h 352"/>
                  <a:gd name="T68" fmla="*/ 0 w 449"/>
                  <a:gd name="T69" fmla="*/ 0 h 35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49" h="352">
                    <a:moveTo>
                      <a:pt x="0" y="2"/>
                    </a:moveTo>
                    <a:lnTo>
                      <a:pt x="8" y="14"/>
                    </a:lnTo>
                    <a:lnTo>
                      <a:pt x="22" y="29"/>
                    </a:lnTo>
                    <a:lnTo>
                      <a:pt x="43" y="48"/>
                    </a:lnTo>
                    <a:lnTo>
                      <a:pt x="69" y="70"/>
                    </a:lnTo>
                    <a:lnTo>
                      <a:pt x="100" y="94"/>
                    </a:lnTo>
                    <a:lnTo>
                      <a:pt x="132" y="121"/>
                    </a:lnTo>
                    <a:lnTo>
                      <a:pt x="168" y="149"/>
                    </a:lnTo>
                    <a:lnTo>
                      <a:pt x="207" y="177"/>
                    </a:lnTo>
                    <a:lnTo>
                      <a:pt x="244" y="205"/>
                    </a:lnTo>
                    <a:lnTo>
                      <a:pt x="282" y="233"/>
                    </a:lnTo>
                    <a:lnTo>
                      <a:pt x="318" y="259"/>
                    </a:lnTo>
                    <a:lnTo>
                      <a:pt x="352" y="284"/>
                    </a:lnTo>
                    <a:lnTo>
                      <a:pt x="383" y="306"/>
                    </a:lnTo>
                    <a:lnTo>
                      <a:pt x="410" y="326"/>
                    </a:lnTo>
                    <a:lnTo>
                      <a:pt x="432" y="341"/>
                    </a:lnTo>
                    <a:lnTo>
                      <a:pt x="448" y="352"/>
                    </a:lnTo>
                    <a:lnTo>
                      <a:pt x="449" y="349"/>
                    </a:lnTo>
                    <a:lnTo>
                      <a:pt x="434" y="338"/>
                    </a:lnTo>
                    <a:lnTo>
                      <a:pt x="413" y="323"/>
                    </a:lnTo>
                    <a:lnTo>
                      <a:pt x="387" y="303"/>
                    </a:lnTo>
                    <a:lnTo>
                      <a:pt x="355" y="281"/>
                    </a:lnTo>
                    <a:lnTo>
                      <a:pt x="322" y="257"/>
                    </a:lnTo>
                    <a:lnTo>
                      <a:pt x="284" y="230"/>
                    </a:lnTo>
                    <a:lnTo>
                      <a:pt x="247" y="202"/>
                    </a:lnTo>
                    <a:lnTo>
                      <a:pt x="209" y="173"/>
                    </a:lnTo>
                    <a:lnTo>
                      <a:pt x="171" y="144"/>
                    </a:lnTo>
                    <a:lnTo>
                      <a:pt x="135" y="116"/>
                    </a:lnTo>
                    <a:lnTo>
                      <a:pt x="101" y="89"/>
                    </a:lnTo>
                    <a:lnTo>
                      <a:pt x="71" y="65"/>
                    </a:lnTo>
                    <a:lnTo>
                      <a:pt x="44" y="43"/>
                    </a:lnTo>
                    <a:lnTo>
                      <a:pt x="24" y="24"/>
                    </a:lnTo>
                    <a:lnTo>
                      <a:pt x="10" y="10"/>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7" name="Freeform 248"/>
              <p:cNvSpPr>
                <a:spLocks/>
              </p:cNvSpPr>
              <p:nvPr/>
            </p:nvSpPr>
            <p:spPr bwMode="auto">
              <a:xfrm>
                <a:off x="4529" y="350"/>
                <a:ext cx="5" cy="34"/>
              </a:xfrm>
              <a:custGeom>
                <a:avLst/>
                <a:gdLst>
                  <a:gd name="T0" fmla="*/ 0 w 14"/>
                  <a:gd name="T1" fmla="*/ 0 h 101"/>
                  <a:gd name="T2" fmla="*/ 0 w 14"/>
                  <a:gd name="T3" fmla="*/ 0 h 101"/>
                  <a:gd name="T4" fmla="*/ 0 w 14"/>
                  <a:gd name="T5" fmla="*/ 0 h 101"/>
                  <a:gd name="T6" fmla="*/ 0 w 14"/>
                  <a:gd name="T7" fmla="*/ 0 h 101"/>
                  <a:gd name="T8" fmla="*/ 0 w 14"/>
                  <a:gd name="T9" fmla="*/ 0 h 101"/>
                  <a:gd name="T10" fmla="*/ 0 w 14"/>
                  <a:gd name="T11" fmla="*/ 0 h 101"/>
                  <a:gd name="T12" fmla="*/ 0 w 14"/>
                  <a:gd name="T13" fmla="*/ 0 h 101"/>
                  <a:gd name="T14" fmla="*/ 0 w 14"/>
                  <a:gd name="T15" fmla="*/ 0 h 101"/>
                  <a:gd name="T16" fmla="*/ 0 w 14"/>
                  <a:gd name="T17" fmla="*/ 0 h 101"/>
                  <a:gd name="T18" fmla="*/ 0 w 14"/>
                  <a:gd name="T19" fmla="*/ 0 h 101"/>
                  <a:gd name="T20" fmla="*/ 0 w 14"/>
                  <a:gd name="T21" fmla="*/ 0 h 101"/>
                  <a:gd name="T22" fmla="*/ 0 w 14"/>
                  <a:gd name="T23" fmla="*/ 0 h 101"/>
                  <a:gd name="T24" fmla="*/ 0 w 14"/>
                  <a:gd name="T25" fmla="*/ 0 h 101"/>
                  <a:gd name="T26" fmla="*/ 0 w 14"/>
                  <a:gd name="T27" fmla="*/ 0 h 101"/>
                  <a:gd name="T28" fmla="*/ 0 w 14"/>
                  <a:gd name="T29" fmla="*/ 0 h 101"/>
                  <a:gd name="T30" fmla="*/ 0 w 14"/>
                  <a:gd name="T31" fmla="*/ 0 h 10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 h="101">
                    <a:moveTo>
                      <a:pt x="7" y="8"/>
                    </a:moveTo>
                    <a:lnTo>
                      <a:pt x="3" y="9"/>
                    </a:lnTo>
                    <a:lnTo>
                      <a:pt x="0" y="33"/>
                    </a:lnTo>
                    <a:lnTo>
                      <a:pt x="1" y="55"/>
                    </a:lnTo>
                    <a:lnTo>
                      <a:pt x="4" y="78"/>
                    </a:lnTo>
                    <a:lnTo>
                      <a:pt x="11" y="101"/>
                    </a:lnTo>
                    <a:lnTo>
                      <a:pt x="14" y="99"/>
                    </a:lnTo>
                    <a:lnTo>
                      <a:pt x="8" y="78"/>
                    </a:lnTo>
                    <a:lnTo>
                      <a:pt x="5" y="55"/>
                    </a:lnTo>
                    <a:lnTo>
                      <a:pt x="5" y="31"/>
                    </a:lnTo>
                    <a:lnTo>
                      <a:pt x="7" y="9"/>
                    </a:lnTo>
                    <a:lnTo>
                      <a:pt x="3" y="9"/>
                    </a:lnTo>
                    <a:lnTo>
                      <a:pt x="7" y="8"/>
                    </a:lnTo>
                    <a:lnTo>
                      <a:pt x="4" y="0"/>
                    </a:lnTo>
                    <a:lnTo>
                      <a:pt x="3" y="9"/>
                    </a:lnTo>
                    <a:lnTo>
                      <a:pt x="7"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8" name="Freeform 249"/>
              <p:cNvSpPr>
                <a:spLocks/>
              </p:cNvSpPr>
              <p:nvPr/>
            </p:nvSpPr>
            <p:spPr bwMode="auto">
              <a:xfrm>
                <a:off x="4784" y="599"/>
                <a:ext cx="159" cy="177"/>
              </a:xfrm>
              <a:custGeom>
                <a:avLst/>
                <a:gdLst>
                  <a:gd name="T0" fmla="*/ 0 w 477"/>
                  <a:gd name="T1" fmla="*/ 0 h 531"/>
                  <a:gd name="T2" fmla="*/ 0 w 477"/>
                  <a:gd name="T3" fmla="*/ 0 h 531"/>
                  <a:gd name="T4" fmla="*/ 0 w 477"/>
                  <a:gd name="T5" fmla="*/ 0 h 531"/>
                  <a:gd name="T6" fmla="*/ 0 w 477"/>
                  <a:gd name="T7" fmla="*/ 0 h 531"/>
                  <a:gd name="T8" fmla="*/ 0 w 477"/>
                  <a:gd name="T9" fmla="*/ 0 h 531"/>
                  <a:gd name="T10" fmla="*/ 0 w 477"/>
                  <a:gd name="T11" fmla="*/ 0 h 531"/>
                  <a:gd name="T12" fmla="*/ 0 w 477"/>
                  <a:gd name="T13" fmla="*/ 0 h 531"/>
                  <a:gd name="T14" fmla="*/ 0 w 477"/>
                  <a:gd name="T15" fmla="*/ 0 h 531"/>
                  <a:gd name="T16" fmla="*/ 0 w 477"/>
                  <a:gd name="T17" fmla="*/ 0 h 531"/>
                  <a:gd name="T18" fmla="*/ 0 w 477"/>
                  <a:gd name="T19" fmla="*/ 0 h 531"/>
                  <a:gd name="T20" fmla="*/ 0 w 477"/>
                  <a:gd name="T21" fmla="*/ 0 h 531"/>
                  <a:gd name="T22" fmla="*/ 0 w 477"/>
                  <a:gd name="T23" fmla="*/ 0 h 531"/>
                  <a:gd name="T24" fmla="*/ 0 w 477"/>
                  <a:gd name="T25" fmla="*/ 0 h 531"/>
                  <a:gd name="T26" fmla="*/ 0 w 477"/>
                  <a:gd name="T27" fmla="*/ 0 h 531"/>
                  <a:gd name="T28" fmla="*/ 0 w 477"/>
                  <a:gd name="T29" fmla="*/ 0 h 531"/>
                  <a:gd name="T30" fmla="*/ 0 w 477"/>
                  <a:gd name="T31" fmla="*/ 0 h 531"/>
                  <a:gd name="T32" fmla="*/ 0 w 477"/>
                  <a:gd name="T33" fmla="*/ 0 h 531"/>
                  <a:gd name="T34" fmla="*/ 0 w 477"/>
                  <a:gd name="T35" fmla="*/ 0 h 531"/>
                  <a:gd name="T36" fmla="*/ 0 w 477"/>
                  <a:gd name="T37" fmla="*/ 0 h 531"/>
                  <a:gd name="T38" fmla="*/ 0 w 477"/>
                  <a:gd name="T39" fmla="*/ 0 h 531"/>
                  <a:gd name="T40" fmla="*/ 0 w 477"/>
                  <a:gd name="T41" fmla="*/ 0 h 531"/>
                  <a:gd name="T42" fmla="*/ 0 w 477"/>
                  <a:gd name="T43" fmla="*/ 0 h 531"/>
                  <a:gd name="T44" fmla="*/ 0 w 477"/>
                  <a:gd name="T45" fmla="*/ 0 h 531"/>
                  <a:gd name="T46" fmla="*/ 0 w 477"/>
                  <a:gd name="T47" fmla="*/ 0 h 531"/>
                  <a:gd name="T48" fmla="*/ 0 w 477"/>
                  <a:gd name="T49" fmla="*/ 0 h 531"/>
                  <a:gd name="T50" fmla="*/ 0 w 477"/>
                  <a:gd name="T51" fmla="*/ 0 h 531"/>
                  <a:gd name="T52" fmla="*/ 0 w 477"/>
                  <a:gd name="T53" fmla="*/ 0 h 531"/>
                  <a:gd name="T54" fmla="*/ 0 w 477"/>
                  <a:gd name="T55" fmla="*/ 0 h 53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77" h="531">
                    <a:moveTo>
                      <a:pt x="159" y="0"/>
                    </a:moveTo>
                    <a:lnTo>
                      <a:pt x="0" y="425"/>
                    </a:lnTo>
                    <a:lnTo>
                      <a:pt x="83" y="531"/>
                    </a:lnTo>
                    <a:lnTo>
                      <a:pt x="477" y="182"/>
                    </a:lnTo>
                    <a:lnTo>
                      <a:pt x="467" y="169"/>
                    </a:lnTo>
                    <a:lnTo>
                      <a:pt x="454" y="158"/>
                    </a:lnTo>
                    <a:lnTo>
                      <a:pt x="441" y="145"/>
                    </a:lnTo>
                    <a:lnTo>
                      <a:pt x="426" y="133"/>
                    </a:lnTo>
                    <a:lnTo>
                      <a:pt x="410" y="122"/>
                    </a:lnTo>
                    <a:lnTo>
                      <a:pt x="393" y="110"/>
                    </a:lnTo>
                    <a:lnTo>
                      <a:pt x="376" y="100"/>
                    </a:lnTo>
                    <a:lnTo>
                      <a:pt x="359" y="88"/>
                    </a:lnTo>
                    <a:lnTo>
                      <a:pt x="340" y="79"/>
                    </a:lnTo>
                    <a:lnTo>
                      <a:pt x="323" y="68"/>
                    </a:lnTo>
                    <a:lnTo>
                      <a:pt x="304" y="59"/>
                    </a:lnTo>
                    <a:lnTo>
                      <a:pt x="285" y="51"/>
                    </a:lnTo>
                    <a:lnTo>
                      <a:pt x="268" y="43"/>
                    </a:lnTo>
                    <a:lnTo>
                      <a:pt x="252" y="34"/>
                    </a:lnTo>
                    <a:lnTo>
                      <a:pt x="235" y="27"/>
                    </a:lnTo>
                    <a:lnTo>
                      <a:pt x="220" y="22"/>
                    </a:lnTo>
                    <a:lnTo>
                      <a:pt x="212" y="19"/>
                    </a:lnTo>
                    <a:lnTo>
                      <a:pt x="205" y="16"/>
                    </a:lnTo>
                    <a:lnTo>
                      <a:pt x="197" y="13"/>
                    </a:lnTo>
                    <a:lnTo>
                      <a:pt x="189" y="11"/>
                    </a:lnTo>
                    <a:lnTo>
                      <a:pt x="181" y="9"/>
                    </a:lnTo>
                    <a:lnTo>
                      <a:pt x="174" y="5"/>
                    </a:lnTo>
                    <a:lnTo>
                      <a:pt x="166" y="3"/>
                    </a:lnTo>
                    <a:lnTo>
                      <a:pt x="159"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9" name="Freeform 250"/>
              <p:cNvSpPr>
                <a:spLocks/>
              </p:cNvSpPr>
              <p:nvPr/>
            </p:nvSpPr>
            <p:spPr bwMode="auto">
              <a:xfrm>
                <a:off x="4782" y="598"/>
                <a:ext cx="56" cy="143"/>
              </a:xfrm>
              <a:custGeom>
                <a:avLst/>
                <a:gdLst>
                  <a:gd name="T0" fmla="*/ 0 w 167"/>
                  <a:gd name="T1" fmla="*/ 0 h 429"/>
                  <a:gd name="T2" fmla="*/ 0 w 167"/>
                  <a:gd name="T3" fmla="*/ 0 h 429"/>
                  <a:gd name="T4" fmla="*/ 0 w 167"/>
                  <a:gd name="T5" fmla="*/ 0 h 429"/>
                  <a:gd name="T6" fmla="*/ 0 w 167"/>
                  <a:gd name="T7" fmla="*/ 0 h 429"/>
                  <a:gd name="T8" fmla="*/ 0 w 167"/>
                  <a:gd name="T9" fmla="*/ 0 h 429"/>
                  <a:gd name="T10" fmla="*/ 0 w 167"/>
                  <a:gd name="T11" fmla="*/ 0 h 429"/>
                  <a:gd name="T12" fmla="*/ 0 w 167"/>
                  <a:gd name="T13" fmla="*/ 0 h 429"/>
                  <a:gd name="T14" fmla="*/ 0 w 167"/>
                  <a:gd name="T15" fmla="*/ 0 h 429"/>
                  <a:gd name="T16" fmla="*/ 0 w 167"/>
                  <a:gd name="T17" fmla="*/ 0 h 429"/>
                  <a:gd name="T18" fmla="*/ 0 w 167"/>
                  <a:gd name="T19" fmla="*/ 0 h 429"/>
                  <a:gd name="T20" fmla="*/ 0 w 167"/>
                  <a:gd name="T21" fmla="*/ 0 h 429"/>
                  <a:gd name="T22" fmla="*/ 0 w 167"/>
                  <a:gd name="T23" fmla="*/ 0 h 4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7" h="429">
                    <a:moveTo>
                      <a:pt x="8" y="424"/>
                    </a:moveTo>
                    <a:lnTo>
                      <a:pt x="9" y="428"/>
                    </a:lnTo>
                    <a:lnTo>
                      <a:pt x="167" y="3"/>
                    </a:lnTo>
                    <a:lnTo>
                      <a:pt x="159" y="0"/>
                    </a:lnTo>
                    <a:lnTo>
                      <a:pt x="0" y="425"/>
                    </a:lnTo>
                    <a:lnTo>
                      <a:pt x="1" y="429"/>
                    </a:lnTo>
                    <a:lnTo>
                      <a:pt x="0" y="425"/>
                    </a:lnTo>
                    <a:lnTo>
                      <a:pt x="0" y="426"/>
                    </a:lnTo>
                    <a:lnTo>
                      <a:pt x="0" y="427"/>
                    </a:lnTo>
                    <a:lnTo>
                      <a:pt x="0" y="428"/>
                    </a:lnTo>
                    <a:lnTo>
                      <a:pt x="1" y="429"/>
                    </a:lnTo>
                    <a:lnTo>
                      <a:pt x="8" y="4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0" name="Freeform 251"/>
              <p:cNvSpPr>
                <a:spLocks/>
              </p:cNvSpPr>
              <p:nvPr/>
            </p:nvSpPr>
            <p:spPr bwMode="auto">
              <a:xfrm>
                <a:off x="4782" y="740"/>
                <a:ext cx="30" cy="38"/>
              </a:xfrm>
              <a:custGeom>
                <a:avLst/>
                <a:gdLst>
                  <a:gd name="T0" fmla="*/ 0 w 90"/>
                  <a:gd name="T1" fmla="*/ 0 h 116"/>
                  <a:gd name="T2" fmla="*/ 0 w 90"/>
                  <a:gd name="T3" fmla="*/ 0 h 116"/>
                  <a:gd name="T4" fmla="*/ 0 w 90"/>
                  <a:gd name="T5" fmla="*/ 0 h 116"/>
                  <a:gd name="T6" fmla="*/ 0 w 90"/>
                  <a:gd name="T7" fmla="*/ 0 h 116"/>
                  <a:gd name="T8" fmla="*/ 0 w 90"/>
                  <a:gd name="T9" fmla="*/ 0 h 116"/>
                  <a:gd name="T10" fmla="*/ 0 w 90"/>
                  <a:gd name="T11" fmla="*/ 0 h 116"/>
                  <a:gd name="T12" fmla="*/ 0 w 90"/>
                  <a:gd name="T13" fmla="*/ 0 h 116"/>
                  <a:gd name="T14" fmla="*/ 0 w 90"/>
                  <a:gd name="T15" fmla="*/ 0 h 116"/>
                  <a:gd name="T16" fmla="*/ 0 w 90"/>
                  <a:gd name="T17" fmla="*/ 0 h 116"/>
                  <a:gd name="T18" fmla="*/ 0 w 90"/>
                  <a:gd name="T19" fmla="*/ 0 h 1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0" h="116">
                    <a:moveTo>
                      <a:pt x="84" y="105"/>
                    </a:moveTo>
                    <a:lnTo>
                      <a:pt x="90" y="107"/>
                    </a:lnTo>
                    <a:lnTo>
                      <a:pt x="7" y="0"/>
                    </a:lnTo>
                    <a:lnTo>
                      <a:pt x="0" y="5"/>
                    </a:lnTo>
                    <a:lnTo>
                      <a:pt x="84" y="111"/>
                    </a:lnTo>
                    <a:lnTo>
                      <a:pt x="90" y="112"/>
                    </a:lnTo>
                    <a:lnTo>
                      <a:pt x="84" y="111"/>
                    </a:lnTo>
                    <a:lnTo>
                      <a:pt x="86" y="116"/>
                    </a:lnTo>
                    <a:lnTo>
                      <a:pt x="90" y="112"/>
                    </a:lnTo>
                    <a:lnTo>
                      <a:pt x="84" y="10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1" name="Freeform 252"/>
              <p:cNvSpPr>
                <a:spLocks/>
              </p:cNvSpPr>
              <p:nvPr/>
            </p:nvSpPr>
            <p:spPr bwMode="auto">
              <a:xfrm>
                <a:off x="4810" y="659"/>
                <a:ext cx="135" cy="118"/>
              </a:xfrm>
              <a:custGeom>
                <a:avLst/>
                <a:gdLst>
                  <a:gd name="T0" fmla="*/ 0 w 403"/>
                  <a:gd name="T1" fmla="*/ 0 h 355"/>
                  <a:gd name="T2" fmla="*/ 0 w 403"/>
                  <a:gd name="T3" fmla="*/ 0 h 355"/>
                  <a:gd name="T4" fmla="*/ 0 w 403"/>
                  <a:gd name="T5" fmla="*/ 0 h 355"/>
                  <a:gd name="T6" fmla="*/ 0 w 403"/>
                  <a:gd name="T7" fmla="*/ 0 h 355"/>
                  <a:gd name="T8" fmla="*/ 0 w 403"/>
                  <a:gd name="T9" fmla="*/ 0 h 355"/>
                  <a:gd name="T10" fmla="*/ 0 w 403"/>
                  <a:gd name="T11" fmla="*/ 0 h 355"/>
                  <a:gd name="T12" fmla="*/ 0 w 403"/>
                  <a:gd name="T13" fmla="*/ 0 h 355"/>
                  <a:gd name="T14" fmla="*/ 0 w 403"/>
                  <a:gd name="T15" fmla="*/ 0 h 355"/>
                  <a:gd name="T16" fmla="*/ 0 w 403"/>
                  <a:gd name="T17" fmla="*/ 0 h 355"/>
                  <a:gd name="T18" fmla="*/ 0 w 403"/>
                  <a:gd name="T19" fmla="*/ 0 h 35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3" h="355">
                    <a:moveTo>
                      <a:pt x="394" y="5"/>
                    </a:moveTo>
                    <a:lnTo>
                      <a:pt x="394" y="0"/>
                    </a:lnTo>
                    <a:lnTo>
                      <a:pt x="0" y="348"/>
                    </a:lnTo>
                    <a:lnTo>
                      <a:pt x="6" y="355"/>
                    </a:lnTo>
                    <a:lnTo>
                      <a:pt x="401" y="5"/>
                    </a:lnTo>
                    <a:lnTo>
                      <a:pt x="401" y="0"/>
                    </a:lnTo>
                    <a:lnTo>
                      <a:pt x="401" y="5"/>
                    </a:lnTo>
                    <a:lnTo>
                      <a:pt x="403" y="3"/>
                    </a:lnTo>
                    <a:lnTo>
                      <a:pt x="401" y="0"/>
                    </a:lnTo>
                    <a:lnTo>
                      <a:pt x="394"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2" name="Freeform 253"/>
              <p:cNvSpPr>
                <a:spLocks/>
              </p:cNvSpPr>
              <p:nvPr/>
            </p:nvSpPr>
            <p:spPr bwMode="auto">
              <a:xfrm>
                <a:off x="4904" y="628"/>
                <a:ext cx="40" cy="32"/>
              </a:xfrm>
              <a:custGeom>
                <a:avLst/>
                <a:gdLst>
                  <a:gd name="T0" fmla="*/ 0 w 120"/>
                  <a:gd name="T1" fmla="*/ 0 h 97"/>
                  <a:gd name="T2" fmla="*/ 0 w 120"/>
                  <a:gd name="T3" fmla="*/ 0 h 97"/>
                  <a:gd name="T4" fmla="*/ 0 w 120"/>
                  <a:gd name="T5" fmla="*/ 0 h 97"/>
                  <a:gd name="T6" fmla="*/ 0 w 120"/>
                  <a:gd name="T7" fmla="*/ 0 h 97"/>
                  <a:gd name="T8" fmla="*/ 0 w 120"/>
                  <a:gd name="T9" fmla="*/ 0 h 97"/>
                  <a:gd name="T10" fmla="*/ 0 w 120"/>
                  <a:gd name="T11" fmla="*/ 0 h 97"/>
                  <a:gd name="T12" fmla="*/ 0 w 120"/>
                  <a:gd name="T13" fmla="*/ 0 h 97"/>
                  <a:gd name="T14" fmla="*/ 0 w 120"/>
                  <a:gd name="T15" fmla="*/ 0 h 97"/>
                  <a:gd name="T16" fmla="*/ 0 w 120"/>
                  <a:gd name="T17" fmla="*/ 0 h 97"/>
                  <a:gd name="T18" fmla="*/ 0 w 120"/>
                  <a:gd name="T19" fmla="*/ 0 h 97"/>
                  <a:gd name="T20" fmla="*/ 0 w 120"/>
                  <a:gd name="T21" fmla="*/ 0 h 97"/>
                  <a:gd name="T22" fmla="*/ 0 w 120"/>
                  <a:gd name="T23" fmla="*/ 0 h 97"/>
                  <a:gd name="T24" fmla="*/ 0 w 120"/>
                  <a:gd name="T25" fmla="*/ 0 h 97"/>
                  <a:gd name="T26" fmla="*/ 0 w 120"/>
                  <a:gd name="T27" fmla="*/ 0 h 97"/>
                  <a:gd name="T28" fmla="*/ 0 w 120"/>
                  <a:gd name="T29" fmla="*/ 0 h 97"/>
                  <a:gd name="T30" fmla="*/ 0 w 120"/>
                  <a:gd name="T31" fmla="*/ 0 h 97"/>
                  <a:gd name="T32" fmla="*/ 0 w 120"/>
                  <a:gd name="T33" fmla="*/ 0 h 97"/>
                  <a:gd name="T34" fmla="*/ 0 w 120"/>
                  <a:gd name="T35" fmla="*/ 0 h 97"/>
                  <a:gd name="T36" fmla="*/ 0 w 120"/>
                  <a:gd name="T37" fmla="*/ 0 h 9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0" h="97">
                    <a:moveTo>
                      <a:pt x="0" y="8"/>
                    </a:moveTo>
                    <a:lnTo>
                      <a:pt x="10" y="14"/>
                    </a:lnTo>
                    <a:lnTo>
                      <a:pt x="24" y="24"/>
                    </a:lnTo>
                    <a:lnTo>
                      <a:pt x="42" y="36"/>
                    </a:lnTo>
                    <a:lnTo>
                      <a:pt x="59" y="49"/>
                    </a:lnTo>
                    <a:lnTo>
                      <a:pt x="77" y="63"/>
                    </a:lnTo>
                    <a:lnTo>
                      <a:pt x="93" y="75"/>
                    </a:lnTo>
                    <a:lnTo>
                      <a:pt x="105" y="88"/>
                    </a:lnTo>
                    <a:lnTo>
                      <a:pt x="113" y="97"/>
                    </a:lnTo>
                    <a:lnTo>
                      <a:pt x="120" y="92"/>
                    </a:lnTo>
                    <a:lnTo>
                      <a:pt x="108" y="79"/>
                    </a:lnTo>
                    <a:lnTo>
                      <a:pt x="95" y="66"/>
                    </a:lnTo>
                    <a:lnTo>
                      <a:pt x="81" y="53"/>
                    </a:lnTo>
                    <a:lnTo>
                      <a:pt x="66" y="42"/>
                    </a:lnTo>
                    <a:lnTo>
                      <a:pt x="50" y="30"/>
                    </a:lnTo>
                    <a:lnTo>
                      <a:pt x="35" y="20"/>
                    </a:lnTo>
                    <a:lnTo>
                      <a:pt x="19" y="9"/>
                    </a:lnTo>
                    <a:lnTo>
                      <a:pt x="5"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3" name="Freeform 254"/>
              <p:cNvSpPr>
                <a:spLocks/>
              </p:cNvSpPr>
              <p:nvPr/>
            </p:nvSpPr>
            <p:spPr bwMode="auto">
              <a:xfrm>
                <a:off x="4835" y="597"/>
                <a:ext cx="71" cy="34"/>
              </a:xfrm>
              <a:custGeom>
                <a:avLst/>
                <a:gdLst>
                  <a:gd name="T0" fmla="*/ 0 w 212"/>
                  <a:gd name="T1" fmla="*/ 0 h 101"/>
                  <a:gd name="T2" fmla="*/ 0 w 212"/>
                  <a:gd name="T3" fmla="*/ 0 h 101"/>
                  <a:gd name="T4" fmla="*/ 0 w 212"/>
                  <a:gd name="T5" fmla="*/ 0 h 101"/>
                  <a:gd name="T6" fmla="*/ 0 w 212"/>
                  <a:gd name="T7" fmla="*/ 0 h 101"/>
                  <a:gd name="T8" fmla="*/ 0 w 212"/>
                  <a:gd name="T9" fmla="*/ 0 h 101"/>
                  <a:gd name="T10" fmla="*/ 0 w 212"/>
                  <a:gd name="T11" fmla="*/ 0 h 101"/>
                  <a:gd name="T12" fmla="*/ 0 w 212"/>
                  <a:gd name="T13" fmla="*/ 0 h 101"/>
                  <a:gd name="T14" fmla="*/ 0 w 212"/>
                  <a:gd name="T15" fmla="*/ 0 h 101"/>
                  <a:gd name="T16" fmla="*/ 0 w 212"/>
                  <a:gd name="T17" fmla="*/ 0 h 101"/>
                  <a:gd name="T18" fmla="*/ 0 w 212"/>
                  <a:gd name="T19" fmla="*/ 0 h 101"/>
                  <a:gd name="T20" fmla="*/ 0 w 212"/>
                  <a:gd name="T21" fmla="*/ 0 h 101"/>
                  <a:gd name="T22" fmla="*/ 0 w 212"/>
                  <a:gd name="T23" fmla="*/ 0 h 101"/>
                  <a:gd name="T24" fmla="*/ 0 w 212"/>
                  <a:gd name="T25" fmla="*/ 0 h 101"/>
                  <a:gd name="T26" fmla="*/ 0 w 212"/>
                  <a:gd name="T27" fmla="*/ 0 h 101"/>
                  <a:gd name="T28" fmla="*/ 0 w 212"/>
                  <a:gd name="T29" fmla="*/ 0 h 101"/>
                  <a:gd name="T30" fmla="*/ 0 w 212"/>
                  <a:gd name="T31" fmla="*/ 0 h 101"/>
                  <a:gd name="T32" fmla="*/ 0 w 212"/>
                  <a:gd name="T33" fmla="*/ 0 h 101"/>
                  <a:gd name="T34" fmla="*/ 0 w 212"/>
                  <a:gd name="T35" fmla="*/ 0 h 101"/>
                  <a:gd name="T36" fmla="*/ 0 w 212"/>
                  <a:gd name="T37" fmla="*/ 0 h 101"/>
                  <a:gd name="T38" fmla="*/ 0 w 212"/>
                  <a:gd name="T39" fmla="*/ 0 h 101"/>
                  <a:gd name="T40" fmla="*/ 0 w 212"/>
                  <a:gd name="T41" fmla="*/ 0 h 101"/>
                  <a:gd name="T42" fmla="*/ 0 w 212"/>
                  <a:gd name="T43" fmla="*/ 0 h 101"/>
                  <a:gd name="T44" fmla="*/ 0 w 212"/>
                  <a:gd name="T45" fmla="*/ 0 h 101"/>
                  <a:gd name="T46" fmla="*/ 0 w 212"/>
                  <a:gd name="T47" fmla="*/ 0 h 101"/>
                  <a:gd name="T48" fmla="*/ 0 w 212"/>
                  <a:gd name="T49" fmla="*/ 0 h 101"/>
                  <a:gd name="T50" fmla="*/ 0 w 212"/>
                  <a:gd name="T51" fmla="*/ 0 h 101"/>
                  <a:gd name="T52" fmla="*/ 0 w 212"/>
                  <a:gd name="T53" fmla="*/ 0 h 101"/>
                  <a:gd name="T54" fmla="*/ 0 w 212"/>
                  <a:gd name="T55" fmla="*/ 0 h 101"/>
                  <a:gd name="T56" fmla="*/ 0 w 212"/>
                  <a:gd name="T57" fmla="*/ 0 h 101"/>
                  <a:gd name="T58" fmla="*/ 0 w 212"/>
                  <a:gd name="T59" fmla="*/ 0 h 101"/>
                  <a:gd name="T60" fmla="*/ 0 w 212"/>
                  <a:gd name="T61" fmla="*/ 0 h 101"/>
                  <a:gd name="T62" fmla="*/ 0 w 212"/>
                  <a:gd name="T63" fmla="*/ 0 h 101"/>
                  <a:gd name="T64" fmla="*/ 0 w 212"/>
                  <a:gd name="T65" fmla="*/ 0 h 101"/>
                  <a:gd name="T66" fmla="*/ 0 w 212"/>
                  <a:gd name="T67" fmla="*/ 0 h 101"/>
                  <a:gd name="T68" fmla="*/ 0 w 212"/>
                  <a:gd name="T69" fmla="*/ 0 h 101"/>
                  <a:gd name="T70" fmla="*/ 0 w 212"/>
                  <a:gd name="T71" fmla="*/ 0 h 101"/>
                  <a:gd name="T72" fmla="*/ 0 w 212"/>
                  <a:gd name="T73" fmla="*/ 0 h 101"/>
                  <a:gd name="T74" fmla="*/ 0 w 212"/>
                  <a:gd name="T75" fmla="*/ 0 h 101"/>
                  <a:gd name="T76" fmla="*/ 0 w 212"/>
                  <a:gd name="T77" fmla="*/ 0 h 101"/>
                  <a:gd name="T78" fmla="*/ 0 w 212"/>
                  <a:gd name="T79" fmla="*/ 0 h 1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2" h="101">
                    <a:moveTo>
                      <a:pt x="8" y="7"/>
                    </a:moveTo>
                    <a:lnTo>
                      <a:pt x="4" y="10"/>
                    </a:lnTo>
                    <a:lnTo>
                      <a:pt x="13" y="12"/>
                    </a:lnTo>
                    <a:lnTo>
                      <a:pt x="23" y="15"/>
                    </a:lnTo>
                    <a:lnTo>
                      <a:pt x="36" y="19"/>
                    </a:lnTo>
                    <a:lnTo>
                      <a:pt x="49" y="24"/>
                    </a:lnTo>
                    <a:lnTo>
                      <a:pt x="63" y="30"/>
                    </a:lnTo>
                    <a:lnTo>
                      <a:pt x="78" y="36"/>
                    </a:lnTo>
                    <a:lnTo>
                      <a:pt x="92" y="42"/>
                    </a:lnTo>
                    <a:lnTo>
                      <a:pt x="107" y="49"/>
                    </a:lnTo>
                    <a:lnTo>
                      <a:pt x="122" y="56"/>
                    </a:lnTo>
                    <a:lnTo>
                      <a:pt x="137" y="64"/>
                    </a:lnTo>
                    <a:lnTo>
                      <a:pt x="151" y="71"/>
                    </a:lnTo>
                    <a:lnTo>
                      <a:pt x="165" y="78"/>
                    </a:lnTo>
                    <a:lnTo>
                      <a:pt x="178" y="85"/>
                    </a:lnTo>
                    <a:lnTo>
                      <a:pt x="188" y="90"/>
                    </a:lnTo>
                    <a:lnTo>
                      <a:pt x="199" y="96"/>
                    </a:lnTo>
                    <a:lnTo>
                      <a:pt x="207" y="101"/>
                    </a:lnTo>
                    <a:lnTo>
                      <a:pt x="212" y="93"/>
                    </a:lnTo>
                    <a:lnTo>
                      <a:pt x="202" y="87"/>
                    </a:lnTo>
                    <a:lnTo>
                      <a:pt x="193" y="81"/>
                    </a:lnTo>
                    <a:lnTo>
                      <a:pt x="181" y="74"/>
                    </a:lnTo>
                    <a:lnTo>
                      <a:pt x="169" y="68"/>
                    </a:lnTo>
                    <a:lnTo>
                      <a:pt x="156" y="61"/>
                    </a:lnTo>
                    <a:lnTo>
                      <a:pt x="142" y="54"/>
                    </a:lnTo>
                    <a:lnTo>
                      <a:pt x="127" y="47"/>
                    </a:lnTo>
                    <a:lnTo>
                      <a:pt x="113" y="40"/>
                    </a:lnTo>
                    <a:lnTo>
                      <a:pt x="98" y="33"/>
                    </a:lnTo>
                    <a:lnTo>
                      <a:pt x="83" y="28"/>
                    </a:lnTo>
                    <a:lnTo>
                      <a:pt x="69" y="22"/>
                    </a:lnTo>
                    <a:lnTo>
                      <a:pt x="54" y="16"/>
                    </a:lnTo>
                    <a:lnTo>
                      <a:pt x="41" y="11"/>
                    </a:lnTo>
                    <a:lnTo>
                      <a:pt x="28" y="7"/>
                    </a:lnTo>
                    <a:lnTo>
                      <a:pt x="16" y="3"/>
                    </a:lnTo>
                    <a:lnTo>
                      <a:pt x="6" y="1"/>
                    </a:lnTo>
                    <a:lnTo>
                      <a:pt x="0" y="4"/>
                    </a:lnTo>
                    <a:lnTo>
                      <a:pt x="6" y="1"/>
                    </a:lnTo>
                    <a:lnTo>
                      <a:pt x="1" y="0"/>
                    </a:lnTo>
                    <a:lnTo>
                      <a:pt x="0" y="4"/>
                    </a:lnTo>
                    <a:lnTo>
                      <a:pt x="8"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4" name="Freeform 255"/>
              <p:cNvSpPr>
                <a:spLocks/>
              </p:cNvSpPr>
              <p:nvPr/>
            </p:nvSpPr>
            <p:spPr bwMode="auto">
              <a:xfrm>
                <a:off x="4419" y="490"/>
                <a:ext cx="274" cy="276"/>
              </a:xfrm>
              <a:custGeom>
                <a:avLst/>
                <a:gdLst>
                  <a:gd name="T0" fmla="*/ 0 w 821"/>
                  <a:gd name="T1" fmla="*/ 0 h 828"/>
                  <a:gd name="T2" fmla="*/ 0 w 821"/>
                  <a:gd name="T3" fmla="*/ 0 h 828"/>
                  <a:gd name="T4" fmla="*/ 0 w 821"/>
                  <a:gd name="T5" fmla="*/ 0 h 828"/>
                  <a:gd name="T6" fmla="*/ 0 w 821"/>
                  <a:gd name="T7" fmla="*/ 0 h 828"/>
                  <a:gd name="T8" fmla="*/ 0 w 821"/>
                  <a:gd name="T9" fmla="*/ 0 h 828"/>
                  <a:gd name="T10" fmla="*/ 0 w 821"/>
                  <a:gd name="T11" fmla="*/ 0 h 828"/>
                  <a:gd name="T12" fmla="*/ 0 w 821"/>
                  <a:gd name="T13" fmla="*/ 0 h 828"/>
                  <a:gd name="T14" fmla="*/ 0 w 821"/>
                  <a:gd name="T15" fmla="*/ 0 h 828"/>
                  <a:gd name="T16" fmla="*/ 0 w 821"/>
                  <a:gd name="T17" fmla="*/ 0 h 828"/>
                  <a:gd name="T18" fmla="*/ 0 w 821"/>
                  <a:gd name="T19" fmla="*/ 0 h 828"/>
                  <a:gd name="T20" fmla="*/ 0 w 821"/>
                  <a:gd name="T21" fmla="*/ 0 h 828"/>
                  <a:gd name="T22" fmla="*/ 0 w 821"/>
                  <a:gd name="T23" fmla="*/ 0 h 82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21" h="828">
                    <a:moveTo>
                      <a:pt x="821" y="99"/>
                    </a:moveTo>
                    <a:lnTo>
                      <a:pt x="24" y="828"/>
                    </a:lnTo>
                    <a:lnTo>
                      <a:pt x="0" y="782"/>
                    </a:lnTo>
                    <a:lnTo>
                      <a:pt x="668" y="0"/>
                    </a:lnTo>
                    <a:lnTo>
                      <a:pt x="687" y="13"/>
                    </a:lnTo>
                    <a:lnTo>
                      <a:pt x="706" y="25"/>
                    </a:lnTo>
                    <a:lnTo>
                      <a:pt x="724" y="38"/>
                    </a:lnTo>
                    <a:lnTo>
                      <a:pt x="744" y="50"/>
                    </a:lnTo>
                    <a:lnTo>
                      <a:pt x="763" y="63"/>
                    </a:lnTo>
                    <a:lnTo>
                      <a:pt x="782" y="74"/>
                    </a:lnTo>
                    <a:lnTo>
                      <a:pt x="801" y="87"/>
                    </a:lnTo>
                    <a:lnTo>
                      <a:pt x="821" y="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5" name="Freeform 256"/>
              <p:cNvSpPr>
                <a:spLocks/>
              </p:cNvSpPr>
              <p:nvPr/>
            </p:nvSpPr>
            <p:spPr bwMode="auto">
              <a:xfrm>
                <a:off x="4426" y="522"/>
                <a:ext cx="267" cy="245"/>
              </a:xfrm>
              <a:custGeom>
                <a:avLst/>
                <a:gdLst>
                  <a:gd name="T0" fmla="*/ 0 w 801"/>
                  <a:gd name="T1" fmla="*/ 0 h 733"/>
                  <a:gd name="T2" fmla="*/ 0 w 801"/>
                  <a:gd name="T3" fmla="*/ 0 h 733"/>
                  <a:gd name="T4" fmla="*/ 0 w 801"/>
                  <a:gd name="T5" fmla="*/ 0 h 733"/>
                  <a:gd name="T6" fmla="*/ 0 w 801"/>
                  <a:gd name="T7" fmla="*/ 0 h 733"/>
                  <a:gd name="T8" fmla="*/ 0 w 801"/>
                  <a:gd name="T9" fmla="*/ 0 h 733"/>
                  <a:gd name="T10" fmla="*/ 0 w 801"/>
                  <a:gd name="T11" fmla="*/ 0 h 733"/>
                  <a:gd name="T12" fmla="*/ 0 w 801"/>
                  <a:gd name="T13" fmla="*/ 0 h 733"/>
                  <a:gd name="T14" fmla="*/ 0 w 801"/>
                  <a:gd name="T15" fmla="*/ 0 h 733"/>
                  <a:gd name="T16" fmla="*/ 0 w 801"/>
                  <a:gd name="T17" fmla="*/ 0 h 733"/>
                  <a:gd name="T18" fmla="*/ 0 w 801"/>
                  <a:gd name="T19" fmla="*/ 0 h 73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01" h="733">
                    <a:moveTo>
                      <a:pt x="4" y="732"/>
                    </a:moveTo>
                    <a:lnTo>
                      <a:pt x="801" y="4"/>
                    </a:lnTo>
                    <a:lnTo>
                      <a:pt x="799" y="0"/>
                    </a:lnTo>
                    <a:lnTo>
                      <a:pt x="1" y="730"/>
                    </a:lnTo>
                    <a:lnTo>
                      <a:pt x="5" y="730"/>
                    </a:lnTo>
                    <a:lnTo>
                      <a:pt x="0" y="732"/>
                    </a:lnTo>
                    <a:lnTo>
                      <a:pt x="0" y="733"/>
                    </a:lnTo>
                    <a:lnTo>
                      <a:pt x="3" y="733"/>
                    </a:lnTo>
                    <a:lnTo>
                      <a:pt x="4" y="733"/>
                    </a:lnTo>
                    <a:lnTo>
                      <a:pt x="4" y="7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6" name="Freeform 257"/>
              <p:cNvSpPr>
                <a:spLocks/>
              </p:cNvSpPr>
              <p:nvPr/>
            </p:nvSpPr>
            <p:spPr bwMode="auto">
              <a:xfrm>
                <a:off x="4419" y="750"/>
                <a:ext cx="9" cy="16"/>
              </a:xfrm>
              <a:custGeom>
                <a:avLst/>
                <a:gdLst>
                  <a:gd name="T0" fmla="*/ 0 w 28"/>
                  <a:gd name="T1" fmla="*/ 0 h 48"/>
                  <a:gd name="T2" fmla="*/ 0 w 28"/>
                  <a:gd name="T3" fmla="*/ 0 h 48"/>
                  <a:gd name="T4" fmla="*/ 0 w 28"/>
                  <a:gd name="T5" fmla="*/ 0 h 48"/>
                  <a:gd name="T6" fmla="*/ 0 w 28"/>
                  <a:gd name="T7" fmla="*/ 0 h 48"/>
                  <a:gd name="T8" fmla="*/ 0 w 28"/>
                  <a:gd name="T9" fmla="*/ 0 h 48"/>
                  <a:gd name="T10" fmla="*/ 0 w 28"/>
                  <a:gd name="T11" fmla="*/ 0 h 48"/>
                  <a:gd name="T12" fmla="*/ 0 w 28"/>
                  <a:gd name="T13" fmla="*/ 0 h 48"/>
                  <a:gd name="T14" fmla="*/ 0 w 28"/>
                  <a:gd name="T15" fmla="*/ 0 h 48"/>
                  <a:gd name="T16" fmla="*/ 0 w 28"/>
                  <a:gd name="T17" fmla="*/ 0 h 48"/>
                  <a:gd name="T18" fmla="*/ 0 w 28"/>
                  <a:gd name="T19" fmla="*/ 0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 h="48">
                    <a:moveTo>
                      <a:pt x="1" y="3"/>
                    </a:moveTo>
                    <a:lnTo>
                      <a:pt x="23" y="48"/>
                    </a:lnTo>
                    <a:lnTo>
                      <a:pt x="28" y="46"/>
                    </a:lnTo>
                    <a:lnTo>
                      <a:pt x="5" y="0"/>
                    </a:lnTo>
                    <a:lnTo>
                      <a:pt x="5" y="3"/>
                    </a:lnTo>
                    <a:lnTo>
                      <a:pt x="1" y="0"/>
                    </a:lnTo>
                    <a:lnTo>
                      <a:pt x="0" y="0"/>
                    </a:lnTo>
                    <a:lnTo>
                      <a:pt x="0" y="1"/>
                    </a:lnTo>
                    <a:lnTo>
                      <a:pt x="0" y="3"/>
                    </a:lnTo>
                    <a:lnTo>
                      <a:pt x="1"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7" name="Freeform 258"/>
              <p:cNvSpPr>
                <a:spLocks/>
              </p:cNvSpPr>
              <p:nvPr/>
            </p:nvSpPr>
            <p:spPr bwMode="auto">
              <a:xfrm>
                <a:off x="4419" y="489"/>
                <a:ext cx="224" cy="262"/>
              </a:xfrm>
              <a:custGeom>
                <a:avLst/>
                <a:gdLst>
                  <a:gd name="T0" fmla="*/ 0 w 672"/>
                  <a:gd name="T1" fmla="*/ 0 h 787"/>
                  <a:gd name="T2" fmla="*/ 0 w 672"/>
                  <a:gd name="T3" fmla="*/ 0 h 787"/>
                  <a:gd name="T4" fmla="*/ 0 w 672"/>
                  <a:gd name="T5" fmla="*/ 0 h 787"/>
                  <a:gd name="T6" fmla="*/ 0 w 672"/>
                  <a:gd name="T7" fmla="*/ 0 h 787"/>
                  <a:gd name="T8" fmla="*/ 0 w 672"/>
                  <a:gd name="T9" fmla="*/ 0 h 787"/>
                  <a:gd name="T10" fmla="*/ 0 w 672"/>
                  <a:gd name="T11" fmla="*/ 0 h 787"/>
                  <a:gd name="T12" fmla="*/ 0 w 672"/>
                  <a:gd name="T13" fmla="*/ 0 h 787"/>
                  <a:gd name="T14" fmla="*/ 0 w 672"/>
                  <a:gd name="T15" fmla="*/ 0 h 787"/>
                  <a:gd name="T16" fmla="*/ 0 w 672"/>
                  <a:gd name="T17" fmla="*/ 0 h 787"/>
                  <a:gd name="T18" fmla="*/ 0 w 672"/>
                  <a:gd name="T19" fmla="*/ 0 h 787"/>
                  <a:gd name="T20" fmla="*/ 0 w 672"/>
                  <a:gd name="T21" fmla="*/ 0 h 787"/>
                  <a:gd name="T22" fmla="*/ 0 w 672"/>
                  <a:gd name="T23" fmla="*/ 0 h 787"/>
                  <a:gd name="T24" fmla="*/ 0 w 672"/>
                  <a:gd name="T25" fmla="*/ 0 h 78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72" h="787">
                    <a:moveTo>
                      <a:pt x="671" y="2"/>
                    </a:moveTo>
                    <a:lnTo>
                      <a:pt x="669" y="2"/>
                    </a:lnTo>
                    <a:lnTo>
                      <a:pt x="668" y="2"/>
                    </a:lnTo>
                    <a:lnTo>
                      <a:pt x="0" y="784"/>
                    </a:lnTo>
                    <a:lnTo>
                      <a:pt x="4" y="787"/>
                    </a:lnTo>
                    <a:lnTo>
                      <a:pt x="672" y="4"/>
                    </a:lnTo>
                    <a:lnTo>
                      <a:pt x="668" y="5"/>
                    </a:lnTo>
                    <a:lnTo>
                      <a:pt x="671" y="2"/>
                    </a:lnTo>
                    <a:lnTo>
                      <a:pt x="669" y="0"/>
                    </a:lnTo>
                    <a:lnTo>
                      <a:pt x="667" y="0"/>
                    </a:lnTo>
                    <a:lnTo>
                      <a:pt x="668" y="0"/>
                    </a:lnTo>
                    <a:lnTo>
                      <a:pt x="669" y="2"/>
                    </a:lnTo>
                    <a:lnTo>
                      <a:pt x="671"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8" name="Freeform 259"/>
              <p:cNvSpPr>
                <a:spLocks/>
              </p:cNvSpPr>
              <p:nvPr/>
            </p:nvSpPr>
            <p:spPr bwMode="auto">
              <a:xfrm>
                <a:off x="4642" y="490"/>
                <a:ext cx="23" cy="16"/>
              </a:xfrm>
              <a:custGeom>
                <a:avLst/>
                <a:gdLst>
                  <a:gd name="T0" fmla="*/ 0 w 71"/>
                  <a:gd name="T1" fmla="*/ 0 h 48"/>
                  <a:gd name="T2" fmla="*/ 0 w 71"/>
                  <a:gd name="T3" fmla="*/ 0 h 48"/>
                  <a:gd name="T4" fmla="*/ 0 w 71"/>
                  <a:gd name="T5" fmla="*/ 0 h 48"/>
                  <a:gd name="T6" fmla="*/ 0 w 71"/>
                  <a:gd name="T7" fmla="*/ 0 h 48"/>
                  <a:gd name="T8" fmla="*/ 0 w 71"/>
                  <a:gd name="T9" fmla="*/ 0 h 48"/>
                  <a:gd name="T10" fmla="*/ 0 w 71"/>
                  <a:gd name="T11" fmla="*/ 0 h 48"/>
                  <a:gd name="T12" fmla="*/ 0 w 71"/>
                  <a:gd name="T13" fmla="*/ 0 h 48"/>
                  <a:gd name="T14" fmla="*/ 0 w 71"/>
                  <a:gd name="T15" fmla="*/ 0 h 48"/>
                  <a:gd name="T16" fmla="*/ 0 w 71"/>
                  <a:gd name="T17" fmla="*/ 0 h 48"/>
                  <a:gd name="T18" fmla="*/ 0 w 71"/>
                  <a:gd name="T19" fmla="*/ 0 h 48"/>
                  <a:gd name="T20" fmla="*/ 0 w 71"/>
                  <a:gd name="T21" fmla="*/ 0 h 48"/>
                  <a:gd name="T22" fmla="*/ 0 w 71"/>
                  <a:gd name="T23" fmla="*/ 0 h 48"/>
                  <a:gd name="T24" fmla="*/ 0 w 71"/>
                  <a:gd name="T25" fmla="*/ 0 h 48"/>
                  <a:gd name="T26" fmla="*/ 0 w 71"/>
                  <a:gd name="T27" fmla="*/ 0 h 48"/>
                  <a:gd name="T28" fmla="*/ 0 w 71"/>
                  <a:gd name="T29" fmla="*/ 0 h 48"/>
                  <a:gd name="T30" fmla="*/ 0 w 71"/>
                  <a:gd name="T31" fmla="*/ 0 h 48"/>
                  <a:gd name="T32" fmla="*/ 0 w 71"/>
                  <a:gd name="T33" fmla="*/ 0 h 48"/>
                  <a:gd name="T34" fmla="*/ 0 w 71"/>
                  <a:gd name="T35" fmla="*/ 0 h 48"/>
                  <a:gd name="T36" fmla="*/ 0 w 71"/>
                  <a:gd name="T37" fmla="*/ 0 h 4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1" h="48">
                    <a:moveTo>
                      <a:pt x="71" y="45"/>
                    </a:moveTo>
                    <a:lnTo>
                      <a:pt x="68" y="43"/>
                    </a:lnTo>
                    <a:lnTo>
                      <a:pt x="60" y="37"/>
                    </a:lnTo>
                    <a:lnTo>
                      <a:pt x="49" y="30"/>
                    </a:lnTo>
                    <a:lnTo>
                      <a:pt x="36" y="22"/>
                    </a:lnTo>
                    <a:lnTo>
                      <a:pt x="25" y="14"/>
                    </a:lnTo>
                    <a:lnTo>
                      <a:pt x="14" y="7"/>
                    </a:lnTo>
                    <a:lnTo>
                      <a:pt x="6" y="2"/>
                    </a:lnTo>
                    <a:lnTo>
                      <a:pt x="3" y="0"/>
                    </a:lnTo>
                    <a:lnTo>
                      <a:pt x="0" y="3"/>
                    </a:lnTo>
                    <a:lnTo>
                      <a:pt x="4" y="5"/>
                    </a:lnTo>
                    <a:lnTo>
                      <a:pt x="12" y="10"/>
                    </a:lnTo>
                    <a:lnTo>
                      <a:pt x="22" y="17"/>
                    </a:lnTo>
                    <a:lnTo>
                      <a:pt x="35" y="25"/>
                    </a:lnTo>
                    <a:lnTo>
                      <a:pt x="47" y="33"/>
                    </a:lnTo>
                    <a:lnTo>
                      <a:pt x="57" y="40"/>
                    </a:lnTo>
                    <a:lnTo>
                      <a:pt x="65" y="46"/>
                    </a:lnTo>
                    <a:lnTo>
                      <a:pt x="69" y="48"/>
                    </a:lnTo>
                    <a:lnTo>
                      <a:pt x="71"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9" name="Freeform 260"/>
              <p:cNvSpPr>
                <a:spLocks/>
              </p:cNvSpPr>
              <p:nvPr/>
            </p:nvSpPr>
            <p:spPr bwMode="auto">
              <a:xfrm>
                <a:off x="4665" y="505"/>
                <a:ext cx="28" cy="19"/>
              </a:xfrm>
              <a:custGeom>
                <a:avLst/>
                <a:gdLst>
                  <a:gd name="T0" fmla="*/ 0 w 86"/>
                  <a:gd name="T1" fmla="*/ 0 h 57"/>
                  <a:gd name="T2" fmla="*/ 0 w 86"/>
                  <a:gd name="T3" fmla="*/ 0 h 57"/>
                  <a:gd name="T4" fmla="*/ 0 w 86"/>
                  <a:gd name="T5" fmla="*/ 0 h 57"/>
                  <a:gd name="T6" fmla="*/ 0 w 86"/>
                  <a:gd name="T7" fmla="*/ 0 h 57"/>
                  <a:gd name="T8" fmla="*/ 0 w 86"/>
                  <a:gd name="T9" fmla="*/ 0 h 57"/>
                  <a:gd name="T10" fmla="*/ 0 w 86"/>
                  <a:gd name="T11" fmla="*/ 0 h 57"/>
                  <a:gd name="T12" fmla="*/ 0 w 86"/>
                  <a:gd name="T13" fmla="*/ 0 h 57"/>
                  <a:gd name="T14" fmla="*/ 0 w 86"/>
                  <a:gd name="T15" fmla="*/ 0 h 57"/>
                  <a:gd name="T16" fmla="*/ 0 w 86"/>
                  <a:gd name="T17" fmla="*/ 0 h 57"/>
                  <a:gd name="T18" fmla="*/ 0 w 86"/>
                  <a:gd name="T19" fmla="*/ 0 h 57"/>
                  <a:gd name="T20" fmla="*/ 0 w 86"/>
                  <a:gd name="T21" fmla="*/ 0 h 57"/>
                  <a:gd name="T22" fmla="*/ 0 w 86"/>
                  <a:gd name="T23" fmla="*/ 0 h 57"/>
                  <a:gd name="T24" fmla="*/ 0 w 86"/>
                  <a:gd name="T25" fmla="*/ 0 h 57"/>
                  <a:gd name="T26" fmla="*/ 0 w 86"/>
                  <a:gd name="T27" fmla="*/ 0 h 57"/>
                  <a:gd name="T28" fmla="*/ 0 w 86"/>
                  <a:gd name="T29" fmla="*/ 0 h 57"/>
                  <a:gd name="T30" fmla="*/ 0 w 86"/>
                  <a:gd name="T31" fmla="*/ 0 h 57"/>
                  <a:gd name="T32" fmla="*/ 0 w 86"/>
                  <a:gd name="T33" fmla="*/ 0 h 57"/>
                  <a:gd name="T34" fmla="*/ 0 w 86"/>
                  <a:gd name="T35" fmla="*/ 0 h 57"/>
                  <a:gd name="T36" fmla="*/ 0 w 86"/>
                  <a:gd name="T37" fmla="*/ 0 h 57"/>
                  <a:gd name="T38" fmla="*/ 0 w 86"/>
                  <a:gd name="T39" fmla="*/ 0 h 57"/>
                  <a:gd name="T40" fmla="*/ 0 w 86"/>
                  <a:gd name="T41" fmla="*/ 0 h 5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6" h="57">
                    <a:moveTo>
                      <a:pt x="86" y="57"/>
                    </a:moveTo>
                    <a:lnTo>
                      <a:pt x="85" y="52"/>
                    </a:lnTo>
                    <a:lnTo>
                      <a:pt x="74" y="48"/>
                    </a:lnTo>
                    <a:lnTo>
                      <a:pt x="64" y="43"/>
                    </a:lnTo>
                    <a:lnTo>
                      <a:pt x="53" y="36"/>
                    </a:lnTo>
                    <a:lnTo>
                      <a:pt x="43" y="29"/>
                    </a:lnTo>
                    <a:lnTo>
                      <a:pt x="31" y="21"/>
                    </a:lnTo>
                    <a:lnTo>
                      <a:pt x="21" y="14"/>
                    </a:lnTo>
                    <a:lnTo>
                      <a:pt x="11" y="7"/>
                    </a:lnTo>
                    <a:lnTo>
                      <a:pt x="2" y="0"/>
                    </a:lnTo>
                    <a:lnTo>
                      <a:pt x="0" y="3"/>
                    </a:lnTo>
                    <a:lnTo>
                      <a:pt x="10" y="10"/>
                    </a:lnTo>
                    <a:lnTo>
                      <a:pt x="21" y="16"/>
                    </a:lnTo>
                    <a:lnTo>
                      <a:pt x="31" y="23"/>
                    </a:lnTo>
                    <a:lnTo>
                      <a:pt x="42" y="30"/>
                    </a:lnTo>
                    <a:lnTo>
                      <a:pt x="52" y="37"/>
                    </a:lnTo>
                    <a:lnTo>
                      <a:pt x="63" y="44"/>
                    </a:lnTo>
                    <a:lnTo>
                      <a:pt x="73" y="50"/>
                    </a:lnTo>
                    <a:lnTo>
                      <a:pt x="84" y="57"/>
                    </a:lnTo>
                    <a:lnTo>
                      <a:pt x="84" y="53"/>
                    </a:lnTo>
                    <a:lnTo>
                      <a:pt x="86" y="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0" name="Freeform 261"/>
              <p:cNvSpPr>
                <a:spLocks/>
              </p:cNvSpPr>
              <p:nvPr/>
            </p:nvSpPr>
            <p:spPr bwMode="auto">
              <a:xfrm>
                <a:off x="4793" y="496"/>
                <a:ext cx="115" cy="104"/>
              </a:xfrm>
              <a:custGeom>
                <a:avLst/>
                <a:gdLst>
                  <a:gd name="T0" fmla="*/ 0 w 344"/>
                  <a:gd name="T1" fmla="*/ 0 h 312"/>
                  <a:gd name="T2" fmla="*/ 0 w 344"/>
                  <a:gd name="T3" fmla="*/ 0 h 312"/>
                  <a:gd name="T4" fmla="*/ 0 w 344"/>
                  <a:gd name="T5" fmla="*/ 0 h 312"/>
                  <a:gd name="T6" fmla="*/ 0 w 344"/>
                  <a:gd name="T7" fmla="*/ 0 h 312"/>
                  <a:gd name="T8" fmla="*/ 0 w 344"/>
                  <a:gd name="T9" fmla="*/ 0 h 312"/>
                  <a:gd name="T10" fmla="*/ 0 w 344"/>
                  <a:gd name="T11" fmla="*/ 0 h 312"/>
                  <a:gd name="T12" fmla="*/ 0 w 344"/>
                  <a:gd name="T13" fmla="*/ 0 h 312"/>
                  <a:gd name="T14" fmla="*/ 0 w 344"/>
                  <a:gd name="T15" fmla="*/ 0 h 312"/>
                  <a:gd name="T16" fmla="*/ 0 w 344"/>
                  <a:gd name="T17" fmla="*/ 0 h 312"/>
                  <a:gd name="T18" fmla="*/ 0 w 344"/>
                  <a:gd name="T19" fmla="*/ 0 h 312"/>
                  <a:gd name="T20" fmla="*/ 0 w 344"/>
                  <a:gd name="T21" fmla="*/ 0 h 312"/>
                  <a:gd name="T22" fmla="*/ 0 w 344"/>
                  <a:gd name="T23" fmla="*/ 0 h 312"/>
                  <a:gd name="T24" fmla="*/ 0 w 344"/>
                  <a:gd name="T25" fmla="*/ 0 h 312"/>
                  <a:gd name="T26" fmla="*/ 0 w 344"/>
                  <a:gd name="T27" fmla="*/ 0 h 312"/>
                  <a:gd name="T28" fmla="*/ 0 w 344"/>
                  <a:gd name="T29" fmla="*/ 0 h 312"/>
                  <a:gd name="T30" fmla="*/ 0 w 344"/>
                  <a:gd name="T31" fmla="*/ 0 h 312"/>
                  <a:gd name="T32" fmla="*/ 0 w 344"/>
                  <a:gd name="T33" fmla="*/ 0 h 312"/>
                  <a:gd name="T34" fmla="*/ 0 w 344"/>
                  <a:gd name="T35" fmla="*/ 0 h 312"/>
                  <a:gd name="T36" fmla="*/ 0 w 344"/>
                  <a:gd name="T37" fmla="*/ 0 h 312"/>
                  <a:gd name="T38" fmla="*/ 0 w 344"/>
                  <a:gd name="T39" fmla="*/ 0 h 312"/>
                  <a:gd name="T40" fmla="*/ 0 w 344"/>
                  <a:gd name="T41" fmla="*/ 0 h 312"/>
                  <a:gd name="T42" fmla="*/ 0 w 344"/>
                  <a:gd name="T43" fmla="*/ 0 h 312"/>
                  <a:gd name="T44" fmla="*/ 0 w 344"/>
                  <a:gd name="T45" fmla="*/ 0 h 312"/>
                  <a:gd name="T46" fmla="*/ 0 w 344"/>
                  <a:gd name="T47" fmla="*/ 0 h 312"/>
                  <a:gd name="T48" fmla="*/ 0 w 344"/>
                  <a:gd name="T49" fmla="*/ 0 h 312"/>
                  <a:gd name="T50" fmla="*/ 0 w 344"/>
                  <a:gd name="T51" fmla="*/ 0 h 312"/>
                  <a:gd name="T52" fmla="*/ 0 w 344"/>
                  <a:gd name="T53" fmla="*/ 0 h 312"/>
                  <a:gd name="T54" fmla="*/ 0 w 344"/>
                  <a:gd name="T55" fmla="*/ 0 h 3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44" h="312">
                    <a:moveTo>
                      <a:pt x="0" y="0"/>
                    </a:moveTo>
                    <a:lnTo>
                      <a:pt x="11" y="13"/>
                    </a:lnTo>
                    <a:lnTo>
                      <a:pt x="22" y="27"/>
                    </a:lnTo>
                    <a:lnTo>
                      <a:pt x="32" y="42"/>
                    </a:lnTo>
                    <a:lnTo>
                      <a:pt x="41" y="57"/>
                    </a:lnTo>
                    <a:lnTo>
                      <a:pt x="51" y="72"/>
                    </a:lnTo>
                    <a:lnTo>
                      <a:pt x="60" y="88"/>
                    </a:lnTo>
                    <a:lnTo>
                      <a:pt x="69" y="103"/>
                    </a:lnTo>
                    <a:lnTo>
                      <a:pt x="80" y="117"/>
                    </a:lnTo>
                    <a:lnTo>
                      <a:pt x="91" y="131"/>
                    </a:lnTo>
                    <a:lnTo>
                      <a:pt x="104" y="145"/>
                    </a:lnTo>
                    <a:lnTo>
                      <a:pt x="119" y="157"/>
                    </a:lnTo>
                    <a:lnTo>
                      <a:pt x="134" y="171"/>
                    </a:lnTo>
                    <a:lnTo>
                      <a:pt x="151" y="184"/>
                    </a:lnTo>
                    <a:lnTo>
                      <a:pt x="168" y="197"/>
                    </a:lnTo>
                    <a:lnTo>
                      <a:pt x="186" y="210"/>
                    </a:lnTo>
                    <a:lnTo>
                      <a:pt x="203" y="222"/>
                    </a:lnTo>
                    <a:lnTo>
                      <a:pt x="222" y="234"/>
                    </a:lnTo>
                    <a:lnTo>
                      <a:pt x="240" y="247"/>
                    </a:lnTo>
                    <a:lnTo>
                      <a:pt x="259" y="259"/>
                    </a:lnTo>
                    <a:lnTo>
                      <a:pt x="276" y="269"/>
                    </a:lnTo>
                    <a:lnTo>
                      <a:pt x="295" y="281"/>
                    </a:lnTo>
                    <a:lnTo>
                      <a:pt x="311" y="291"/>
                    </a:lnTo>
                    <a:lnTo>
                      <a:pt x="328" y="302"/>
                    </a:lnTo>
                    <a:lnTo>
                      <a:pt x="344" y="312"/>
                    </a:lnTo>
                    <a:lnTo>
                      <a:pt x="118" y="133"/>
                    </a:lnTo>
                    <a:lnTo>
                      <a:pt x="146" y="115"/>
                    </a:lnTo>
                    <a:lnTo>
                      <a:pt x="0"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1" name="Freeform 262"/>
              <p:cNvSpPr>
                <a:spLocks/>
              </p:cNvSpPr>
              <p:nvPr/>
            </p:nvSpPr>
            <p:spPr bwMode="auto">
              <a:xfrm>
                <a:off x="4811" y="610"/>
                <a:ext cx="103" cy="123"/>
              </a:xfrm>
              <a:custGeom>
                <a:avLst/>
                <a:gdLst>
                  <a:gd name="T0" fmla="*/ 0 w 307"/>
                  <a:gd name="T1" fmla="*/ 0 h 371"/>
                  <a:gd name="T2" fmla="*/ 0 w 307"/>
                  <a:gd name="T3" fmla="*/ 0 h 371"/>
                  <a:gd name="T4" fmla="*/ 0 w 307"/>
                  <a:gd name="T5" fmla="*/ 0 h 371"/>
                  <a:gd name="T6" fmla="*/ 0 w 307"/>
                  <a:gd name="T7" fmla="*/ 0 h 371"/>
                  <a:gd name="T8" fmla="*/ 0 w 307"/>
                  <a:gd name="T9" fmla="*/ 0 h 371"/>
                  <a:gd name="T10" fmla="*/ 0 w 307"/>
                  <a:gd name="T11" fmla="*/ 0 h 371"/>
                  <a:gd name="T12" fmla="*/ 0 w 307"/>
                  <a:gd name="T13" fmla="*/ 0 h 371"/>
                  <a:gd name="T14" fmla="*/ 0 w 307"/>
                  <a:gd name="T15" fmla="*/ 0 h 371"/>
                  <a:gd name="T16" fmla="*/ 0 w 307"/>
                  <a:gd name="T17" fmla="*/ 0 h 371"/>
                  <a:gd name="T18" fmla="*/ 0 w 307"/>
                  <a:gd name="T19" fmla="*/ 0 h 371"/>
                  <a:gd name="T20" fmla="*/ 0 w 307"/>
                  <a:gd name="T21" fmla="*/ 0 h 371"/>
                  <a:gd name="T22" fmla="*/ 0 w 307"/>
                  <a:gd name="T23" fmla="*/ 0 h 37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07" h="371">
                    <a:moveTo>
                      <a:pt x="307" y="85"/>
                    </a:moveTo>
                    <a:lnTo>
                      <a:pt x="47" y="371"/>
                    </a:lnTo>
                    <a:lnTo>
                      <a:pt x="0" y="328"/>
                    </a:lnTo>
                    <a:lnTo>
                      <a:pt x="154" y="0"/>
                    </a:lnTo>
                    <a:lnTo>
                      <a:pt x="171" y="2"/>
                    </a:lnTo>
                    <a:lnTo>
                      <a:pt x="191" y="9"/>
                    </a:lnTo>
                    <a:lnTo>
                      <a:pt x="212" y="20"/>
                    </a:lnTo>
                    <a:lnTo>
                      <a:pt x="234" y="33"/>
                    </a:lnTo>
                    <a:lnTo>
                      <a:pt x="255" y="47"/>
                    </a:lnTo>
                    <a:lnTo>
                      <a:pt x="274" y="61"/>
                    </a:lnTo>
                    <a:lnTo>
                      <a:pt x="293" y="73"/>
                    </a:lnTo>
                    <a:lnTo>
                      <a:pt x="307" y="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2" name="Freeform 263"/>
              <p:cNvSpPr>
                <a:spLocks/>
              </p:cNvSpPr>
              <p:nvPr/>
            </p:nvSpPr>
            <p:spPr bwMode="auto">
              <a:xfrm>
                <a:off x="4826" y="638"/>
                <a:ext cx="88" cy="97"/>
              </a:xfrm>
              <a:custGeom>
                <a:avLst/>
                <a:gdLst>
                  <a:gd name="T0" fmla="*/ 0 w 265"/>
                  <a:gd name="T1" fmla="*/ 0 h 291"/>
                  <a:gd name="T2" fmla="*/ 0 w 265"/>
                  <a:gd name="T3" fmla="*/ 0 h 291"/>
                  <a:gd name="T4" fmla="*/ 0 w 265"/>
                  <a:gd name="T5" fmla="*/ 0 h 291"/>
                  <a:gd name="T6" fmla="*/ 0 w 265"/>
                  <a:gd name="T7" fmla="*/ 0 h 291"/>
                  <a:gd name="T8" fmla="*/ 0 w 265"/>
                  <a:gd name="T9" fmla="*/ 0 h 291"/>
                  <a:gd name="T10" fmla="*/ 0 w 265"/>
                  <a:gd name="T11" fmla="*/ 0 h 291"/>
                  <a:gd name="T12" fmla="*/ 0 w 265"/>
                  <a:gd name="T13" fmla="*/ 0 h 291"/>
                  <a:gd name="T14" fmla="*/ 0 w 265"/>
                  <a:gd name="T15" fmla="*/ 0 h 291"/>
                  <a:gd name="T16" fmla="*/ 0 w 265"/>
                  <a:gd name="T17" fmla="*/ 0 h 291"/>
                  <a:gd name="T18" fmla="*/ 0 w 265"/>
                  <a:gd name="T19" fmla="*/ 0 h 291"/>
                  <a:gd name="T20" fmla="*/ 0 w 265"/>
                  <a:gd name="T21" fmla="*/ 0 h 2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5" h="291">
                    <a:moveTo>
                      <a:pt x="4" y="288"/>
                    </a:moveTo>
                    <a:lnTo>
                      <a:pt x="265" y="3"/>
                    </a:lnTo>
                    <a:lnTo>
                      <a:pt x="262" y="0"/>
                    </a:lnTo>
                    <a:lnTo>
                      <a:pt x="0" y="286"/>
                    </a:lnTo>
                    <a:lnTo>
                      <a:pt x="4" y="286"/>
                    </a:lnTo>
                    <a:lnTo>
                      <a:pt x="0" y="289"/>
                    </a:lnTo>
                    <a:lnTo>
                      <a:pt x="3" y="291"/>
                    </a:lnTo>
                    <a:lnTo>
                      <a:pt x="4" y="289"/>
                    </a:lnTo>
                    <a:lnTo>
                      <a:pt x="4" y="2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3" name="Freeform 264"/>
              <p:cNvSpPr>
                <a:spLocks/>
              </p:cNvSpPr>
              <p:nvPr/>
            </p:nvSpPr>
            <p:spPr bwMode="auto">
              <a:xfrm>
                <a:off x="4811" y="719"/>
                <a:ext cx="16" cy="15"/>
              </a:xfrm>
              <a:custGeom>
                <a:avLst/>
                <a:gdLst>
                  <a:gd name="T0" fmla="*/ 0 w 50"/>
                  <a:gd name="T1" fmla="*/ 0 h 46"/>
                  <a:gd name="T2" fmla="*/ 0 w 50"/>
                  <a:gd name="T3" fmla="*/ 0 h 46"/>
                  <a:gd name="T4" fmla="*/ 0 w 50"/>
                  <a:gd name="T5" fmla="*/ 0 h 46"/>
                  <a:gd name="T6" fmla="*/ 0 w 50"/>
                  <a:gd name="T7" fmla="*/ 0 h 46"/>
                  <a:gd name="T8" fmla="*/ 0 w 50"/>
                  <a:gd name="T9" fmla="*/ 0 h 46"/>
                  <a:gd name="T10" fmla="*/ 0 w 50"/>
                  <a:gd name="T11" fmla="*/ 0 h 46"/>
                  <a:gd name="T12" fmla="*/ 0 w 50"/>
                  <a:gd name="T13" fmla="*/ 0 h 46"/>
                  <a:gd name="T14" fmla="*/ 0 w 50"/>
                  <a:gd name="T15" fmla="*/ 0 h 46"/>
                  <a:gd name="T16" fmla="*/ 0 w 50"/>
                  <a:gd name="T17" fmla="*/ 0 h 46"/>
                  <a:gd name="T18" fmla="*/ 0 w 50"/>
                  <a:gd name="T19" fmla="*/ 0 h 46"/>
                  <a:gd name="T20" fmla="*/ 0 w 50"/>
                  <a:gd name="T21" fmla="*/ 0 h 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 h="46">
                    <a:moveTo>
                      <a:pt x="0" y="3"/>
                    </a:moveTo>
                    <a:lnTo>
                      <a:pt x="46" y="46"/>
                    </a:lnTo>
                    <a:lnTo>
                      <a:pt x="50" y="43"/>
                    </a:lnTo>
                    <a:lnTo>
                      <a:pt x="3" y="0"/>
                    </a:lnTo>
                    <a:lnTo>
                      <a:pt x="3" y="2"/>
                    </a:lnTo>
                    <a:lnTo>
                      <a:pt x="0" y="1"/>
                    </a:lnTo>
                    <a:lnTo>
                      <a:pt x="0" y="2"/>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4" name="Freeform 265"/>
              <p:cNvSpPr>
                <a:spLocks/>
              </p:cNvSpPr>
              <p:nvPr/>
            </p:nvSpPr>
            <p:spPr bwMode="auto">
              <a:xfrm>
                <a:off x="4811" y="609"/>
                <a:ext cx="52" cy="110"/>
              </a:xfrm>
              <a:custGeom>
                <a:avLst/>
                <a:gdLst>
                  <a:gd name="T0" fmla="*/ 0 w 157"/>
                  <a:gd name="T1" fmla="*/ 0 h 331"/>
                  <a:gd name="T2" fmla="*/ 0 w 157"/>
                  <a:gd name="T3" fmla="*/ 0 h 331"/>
                  <a:gd name="T4" fmla="*/ 0 w 157"/>
                  <a:gd name="T5" fmla="*/ 0 h 331"/>
                  <a:gd name="T6" fmla="*/ 0 w 157"/>
                  <a:gd name="T7" fmla="*/ 0 h 331"/>
                  <a:gd name="T8" fmla="*/ 0 w 157"/>
                  <a:gd name="T9" fmla="*/ 0 h 331"/>
                  <a:gd name="T10" fmla="*/ 0 w 157"/>
                  <a:gd name="T11" fmla="*/ 0 h 331"/>
                  <a:gd name="T12" fmla="*/ 0 w 157"/>
                  <a:gd name="T13" fmla="*/ 0 h 331"/>
                  <a:gd name="T14" fmla="*/ 0 w 157"/>
                  <a:gd name="T15" fmla="*/ 0 h 331"/>
                  <a:gd name="T16" fmla="*/ 0 w 157"/>
                  <a:gd name="T17" fmla="*/ 0 h 331"/>
                  <a:gd name="T18" fmla="*/ 0 w 157"/>
                  <a:gd name="T19" fmla="*/ 0 h 331"/>
                  <a:gd name="T20" fmla="*/ 0 w 157"/>
                  <a:gd name="T21" fmla="*/ 0 h 331"/>
                  <a:gd name="T22" fmla="*/ 0 w 157"/>
                  <a:gd name="T23" fmla="*/ 0 h 331"/>
                  <a:gd name="T24" fmla="*/ 0 w 157"/>
                  <a:gd name="T25" fmla="*/ 0 h 3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7" h="331">
                    <a:moveTo>
                      <a:pt x="153" y="1"/>
                    </a:moveTo>
                    <a:lnTo>
                      <a:pt x="0" y="330"/>
                    </a:lnTo>
                    <a:lnTo>
                      <a:pt x="3" y="331"/>
                    </a:lnTo>
                    <a:lnTo>
                      <a:pt x="157" y="2"/>
                    </a:lnTo>
                    <a:lnTo>
                      <a:pt x="154" y="3"/>
                    </a:lnTo>
                    <a:lnTo>
                      <a:pt x="156" y="0"/>
                    </a:lnTo>
                    <a:lnTo>
                      <a:pt x="154" y="0"/>
                    </a:lnTo>
                    <a:lnTo>
                      <a:pt x="153" y="0"/>
                    </a:lnTo>
                    <a:lnTo>
                      <a:pt x="153" y="1"/>
                    </a:lnTo>
                    <a:lnTo>
                      <a:pt x="154" y="1"/>
                    </a:lnTo>
                    <a:lnTo>
                      <a:pt x="156" y="0"/>
                    </a:lnTo>
                    <a:lnTo>
                      <a:pt x="15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5" name="Freeform 266"/>
              <p:cNvSpPr>
                <a:spLocks/>
              </p:cNvSpPr>
              <p:nvPr/>
            </p:nvSpPr>
            <p:spPr bwMode="auto">
              <a:xfrm>
                <a:off x="4862" y="609"/>
                <a:ext cx="22" cy="10"/>
              </a:xfrm>
              <a:custGeom>
                <a:avLst/>
                <a:gdLst>
                  <a:gd name="T0" fmla="*/ 0 w 67"/>
                  <a:gd name="T1" fmla="*/ 0 h 29"/>
                  <a:gd name="T2" fmla="*/ 0 w 67"/>
                  <a:gd name="T3" fmla="*/ 0 h 29"/>
                  <a:gd name="T4" fmla="*/ 0 w 67"/>
                  <a:gd name="T5" fmla="*/ 0 h 29"/>
                  <a:gd name="T6" fmla="*/ 0 w 67"/>
                  <a:gd name="T7" fmla="*/ 0 h 29"/>
                  <a:gd name="T8" fmla="*/ 0 w 67"/>
                  <a:gd name="T9" fmla="*/ 0 h 29"/>
                  <a:gd name="T10" fmla="*/ 0 w 67"/>
                  <a:gd name="T11" fmla="*/ 0 h 29"/>
                  <a:gd name="T12" fmla="*/ 0 w 67"/>
                  <a:gd name="T13" fmla="*/ 0 h 29"/>
                  <a:gd name="T14" fmla="*/ 0 w 67"/>
                  <a:gd name="T15" fmla="*/ 0 h 29"/>
                  <a:gd name="T16" fmla="*/ 0 w 67"/>
                  <a:gd name="T17" fmla="*/ 0 h 29"/>
                  <a:gd name="T18" fmla="*/ 0 w 67"/>
                  <a:gd name="T19" fmla="*/ 0 h 29"/>
                  <a:gd name="T20" fmla="*/ 0 w 67"/>
                  <a:gd name="T21" fmla="*/ 0 h 29"/>
                  <a:gd name="T22" fmla="*/ 0 w 67"/>
                  <a:gd name="T23" fmla="*/ 0 h 29"/>
                  <a:gd name="T24" fmla="*/ 0 w 67"/>
                  <a:gd name="T25" fmla="*/ 0 h 29"/>
                  <a:gd name="T26" fmla="*/ 0 w 67"/>
                  <a:gd name="T27" fmla="*/ 0 h 29"/>
                  <a:gd name="T28" fmla="*/ 0 w 67"/>
                  <a:gd name="T29" fmla="*/ 0 h 29"/>
                  <a:gd name="T30" fmla="*/ 0 w 67"/>
                  <a:gd name="T31" fmla="*/ 0 h 29"/>
                  <a:gd name="T32" fmla="*/ 0 w 67"/>
                  <a:gd name="T33" fmla="*/ 0 h 29"/>
                  <a:gd name="T34" fmla="*/ 0 w 67"/>
                  <a:gd name="T35" fmla="*/ 0 h 29"/>
                  <a:gd name="T36" fmla="*/ 0 w 67"/>
                  <a:gd name="T37" fmla="*/ 0 h 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7" h="29">
                    <a:moveTo>
                      <a:pt x="67" y="24"/>
                    </a:moveTo>
                    <a:lnTo>
                      <a:pt x="61" y="22"/>
                    </a:lnTo>
                    <a:lnTo>
                      <a:pt x="53" y="18"/>
                    </a:lnTo>
                    <a:lnTo>
                      <a:pt x="45" y="15"/>
                    </a:lnTo>
                    <a:lnTo>
                      <a:pt x="34" y="10"/>
                    </a:lnTo>
                    <a:lnTo>
                      <a:pt x="24" y="7"/>
                    </a:lnTo>
                    <a:lnTo>
                      <a:pt x="16" y="3"/>
                    </a:lnTo>
                    <a:lnTo>
                      <a:pt x="7" y="1"/>
                    </a:lnTo>
                    <a:lnTo>
                      <a:pt x="2" y="0"/>
                    </a:lnTo>
                    <a:lnTo>
                      <a:pt x="0" y="3"/>
                    </a:lnTo>
                    <a:lnTo>
                      <a:pt x="4" y="4"/>
                    </a:lnTo>
                    <a:lnTo>
                      <a:pt x="12" y="7"/>
                    </a:lnTo>
                    <a:lnTo>
                      <a:pt x="21" y="10"/>
                    </a:lnTo>
                    <a:lnTo>
                      <a:pt x="32" y="15"/>
                    </a:lnTo>
                    <a:lnTo>
                      <a:pt x="42" y="20"/>
                    </a:lnTo>
                    <a:lnTo>
                      <a:pt x="53" y="23"/>
                    </a:lnTo>
                    <a:lnTo>
                      <a:pt x="60" y="26"/>
                    </a:lnTo>
                    <a:lnTo>
                      <a:pt x="64" y="29"/>
                    </a:lnTo>
                    <a:lnTo>
                      <a:pt x="67"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6" name="Freeform 267"/>
              <p:cNvSpPr>
                <a:spLocks/>
              </p:cNvSpPr>
              <p:nvPr/>
            </p:nvSpPr>
            <p:spPr bwMode="auto">
              <a:xfrm>
                <a:off x="4884" y="617"/>
                <a:ext cx="31" cy="22"/>
              </a:xfrm>
              <a:custGeom>
                <a:avLst/>
                <a:gdLst>
                  <a:gd name="T0" fmla="*/ 0 w 92"/>
                  <a:gd name="T1" fmla="*/ 0 h 65"/>
                  <a:gd name="T2" fmla="*/ 0 w 92"/>
                  <a:gd name="T3" fmla="*/ 0 h 65"/>
                  <a:gd name="T4" fmla="*/ 0 w 92"/>
                  <a:gd name="T5" fmla="*/ 0 h 65"/>
                  <a:gd name="T6" fmla="*/ 0 w 92"/>
                  <a:gd name="T7" fmla="*/ 0 h 65"/>
                  <a:gd name="T8" fmla="*/ 0 w 92"/>
                  <a:gd name="T9" fmla="*/ 0 h 65"/>
                  <a:gd name="T10" fmla="*/ 0 w 92"/>
                  <a:gd name="T11" fmla="*/ 0 h 65"/>
                  <a:gd name="T12" fmla="*/ 0 w 92"/>
                  <a:gd name="T13" fmla="*/ 0 h 65"/>
                  <a:gd name="T14" fmla="*/ 0 w 92"/>
                  <a:gd name="T15" fmla="*/ 0 h 65"/>
                  <a:gd name="T16" fmla="*/ 0 w 92"/>
                  <a:gd name="T17" fmla="*/ 0 h 65"/>
                  <a:gd name="T18" fmla="*/ 0 w 92"/>
                  <a:gd name="T19" fmla="*/ 0 h 65"/>
                  <a:gd name="T20" fmla="*/ 0 w 92"/>
                  <a:gd name="T21" fmla="*/ 0 h 65"/>
                  <a:gd name="T22" fmla="*/ 0 w 92"/>
                  <a:gd name="T23" fmla="*/ 0 h 65"/>
                  <a:gd name="T24" fmla="*/ 0 w 92"/>
                  <a:gd name="T25" fmla="*/ 0 h 65"/>
                  <a:gd name="T26" fmla="*/ 0 w 92"/>
                  <a:gd name="T27" fmla="*/ 0 h 65"/>
                  <a:gd name="T28" fmla="*/ 0 w 92"/>
                  <a:gd name="T29" fmla="*/ 0 h 65"/>
                  <a:gd name="T30" fmla="*/ 0 w 92"/>
                  <a:gd name="T31" fmla="*/ 0 h 65"/>
                  <a:gd name="T32" fmla="*/ 0 w 92"/>
                  <a:gd name="T33" fmla="*/ 0 h 65"/>
                  <a:gd name="T34" fmla="*/ 0 w 92"/>
                  <a:gd name="T35" fmla="*/ 0 h 65"/>
                  <a:gd name="T36" fmla="*/ 0 w 92"/>
                  <a:gd name="T37" fmla="*/ 0 h 65"/>
                  <a:gd name="T38" fmla="*/ 0 w 92"/>
                  <a:gd name="T39" fmla="*/ 0 h 65"/>
                  <a:gd name="T40" fmla="*/ 0 w 92"/>
                  <a:gd name="T41" fmla="*/ 0 h 65"/>
                  <a:gd name="T42" fmla="*/ 0 w 92"/>
                  <a:gd name="T43" fmla="*/ 0 h 65"/>
                  <a:gd name="T44" fmla="*/ 0 w 92"/>
                  <a:gd name="T45" fmla="*/ 0 h 65"/>
                  <a:gd name="T46" fmla="*/ 0 w 92"/>
                  <a:gd name="T47" fmla="*/ 0 h 6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92" h="65">
                    <a:moveTo>
                      <a:pt x="91" y="62"/>
                    </a:moveTo>
                    <a:lnTo>
                      <a:pt x="81" y="53"/>
                    </a:lnTo>
                    <a:lnTo>
                      <a:pt x="70" y="43"/>
                    </a:lnTo>
                    <a:lnTo>
                      <a:pt x="60" y="35"/>
                    </a:lnTo>
                    <a:lnTo>
                      <a:pt x="48" y="27"/>
                    </a:lnTo>
                    <a:lnTo>
                      <a:pt x="37" y="20"/>
                    </a:lnTo>
                    <a:lnTo>
                      <a:pt x="25" y="13"/>
                    </a:lnTo>
                    <a:lnTo>
                      <a:pt x="13" y="6"/>
                    </a:lnTo>
                    <a:lnTo>
                      <a:pt x="1" y="0"/>
                    </a:lnTo>
                    <a:lnTo>
                      <a:pt x="0" y="5"/>
                    </a:lnTo>
                    <a:lnTo>
                      <a:pt x="12" y="11"/>
                    </a:lnTo>
                    <a:lnTo>
                      <a:pt x="24" y="18"/>
                    </a:lnTo>
                    <a:lnTo>
                      <a:pt x="34" y="25"/>
                    </a:lnTo>
                    <a:lnTo>
                      <a:pt x="46" y="32"/>
                    </a:lnTo>
                    <a:lnTo>
                      <a:pt x="55" y="40"/>
                    </a:lnTo>
                    <a:lnTo>
                      <a:pt x="66" y="48"/>
                    </a:lnTo>
                    <a:lnTo>
                      <a:pt x="77" y="56"/>
                    </a:lnTo>
                    <a:lnTo>
                      <a:pt x="88" y="65"/>
                    </a:lnTo>
                    <a:lnTo>
                      <a:pt x="88" y="62"/>
                    </a:lnTo>
                    <a:lnTo>
                      <a:pt x="91" y="65"/>
                    </a:lnTo>
                    <a:lnTo>
                      <a:pt x="92" y="64"/>
                    </a:lnTo>
                    <a:lnTo>
                      <a:pt x="92" y="63"/>
                    </a:lnTo>
                    <a:lnTo>
                      <a:pt x="92" y="62"/>
                    </a:lnTo>
                    <a:lnTo>
                      <a:pt x="91" y="6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7" name="Freeform 268"/>
              <p:cNvSpPr>
                <a:spLocks/>
              </p:cNvSpPr>
              <p:nvPr/>
            </p:nvSpPr>
            <p:spPr bwMode="auto">
              <a:xfrm>
                <a:off x="4780" y="431"/>
                <a:ext cx="62" cy="72"/>
              </a:xfrm>
              <a:custGeom>
                <a:avLst/>
                <a:gdLst>
                  <a:gd name="T0" fmla="*/ 0 w 185"/>
                  <a:gd name="T1" fmla="*/ 0 h 216"/>
                  <a:gd name="T2" fmla="*/ 0 w 185"/>
                  <a:gd name="T3" fmla="*/ 0 h 216"/>
                  <a:gd name="T4" fmla="*/ 0 w 185"/>
                  <a:gd name="T5" fmla="*/ 0 h 216"/>
                  <a:gd name="T6" fmla="*/ 0 w 185"/>
                  <a:gd name="T7" fmla="*/ 0 h 216"/>
                  <a:gd name="T8" fmla="*/ 0 w 185"/>
                  <a:gd name="T9" fmla="*/ 0 h 216"/>
                  <a:gd name="T10" fmla="*/ 0 w 185"/>
                  <a:gd name="T11" fmla="*/ 0 h 216"/>
                  <a:gd name="T12" fmla="*/ 0 w 185"/>
                  <a:gd name="T13" fmla="*/ 0 h 216"/>
                  <a:gd name="T14" fmla="*/ 0 w 185"/>
                  <a:gd name="T15" fmla="*/ 0 h 216"/>
                  <a:gd name="T16" fmla="*/ 0 w 185"/>
                  <a:gd name="T17" fmla="*/ 0 h 216"/>
                  <a:gd name="T18" fmla="*/ 0 w 185"/>
                  <a:gd name="T19" fmla="*/ 0 h 216"/>
                  <a:gd name="T20" fmla="*/ 0 w 185"/>
                  <a:gd name="T21" fmla="*/ 0 h 216"/>
                  <a:gd name="T22" fmla="*/ 0 w 185"/>
                  <a:gd name="T23" fmla="*/ 0 h 216"/>
                  <a:gd name="T24" fmla="*/ 0 w 185"/>
                  <a:gd name="T25" fmla="*/ 0 h 216"/>
                  <a:gd name="T26" fmla="*/ 0 w 185"/>
                  <a:gd name="T27" fmla="*/ 0 h 216"/>
                  <a:gd name="T28" fmla="*/ 0 w 185"/>
                  <a:gd name="T29" fmla="*/ 0 h 216"/>
                  <a:gd name="T30" fmla="*/ 0 w 185"/>
                  <a:gd name="T31" fmla="*/ 0 h 216"/>
                  <a:gd name="T32" fmla="*/ 0 w 185"/>
                  <a:gd name="T33" fmla="*/ 0 h 2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5" h="216">
                    <a:moveTo>
                      <a:pt x="0" y="108"/>
                    </a:moveTo>
                    <a:lnTo>
                      <a:pt x="8" y="60"/>
                    </a:lnTo>
                    <a:lnTo>
                      <a:pt x="29" y="27"/>
                    </a:lnTo>
                    <a:lnTo>
                      <a:pt x="58" y="7"/>
                    </a:lnTo>
                    <a:lnTo>
                      <a:pt x="93" y="0"/>
                    </a:lnTo>
                    <a:lnTo>
                      <a:pt x="127" y="7"/>
                    </a:lnTo>
                    <a:lnTo>
                      <a:pt x="156" y="27"/>
                    </a:lnTo>
                    <a:lnTo>
                      <a:pt x="177" y="60"/>
                    </a:lnTo>
                    <a:lnTo>
                      <a:pt x="185" y="108"/>
                    </a:lnTo>
                    <a:lnTo>
                      <a:pt x="177" y="156"/>
                    </a:lnTo>
                    <a:lnTo>
                      <a:pt x="156" y="190"/>
                    </a:lnTo>
                    <a:lnTo>
                      <a:pt x="127" y="209"/>
                    </a:lnTo>
                    <a:lnTo>
                      <a:pt x="93" y="216"/>
                    </a:lnTo>
                    <a:lnTo>
                      <a:pt x="58" y="209"/>
                    </a:lnTo>
                    <a:lnTo>
                      <a:pt x="29" y="190"/>
                    </a:lnTo>
                    <a:lnTo>
                      <a:pt x="8" y="156"/>
                    </a:lnTo>
                    <a:lnTo>
                      <a:pt x="0" y="108"/>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8" name="Freeform 269"/>
              <p:cNvSpPr>
                <a:spLocks/>
              </p:cNvSpPr>
              <p:nvPr/>
            </p:nvSpPr>
            <p:spPr bwMode="auto">
              <a:xfrm>
                <a:off x="4779" y="429"/>
                <a:ext cx="32"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97" y="0"/>
                    </a:moveTo>
                    <a:lnTo>
                      <a:pt x="75" y="4"/>
                    </a:lnTo>
                    <a:lnTo>
                      <a:pt x="55" y="12"/>
                    </a:lnTo>
                    <a:lnTo>
                      <a:pt x="39" y="22"/>
                    </a:lnTo>
                    <a:lnTo>
                      <a:pt x="26" y="36"/>
                    </a:lnTo>
                    <a:lnTo>
                      <a:pt x="15" y="54"/>
                    </a:lnTo>
                    <a:lnTo>
                      <a:pt x="7" y="72"/>
                    </a:lnTo>
                    <a:lnTo>
                      <a:pt x="2" y="93"/>
                    </a:lnTo>
                    <a:lnTo>
                      <a:pt x="0" y="114"/>
                    </a:lnTo>
                    <a:lnTo>
                      <a:pt x="9" y="114"/>
                    </a:lnTo>
                    <a:lnTo>
                      <a:pt x="10" y="96"/>
                    </a:lnTo>
                    <a:lnTo>
                      <a:pt x="14" y="77"/>
                    </a:lnTo>
                    <a:lnTo>
                      <a:pt x="22" y="59"/>
                    </a:lnTo>
                    <a:lnTo>
                      <a:pt x="32" y="43"/>
                    </a:lnTo>
                    <a:lnTo>
                      <a:pt x="46" y="29"/>
                    </a:lnTo>
                    <a:lnTo>
                      <a:pt x="61" y="18"/>
                    </a:lnTo>
                    <a:lnTo>
                      <a:pt x="79" y="12"/>
                    </a:lnTo>
                    <a:lnTo>
                      <a:pt x="97" y="9"/>
                    </a:lnTo>
                    <a:lnTo>
                      <a:pt x="9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9" name="Freeform 270"/>
              <p:cNvSpPr>
                <a:spLocks/>
              </p:cNvSpPr>
              <p:nvPr/>
            </p:nvSpPr>
            <p:spPr bwMode="auto">
              <a:xfrm>
                <a:off x="4811" y="429"/>
                <a:ext cx="33"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97" y="114"/>
                    </a:moveTo>
                    <a:lnTo>
                      <a:pt x="96" y="93"/>
                    </a:lnTo>
                    <a:lnTo>
                      <a:pt x="91" y="72"/>
                    </a:lnTo>
                    <a:lnTo>
                      <a:pt x="83" y="54"/>
                    </a:lnTo>
                    <a:lnTo>
                      <a:pt x="71" y="36"/>
                    </a:lnTo>
                    <a:lnTo>
                      <a:pt x="57" y="22"/>
                    </a:lnTo>
                    <a:lnTo>
                      <a:pt x="41" y="11"/>
                    </a:lnTo>
                    <a:lnTo>
                      <a:pt x="21" y="4"/>
                    </a:lnTo>
                    <a:lnTo>
                      <a:pt x="0" y="0"/>
                    </a:lnTo>
                    <a:lnTo>
                      <a:pt x="0" y="9"/>
                    </a:lnTo>
                    <a:lnTo>
                      <a:pt x="19" y="12"/>
                    </a:lnTo>
                    <a:lnTo>
                      <a:pt x="36" y="18"/>
                    </a:lnTo>
                    <a:lnTo>
                      <a:pt x="51" y="29"/>
                    </a:lnTo>
                    <a:lnTo>
                      <a:pt x="64" y="43"/>
                    </a:lnTo>
                    <a:lnTo>
                      <a:pt x="75" y="59"/>
                    </a:lnTo>
                    <a:lnTo>
                      <a:pt x="83" y="77"/>
                    </a:lnTo>
                    <a:lnTo>
                      <a:pt x="86" y="96"/>
                    </a:lnTo>
                    <a:lnTo>
                      <a:pt x="87" y="114"/>
                    </a:lnTo>
                    <a:lnTo>
                      <a:pt x="97" y="1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0" name="Freeform 271"/>
              <p:cNvSpPr>
                <a:spLocks/>
              </p:cNvSpPr>
              <p:nvPr/>
            </p:nvSpPr>
            <p:spPr bwMode="auto">
              <a:xfrm>
                <a:off x="4811" y="467"/>
                <a:ext cx="33"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0" y="114"/>
                    </a:moveTo>
                    <a:lnTo>
                      <a:pt x="21" y="111"/>
                    </a:lnTo>
                    <a:lnTo>
                      <a:pt x="41" y="102"/>
                    </a:lnTo>
                    <a:lnTo>
                      <a:pt x="57" y="92"/>
                    </a:lnTo>
                    <a:lnTo>
                      <a:pt x="71" y="77"/>
                    </a:lnTo>
                    <a:lnTo>
                      <a:pt x="83" y="61"/>
                    </a:lnTo>
                    <a:lnTo>
                      <a:pt x="91" y="42"/>
                    </a:lnTo>
                    <a:lnTo>
                      <a:pt x="96" y="21"/>
                    </a:lnTo>
                    <a:lnTo>
                      <a:pt x="97" y="0"/>
                    </a:lnTo>
                    <a:lnTo>
                      <a:pt x="87" y="0"/>
                    </a:lnTo>
                    <a:lnTo>
                      <a:pt x="86" y="19"/>
                    </a:lnTo>
                    <a:lnTo>
                      <a:pt x="83" y="37"/>
                    </a:lnTo>
                    <a:lnTo>
                      <a:pt x="75" y="55"/>
                    </a:lnTo>
                    <a:lnTo>
                      <a:pt x="65" y="71"/>
                    </a:lnTo>
                    <a:lnTo>
                      <a:pt x="51" y="84"/>
                    </a:lnTo>
                    <a:lnTo>
                      <a:pt x="36" y="95"/>
                    </a:lnTo>
                    <a:lnTo>
                      <a:pt x="19" y="102"/>
                    </a:lnTo>
                    <a:lnTo>
                      <a:pt x="0" y="105"/>
                    </a:lnTo>
                    <a:lnTo>
                      <a:pt x="0" y="1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1" name="Freeform 272"/>
              <p:cNvSpPr>
                <a:spLocks/>
              </p:cNvSpPr>
              <p:nvPr/>
            </p:nvSpPr>
            <p:spPr bwMode="auto">
              <a:xfrm>
                <a:off x="4779" y="467"/>
                <a:ext cx="32"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0" y="0"/>
                    </a:moveTo>
                    <a:lnTo>
                      <a:pt x="2" y="21"/>
                    </a:lnTo>
                    <a:lnTo>
                      <a:pt x="7" y="42"/>
                    </a:lnTo>
                    <a:lnTo>
                      <a:pt x="15" y="61"/>
                    </a:lnTo>
                    <a:lnTo>
                      <a:pt x="26" y="77"/>
                    </a:lnTo>
                    <a:lnTo>
                      <a:pt x="39" y="92"/>
                    </a:lnTo>
                    <a:lnTo>
                      <a:pt x="55" y="102"/>
                    </a:lnTo>
                    <a:lnTo>
                      <a:pt x="75" y="111"/>
                    </a:lnTo>
                    <a:lnTo>
                      <a:pt x="97" y="114"/>
                    </a:lnTo>
                    <a:lnTo>
                      <a:pt x="97" y="105"/>
                    </a:lnTo>
                    <a:lnTo>
                      <a:pt x="79" y="102"/>
                    </a:lnTo>
                    <a:lnTo>
                      <a:pt x="61" y="95"/>
                    </a:lnTo>
                    <a:lnTo>
                      <a:pt x="45" y="84"/>
                    </a:lnTo>
                    <a:lnTo>
                      <a:pt x="32" y="71"/>
                    </a:lnTo>
                    <a:lnTo>
                      <a:pt x="21" y="55"/>
                    </a:lnTo>
                    <a:lnTo>
                      <a:pt x="14" y="37"/>
                    </a:lnTo>
                    <a:lnTo>
                      <a:pt x="9" y="19"/>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2" name="Freeform 273"/>
              <p:cNvSpPr>
                <a:spLocks/>
              </p:cNvSpPr>
              <p:nvPr/>
            </p:nvSpPr>
            <p:spPr bwMode="auto">
              <a:xfrm>
                <a:off x="4788" y="379"/>
                <a:ext cx="228" cy="253"/>
              </a:xfrm>
              <a:custGeom>
                <a:avLst/>
                <a:gdLst>
                  <a:gd name="T0" fmla="*/ 0 w 683"/>
                  <a:gd name="T1" fmla="*/ 0 h 759"/>
                  <a:gd name="T2" fmla="*/ 0 w 683"/>
                  <a:gd name="T3" fmla="*/ 0 h 759"/>
                  <a:gd name="T4" fmla="*/ 0 w 683"/>
                  <a:gd name="T5" fmla="*/ 0 h 759"/>
                  <a:gd name="T6" fmla="*/ 0 w 683"/>
                  <a:gd name="T7" fmla="*/ 0 h 759"/>
                  <a:gd name="T8" fmla="*/ 0 w 683"/>
                  <a:gd name="T9" fmla="*/ 0 h 759"/>
                  <a:gd name="T10" fmla="*/ 0 w 683"/>
                  <a:gd name="T11" fmla="*/ 0 h 759"/>
                  <a:gd name="T12" fmla="*/ 0 w 683"/>
                  <a:gd name="T13" fmla="*/ 0 h 759"/>
                  <a:gd name="T14" fmla="*/ 0 w 683"/>
                  <a:gd name="T15" fmla="*/ 0 h 759"/>
                  <a:gd name="T16" fmla="*/ 0 w 683"/>
                  <a:gd name="T17" fmla="*/ 0 h 759"/>
                  <a:gd name="T18" fmla="*/ 0 w 683"/>
                  <a:gd name="T19" fmla="*/ 0 h 759"/>
                  <a:gd name="T20" fmla="*/ 0 w 683"/>
                  <a:gd name="T21" fmla="*/ 0 h 759"/>
                  <a:gd name="T22" fmla="*/ 0 w 683"/>
                  <a:gd name="T23" fmla="*/ 0 h 759"/>
                  <a:gd name="T24" fmla="*/ 0 w 683"/>
                  <a:gd name="T25" fmla="*/ 0 h 759"/>
                  <a:gd name="T26" fmla="*/ 0 w 683"/>
                  <a:gd name="T27" fmla="*/ 0 h 759"/>
                  <a:gd name="T28" fmla="*/ 0 w 683"/>
                  <a:gd name="T29" fmla="*/ 0 h 759"/>
                  <a:gd name="T30" fmla="*/ 0 w 683"/>
                  <a:gd name="T31" fmla="*/ 0 h 759"/>
                  <a:gd name="T32" fmla="*/ 0 w 683"/>
                  <a:gd name="T33" fmla="*/ 0 h 759"/>
                  <a:gd name="T34" fmla="*/ 0 w 683"/>
                  <a:gd name="T35" fmla="*/ 0 h 759"/>
                  <a:gd name="T36" fmla="*/ 0 w 683"/>
                  <a:gd name="T37" fmla="*/ 0 h 759"/>
                  <a:gd name="T38" fmla="*/ 0 w 683"/>
                  <a:gd name="T39" fmla="*/ 0 h 759"/>
                  <a:gd name="T40" fmla="*/ 0 w 683"/>
                  <a:gd name="T41" fmla="*/ 0 h 759"/>
                  <a:gd name="T42" fmla="*/ 0 w 683"/>
                  <a:gd name="T43" fmla="*/ 0 h 759"/>
                  <a:gd name="T44" fmla="*/ 0 w 683"/>
                  <a:gd name="T45" fmla="*/ 0 h 759"/>
                  <a:gd name="T46" fmla="*/ 0 w 683"/>
                  <a:gd name="T47" fmla="*/ 0 h 759"/>
                  <a:gd name="T48" fmla="*/ 0 w 683"/>
                  <a:gd name="T49" fmla="*/ 0 h 759"/>
                  <a:gd name="T50" fmla="*/ 0 w 683"/>
                  <a:gd name="T51" fmla="*/ 0 h 759"/>
                  <a:gd name="T52" fmla="*/ 0 w 683"/>
                  <a:gd name="T53" fmla="*/ 0 h 759"/>
                  <a:gd name="T54" fmla="*/ 0 w 683"/>
                  <a:gd name="T55" fmla="*/ 0 h 759"/>
                  <a:gd name="T56" fmla="*/ 0 w 683"/>
                  <a:gd name="T57" fmla="*/ 0 h 759"/>
                  <a:gd name="T58" fmla="*/ 0 w 683"/>
                  <a:gd name="T59" fmla="*/ 0 h 759"/>
                  <a:gd name="T60" fmla="*/ 0 w 683"/>
                  <a:gd name="T61" fmla="*/ 0 h 759"/>
                  <a:gd name="T62" fmla="*/ 0 w 683"/>
                  <a:gd name="T63" fmla="*/ 0 h 759"/>
                  <a:gd name="T64" fmla="*/ 0 w 683"/>
                  <a:gd name="T65" fmla="*/ 0 h 759"/>
                  <a:gd name="T66" fmla="*/ 0 w 683"/>
                  <a:gd name="T67" fmla="*/ 0 h 759"/>
                  <a:gd name="T68" fmla="*/ 0 w 683"/>
                  <a:gd name="T69" fmla="*/ 0 h 7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683" h="759">
                    <a:moveTo>
                      <a:pt x="577" y="759"/>
                    </a:moveTo>
                    <a:lnTo>
                      <a:pt x="571" y="750"/>
                    </a:lnTo>
                    <a:lnTo>
                      <a:pt x="567" y="734"/>
                    </a:lnTo>
                    <a:lnTo>
                      <a:pt x="563" y="719"/>
                    </a:lnTo>
                    <a:lnTo>
                      <a:pt x="562" y="708"/>
                    </a:lnTo>
                    <a:lnTo>
                      <a:pt x="563" y="679"/>
                    </a:lnTo>
                    <a:lnTo>
                      <a:pt x="565" y="649"/>
                    </a:lnTo>
                    <a:lnTo>
                      <a:pt x="570" y="620"/>
                    </a:lnTo>
                    <a:lnTo>
                      <a:pt x="576" y="590"/>
                    </a:lnTo>
                    <a:lnTo>
                      <a:pt x="582" y="559"/>
                    </a:lnTo>
                    <a:lnTo>
                      <a:pt x="589" y="530"/>
                    </a:lnTo>
                    <a:lnTo>
                      <a:pt x="594" y="500"/>
                    </a:lnTo>
                    <a:lnTo>
                      <a:pt x="600" y="471"/>
                    </a:lnTo>
                    <a:lnTo>
                      <a:pt x="611" y="416"/>
                    </a:lnTo>
                    <a:lnTo>
                      <a:pt x="621" y="363"/>
                    </a:lnTo>
                    <a:lnTo>
                      <a:pt x="630" y="308"/>
                    </a:lnTo>
                    <a:lnTo>
                      <a:pt x="641" y="255"/>
                    </a:lnTo>
                    <a:lnTo>
                      <a:pt x="651" y="200"/>
                    </a:lnTo>
                    <a:lnTo>
                      <a:pt x="662" y="147"/>
                    </a:lnTo>
                    <a:lnTo>
                      <a:pt x="672" y="92"/>
                    </a:lnTo>
                    <a:lnTo>
                      <a:pt x="683" y="38"/>
                    </a:lnTo>
                    <a:lnTo>
                      <a:pt x="539" y="0"/>
                    </a:lnTo>
                    <a:lnTo>
                      <a:pt x="319" y="281"/>
                    </a:lnTo>
                    <a:lnTo>
                      <a:pt x="122" y="166"/>
                    </a:lnTo>
                    <a:lnTo>
                      <a:pt x="95" y="169"/>
                    </a:lnTo>
                    <a:lnTo>
                      <a:pt x="72" y="172"/>
                    </a:lnTo>
                    <a:lnTo>
                      <a:pt x="51" y="177"/>
                    </a:lnTo>
                    <a:lnTo>
                      <a:pt x="33" y="186"/>
                    </a:lnTo>
                    <a:lnTo>
                      <a:pt x="19" y="198"/>
                    </a:lnTo>
                    <a:lnTo>
                      <a:pt x="9" y="215"/>
                    </a:lnTo>
                    <a:lnTo>
                      <a:pt x="2" y="238"/>
                    </a:lnTo>
                    <a:lnTo>
                      <a:pt x="0" y="269"/>
                    </a:lnTo>
                    <a:lnTo>
                      <a:pt x="1" y="286"/>
                    </a:lnTo>
                    <a:lnTo>
                      <a:pt x="2" y="312"/>
                    </a:lnTo>
                    <a:lnTo>
                      <a:pt x="5" y="336"/>
                    </a:lnTo>
                    <a:lnTo>
                      <a:pt x="11" y="349"/>
                    </a:lnTo>
                    <a:lnTo>
                      <a:pt x="167" y="463"/>
                    </a:lnTo>
                    <a:lnTo>
                      <a:pt x="137" y="486"/>
                    </a:lnTo>
                    <a:lnTo>
                      <a:pt x="151" y="494"/>
                    </a:lnTo>
                    <a:lnTo>
                      <a:pt x="163" y="504"/>
                    </a:lnTo>
                    <a:lnTo>
                      <a:pt x="176" y="513"/>
                    </a:lnTo>
                    <a:lnTo>
                      <a:pt x="189" y="522"/>
                    </a:lnTo>
                    <a:lnTo>
                      <a:pt x="202" y="531"/>
                    </a:lnTo>
                    <a:lnTo>
                      <a:pt x="214" y="542"/>
                    </a:lnTo>
                    <a:lnTo>
                      <a:pt x="227" y="551"/>
                    </a:lnTo>
                    <a:lnTo>
                      <a:pt x="240" y="562"/>
                    </a:lnTo>
                    <a:lnTo>
                      <a:pt x="252" y="572"/>
                    </a:lnTo>
                    <a:lnTo>
                      <a:pt x="264" y="583"/>
                    </a:lnTo>
                    <a:lnTo>
                      <a:pt x="276" y="593"/>
                    </a:lnTo>
                    <a:lnTo>
                      <a:pt x="289" y="602"/>
                    </a:lnTo>
                    <a:lnTo>
                      <a:pt x="300" y="613"/>
                    </a:lnTo>
                    <a:lnTo>
                      <a:pt x="313" y="622"/>
                    </a:lnTo>
                    <a:lnTo>
                      <a:pt x="326" y="633"/>
                    </a:lnTo>
                    <a:lnTo>
                      <a:pt x="339" y="642"/>
                    </a:lnTo>
                    <a:lnTo>
                      <a:pt x="352" y="651"/>
                    </a:lnTo>
                    <a:lnTo>
                      <a:pt x="366" y="661"/>
                    </a:lnTo>
                    <a:lnTo>
                      <a:pt x="379" y="669"/>
                    </a:lnTo>
                    <a:lnTo>
                      <a:pt x="395" y="677"/>
                    </a:lnTo>
                    <a:lnTo>
                      <a:pt x="409" y="685"/>
                    </a:lnTo>
                    <a:lnTo>
                      <a:pt x="424" y="692"/>
                    </a:lnTo>
                    <a:lnTo>
                      <a:pt x="439" y="700"/>
                    </a:lnTo>
                    <a:lnTo>
                      <a:pt x="455" y="707"/>
                    </a:lnTo>
                    <a:lnTo>
                      <a:pt x="470" y="714"/>
                    </a:lnTo>
                    <a:lnTo>
                      <a:pt x="485" y="720"/>
                    </a:lnTo>
                    <a:lnTo>
                      <a:pt x="500" y="727"/>
                    </a:lnTo>
                    <a:lnTo>
                      <a:pt x="517" y="734"/>
                    </a:lnTo>
                    <a:lnTo>
                      <a:pt x="532" y="740"/>
                    </a:lnTo>
                    <a:lnTo>
                      <a:pt x="547" y="747"/>
                    </a:lnTo>
                    <a:lnTo>
                      <a:pt x="562" y="752"/>
                    </a:lnTo>
                    <a:lnTo>
                      <a:pt x="577" y="75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3" name="Freeform 274"/>
              <p:cNvSpPr>
                <a:spLocks/>
              </p:cNvSpPr>
              <p:nvPr/>
            </p:nvSpPr>
            <p:spPr bwMode="auto">
              <a:xfrm>
                <a:off x="4974" y="619"/>
                <a:ext cx="8" cy="14"/>
              </a:xfrm>
              <a:custGeom>
                <a:avLst/>
                <a:gdLst>
                  <a:gd name="T0" fmla="*/ 0 w 23"/>
                  <a:gd name="T1" fmla="*/ 0 h 43"/>
                  <a:gd name="T2" fmla="*/ 0 w 23"/>
                  <a:gd name="T3" fmla="*/ 0 h 43"/>
                  <a:gd name="T4" fmla="*/ 0 w 23"/>
                  <a:gd name="T5" fmla="*/ 0 h 43"/>
                  <a:gd name="T6" fmla="*/ 0 w 23"/>
                  <a:gd name="T7" fmla="*/ 0 h 43"/>
                  <a:gd name="T8" fmla="*/ 0 w 23"/>
                  <a:gd name="T9" fmla="*/ 0 h 43"/>
                  <a:gd name="T10" fmla="*/ 0 w 23"/>
                  <a:gd name="T11" fmla="*/ 0 h 43"/>
                  <a:gd name="T12" fmla="*/ 0 w 23"/>
                  <a:gd name="T13" fmla="*/ 0 h 43"/>
                  <a:gd name="T14" fmla="*/ 0 w 23"/>
                  <a:gd name="T15" fmla="*/ 0 h 43"/>
                  <a:gd name="T16" fmla="*/ 0 w 23"/>
                  <a:gd name="T17" fmla="*/ 0 h 43"/>
                  <a:gd name="T18" fmla="*/ 0 w 23"/>
                  <a:gd name="T19" fmla="*/ 0 h 43"/>
                  <a:gd name="T20" fmla="*/ 0 w 23"/>
                  <a:gd name="T21" fmla="*/ 0 h 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3" h="43">
                    <a:moveTo>
                      <a:pt x="0" y="2"/>
                    </a:moveTo>
                    <a:lnTo>
                      <a:pt x="4" y="11"/>
                    </a:lnTo>
                    <a:lnTo>
                      <a:pt x="7" y="23"/>
                    </a:lnTo>
                    <a:lnTo>
                      <a:pt x="12" y="35"/>
                    </a:lnTo>
                    <a:lnTo>
                      <a:pt x="18" y="43"/>
                    </a:lnTo>
                    <a:lnTo>
                      <a:pt x="23" y="36"/>
                    </a:lnTo>
                    <a:lnTo>
                      <a:pt x="19" y="28"/>
                    </a:lnTo>
                    <a:lnTo>
                      <a:pt x="15" y="18"/>
                    </a:lnTo>
                    <a:lnTo>
                      <a:pt x="12" y="9"/>
                    </a:lnTo>
                    <a:lnTo>
                      <a:pt x="10"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4" name="Freeform 275"/>
              <p:cNvSpPr>
                <a:spLocks/>
              </p:cNvSpPr>
              <p:nvPr/>
            </p:nvSpPr>
            <p:spPr bwMode="auto">
              <a:xfrm>
                <a:off x="4974" y="390"/>
                <a:ext cx="44" cy="229"/>
              </a:xfrm>
              <a:custGeom>
                <a:avLst/>
                <a:gdLst>
                  <a:gd name="T0" fmla="*/ 0 w 132"/>
                  <a:gd name="T1" fmla="*/ 0 h 688"/>
                  <a:gd name="T2" fmla="*/ 0 w 132"/>
                  <a:gd name="T3" fmla="*/ 0 h 688"/>
                  <a:gd name="T4" fmla="*/ 0 w 132"/>
                  <a:gd name="T5" fmla="*/ 0 h 688"/>
                  <a:gd name="T6" fmla="*/ 0 w 132"/>
                  <a:gd name="T7" fmla="*/ 0 h 688"/>
                  <a:gd name="T8" fmla="*/ 0 w 132"/>
                  <a:gd name="T9" fmla="*/ 0 h 688"/>
                  <a:gd name="T10" fmla="*/ 0 w 132"/>
                  <a:gd name="T11" fmla="*/ 0 h 688"/>
                  <a:gd name="T12" fmla="*/ 0 w 132"/>
                  <a:gd name="T13" fmla="*/ 0 h 688"/>
                  <a:gd name="T14" fmla="*/ 0 w 132"/>
                  <a:gd name="T15" fmla="*/ 0 h 688"/>
                  <a:gd name="T16" fmla="*/ 0 w 132"/>
                  <a:gd name="T17" fmla="*/ 0 h 688"/>
                  <a:gd name="T18" fmla="*/ 0 w 132"/>
                  <a:gd name="T19" fmla="*/ 0 h 688"/>
                  <a:gd name="T20" fmla="*/ 0 w 132"/>
                  <a:gd name="T21" fmla="*/ 0 h 688"/>
                  <a:gd name="T22" fmla="*/ 0 w 132"/>
                  <a:gd name="T23" fmla="*/ 0 h 688"/>
                  <a:gd name="T24" fmla="*/ 0 w 132"/>
                  <a:gd name="T25" fmla="*/ 0 h 688"/>
                  <a:gd name="T26" fmla="*/ 0 w 132"/>
                  <a:gd name="T27" fmla="*/ 0 h 688"/>
                  <a:gd name="T28" fmla="*/ 0 w 132"/>
                  <a:gd name="T29" fmla="*/ 0 h 688"/>
                  <a:gd name="T30" fmla="*/ 0 w 132"/>
                  <a:gd name="T31" fmla="*/ 0 h 688"/>
                  <a:gd name="T32" fmla="*/ 0 w 132"/>
                  <a:gd name="T33" fmla="*/ 0 h 688"/>
                  <a:gd name="T34" fmla="*/ 0 w 132"/>
                  <a:gd name="T35" fmla="*/ 0 h 688"/>
                  <a:gd name="T36" fmla="*/ 0 w 132"/>
                  <a:gd name="T37" fmla="*/ 0 h 688"/>
                  <a:gd name="T38" fmla="*/ 0 w 132"/>
                  <a:gd name="T39" fmla="*/ 0 h 688"/>
                  <a:gd name="T40" fmla="*/ 0 w 132"/>
                  <a:gd name="T41" fmla="*/ 0 h 688"/>
                  <a:gd name="T42" fmla="*/ 0 w 132"/>
                  <a:gd name="T43" fmla="*/ 0 h 688"/>
                  <a:gd name="T44" fmla="*/ 0 w 132"/>
                  <a:gd name="T45" fmla="*/ 0 h 688"/>
                  <a:gd name="T46" fmla="*/ 0 w 132"/>
                  <a:gd name="T47" fmla="*/ 0 h 688"/>
                  <a:gd name="T48" fmla="*/ 0 w 132"/>
                  <a:gd name="T49" fmla="*/ 0 h 688"/>
                  <a:gd name="T50" fmla="*/ 0 w 132"/>
                  <a:gd name="T51" fmla="*/ 0 h 688"/>
                  <a:gd name="T52" fmla="*/ 0 w 132"/>
                  <a:gd name="T53" fmla="*/ 0 h 688"/>
                  <a:gd name="T54" fmla="*/ 0 w 132"/>
                  <a:gd name="T55" fmla="*/ 0 h 688"/>
                  <a:gd name="T56" fmla="*/ 0 w 132"/>
                  <a:gd name="T57" fmla="*/ 0 h 688"/>
                  <a:gd name="T58" fmla="*/ 0 w 132"/>
                  <a:gd name="T59" fmla="*/ 0 h 688"/>
                  <a:gd name="T60" fmla="*/ 0 w 132"/>
                  <a:gd name="T61" fmla="*/ 0 h 688"/>
                  <a:gd name="T62" fmla="*/ 0 w 132"/>
                  <a:gd name="T63" fmla="*/ 0 h 68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2" h="688">
                    <a:moveTo>
                      <a:pt x="126" y="8"/>
                    </a:moveTo>
                    <a:lnTo>
                      <a:pt x="122" y="3"/>
                    </a:lnTo>
                    <a:lnTo>
                      <a:pt x="116" y="42"/>
                    </a:lnTo>
                    <a:lnTo>
                      <a:pt x="108" y="79"/>
                    </a:lnTo>
                    <a:lnTo>
                      <a:pt x="100" y="117"/>
                    </a:lnTo>
                    <a:lnTo>
                      <a:pt x="92" y="156"/>
                    </a:lnTo>
                    <a:lnTo>
                      <a:pt x="84" y="197"/>
                    </a:lnTo>
                    <a:lnTo>
                      <a:pt x="76" y="240"/>
                    </a:lnTo>
                    <a:lnTo>
                      <a:pt x="68" y="282"/>
                    </a:lnTo>
                    <a:lnTo>
                      <a:pt x="60" y="325"/>
                    </a:lnTo>
                    <a:lnTo>
                      <a:pt x="53" y="368"/>
                    </a:lnTo>
                    <a:lnTo>
                      <a:pt x="44" y="410"/>
                    </a:lnTo>
                    <a:lnTo>
                      <a:pt x="36" y="453"/>
                    </a:lnTo>
                    <a:lnTo>
                      <a:pt x="29" y="495"/>
                    </a:lnTo>
                    <a:lnTo>
                      <a:pt x="20" y="540"/>
                    </a:lnTo>
                    <a:lnTo>
                      <a:pt x="10" y="592"/>
                    </a:lnTo>
                    <a:lnTo>
                      <a:pt x="1" y="643"/>
                    </a:lnTo>
                    <a:lnTo>
                      <a:pt x="0" y="688"/>
                    </a:lnTo>
                    <a:lnTo>
                      <a:pt x="10" y="686"/>
                    </a:lnTo>
                    <a:lnTo>
                      <a:pt x="12" y="642"/>
                    </a:lnTo>
                    <a:lnTo>
                      <a:pt x="23" y="567"/>
                    </a:lnTo>
                    <a:lnTo>
                      <a:pt x="40" y="471"/>
                    </a:lnTo>
                    <a:lnTo>
                      <a:pt x="60" y="361"/>
                    </a:lnTo>
                    <a:lnTo>
                      <a:pt x="82" y="251"/>
                    </a:lnTo>
                    <a:lnTo>
                      <a:pt x="101" y="149"/>
                    </a:lnTo>
                    <a:lnTo>
                      <a:pt x="119" y="62"/>
                    </a:lnTo>
                    <a:lnTo>
                      <a:pt x="130" y="4"/>
                    </a:lnTo>
                    <a:lnTo>
                      <a:pt x="127" y="0"/>
                    </a:lnTo>
                    <a:lnTo>
                      <a:pt x="130" y="4"/>
                    </a:lnTo>
                    <a:lnTo>
                      <a:pt x="132" y="1"/>
                    </a:lnTo>
                    <a:lnTo>
                      <a:pt x="127" y="0"/>
                    </a:lnTo>
                    <a:lnTo>
                      <a:pt x="126"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5" name="Freeform 276"/>
              <p:cNvSpPr>
                <a:spLocks/>
              </p:cNvSpPr>
              <p:nvPr/>
            </p:nvSpPr>
            <p:spPr bwMode="auto">
              <a:xfrm>
                <a:off x="4967" y="377"/>
                <a:ext cx="49" cy="16"/>
              </a:xfrm>
              <a:custGeom>
                <a:avLst/>
                <a:gdLst>
                  <a:gd name="T0" fmla="*/ 0 w 148"/>
                  <a:gd name="T1" fmla="*/ 0 h 47"/>
                  <a:gd name="T2" fmla="*/ 0 w 148"/>
                  <a:gd name="T3" fmla="*/ 0 h 47"/>
                  <a:gd name="T4" fmla="*/ 0 w 148"/>
                  <a:gd name="T5" fmla="*/ 0 h 47"/>
                  <a:gd name="T6" fmla="*/ 0 w 148"/>
                  <a:gd name="T7" fmla="*/ 0 h 47"/>
                  <a:gd name="T8" fmla="*/ 0 w 148"/>
                  <a:gd name="T9" fmla="*/ 0 h 47"/>
                  <a:gd name="T10" fmla="*/ 0 w 148"/>
                  <a:gd name="T11" fmla="*/ 0 h 47"/>
                  <a:gd name="T12" fmla="*/ 0 w 148"/>
                  <a:gd name="T13" fmla="*/ 0 h 47"/>
                  <a:gd name="T14" fmla="*/ 0 w 148"/>
                  <a:gd name="T15" fmla="*/ 0 h 47"/>
                  <a:gd name="T16" fmla="*/ 0 w 148"/>
                  <a:gd name="T17" fmla="*/ 0 h 47"/>
                  <a:gd name="T18" fmla="*/ 0 w 148"/>
                  <a:gd name="T19" fmla="*/ 0 h 47"/>
                  <a:gd name="T20" fmla="*/ 0 w 148"/>
                  <a:gd name="T21" fmla="*/ 0 h 47"/>
                  <a:gd name="T22" fmla="*/ 0 w 148"/>
                  <a:gd name="T23" fmla="*/ 0 h 4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8" h="47">
                    <a:moveTo>
                      <a:pt x="6" y="7"/>
                    </a:moveTo>
                    <a:lnTo>
                      <a:pt x="3" y="10"/>
                    </a:lnTo>
                    <a:lnTo>
                      <a:pt x="147" y="47"/>
                    </a:lnTo>
                    <a:lnTo>
                      <a:pt x="148" y="39"/>
                    </a:lnTo>
                    <a:lnTo>
                      <a:pt x="4" y="0"/>
                    </a:lnTo>
                    <a:lnTo>
                      <a:pt x="0" y="3"/>
                    </a:lnTo>
                    <a:lnTo>
                      <a:pt x="4" y="0"/>
                    </a:lnTo>
                    <a:lnTo>
                      <a:pt x="3" y="0"/>
                    </a:lnTo>
                    <a:lnTo>
                      <a:pt x="2" y="0"/>
                    </a:lnTo>
                    <a:lnTo>
                      <a:pt x="0" y="1"/>
                    </a:lnTo>
                    <a:lnTo>
                      <a:pt x="0" y="3"/>
                    </a:lnTo>
                    <a:lnTo>
                      <a:pt x="6"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6" name="Freeform 277"/>
              <p:cNvSpPr>
                <a:spLocks/>
              </p:cNvSpPr>
              <p:nvPr/>
            </p:nvSpPr>
            <p:spPr bwMode="auto">
              <a:xfrm>
                <a:off x="4894" y="378"/>
                <a:ext cx="75" cy="96"/>
              </a:xfrm>
              <a:custGeom>
                <a:avLst/>
                <a:gdLst>
                  <a:gd name="T0" fmla="*/ 0 w 226"/>
                  <a:gd name="T1" fmla="*/ 0 h 288"/>
                  <a:gd name="T2" fmla="*/ 0 w 226"/>
                  <a:gd name="T3" fmla="*/ 0 h 288"/>
                  <a:gd name="T4" fmla="*/ 0 w 226"/>
                  <a:gd name="T5" fmla="*/ 0 h 288"/>
                  <a:gd name="T6" fmla="*/ 0 w 226"/>
                  <a:gd name="T7" fmla="*/ 0 h 288"/>
                  <a:gd name="T8" fmla="*/ 0 w 226"/>
                  <a:gd name="T9" fmla="*/ 0 h 288"/>
                  <a:gd name="T10" fmla="*/ 0 w 226"/>
                  <a:gd name="T11" fmla="*/ 0 h 288"/>
                  <a:gd name="T12" fmla="*/ 0 w 226"/>
                  <a:gd name="T13" fmla="*/ 0 h 288"/>
                  <a:gd name="T14" fmla="*/ 0 w 226"/>
                  <a:gd name="T15" fmla="*/ 0 h 288"/>
                  <a:gd name="T16" fmla="*/ 0 w 226"/>
                  <a:gd name="T17" fmla="*/ 0 h 288"/>
                  <a:gd name="T18" fmla="*/ 0 w 226"/>
                  <a:gd name="T19" fmla="*/ 0 h 288"/>
                  <a:gd name="T20" fmla="*/ 0 w 226"/>
                  <a:gd name="T21" fmla="*/ 0 h 288"/>
                  <a:gd name="T22" fmla="*/ 0 w 226"/>
                  <a:gd name="T23" fmla="*/ 0 h 2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26" h="288">
                    <a:moveTo>
                      <a:pt x="1" y="287"/>
                    </a:moveTo>
                    <a:lnTo>
                      <a:pt x="7" y="286"/>
                    </a:lnTo>
                    <a:lnTo>
                      <a:pt x="226" y="4"/>
                    </a:lnTo>
                    <a:lnTo>
                      <a:pt x="220" y="0"/>
                    </a:lnTo>
                    <a:lnTo>
                      <a:pt x="0" y="280"/>
                    </a:lnTo>
                    <a:lnTo>
                      <a:pt x="5" y="279"/>
                    </a:lnTo>
                    <a:lnTo>
                      <a:pt x="1" y="287"/>
                    </a:lnTo>
                    <a:lnTo>
                      <a:pt x="2" y="288"/>
                    </a:lnTo>
                    <a:lnTo>
                      <a:pt x="4" y="288"/>
                    </a:lnTo>
                    <a:lnTo>
                      <a:pt x="5" y="287"/>
                    </a:lnTo>
                    <a:lnTo>
                      <a:pt x="7" y="286"/>
                    </a:lnTo>
                    <a:lnTo>
                      <a:pt x="1" y="2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7" name="Freeform 278"/>
              <p:cNvSpPr>
                <a:spLocks/>
              </p:cNvSpPr>
              <p:nvPr/>
            </p:nvSpPr>
            <p:spPr bwMode="auto">
              <a:xfrm>
                <a:off x="4828" y="433"/>
                <a:ext cx="67" cy="41"/>
              </a:xfrm>
              <a:custGeom>
                <a:avLst/>
                <a:gdLst>
                  <a:gd name="T0" fmla="*/ 0 w 202"/>
                  <a:gd name="T1" fmla="*/ 0 h 122"/>
                  <a:gd name="T2" fmla="*/ 0 w 202"/>
                  <a:gd name="T3" fmla="*/ 0 h 122"/>
                  <a:gd name="T4" fmla="*/ 0 w 202"/>
                  <a:gd name="T5" fmla="*/ 0 h 122"/>
                  <a:gd name="T6" fmla="*/ 0 w 202"/>
                  <a:gd name="T7" fmla="*/ 0 h 122"/>
                  <a:gd name="T8" fmla="*/ 0 w 202"/>
                  <a:gd name="T9" fmla="*/ 0 h 122"/>
                  <a:gd name="T10" fmla="*/ 0 w 202"/>
                  <a:gd name="T11" fmla="*/ 0 h 122"/>
                  <a:gd name="T12" fmla="*/ 0 w 202"/>
                  <a:gd name="T13" fmla="*/ 0 h 122"/>
                  <a:gd name="T14" fmla="*/ 0 w 202"/>
                  <a:gd name="T15" fmla="*/ 0 h 122"/>
                  <a:gd name="T16" fmla="*/ 0 w 202"/>
                  <a:gd name="T17" fmla="*/ 0 h 122"/>
                  <a:gd name="T18" fmla="*/ 0 w 202"/>
                  <a:gd name="T19" fmla="*/ 0 h 122"/>
                  <a:gd name="T20" fmla="*/ 0 w 202"/>
                  <a:gd name="T21" fmla="*/ 0 h 122"/>
                  <a:gd name="T22" fmla="*/ 0 w 202"/>
                  <a:gd name="T23" fmla="*/ 0 h 122"/>
                  <a:gd name="T24" fmla="*/ 0 w 202"/>
                  <a:gd name="T25" fmla="*/ 0 h 122"/>
                  <a:gd name="T26" fmla="*/ 0 w 202"/>
                  <a:gd name="T27" fmla="*/ 0 h 122"/>
                  <a:gd name="T28" fmla="*/ 0 w 202"/>
                  <a:gd name="T29" fmla="*/ 0 h 122"/>
                  <a:gd name="T30" fmla="*/ 0 w 202"/>
                  <a:gd name="T31" fmla="*/ 0 h 122"/>
                  <a:gd name="T32" fmla="*/ 0 w 202"/>
                  <a:gd name="T33" fmla="*/ 0 h 122"/>
                  <a:gd name="T34" fmla="*/ 0 w 202"/>
                  <a:gd name="T35" fmla="*/ 0 h 122"/>
                  <a:gd name="T36" fmla="*/ 0 w 202"/>
                  <a:gd name="T37" fmla="*/ 0 h 122"/>
                  <a:gd name="T38" fmla="*/ 0 w 202"/>
                  <a:gd name="T39" fmla="*/ 0 h 122"/>
                  <a:gd name="T40" fmla="*/ 0 w 202"/>
                  <a:gd name="T41" fmla="*/ 0 h 12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02" h="122">
                    <a:moveTo>
                      <a:pt x="1" y="8"/>
                    </a:moveTo>
                    <a:lnTo>
                      <a:pt x="0" y="8"/>
                    </a:lnTo>
                    <a:lnTo>
                      <a:pt x="198" y="122"/>
                    </a:lnTo>
                    <a:lnTo>
                      <a:pt x="202" y="114"/>
                    </a:lnTo>
                    <a:lnTo>
                      <a:pt x="198" y="111"/>
                    </a:lnTo>
                    <a:lnTo>
                      <a:pt x="190" y="107"/>
                    </a:lnTo>
                    <a:lnTo>
                      <a:pt x="178" y="100"/>
                    </a:lnTo>
                    <a:lnTo>
                      <a:pt x="165" y="93"/>
                    </a:lnTo>
                    <a:lnTo>
                      <a:pt x="150" y="84"/>
                    </a:lnTo>
                    <a:lnTo>
                      <a:pt x="133" y="74"/>
                    </a:lnTo>
                    <a:lnTo>
                      <a:pt x="115" y="64"/>
                    </a:lnTo>
                    <a:lnTo>
                      <a:pt x="98" y="53"/>
                    </a:lnTo>
                    <a:lnTo>
                      <a:pt x="80" y="44"/>
                    </a:lnTo>
                    <a:lnTo>
                      <a:pt x="63" y="34"/>
                    </a:lnTo>
                    <a:lnTo>
                      <a:pt x="47" y="24"/>
                    </a:lnTo>
                    <a:lnTo>
                      <a:pt x="33" y="16"/>
                    </a:lnTo>
                    <a:lnTo>
                      <a:pt x="21" y="9"/>
                    </a:lnTo>
                    <a:lnTo>
                      <a:pt x="12" y="4"/>
                    </a:lnTo>
                    <a:lnTo>
                      <a:pt x="6" y="1"/>
                    </a:lnTo>
                    <a:lnTo>
                      <a:pt x="4" y="0"/>
                    </a:lnTo>
                    <a:lnTo>
                      <a:pt x="1"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8" name="Freeform 279"/>
              <p:cNvSpPr>
                <a:spLocks/>
              </p:cNvSpPr>
              <p:nvPr/>
            </p:nvSpPr>
            <p:spPr bwMode="auto">
              <a:xfrm>
                <a:off x="4790" y="433"/>
                <a:ext cx="39" cy="19"/>
              </a:xfrm>
              <a:custGeom>
                <a:avLst/>
                <a:gdLst>
                  <a:gd name="T0" fmla="*/ 0 w 119"/>
                  <a:gd name="T1" fmla="*/ 0 h 58"/>
                  <a:gd name="T2" fmla="*/ 0 w 119"/>
                  <a:gd name="T3" fmla="*/ 0 h 58"/>
                  <a:gd name="T4" fmla="*/ 0 w 119"/>
                  <a:gd name="T5" fmla="*/ 0 h 58"/>
                  <a:gd name="T6" fmla="*/ 0 w 119"/>
                  <a:gd name="T7" fmla="*/ 0 h 58"/>
                  <a:gd name="T8" fmla="*/ 0 w 119"/>
                  <a:gd name="T9" fmla="*/ 0 h 58"/>
                  <a:gd name="T10" fmla="*/ 0 w 119"/>
                  <a:gd name="T11" fmla="*/ 0 h 58"/>
                  <a:gd name="T12" fmla="*/ 0 w 119"/>
                  <a:gd name="T13" fmla="*/ 0 h 58"/>
                  <a:gd name="T14" fmla="*/ 0 w 119"/>
                  <a:gd name="T15" fmla="*/ 0 h 58"/>
                  <a:gd name="T16" fmla="*/ 0 w 119"/>
                  <a:gd name="T17" fmla="*/ 0 h 58"/>
                  <a:gd name="T18" fmla="*/ 0 w 119"/>
                  <a:gd name="T19" fmla="*/ 0 h 58"/>
                  <a:gd name="T20" fmla="*/ 0 w 119"/>
                  <a:gd name="T21" fmla="*/ 0 h 58"/>
                  <a:gd name="T22" fmla="*/ 0 w 119"/>
                  <a:gd name="T23" fmla="*/ 0 h 58"/>
                  <a:gd name="T24" fmla="*/ 0 w 119"/>
                  <a:gd name="T25" fmla="*/ 0 h 58"/>
                  <a:gd name="T26" fmla="*/ 0 w 119"/>
                  <a:gd name="T27" fmla="*/ 0 h 58"/>
                  <a:gd name="T28" fmla="*/ 0 w 119"/>
                  <a:gd name="T29" fmla="*/ 0 h 58"/>
                  <a:gd name="T30" fmla="*/ 0 w 119"/>
                  <a:gd name="T31" fmla="*/ 0 h 58"/>
                  <a:gd name="T32" fmla="*/ 0 w 119"/>
                  <a:gd name="T33" fmla="*/ 0 h 58"/>
                  <a:gd name="T34" fmla="*/ 0 w 119"/>
                  <a:gd name="T35" fmla="*/ 0 h 58"/>
                  <a:gd name="T36" fmla="*/ 0 w 119"/>
                  <a:gd name="T37" fmla="*/ 0 h 5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19" h="58">
                    <a:moveTo>
                      <a:pt x="8" y="58"/>
                    </a:moveTo>
                    <a:lnTo>
                      <a:pt x="16" y="40"/>
                    </a:lnTo>
                    <a:lnTo>
                      <a:pt x="26" y="28"/>
                    </a:lnTo>
                    <a:lnTo>
                      <a:pt x="39" y="20"/>
                    </a:lnTo>
                    <a:lnTo>
                      <a:pt x="52" y="15"/>
                    </a:lnTo>
                    <a:lnTo>
                      <a:pt x="68" y="11"/>
                    </a:lnTo>
                    <a:lnTo>
                      <a:pt x="84" y="10"/>
                    </a:lnTo>
                    <a:lnTo>
                      <a:pt x="100" y="9"/>
                    </a:lnTo>
                    <a:lnTo>
                      <a:pt x="116" y="8"/>
                    </a:lnTo>
                    <a:lnTo>
                      <a:pt x="119" y="0"/>
                    </a:lnTo>
                    <a:lnTo>
                      <a:pt x="100" y="1"/>
                    </a:lnTo>
                    <a:lnTo>
                      <a:pt x="83" y="2"/>
                    </a:lnTo>
                    <a:lnTo>
                      <a:pt x="65" y="3"/>
                    </a:lnTo>
                    <a:lnTo>
                      <a:pt x="49" y="7"/>
                    </a:lnTo>
                    <a:lnTo>
                      <a:pt x="34" y="13"/>
                    </a:lnTo>
                    <a:lnTo>
                      <a:pt x="20" y="22"/>
                    </a:lnTo>
                    <a:lnTo>
                      <a:pt x="9" y="36"/>
                    </a:lnTo>
                    <a:lnTo>
                      <a:pt x="0" y="56"/>
                    </a:lnTo>
                    <a:lnTo>
                      <a:pt x="8" y="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9" name="Freeform 280"/>
              <p:cNvSpPr>
                <a:spLocks/>
              </p:cNvSpPr>
              <p:nvPr/>
            </p:nvSpPr>
            <p:spPr bwMode="auto">
              <a:xfrm>
                <a:off x="4787" y="452"/>
                <a:ext cx="7" cy="44"/>
              </a:xfrm>
              <a:custGeom>
                <a:avLst/>
                <a:gdLst>
                  <a:gd name="T0" fmla="*/ 0 w 20"/>
                  <a:gd name="T1" fmla="*/ 0 h 133"/>
                  <a:gd name="T2" fmla="*/ 0 w 20"/>
                  <a:gd name="T3" fmla="*/ 0 h 133"/>
                  <a:gd name="T4" fmla="*/ 0 w 20"/>
                  <a:gd name="T5" fmla="*/ 0 h 133"/>
                  <a:gd name="T6" fmla="*/ 0 w 20"/>
                  <a:gd name="T7" fmla="*/ 0 h 133"/>
                  <a:gd name="T8" fmla="*/ 0 w 20"/>
                  <a:gd name="T9" fmla="*/ 0 h 133"/>
                  <a:gd name="T10" fmla="*/ 0 w 20"/>
                  <a:gd name="T11" fmla="*/ 0 h 133"/>
                  <a:gd name="T12" fmla="*/ 0 w 20"/>
                  <a:gd name="T13" fmla="*/ 0 h 133"/>
                  <a:gd name="T14" fmla="*/ 0 w 20"/>
                  <a:gd name="T15" fmla="*/ 0 h 133"/>
                  <a:gd name="T16" fmla="*/ 0 w 20"/>
                  <a:gd name="T17" fmla="*/ 0 h 133"/>
                  <a:gd name="T18" fmla="*/ 0 w 20"/>
                  <a:gd name="T19" fmla="*/ 0 h 133"/>
                  <a:gd name="T20" fmla="*/ 0 w 20"/>
                  <a:gd name="T21" fmla="*/ 0 h 133"/>
                  <a:gd name="T22" fmla="*/ 0 w 20"/>
                  <a:gd name="T23" fmla="*/ 0 h 13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 h="133">
                    <a:moveTo>
                      <a:pt x="19" y="126"/>
                    </a:moveTo>
                    <a:lnTo>
                      <a:pt x="20" y="129"/>
                    </a:lnTo>
                    <a:lnTo>
                      <a:pt x="10" y="97"/>
                    </a:lnTo>
                    <a:lnTo>
                      <a:pt x="7" y="66"/>
                    </a:lnTo>
                    <a:lnTo>
                      <a:pt x="9" y="33"/>
                    </a:lnTo>
                    <a:lnTo>
                      <a:pt x="16" y="2"/>
                    </a:lnTo>
                    <a:lnTo>
                      <a:pt x="8" y="0"/>
                    </a:lnTo>
                    <a:lnTo>
                      <a:pt x="2" y="30"/>
                    </a:lnTo>
                    <a:lnTo>
                      <a:pt x="0" y="69"/>
                    </a:lnTo>
                    <a:lnTo>
                      <a:pt x="2" y="108"/>
                    </a:lnTo>
                    <a:lnTo>
                      <a:pt x="13" y="133"/>
                    </a:lnTo>
                    <a:lnTo>
                      <a:pt x="19"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0" name="Freeform 281"/>
              <p:cNvSpPr>
                <a:spLocks/>
              </p:cNvSpPr>
              <p:nvPr/>
            </p:nvSpPr>
            <p:spPr bwMode="auto">
              <a:xfrm>
                <a:off x="4791" y="494"/>
                <a:ext cx="56" cy="40"/>
              </a:xfrm>
              <a:custGeom>
                <a:avLst/>
                <a:gdLst>
                  <a:gd name="T0" fmla="*/ 0 w 166"/>
                  <a:gd name="T1" fmla="*/ 0 h 121"/>
                  <a:gd name="T2" fmla="*/ 0 w 166"/>
                  <a:gd name="T3" fmla="*/ 0 h 121"/>
                  <a:gd name="T4" fmla="*/ 0 w 166"/>
                  <a:gd name="T5" fmla="*/ 0 h 121"/>
                  <a:gd name="T6" fmla="*/ 0 w 166"/>
                  <a:gd name="T7" fmla="*/ 0 h 121"/>
                  <a:gd name="T8" fmla="*/ 0 w 166"/>
                  <a:gd name="T9" fmla="*/ 0 h 121"/>
                  <a:gd name="T10" fmla="*/ 0 w 166"/>
                  <a:gd name="T11" fmla="*/ 0 h 121"/>
                  <a:gd name="T12" fmla="*/ 0 w 166"/>
                  <a:gd name="T13" fmla="*/ 0 h 121"/>
                  <a:gd name="T14" fmla="*/ 0 w 166"/>
                  <a:gd name="T15" fmla="*/ 0 h 121"/>
                  <a:gd name="T16" fmla="*/ 0 w 166"/>
                  <a:gd name="T17" fmla="*/ 0 h 121"/>
                  <a:gd name="T18" fmla="*/ 0 w 166"/>
                  <a:gd name="T19" fmla="*/ 0 h 1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6" h="121">
                    <a:moveTo>
                      <a:pt x="161" y="121"/>
                    </a:moveTo>
                    <a:lnTo>
                      <a:pt x="161" y="114"/>
                    </a:lnTo>
                    <a:lnTo>
                      <a:pt x="6" y="0"/>
                    </a:lnTo>
                    <a:lnTo>
                      <a:pt x="0" y="7"/>
                    </a:lnTo>
                    <a:lnTo>
                      <a:pt x="156" y="121"/>
                    </a:lnTo>
                    <a:lnTo>
                      <a:pt x="156" y="114"/>
                    </a:lnTo>
                    <a:lnTo>
                      <a:pt x="161" y="121"/>
                    </a:lnTo>
                    <a:lnTo>
                      <a:pt x="166" y="118"/>
                    </a:lnTo>
                    <a:lnTo>
                      <a:pt x="161" y="114"/>
                    </a:lnTo>
                    <a:lnTo>
                      <a:pt x="161" y="1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1" name="Freeform 282"/>
              <p:cNvSpPr>
                <a:spLocks/>
              </p:cNvSpPr>
              <p:nvPr/>
            </p:nvSpPr>
            <p:spPr bwMode="auto">
              <a:xfrm>
                <a:off x="4832" y="532"/>
                <a:ext cx="13" cy="10"/>
              </a:xfrm>
              <a:custGeom>
                <a:avLst/>
                <a:gdLst>
                  <a:gd name="T0" fmla="*/ 0 w 40"/>
                  <a:gd name="T1" fmla="*/ 0 h 31"/>
                  <a:gd name="T2" fmla="*/ 0 w 40"/>
                  <a:gd name="T3" fmla="*/ 0 h 31"/>
                  <a:gd name="T4" fmla="*/ 0 w 40"/>
                  <a:gd name="T5" fmla="*/ 0 h 31"/>
                  <a:gd name="T6" fmla="*/ 0 w 40"/>
                  <a:gd name="T7" fmla="*/ 0 h 31"/>
                  <a:gd name="T8" fmla="*/ 0 w 40"/>
                  <a:gd name="T9" fmla="*/ 0 h 31"/>
                  <a:gd name="T10" fmla="*/ 0 w 40"/>
                  <a:gd name="T11" fmla="*/ 0 h 31"/>
                  <a:gd name="T12" fmla="*/ 0 w 40"/>
                  <a:gd name="T13" fmla="*/ 0 h 31"/>
                  <a:gd name="T14" fmla="*/ 0 w 40"/>
                  <a:gd name="T15" fmla="*/ 0 h 31"/>
                  <a:gd name="T16" fmla="*/ 0 w 40"/>
                  <a:gd name="T17" fmla="*/ 0 h 31"/>
                  <a:gd name="T18" fmla="*/ 0 w 40"/>
                  <a:gd name="T19" fmla="*/ 0 h 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 h="31">
                    <a:moveTo>
                      <a:pt x="9" y="24"/>
                    </a:moveTo>
                    <a:lnTo>
                      <a:pt x="9" y="31"/>
                    </a:lnTo>
                    <a:lnTo>
                      <a:pt x="40" y="7"/>
                    </a:lnTo>
                    <a:lnTo>
                      <a:pt x="35" y="0"/>
                    </a:lnTo>
                    <a:lnTo>
                      <a:pt x="4" y="24"/>
                    </a:lnTo>
                    <a:lnTo>
                      <a:pt x="4" y="31"/>
                    </a:lnTo>
                    <a:lnTo>
                      <a:pt x="4" y="24"/>
                    </a:lnTo>
                    <a:lnTo>
                      <a:pt x="0" y="27"/>
                    </a:lnTo>
                    <a:lnTo>
                      <a:pt x="4" y="31"/>
                    </a:lnTo>
                    <a:lnTo>
                      <a:pt x="9"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2" name="Freeform 283"/>
              <p:cNvSpPr>
                <a:spLocks/>
              </p:cNvSpPr>
              <p:nvPr/>
            </p:nvSpPr>
            <p:spPr bwMode="auto">
              <a:xfrm>
                <a:off x="4833" y="540"/>
                <a:ext cx="67" cy="52"/>
              </a:xfrm>
              <a:custGeom>
                <a:avLst/>
                <a:gdLst>
                  <a:gd name="T0" fmla="*/ 0 w 202"/>
                  <a:gd name="T1" fmla="*/ 0 h 158"/>
                  <a:gd name="T2" fmla="*/ 0 w 202"/>
                  <a:gd name="T3" fmla="*/ 0 h 158"/>
                  <a:gd name="T4" fmla="*/ 0 w 202"/>
                  <a:gd name="T5" fmla="*/ 0 h 158"/>
                  <a:gd name="T6" fmla="*/ 0 w 202"/>
                  <a:gd name="T7" fmla="*/ 0 h 158"/>
                  <a:gd name="T8" fmla="*/ 0 w 202"/>
                  <a:gd name="T9" fmla="*/ 0 h 158"/>
                  <a:gd name="T10" fmla="*/ 0 w 202"/>
                  <a:gd name="T11" fmla="*/ 0 h 158"/>
                  <a:gd name="T12" fmla="*/ 0 w 202"/>
                  <a:gd name="T13" fmla="*/ 0 h 158"/>
                  <a:gd name="T14" fmla="*/ 0 w 202"/>
                  <a:gd name="T15" fmla="*/ 0 h 158"/>
                  <a:gd name="T16" fmla="*/ 0 w 202"/>
                  <a:gd name="T17" fmla="*/ 0 h 158"/>
                  <a:gd name="T18" fmla="*/ 0 w 202"/>
                  <a:gd name="T19" fmla="*/ 0 h 158"/>
                  <a:gd name="T20" fmla="*/ 0 w 202"/>
                  <a:gd name="T21" fmla="*/ 0 h 158"/>
                  <a:gd name="T22" fmla="*/ 0 w 202"/>
                  <a:gd name="T23" fmla="*/ 0 h 158"/>
                  <a:gd name="T24" fmla="*/ 0 w 202"/>
                  <a:gd name="T25" fmla="*/ 0 h 158"/>
                  <a:gd name="T26" fmla="*/ 0 w 202"/>
                  <a:gd name="T27" fmla="*/ 0 h 158"/>
                  <a:gd name="T28" fmla="*/ 0 w 202"/>
                  <a:gd name="T29" fmla="*/ 0 h 158"/>
                  <a:gd name="T30" fmla="*/ 0 w 202"/>
                  <a:gd name="T31" fmla="*/ 0 h 158"/>
                  <a:gd name="T32" fmla="*/ 0 w 202"/>
                  <a:gd name="T33" fmla="*/ 0 h 158"/>
                  <a:gd name="T34" fmla="*/ 0 w 202"/>
                  <a:gd name="T35" fmla="*/ 0 h 158"/>
                  <a:gd name="T36" fmla="*/ 0 w 202"/>
                  <a:gd name="T37" fmla="*/ 0 h 158"/>
                  <a:gd name="T38" fmla="*/ 0 w 202"/>
                  <a:gd name="T39" fmla="*/ 0 h 158"/>
                  <a:gd name="T40" fmla="*/ 0 w 202"/>
                  <a:gd name="T41" fmla="*/ 0 h 158"/>
                  <a:gd name="T42" fmla="*/ 0 w 202"/>
                  <a:gd name="T43" fmla="*/ 0 h 158"/>
                  <a:gd name="T44" fmla="*/ 0 w 202"/>
                  <a:gd name="T45" fmla="*/ 0 h 158"/>
                  <a:gd name="T46" fmla="*/ 0 w 202"/>
                  <a:gd name="T47" fmla="*/ 0 h 158"/>
                  <a:gd name="T48" fmla="*/ 0 w 202"/>
                  <a:gd name="T49" fmla="*/ 0 h 158"/>
                  <a:gd name="T50" fmla="*/ 0 w 202"/>
                  <a:gd name="T51" fmla="*/ 0 h 158"/>
                  <a:gd name="T52" fmla="*/ 0 w 202"/>
                  <a:gd name="T53" fmla="*/ 0 h 158"/>
                  <a:gd name="T54" fmla="*/ 0 w 202"/>
                  <a:gd name="T55" fmla="*/ 0 h 158"/>
                  <a:gd name="T56" fmla="*/ 0 w 202"/>
                  <a:gd name="T57" fmla="*/ 0 h 158"/>
                  <a:gd name="T58" fmla="*/ 0 w 202"/>
                  <a:gd name="T59" fmla="*/ 0 h 158"/>
                  <a:gd name="T60" fmla="*/ 0 w 202"/>
                  <a:gd name="T61" fmla="*/ 0 h 158"/>
                  <a:gd name="T62" fmla="*/ 0 w 202"/>
                  <a:gd name="T63" fmla="*/ 0 h 158"/>
                  <a:gd name="T64" fmla="*/ 0 w 202"/>
                  <a:gd name="T65" fmla="*/ 0 h 158"/>
                  <a:gd name="T66" fmla="*/ 0 w 202"/>
                  <a:gd name="T67" fmla="*/ 0 h 158"/>
                  <a:gd name="T68" fmla="*/ 0 w 202"/>
                  <a:gd name="T69" fmla="*/ 0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02" h="158">
                    <a:moveTo>
                      <a:pt x="202" y="152"/>
                    </a:moveTo>
                    <a:lnTo>
                      <a:pt x="191" y="141"/>
                    </a:lnTo>
                    <a:lnTo>
                      <a:pt x="179" y="132"/>
                    </a:lnTo>
                    <a:lnTo>
                      <a:pt x="166" y="122"/>
                    </a:lnTo>
                    <a:lnTo>
                      <a:pt x="154" y="112"/>
                    </a:lnTo>
                    <a:lnTo>
                      <a:pt x="142" y="103"/>
                    </a:lnTo>
                    <a:lnTo>
                      <a:pt x="129" y="94"/>
                    </a:lnTo>
                    <a:lnTo>
                      <a:pt x="116" y="84"/>
                    </a:lnTo>
                    <a:lnTo>
                      <a:pt x="104" y="75"/>
                    </a:lnTo>
                    <a:lnTo>
                      <a:pt x="91" y="67"/>
                    </a:lnTo>
                    <a:lnTo>
                      <a:pt x="78" y="58"/>
                    </a:lnTo>
                    <a:lnTo>
                      <a:pt x="65" y="48"/>
                    </a:lnTo>
                    <a:lnTo>
                      <a:pt x="53" y="39"/>
                    </a:lnTo>
                    <a:lnTo>
                      <a:pt x="40" y="30"/>
                    </a:lnTo>
                    <a:lnTo>
                      <a:pt x="28" y="19"/>
                    </a:lnTo>
                    <a:lnTo>
                      <a:pt x="17" y="10"/>
                    </a:lnTo>
                    <a:lnTo>
                      <a:pt x="5" y="0"/>
                    </a:lnTo>
                    <a:lnTo>
                      <a:pt x="0" y="7"/>
                    </a:lnTo>
                    <a:lnTo>
                      <a:pt x="10" y="16"/>
                    </a:lnTo>
                    <a:lnTo>
                      <a:pt x="19" y="25"/>
                    </a:lnTo>
                    <a:lnTo>
                      <a:pt x="31" y="34"/>
                    </a:lnTo>
                    <a:lnTo>
                      <a:pt x="42" y="45"/>
                    </a:lnTo>
                    <a:lnTo>
                      <a:pt x="55" y="54"/>
                    </a:lnTo>
                    <a:lnTo>
                      <a:pt x="68" y="64"/>
                    </a:lnTo>
                    <a:lnTo>
                      <a:pt x="82" y="74"/>
                    </a:lnTo>
                    <a:lnTo>
                      <a:pt x="94" y="83"/>
                    </a:lnTo>
                    <a:lnTo>
                      <a:pt x="108" y="93"/>
                    </a:lnTo>
                    <a:lnTo>
                      <a:pt x="122" y="103"/>
                    </a:lnTo>
                    <a:lnTo>
                      <a:pt x="136" y="112"/>
                    </a:lnTo>
                    <a:lnTo>
                      <a:pt x="149" y="122"/>
                    </a:lnTo>
                    <a:lnTo>
                      <a:pt x="162" y="131"/>
                    </a:lnTo>
                    <a:lnTo>
                      <a:pt x="175" y="140"/>
                    </a:lnTo>
                    <a:lnTo>
                      <a:pt x="186" y="150"/>
                    </a:lnTo>
                    <a:lnTo>
                      <a:pt x="198" y="158"/>
                    </a:lnTo>
                    <a:lnTo>
                      <a:pt x="202" y="1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3" name="Freeform 284"/>
              <p:cNvSpPr>
                <a:spLocks/>
              </p:cNvSpPr>
              <p:nvPr/>
            </p:nvSpPr>
            <p:spPr bwMode="auto">
              <a:xfrm>
                <a:off x="4899" y="590"/>
                <a:ext cx="88" cy="46"/>
              </a:xfrm>
              <a:custGeom>
                <a:avLst/>
                <a:gdLst>
                  <a:gd name="T0" fmla="*/ 0 w 264"/>
                  <a:gd name="T1" fmla="*/ 0 h 137"/>
                  <a:gd name="T2" fmla="*/ 0 w 264"/>
                  <a:gd name="T3" fmla="*/ 0 h 137"/>
                  <a:gd name="T4" fmla="*/ 0 w 264"/>
                  <a:gd name="T5" fmla="*/ 0 h 137"/>
                  <a:gd name="T6" fmla="*/ 0 w 264"/>
                  <a:gd name="T7" fmla="*/ 0 h 137"/>
                  <a:gd name="T8" fmla="*/ 0 w 264"/>
                  <a:gd name="T9" fmla="*/ 0 h 137"/>
                  <a:gd name="T10" fmla="*/ 0 w 264"/>
                  <a:gd name="T11" fmla="*/ 0 h 137"/>
                  <a:gd name="T12" fmla="*/ 0 w 264"/>
                  <a:gd name="T13" fmla="*/ 0 h 137"/>
                  <a:gd name="T14" fmla="*/ 0 w 264"/>
                  <a:gd name="T15" fmla="*/ 0 h 137"/>
                  <a:gd name="T16" fmla="*/ 0 w 264"/>
                  <a:gd name="T17" fmla="*/ 0 h 137"/>
                  <a:gd name="T18" fmla="*/ 0 w 264"/>
                  <a:gd name="T19" fmla="*/ 0 h 137"/>
                  <a:gd name="T20" fmla="*/ 0 w 264"/>
                  <a:gd name="T21" fmla="*/ 0 h 137"/>
                  <a:gd name="T22" fmla="*/ 0 w 264"/>
                  <a:gd name="T23" fmla="*/ 0 h 137"/>
                  <a:gd name="T24" fmla="*/ 0 w 264"/>
                  <a:gd name="T25" fmla="*/ 0 h 137"/>
                  <a:gd name="T26" fmla="*/ 0 w 264"/>
                  <a:gd name="T27" fmla="*/ 0 h 137"/>
                  <a:gd name="T28" fmla="*/ 0 w 264"/>
                  <a:gd name="T29" fmla="*/ 0 h 137"/>
                  <a:gd name="T30" fmla="*/ 0 w 264"/>
                  <a:gd name="T31" fmla="*/ 0 h 137"/>
                  <a:gd name="T32" fmla="*/ 0 w 264"/>
                  <a:gd name="T33" fmla="*/ 0 h 137"/>
                  <a:gd name="T34" fmla="*/ 0 w 264"/>
                  <a:gd name="T35" fmla="*/ 0 h 137"/>
                  <a:gd name="T36" fmla="*/ 0 w 264"/>
                  <a:gd name="T37" fmla="*/ 0 h 137"/>
                  <a:gd name="T38" fmla="*/ 0 w 264"/>
                  <a:gd name="T39" fmla="*/ 0 h 137"/>
                  <a:gd name="T40" fmla="*/ 0 w 264"/>
                  <a:gd name="T41" fmla="*/ 0 h 137"/>
                  <a:gd name="T42" fmla="*/ 0 w 264"/>
                  <a:gd name="T43" fmla="*/ 0 h 137"/>
                  <a:gd name="T44" fmla="*/ 0 w 264"/>
                  <a:gd name="T45" fmla="*/ 0 h 137"/>
                  <a:gd name="T46" fmla="*/ 0 w 264"/>
                  <a:gd name="T47" fmla="*/ 0 h 137"/>
                  <a:gd name="T48" fmla="*/ 0 w 264"/>
                  <a:gd name="T49" fmla="*/ 0 h 137"/>
                  <a:gd name="T50" fmla="*/ 0 w 264"/>
                  <a:gd name="T51" fmla="*/ 0 h 137"/>
                  <a:gd name="T52" fmla="*/ 0 w 264"/>
                  <a:gd name="T53" fmla="*/ 0 h 137"/>
                  <a:gd name="T54" fmla="*/ 0 w 264"/>
                  <a:gd name="T55" fmla="*/ 0 h 137"/>
                  <a:gd name="T56" fmla="*/ 0 w 264"/>
                  <a:gd name="T57" fmla="*/ 0 h 137"/>
                  <a:gd name="T58" fmla="*/ 0 w 264"/>
                  <a:gd name="T59" fmla="*/ 0 h 137"/>
                  <a:gd name="T60" fmla="*/ 0 w 264"/>
                  <a:gd name="T61" fmla="*/ 0 h 137"/>
                  <a:gd name="T62" fmla="*/ 0 w 264"/>
                  <a:gd name="T63" fmla="*/ 0 h 137"/>
                  <a:gd name="T64" fmla="*/ 0 w 264"/>
                  <a:gd name="T65" fmla="*/ 0 h 137"/>
                  <a:gd name="T66" fmla="*/ 0 w 264"/>
                  <a:gd name="T67" fmla="*/ 0 h 137"/>
                  <a:gd name="T68" fmla="*/ 0 w 264"/>
                  <a:gd name="T69" fmla="*/ 0 h 137"/>
                  <a:gd name="T70" fmla="*/ 0 w 264"/>
                  <a:gd name="T71" fmla="*/ 0 h 137"/>
                  <a:gd name="T72" fmla="*/ 0 w 264"/>
                  <a:gd name="T73" fmla="*/ 0 h 137"/>
                  <a:gd name="T74" fmla="*/ 0 w 264"/>
                  <a:gd name="T75" fmla="*/ 0 h 137"/>
                  <a:gd name="T76" fmla="*/ 0 w 264"/>
                  <a:gd name="T77" fmla="*/ 0 h 137"/>
                  <a:gd name="T78" fmla="*/ 0 w 264"/>
                  <a:gd name="T79" fmla="*/ 0 h 13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64" h="137">
                    <a:moveTo>
                      <a:pt x="243" y="128"/>
                    </a:moveTo>
                    <a:lnTo>
                      <a:pt x="247" y="121"/>
                    </a:lnTo>
                    <a:lnTo>
                      <a:pt x="238" y="119"/>
                    </a:lnTo>
                    <a:lnTo>
                      <a:pt x="226" y="114"/>
                    </a:lnTo>
                    <a:lnTo>
                      <a:pt x="212" y="108"/>
                    </a:lnTo>
                    <a:lnTo>
                      <a:pt x="197" y="102"/>
                    </a:lnTo>
                    <a:lnTo>
                      <a:pt x="181" y="94"/>
                    </a:lnTo>
                    <a:lnTo>
                      <a:pt x="164" y="86"/>
                    </a:lnTo>
                    <a:lnTo>
                      <a:pt x="145" y="77"/>
                    </a:lnTo>
                    <a:lnTo>
                      <a:pt x="126" y="67"/>
                    </a:lnTo>
                    <a:lnTo>
                      <a:pt x="107" y="57"/>
                    </a:lnTo>
                    <a:lnTo>
                      <a:pt x="88" y="48"/>
                    </a:lnTo>
                    <a:lnTo>
                      <a:pt x="71" y="38"/>
                    </a:lnTo>
                    <a:lnTo>
                      <a:pt x="54" y="29"/>
                    </a:lnTo>
                    <a:lnTo>
                      <a:pt x="39" y="20"/>
                    </a:lnTo>
                    <a:lnTo>
                      <a:pt x="25" y="13"/>
                    </a:lnTo>
                    <a:lnTo>
                      <a:pt x="14" y="6"/>
                    </a:lnTo>
                    <a:lnTo>
                      <a:pt x="4" y="0"/>
                    </a:lnTo>
                    <a:lnTo>
                      <a:pt x="0" y="6"/>
                    </a:lnTo>
                    <a:lnTo>
                      <a:pt x="11" y="16"/>
                    </a:lnTo>
                    <a:lnTo>
                      <a:pt x="24" y="26"/>
                    </a:lnTo>
                    <a:lnTo>
                      <a:pt x="38" y="35"/>
                    </a:lnTo>
                    <a:lnTo>
                      <a:pt x="53" y="43"/>
                    </a:lnTo>
                    <a:lnTo>
                      <a:pt x="70" y="51"/>
                    </a:lnTo>
                    <a:lnTo>
                      <a:pt x="86" y="58"/>
                    </a:lnTo>
                    <a:lnTo>
                      <a:pt x="103" y="65"/>
                    </a:lnTo>
                    <a:lnTo>
                      <a:pt x="121" y="72"/>
                    </a:lnTo>
                    <a:lnTo>
                      <a:pt x="137" y="79"/>
                    </a:lnTo>
                    <a:lnTo>
                      <a:pt x="154" y="86"/>
                    </a:lnTo>
                    <a:lnTo>
                      <a:pt x="171" y="93"/>
                    </a:lnTo>
                    <a:lnTo>
                      <a:pt x="187" y="100"/>
                    </a:lnTo>
                    <a:lnTo>
                      <a:pt x="203" y="106"/>
                    </a:lnTo>
                    <a:lnTo>
                      <a:pt x="218" y="113"/>
                    </a:lnTo>
                    <a:lnTo>
                      <a:pt x="231" y="121"/>
                    </a:lnTo>
                    <a:lnTo>
                      <a:pt x="244" y="128"/>
                    </a:lnTo>
                    <a:lnTo>
                      <a:pt x="248" y="121"/>
                    </a:lnTo>
                    <a:lnTo>
                      <a:pt x="244" y="128"/>
                    </a:lnTo>
                    <a:lnTo>
                      <a:pt x="264" y="137"/>
                    </a:lnTo>
                    <a:lnTo>
                      <a:pt x="248" y="121"/>
                    </a:lnTo>
                    <a:lnTo>
                      <a:pt x="243" y="12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4" name="Freeform 285"/>
              <p:cNvSpPr>
                <a:spLocks/>
              </p:cNvSpPr>
              <p:nvPr/>
            </p:nvSpPr>
            <p:spPr bwMode="auto">
              <a:xfrm>
                <a:off x="4808" y="495"/>
                <a:ext cx="125" cy="105"/>
              </a:xfrm>
              <a:custGeom>
                <a:avLst/>
                <a:gdLst>
                  <a:gd name="T0" fmla="*/ 0 w 375"/>
                  <a:gd name="T1" fmla="*/ 0 h 315"/>
                  <a:gd name="T2" fmla="*/ 0 w 375"/>
                  <a:gd name="T3" fmla="*/ 0 h 315"/>
                  <a:gd name="T4" fmla="*/ 0 w 375"/>
                  <a:gd name="T5" fmla="*/ 0 h 315"/>
                  <a:gd name="T6" fmla="*/ 0 w 375"/>
                  <a:gd name="T7" fmla="*/ 0 h 315"/>
                  <a:gd name="T8" fmla="*/ 0 w 375"/>
                  <a:gd name="T9" fmla="*/ 0 h 315"/>
                  <a:gd name="T10" fmla="*/ 0 w 375"/>
                  <a:gd name="T11" fmla="*/ 0 h 315"/>
                  <a:gd name="T12" fmla="*/ 0 w 375"/>
                  <a:gd name="T13" fmla="*/ 0 h 315"/>
                  <a:gd name="T14" fmla="*/ 0 w 375"/>
                  <a:gd name="T15" fmla="*/ 0 h 315"/>
                  <a:gd name="T16" fmla="*/ 0 w 375"/>
                  <a:gd name="T17" fmla="*/ 0 h 315"/>
                  <a:gd name="T18" fmla="*/ 0 w 375"/>
                  <a:gd name="T19" fmla="*/ 0 h 315"/>
                  <a:gd name="T20" fmla="*/ 0 w 375"/>
                  <a:gd name="T21" fmla="*/ 0 h 315"/>
                  <a:gd name="T22" fmla="*/ 0 w 375"/>
                  <a:gd name="T23" fmla="*/ 0 h 315"/>
                  <a:gd name="T24" fmla="*/ 0 w 375"/>
                  <a:gd name="T25" fmla="*/ 0 h 315"/>
                  <a:gd name="T26" fmla="*/ 0 w 375"/>
                  <a:gd name="T27" fmla="*/ 0 h 315"/>
                  <a:gd name="T28" fmla="*/ 0 w 375"/>
                  <a:gd name="T29" fmla="*/ 0 h 315"/>
                  <a:gd name="T30" fmla="*/ 0 w 375"/>
                  <a:gd name="T31" fmla="*/ 0 h 315"/>
                  <a:gd name="T32" fmla="*/ 0 w 375"/>
                  <a:gd name="T33" fmla="*/ 0 h 315"/>
                  <a:gd name="T34" fmla="*/ 0 w 375"/>
                  <a:gd name="T35" fmla="*/ 0 h 315"/>
                  <a:gd name="T36" fmla="*/ 0 w 375"/>
                  <a:gd name="T37" fmla="*/ 0 h 315"/>
                  <a:gd name="T38" fmla="*/ 0 w 375"/>
                  <a:gd name="T39" fmla="*/ 0 h 315"/>
                  <a:gd name="T40" fmla="*/ 0 w 375"/>
                  <a:gd name="T41" fmla="*/ 0 h 315"/>
                  <a:gd name="T42" fmla="*/ 0 w 375"/>
                  <a:gd name="T43" fmla="*/ 0 h 315"/>
                  <a:gd name="T44" fmla="*/ 0 w 375"/>
                  <a:gd name="T45" fmla="*/ 0 h 315"/>
                  <a:gd name="T46" fmla="*/ 0 w 375"/>
                  <a:gd name="T47" fmla="*/ 0 h 315"/>
                  <a:gd name="T48" fmla="*/ 0 w 375"/>
                  <a:gd name="T49" fmla="*/ 0 h 315"/>
                  <a:gd name="T50" fmla="*/ 0 w 375"/>
                  <a:gd name="T51" fmla="*/ 0 h 315"/>
                  <a:gd name="T52" fmla="*/ 0 w 375"/>
                  <a:gd name="T53" fmla="*/ 0 h 315"/>
                  <a:gd name="T54" fmla="*/ 0 w 375"/>
                  <a:gd name="T55" fmla="*/ 0 h 315"/>
                  <a:gd name="T56" fmla="*/ 0 w 375"/>
                  <a:gd name="T57" fmla="*/ 0 h 315"/>
                  <a:gd name="T58" fmla="*/ 0 w 375"/>
                  <a:gd name="T59" fmla="*/ 0 h 315"/>
                  <a:gd name="T60" fmla="*/ 0 w 375"/>
                  <a:gd name="T61" fmla="*/ 0 h 315"/>
                  <a:gd name="T62" fmla="*/ 0 w 375"/>
                  <a:gd name="T63" fmla="*/ 0 h 315"/>
                  <a:gd name="T64" fmla="*/ 0 w 375"/>
                  <a:gd name="T65" fmla="*/ 0 h 315"/>
                  <a:gd name="T66" fmla="*/ 0 w 375"/>
                  <a:gd name="T67" fmla="*/ 0 h 315"/>
                  <a:gd name="T68" fmla="*/ 0 w 375"/>
                  <a:gd name="T69" fmla="*/ 0 h 315"/>
                  <a:gd name="T70" fmla="*/ 0 w 375"/>
                  <a:gd name="T71" fmla="*/ 0 h 315"/>
                  <a:gd name="T72" fmla="*/ 0 w 375"/>
                  <a:gd name="T73" fmla="*/ 0 h 315"/>
                  <a:gd name="T74" fmla="*/ 0 w 375"/>
                  <a:gd name="T75" fmla="*/ 0 h 315"/>
                  <a:gd name="T76" fmla="*/ 0 w 375"/>
                  <a:gd name="T77" fmla="*/ 0 h 315"/>
                  <a:gd name="T78" fmla="*/ 0 w 375"/>
                  <a:gd name="T79" fmla="*/ 0 h 315"/>
                  <a:gd name="T80" fmla="*/ 0 w 375"/>
                  <a:gd name="T81" fmla="*/ 0 h 315"/>
                  <a:gd name="T82" fmla="*/ 0 w 375"/>
                  <a:gd name="T83" fmla="*/ 0 h 315"/>
                  <a:gd name="T84" fmla="*/ 0 w 375"/>
                  <a:gd name="T85" fmla="*/ 0 h 315"/>
                  <a:gd name="T86" fmla="*/ 0 w 375"/>
                  <a:gd name="T87" fmla="*/ 0 h 315"/>
                  <a:gd name="T88" fmla="*/ 0 w 375"/>
                  <a:gd name="T89" fmla="*/ 0 h 31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375" h="315">
                    <a:moveTo>
                      <a:pt x="0" y="0"/>
                    </a:moveTo>
                    <a:lnTo>
                      <a:pt x="11" y="8"/>
                    </a:lnTo>
                    <a:lnTo>
                      <a:pt x="23" y="15"/>
                    </a:lnTo>
                    <a:lnTo>
                      <a:pt x="36" y="23"/>
                    </a:lnTo>
                    <a:lnTo>
                      <a:pt x="48" y="30"/>
                    </a:lnTo>
                    <a:lnTo>
                      <a:pt x="61" y="37"/>
                    </a:lnTo>
                    <a:lnTo>
                      <a:pt x="74" y="44"/>
                    </a:lnTo>
                    <a:lnTo>
                      <a:pt x="87" y="51"/>
                    </a:lnTo>
                    <a:lnTo>
                      <a:pt x="100" y="58"/>
                    </a:lnTo>
                    <a:lnTo>
                      <a:pt x="148" y="89"/>
                    </a:lnTo>
                    <a:lnTo>
                      <a:pt x="179" y="113"/>
                    </a:lnTo>
                    <a:lnTo>
                      <a:pt x="197" y="130"/>
                    </a:lnTo>
                    <a:lnTo>
                      <a:pt x="209" y="146"/>
                    </a:lnTo>
                    <a:lnTo>
                      <a:pt x="217" y="163"/>
                    </a:lnTo>
                    <a:lnTo>
                      <a:pt x="227" y="181"/>
                    </a:lnTo>
                    <a:lnTo>
                      <a:pt x="244" y="206"/>
                    </a:lnTo>
                    <a:lnTo>
                      <a:pt x="272" y="239"/>
                    </a:lnTo>
                    <a:lnTo>
                      <a:pt x="283" y="251"/>
                    </a:lnTo>
                    <a:lnTo>
                      <a:pt x="296" y="263"/>
                    </a:lnTo>
                    <a:lnTo>
                      <a:pt x="308" y="272"/>
                    </a:lnTo>
                    <a:lnTo>
                      <a:pt x="320" y="281"/>
                    </a:lnTo>
                    <a:lnTo>
                      <a:pt x="333" y="289"/>
                    </a:lnTo>
                    <a:lnTo>
                      <a:pt x="347" y="298"/>
                    </a:lnTo>
                    <a:lnTo>
                      <a:pt x="361" y="307"/>
                    </a:lnTo>
                    <a:lnTo>
                      <a:pt x="375" y="315"/>
                    </a:lnTo>
                    <a:lnTo>
                      <a:pt x="354" y="305"/>
                    </a:lnTo>
                    <a:lnTo>
                      <a:pt x="331" y="293"/>
                    </a:lnTo>
                    <a:lnTo>
                      <a:pt x="308" y="281"/>
                    </a:lnTo>
                    <a:lnTo>
                      <a:pt x="284" y="268"/>
                    </a:lnTo>
                    <a:lnTo>
                      <a:pt x="262" y="255"/>
                    </a:lnTo>
                    <a:lnTo>
                      <a:pt x="241" y="238"/>
                    </a:lnTo>
                    <a:lnTo>
                      <a:pt x="223" y="222"/>
                    </a:lnTo>
                    <a:lnTo>
                      <a:pt x="208" y="203"/>
                    </a:lnTo>
                    <a:lnTo>
                      <a:pt x="202" y="192"/>
                    </a:lnTo>
                    <a:lnTo>
                      <a:pt x="196" y="179"/>
                    </a:lnTo>
                    <a:lnTo>
                      <a:pt x="190" y="167"/>
                    </a:lnTo>
                    <a:lnTo>
                      <a:pt x="182" y="156"/>
                    </a:lnTo>
                    <a:lnTo>
                      <a:pt x="170" y="144"/>
                    </a:lnTo>
                    <a:lnTo>
                      <a:pt x="150" y="124"/>
                    </a:lnTo>
                    <a:lnTo>
                      <a:pt x="122" y="100"/>
                    </a:lnTo>
                    <a:lnTo>
                      <a:pt x="90" y="72"/>
                    </a:lnTo>
                    <a:lnTo>
                      <a:pt x="59" y="45"/>
                    </a:lnTo>
                    <a:lnTo>
                      <a:pt x="31" y="23"/>
                    </a:lnTo>
                    <a:lnTo>
                      <a:pt x="10" y="7"/>
                    </a:lnTo>
                    <a:lnTo>
                      <a:pt x="0"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5" name="Freeform 286"/>
              <p:cNvSpPr>
                <a:spLocks/>
              </p:cNvSpPr>
              <p:nvPr/>
            </p:nvSpPr>
            <p:spPr bwMode="auto">
              <a:xfrm>
                <a:off x="4922" y="385"/>
                <a:ext cx="73" cy="176"/>
              </a:xfrm>
              <a:custGeom>
                <a:avLst/>
                <a:gdLst>
                  <a:gd name="T0" fmla="*/ 0 w 219"/>
                  <a:gd name="T1" fmla="*/ 0 h 528"/>
                  <a:gd name="T2" fmla="*/ 0 w 219"/>
                  <a:gd name="T3" fmla="*/ 0 h 528"/>
                  <a:gd name="T4" fmla="*/ 0 w 219"/>
                  <a:gd name="T5" fmla="*/ 0 h 528"/>
                  <a:gd name="T6" fmla="*/ 0 w 219"/>
                  <a:gd name="T7" fmla="*/ 0 h 528"/>
                  <a:gd name="T8" fmla="*/ 0 w 219"/>
                  <a:gd name="T9" fmla="*/ 0 h 528"/>
                  <a:gd name="T10" fmla="*/ 0 w 219"/>
                  <a:gd name="T11" fmla="*/ 0 h 528"/>
                  <a:gd name="T12" fmla="*/ 0 w 219"/>
                  <a:gd name="T13" fmla="*/ 0 h 528"/>
                  <a:gd name="T14" fmla="*/ 0 w 219"/>
                  <a:gd name="T15" fmla="*/ 0 h 528"/>
                  <a:gd name="T16" fmla="*/ 0 w 219"/>
                  <a:gd name="T17" fmla="*/ 0 h 528"/>
                  <a:gd name="T18" fmla="*/ 0 w 219"/>
                  <a:gd name="T19" fmla="*/ 0 h 528"/>
                  <a:gd name="T20" fmla="*/ 0 w 219"/>
                  <a:gd name="T21" fmla="*/ 0 h 528"/>
                  <a:gd name="T22" fmla="*/ 0 w 219"/>
                  <a:gd name="T23" fmla="*/ 0 h 528"/>
                  <a:gd name="T24" fmla="*/ 0 w 219"/>
                  <a:gd name="T25" fmla="*/ 0 h 5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9" h="528">
                    <a:moveTo>
                      <a:pt x="4" y="524"/>
                    </a:moveTo>
                    <a:lnTo>
                      <a:pt x="4" y="527"/>
                    </a:lnTo>
                    <a:lnTo>
                      <a:pt x="219" y="1"/>
                    </a:lnTo>
                    <a:lnTo>
                      <a:pt x="215" y="0"/>
                    </a:lnTo>
                    <a:lnTo>
                      <a:pt x="1" y="525"/>
                    </a:lnTo>
                    <a:lnTo>
                      <a:pt x="2" y="527"/>
                    </a:lnTo>
                    <a:lnTo>
                      <a:pt x="1" y="525"/>
                    </a:lnTo>
                    <a:lnTo>
                      <a:pt x="0" y="527"/>
                    </a:lnTo>
                    <a:lnTo>
                      <a:pt x="2" y="528"/>
                    </a:lnTo>
                    <a:lnTo>
                      <a:pt x="4" y="5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6" name="Freeform 287"/>
              <p:cNvSpPr>
                <a:spLocks/>
              </p:cNvSpPr>
              <p:nvPr/>
            </p:nvSpPr>
            <p:spPr bwMode="auto">
              <a:xfrm>
                <a:off x="4923" y="560"/>
                <a:ext cx="55" cy="35"/>
              </a:xfrm>
              <a:custGeom>
                <a:avLst/>
                <a:gdLst>
                  <a:gd name="T0" fmla="*/ 0 w 166"/>
                  <a:gd name="T1" fmla="*/ 0 h 104"/>
                  <a:gd name="T2" fmla="*/ 0 w 166"/>
                  <a:gd name="T3" fmla="*/ 0 h 104"/>
                  <a:gd name="T4" fmla="*/ 0 w 166"/>
                  <a:gd name="T5" fmla="*/ 0 h 104"/>
                  <a:gd name="T6" fmla="*/ 0 w 166"/>
                  <a:gd name="T7" fmla="*/ 0 h 104"/>
                  <a:gd name="T8" fmla="*/ 0 w 166"/>
                  <a:gd name="T9" fmla="*/ 0 h 1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6" h="104">
                    <a:moveTo>
                      <a:pt x="166" y="100"/>
                    </a:moveTo>
                    <a:lnTo>
                      <a:pt x="2" y="0"/>
                    </a:lnTo>
                    <a:lnTo>
                      <a:pt x="0" y="4"/>
                    </a:lnTo>
                    <a:lnTo>
                      <a:pt x="164" y="104"/>
                    </a:lnTo>
                    <a:lnTo>
                      <a:pt x="166" y="1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7" name="Freeform 288"/>
              <p:cNvSpPr>
                <a:spLocks/>
              </p:cNvSpPr>
              <p:nvPr/>
            </p:nvSpPr>
            <p:spPr bwMode="auto">
              <a:xfrm>
                <a:off x="4962" y="467"/>
                <a:ext cx="36" cy="14"/>
              </a:xfrm>
              <a:custGeom>
                <a:avLst/>
                <a:gdLst>
                  <a:gd name="T0" fmla="*/ 0 w 108"/>
                  <a:gd name="T1" fmla="*/ 0 h 43"/>
                  <a:gd name="T2" fmla="*/ 0 w 108"/>
                  <a:gd name="T3" fmla="*/ 0 h 43"/>
                  <a:gd name="T4" fmla="*/ 0 w 108"/>
                  <a:gd name="T5" fmla="*/ 0 h 43"/>
                  <a:gd name="T6" fmla="*/ 0 w 108"/>
                  <a:gd name="T7" fmla="*/ 0 h 43"/>
                  <a:gd name="T8" fmla="*/ 0 w 108"/>
                  <a:gd name="T9" fmla="*/ 0 h 4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8" h="43">
                    <a:moveTo>
                      <a:pt x="108" y="40"/>
                    </a:moveTo>
                    <a:lnTo>
                      <a:pt x="2" y="0"/>
                    </a:lnTo>
                    <a:lnTo>
                      <a:pt x="0" y="4"/>
                    </a:lnTo>
                    <a:lnTo>
                      <a:pt x="107" y="43"/>
                    </a:lnTo>
                    <a:lnTo>
                      <a:pt x="108"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8" name="Freeform 289"/>
              <p:cNvSpPr>
                <a:spLocks/>
              </p:cNvSpPr>
              <p:nvPr/>
            </p:nvSpPr>
            <p:spPr bwMode="auto">
              <a:xfrm>
                <a:off x="4528" y="574"/>
                <a:ext cx="225" cy="131"/>
              </a:xfrm>
              <a:custGeom>
                <a:avLst/>
                <a:gdLst>
                  <a:gd name="T0" fmla="*/ 0 w 674"/>
                  <a:gd name="T1" fmla="*/ 0 h 394"/>
                  <a:gd name="T2" fmla="*/ 0 w 674"/>
                  <a:gd name="T3" fmla="*/ 0 h 394"/>
                  <a:gd name="T4" fmla="*/ 0 w 674"/>
                  <a:gd name="T5" fmla="*/ 0 h 394"/>
                  <a:gd name="T6" fmla="*/ 0 w 674"/>
                  <a:gd name="T7" fmla="*/ 0 h 394"/>
                  <a:gd name="T8" fmla="*/ 0 w 674"/>
                  <a:gd name="T9" fmla="*/ 0 h 394"/>
                  <a:gd name="T10" fmla="*/ 0 w 674"/>
                  <a:gd name="T11" fmla="*/ 0 h 394"/>
                  <a:gd name="T12" fmla="*/ 0 w 674"/>
                  <a:gd name="T13" fmla="*/ 0 h 394"/>
                  <a:gd name="T14" fmla="*/ 0 w 674"/>
                  <a:gd name="T15" fmla="*/ 0 h 394"/>
                  <a:gd name="T16" fmla="*/ 0 w 674"/>
                  <a:gd name="T17" fmla="*/ 0 h 394"/>
                  <a:gd name="T18" fmla="*/ 0 w 674"/>
                  <a:gd name="T19" fmla="*/ 0 h 394"/>
                  <a:gd name="T20" fmla="*/ 0 w 674"/>
                  <a:gd name="T21" fmla="*/ 0 h 394"/>
                  <a:gd name="T22" fmla="*/ 0 w 674"/>
                  <a:gd name="T23" fmla="*/ 0 h 394"/>
                  <a:gd name="T24" fmla="*/ 0 w 674"/>
                  <a:gd name="T25" fmla="*/ 0 h 394"/>
                  <a:gd name="T26" fmla="*/ 0 w 674"/>
                  <a:gd name="T27" fmla="*/ 0 h 394"/>
                  <a:gd name="T28" fmla="*/ 0 w 674"/>
                  <a:gd name="T29" fmla="*/ 0 h 394"/>
                  <a:gd name="T30" fmla="*/ 0 w 674"/>
                  <a:gd name="T31" fmla="*/ 0 h 394"/>
                  <a:gd name="T32" fmla="*/ 0 w 674"/>
                  <a:gd name="T33" fmla="*/ 0 h 394"/>
                  <a:gd name="T34" fmla="*/ 0 w 674"/>
                  <a:gd name="T35" fmla="*/ 0 h 394"/>
                  <a:gd name="T36" fmla="*/ 0 w 674"/>
                  <a:gd name="T37" fmla="*/ 0 h 394"/>
                  <a:gd name="T38" fmla="*/ 0 w 674"/>
                  <a:gd name="T39" fmla="*/ 0 h 394"/>
                  <a:gd name="T40" fmla="*/ 0 w 674"/>
                  <a:gd name="T41" fmla="*/ 0 h 394"/>
                  <a:gd name="T42" fmla="*/ 0 w 674"/>
                  <a:gd name="T43" fmla="*/ 0 h 394"/>
                  <a:gd name="T44" fmla="*/ 0 w 674"/>
                  <a:gd name="T45" fmla="*/ 0 h 394"/>
                  <a:gd name="T46" fmla="*/ 0 w 674"/>
                  <a:gd name="T47" fmla="*/ 0 h 394"/>
                  <a:gd name="T48" fmla="*/ 0 w 674"/>
                  <a:gd name="T49" fmla="*/ 0 h 394"/>
                  <a:gd name="T50" fmla="*/ 0 w 674"/>
                  <a:gd name="T51" fmla="*/ 0 h 394"/>
                  <a:gd name="T52" fmla="*/ 0 w 674"/>
                  <a:gd name="T53" fmla="*/ 0 h 394"/>
                  <a:gd name="T54" fmla="*/ 0 w 674"/>
                  <a:gd name="T55" fmla="*/ 0 h 394"/>
                  <a:gd name="T56" fmla="*/ 0 w 674"/>
                  <a:gd name="T57" fmla="*/ 0 h 394"/>
                  <a:gd name="T58" fmla="*/ 0 w 674"/>
                  <a:gd name="T59" fmla="*/ 0 h 394"/>
                  <a:gd name="T60" fmla="*/ 0 w 674"/>
                  <a:gd name="T61" fmla="*/ 0 h 394"/>
                  <a:gd name="T62" fmla="*/ 0 w 674"/>
                  <a:gd name="T63" fmla="*/ 0 h 394"/>
                  <a:gd name="T64" fmla="*/ 0 w 674"/>
                  <a:gd name="T65" fmla="*/ 0 h 394"/>
                  <a:gd name="T66" fmla="*/ 0 w 674"/>
                  <a:gd name="T67" fmla="*/ 0 h 394"/>
                  <a:gd name="T68" fmla="*/ 0 w 674"/>
                  <a:gd name="T69" fmla="*/ 0 h 394"/>
                  <a:gd name="T70" fmla="*/ 0 w 674"/>
                  <a:gd name="T71" fmla="*/ 0 h 394"/>
                  <a:gd name="T72" fmla="*/ 0 w 674"/>
                  <a:gd name="T73" fmla="*/ 0 h 394"/>
                  <a:gd name="T74" fmla="*/ 0 w 674"/>
                  <a:gd name="T75" fmla="*/ 0 h 394"/>
                  <a:gd name="T76" fmla="*/ 0 w 674"/>
                  <a:gd name="T77" fmla="*/ 0 h 394"/>
                  <a:gd name="T78" fmla="*/ 0 w 674"/>
                  <a:gd name="T79" fmla="*/ 0 h 394"/>
                  <a:gd name="T80" fmla="*/ 0 w 674"/>
                  <a:gd name="T81" fmla="*/ 0 h 394"/>
                  <a:gd name="T82" fmla="*/ 0 w 674"/>
                  <a:gd name="T83" fmla="*/ 0 h 394"/>
                  <a:gd name="T84" fmla="*/ 0 w 674"/>
                  <a:gd name="T85" fmla="*/ 0 h 394"/>
                  <a:gd name="T86" fmla="*/ 0 w 674"/>
                  <a:gd name="T87" fmla="*/ 0 h 394"/>
                  <a:gd name="T88" fmla="*/ 0 w 674"/>
                  <a:gd name="T89" fmla="*/ 0 h 394"/>
                  <a:gd name="T90" fmla="*/ 0 w 674"/>
                  <a:gd name="T91" fmla="*/ 0 h 394"/>
                  <a:gd name="T92" fmla="*/ 0 w 674"/>
                  <a:gd name="T93" fmla="*/ 0 h 394"/>
                  <a:gd name="T94" fmla="*/ 0 w 674"/>
                  <a:gd name="T95" fmla="*/ 0 h 394"/>
                  <a:gd name="T96" fmla="*/ 0 w 674"/>
                  <a:gd name="T97" fmla="*/ 0 h 394"/>
                  <a:gd name="T98" fmla="*/ 0 w 674"/>
                  <a:gd name="T99" fmla="*/ 0 h 394"/>
                  <a:gd name="T100" fmla="*/ 0 w 674"/>
                  <a:gd name="T101" fmla="*/ 0 h 394"/>
                  <a:gd name="T102" fmla="*/ 0 w 674"/>
                  <a:gd name="T103" fmla="*/ 0 h 394"/>
                  <a:gd name="T104" fmla="*/ 0 w 674"/>
                  <a:gd name="T105" fmla="*/ 0 h 394"/>
                  <a:gd name="T106" fmla="*/ 0 w 674"/>
                  <a:gd name="T107" fmla="*/ 0 h 394"/>
                  <a:gd name="T108" fmla="*/ 0 w 674"/>
                  <a:gd name="T109" fmla="*/ 0 h 394"/>
                  <a:gd name="T110" fmla="*/ 0 w 674"/>
                  <a:gd name="T111" fmla="*/ 0 h 394"/>
                  <a:gd name="T112" fmla="*/ 0 w 674"/>
                  <a:gd name="T113" fmla="*/ 0 h 394"/>
                  <a:gd name="T114" fmla="*/ 0 w 674"/>
                  <a:gd name="T115" fmla="*/ 0 h 394"/>
                  <a:gd name="T116" fmla="*/ 0 w 674"/>
                  <a:gd name="T117" fmla="*/ 0 h 394"/>
                  <a:gd name="T118" fmla="*/ 0 w 674"/>
                  <a:gd name="T119" fmla="*/ 0 h 39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674" h="394">
                    <a:moveTo>
                      <a:pt x="637" y="0"/>
                    </a:moveTo>
                    <a:lnTo>
                      <a:pt x="626" y="5"/>
                    </a:lnTo>
                    <a:lnTo>
                      <a:pt x="613" y="9"/>
                    </a:lnTo>
                    <a:lnTo>
                      <a:pt x="601" y="14"/>
                    </a:lnTo>
                    <a:lnTo>
                      <a:pt x="588" y="19"/>
                    </a:lnTo>
                    <a:lnTo>
                      <a:pt x="574" y="24"/>
                    </a:lnTo>
                    <a:lnTo>
                      <a:pt x="560" y="29"/>
                    </a:lnTo>
                    <a:lnTo>
                      <a:pt x="545" y="35"/>
                    </a:lnTo>
                    <a:lnTo>
                      <a:pt x="531" y="39"/>
                    </a:lnTo>
                    <a:lnTo>
                      <a:pt x="516" y="45"/>
                    </a:lnTo>
                    <a:lnTo>
                      <a:pt x="502" y="51"/>
                    </a:lnTo>
                    <a:lnTo>
                      <a:pt x="488" y="57"/>
                    </a:lnTo>
                    <a:lnTo>
                      <a:pt x="475" y="62"/>
                    </a:lnTo>
                    <a:lnTo>
                      <a:pt x="463" y="67"/>
                    </a:lnTo>
                    <a:lnTo>
                      <a:pt x="452" y="73"/>
                    </a:lnTo>
                    <a:lnTo>
                      <a:pt x="441" y="78"/>
                    </a:lnTo>
                    <a:lnTo>
                      <a:pt x="432" y="84"/>
                    </a:lnTo>
                    <a:lnTo>
                      <a:pt x="413" y="95"/>
                    </a:lnTo>
                    <a:lnTo>
                      <a:pt x="396" y="107"/>
                    </a:lnTo>
                    <a:lnTo>
                      <a:pt x="377" y="120"/>
                    </a:lnTo>
                    <a:lnTo>
                      <a:pt x="359" y="132"/>
                    </a:lnTo>
                    <a:lnTo>
                      <a:pt x="341" y="145"/>
                    </a:lnTo>
                    <a:lnTo>
                      <a:pt x="323" y="158"/>
                    </a:lnTo>
                    <a:lnTo>
                      <a:pt x="304" y="171"/>
                    </a:lnTo>
                    <a:lnTo>
                      <a:pt x="287" y="185"/>
                    </a:lnTo>
                    <a:lnTo>
                      <a:pt x="268" y="198"/>
                    </a:lnTo>
                    <a:lnTo>
                      <a:pt x="251" y="212"/>
                    </a:lnTo>
                    <a:lnTo>
                      <a:pt x="232" y="224"/>
                    </a:lnTo>
                    <a:lnTo>
                      <a:pt x="215" y="238"/>
                    </a:lnTo>
                    <a:lnTo>
                      <a:pt x="197" y="251"/>
                    </a:lnTo>
                    <a:lnTo>
                      <a:pt x="179" y="265"/>
                    </a:lnTo>
                    <a:lnTo>
                      <a:pt x="161" y="278"/>
                    </a:lnTo>
                    <a:lnTo>
                      <a:pt x="144" y="291"/>
                    </a:lnTo>
                    <a:lnTo>
                      <a:pt x="0" y="394"/>
                    </a:lnTo>
                    <a:lnTo>
                      <a:pt x="298" y="202"/>
                    </a:lnTo>
                    <a:lnTo>
                      <a:pt x="317" y="189"/>
                    </a:lnTo>
                    <a:lnTo>
                      <a:pt x="336" y="177"/>
                    </a:lnTo>
                    <a:lnTo>
                      <a:pt x="354" y="164"/>
                    </a:lnTo>
                    <a:lnTo>
                      <a:pt x="372" y="152"/>
                    </a:lnTo>
                    <a:lnTo>
                      <a:pt x="390" y="139"/>
                    </a:lnTo>
                    <a:lnTo>
                      <a:pt x="409" y="128"/>
                    </a:lnTo>
                    <a:lnTo>
                      <a:pt x="429" y="116"/>
                    </a:lnTo>
                    <a:lnTo>
                      <a:pt x="448" y="106"/>
                    </a:lnTo>
                    <a:lnTo>
                      <a:pt x="458" y="102"/>
                    </a:lnTo>
                    <a:lnTo>
                      <a:pt x="468" y="98"/>
                    </a:lnTo>
                    <a:lnTo>
                      <a:pt x="481" y="94"/>
                    </a:lnTo>
                    <a:lnTo>
                      <a:pt x="494" y="89"/>
                    </a:lnTo>
                    <a:lnTo>
                      <a:pt x="509" y="86"/>
                    </a:lnTo>
                    <a:lnTo>
                      <a:pt x="524" y="81"/>
                    </a:lnTo>
                    <a:lnTo>
                      <a:pt x="540" y="78"/>
                    </a:lnTo>
                    <a:lnTo>
                      <a:pt x="556" y="73"/>
                    </a:lnTo>
                    <a:lnTo>
                      <a:pt x="574" y="70"/>
                    </a:lnTo>
                    <a:lnTo>
                      <a:pt x="590" y="65"/>
                    </a:lnTo>
                    <a:lnTo>
                      <a:pt x="606" y="62"/>
                    </a:lnTo>
                    <a:lnTo>
                      <a:pt x="621" y="58"/>
                    </a:lnTo>
                    <a:lnTo>
                      <a:pt x="637" y="55"/>
                    </a:lnTo>
                    <a:lnTo>
                      <a:pt x="651" y="51"/>
                    </a:lnTo>
                    <a:lnTo>
                      <a:pt x="662" y="49"/>
                    </a:lnTo>
                    <a:lnTo>
                      <a:pt x="674" y="45"/>
                    </a:lnTo>
                    <a:lnTo>
                      <a:pt x="637"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9" name="Freeform 290"/>
              <p:cNvSpPr>
                <a:spLocks/>
              </p:cNvSpPr>
              <p:nvPr/>
            </p:nvSpPr>
            <p:spPr bwMode="auto">
              <a:xfrm>
                <a:off x="4517" y="556"/>
                <a:ext cx="40" cy="30"/>
              </a:xfrm>
              <a:custGeom>
                <a:avLst/>
                <a:gdLst>
                  <a:gd name="T0" fmla="*/ 0 w 121"/>
                  <a:gd name="T1" fmla="*/ 0 h 92"/>
                  <a:gd name="T2" fmla="*/ 0 w 121"/>
                  <a:gd name="T3" fmla="*/ 0 h 92"/>
                  <a:gd name="T4" fmla="*/ 0 w 121"/>
                  <a:gd name="T5" fmla="*/ 0 h 92"/>
                  <a:gd name="T6" fmla="*/ 0 w 121"/>
                  <a:gd name="T7" fmla="*/ 0 h 92"/>
                  <a:gd name="T8" fmla="*/ 0 w 121"/>
                  <a:gd name="T9" fmla="*/ 0 h 92"/>
                  <a:gd name="T10" fmla="*/ 0 w 121"/>
                  <a:gd name="T11" fmla="*/ 0 h 92"/>
                  <a:gd name="T12" fmla="*/ 0 w 121"/>
                  <a:gd name="T13" fmla="*/ 0 h 92"/>
                  <a:gd name="T14" fmla="*/ 0 w 121"/>
                  <a:gd name="T15" fmla="*/ 0 h 92"/>
                  <a:gd name="T16" fmla="*/ 0 w 121"/>
                  <a:gd name="T17" fmla="*/ 0 h 92"/>
                  <a:gd name="T18" fmla="*/ 0 w 121"/>
                  <a:gd name="T19" fmla="*/ 0 h 92"/>
                  <a:gd name="T20" fmla="*/ 0 w 121"/>
                  <a:gd name="T21" fmla="*/ 0 h 92"/>
                  <a:gd name="T22" fmla="*/ 0 w 121"/>
                  <a:gd name="T23" fmla="*/ 0 h 9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1" h="92">
                    <a:moveTo>
                      <a:pt x="0" y="11"/>
                    </a:moveTo>
                    <a:lnTo>
                      <a:pt x="91" y="92"/>
                    </a:lnTo>
                    <a:lnTo>
                      <a:pt x="121" y="59"/>
                    </a:lnTo>
                    <a:lnTo>
                      <a:pt x="49" y="0"/>
                    </a:lnTo>
                    <a:lnTo>
                      <a:pt x="44" y="0"/>
                    </a:lnTo>
                    <a:lnTo>
                      <a:pt x="38" y="2"/>
                    </a:lnTo>
                    <a:lnTo>
                      <a:pt x="32" y="2"/>
                    </a:lnTo>
                    <a:lnTo>
                      <a:pt x="23" y="3"/>
                    </a:lnTo>
                    <a:lnTo>
                      <a:pt x="15" y="5"/>
                    </a:lnTo>
                    <a:lnTo>
                      <a:pt x="9" y="6"/>
                    </a:lnTo>
                    <a:lnTo>
                      <a:pt x="4" y="9"/>
                    </a:lnTo>
                    <a:lnTo>
                      <a:pt x="0" y="11"/>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0" name="Freeform 291"/>
              <p:cNvSpPr>
                <a:spLocks/>
              </p:cNvSpPr>
              <p:nvPr/>
            </p:nvSpPr>
            <p:spPr bwMode="auto">
              <a:xfrm>
                <a:off x="4517" y="559"/>
                <a:ext cx="31" cy="29"/>
              </a:xfrm>
              <a:custGeom>
                <a:avLst/>
                <a:gdLst>
                  <a:gd name="T0" fmla="*/ 0 w 93"/>
                  <a:gd name="T1" fmla="*/ 0 h 86"/>
                  <a:gd name="T2" fmla="*/ 0 w 93"/>
                  <a:gd name="T3" fmla="*/ 0 h 86"/>
                  <a:gd name="T4" fmla="*/ 0 w 93"/>
                  <a:gd name="T5" fmla="*/ 0 h 86"/>
                  <a:gd name="T6" fmla="*/ 0 w 93"/>
                  <a:gd name="T7" fmla="*/ 0 h 86"/>
                  <a:gd name="T8" fmla="*/ 0 w 93"/>
                  <a:gd name="T9" fmla="*/ 0 h 86"/>
                  <a:gd name="T10" fmla="*/ 0 w 93"/>
                  <a:gd name="T11" fmla="*/ 0 h 86"/>
                  <a:gd name="T12" fmla="*/ 0 w 93"/>
                  <a:gd name="T13" fmla="*/ 0 h 86"/>
                  <a:gd name="T14" fmla="*/ 0 w 93"/>
                  <a:gd name="T15" fmla="*/ 0 h 86"/>
                  <a:gd name="T16" fmla="*/ 0 w 93"/>
                  <a:gd name="T17" fmla="*/ 0 h 86"/>
                  <a:gd name="T18" fmla="*/ 0 w 93"/>
                  <a:gd name="T19" fmla="*/ 0 h 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3" h="86">
                    <a:moveTo>
                      <a:pt x="89" y="81"/>
                    </a:moveTo>
                    <a:lnTo>
                      <a:pt x="93" y="81"/>
                    </a:lnTo>
                    <a:lnTo>
                      <a:pt x="2" y="0"/>
                    </a:lnTo>
                    <a:lnTo>
                      <a:pt x="0" y="3"/>
                    </a:lnTo>
                    <a:lnTo>
                      <a:pt x="91" y="85"/>
                    </a:lnTo>
                    <a:lnTo>
                      <a:pt x="91" y="86"/>
                    </a:lnTo>
                    <a:lnTo>
                      <a:pt x="92" y="86"/>
                    </a:lnTo>
                    <a:lnTo>
                      <a:pt x="93" y="86"/>
                    </a:lnTo>
                    <a:lnTo>
                      <a:pt x="93" y="85"/>
                    </a:lnTo>
                    <a:lnTo>
                      <a:pt x="89" y="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1" name="Freeform 292"/>
              <p:cNvSpPr>
                <a:spLocks/>
              </p:cNvSpPr>
              <p:nvPr/>
            </p:nvSpPr>
            <p:spPr bwMode="auto">
              <a:xfrm>
                <a:off x="4546" y="575"/>
                <a:ext cx="12" cy="12"/>
              </a:xfrm>
              <a:custGeom>
                <a:avLst/>
                <a:gdLst>
                  <a:gd name="T0" fmla="*/ 0 w 36"/>
                  <a:gd name="T1" fmla="*/ 0 h 38"/>
                  <a:gd name="T2" fmla="*/ 0 w 36"/>
                  <a:gd name="T3" fmla="*/ 0 h 38"/>
                  <a:gd name="T4" fmla="*/ 0 w 36"/>
                  <a:gd name="T5" fmla="*/ 0 h 38"/>
                  <a:gd name="T6" fmla="*/ 0 w 36"/>
                  <a:gd name="T7" fmla="*/ 0 h 38"/>
                  <a:gd name="T8" fmla="*/ 0 w 36"/>
                  <a:gd name="T9" fmla="*/ 0 h 38"/>
                  <a:gd name="T10" fmla="*/ 0 w 36"/>
                  <a:gd name="T11" fmla="*/ 0 h 38"/>
                  <a:gd name="T12" fmla="*/ 0 w 36"/>
                  <a:gd name="T13" fmla="*/ 0 h 38"/>
                  <a:gd name="T14" fmla="*/ 0 w 36"/>
                  <a:gd name="T15" fmla="*/ 0 h 38"/>
                  <a:gd name="T16" fmla="*/ 0 w 36"/>
                  <a:gd name="T17" fmla="*/ 0 h 38"/>
                  <a:gd name="T18" fmla="*/ 0 w 36"/>
                  <a:gd name="T19" fmla="*/ 0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6" h="38">
                    <a:moveTo>
                      <a:pt x="32" y="4"/>
                    </a:moveTo>
                    <a:lnTo>
                      <a:pt x="32" y="0"/>
                    </a:lnTo>
                    <a:lnTo>
                      <a:pt x="0" y="34"/>
                    </a:lnTo>
                    <a:lnTo>
                      <a:pt x="4" y="38"/>
                    </a:lnTo>
                    <a:lnTo>
                      <a:pt x="34" y="3"/>
                    </a:lnTo>
                    <a:lnTo>
                      <a:pt x="35" y="3"/>
                    </a:lnTo>
                    <a:lnTo>
                      <a:pt x="36" y="2"/>
                    </a:lnTo>
                    <a:lnTo>
                      <a:pt x="35" y="0"/>
                    </a:lnTo>
                    <a:lnTo>
                      <a:pt x="34" y="0"/>
                    </a:lnTo>
                    <a:lnTo>
                      <a:pt x="3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2" name="Freeform 293"/>
              <p:cNvSpPr>
                <a:spLocks/>
              </p:cNvSpPr>
              <p:nvPr/>
            </p:nvSpPr>
            <p:spPr bwMode="auto">
              <a:xfrm>
                <a:off x="4533" y="555"/>
                <a:ext cx="25" cy="21"/>
              </a:xfrm>
              <a:custGeom>
                <a:avLst/>
                <a:gdLst>
                  <a:gd name="T0" fmla="*/ 0 w 74"/>
                  <a:gd name="T1" fmla="*/ 0 h 63"/>
                  <a:gd name="T2" fmla="*/ 0 w 74"/>
                  <a:gd name="T3" fmla="*/ 0 h 63"/>
                  <a:gd name="T4" fmla="*/ 0 w 74"/>
                  <a:gd name="T5" fmla="*/ 0 h 63"/>
                  <a:gd name="T6" fmla="*/ 0 w 74"/>
                  <a:gd name="T7" fmla="*/ 0 h 63"/>
                  <a:gd name="T8" fmla="*/ 0 w 74"/>
                  <a:gd name="T9" fmla="*/ 0 h 63"/>
                  <a:gd name="T10" fmla="*/ 0 w 74"/>
                  <a:gd name="T11" fmla="*/ 0 h 63"/>
                  <a:gd name="T12" fmla="*/ 0 w 74"/>
                  <a:gd name="T13" fmla="*/ 0 h 63"/>
                  <a:gd name="T14" fmla="*/ 0 w 74"/>
                  <a:gd name="T15" fmla="*/ 0 h 63"/>
                  <a:gd name="T16" fmla="*/ 0 w 74"/>
                  <a:gd name="T17" fmla="*/ 0 h 63"/>
                  <a:gd name="T18" fmla="*/ 0 w 74"/>
                  <a:gd name="T19" fmla="*/ 0 h 63"/>
                  <a:gd name="T20" fmla="*/ 0 w 74"/>
                  <a:gd name="T21" fmla="*/ 0 h 63"/>
                  <a:gd name="T22" fmla="*/ 0 w 74"/>
                  <a:gd name="T23" fmla="*/ 0 h 63"/>
                  <a:gd name="T24" fmla="*/ 0 w 74"/>
                  <a:gd name="T25" fmla="*/ 0 h 63"/>
                  <a:gd name="T26" fmla="*/ 0 w 74"/>
                  <a:gd name="T27" fmla="*/ 0 h 63"/>
                  <a:gd name="T28" fmla="*/ 0 w 74"/>
                  <a:gd name="T29" fmla="*/ 0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74" h="63">
                    <a:moveTo>
                      <a:pt x="1" y="5"/>
                    </a:moveTo>
                    <a:lnTo>
                      <a:pt x="0" y="5"/>
                    </a:lnTo>
                    <a:lnTo>
                      <a:pt x="72" y="63"/>
                    </a:lnTo>
                    <a:lnTo>
                      <a:pt x="74" y="59"/>
                    </a:lnTo>
                    <a:lnTo>
                      <a:pt x="68" y="54"/>
                    </a:lnTo>
                    <a:lnTo>
                      <a:pt x="58" y="45"/>
                    </a:lnTo>
                    <a:lnTo>
                      <a:pt x="46" y="36"/>
                    </a:lnTo>
                    <a:lnTo>
                      <a:pt x="35" y="26"/>
                    </a:lnTo>
                    <a:lnTo>
                      <a:pt x="22" y="16"/>
                    </a:lnTo>
                    <a:lnTo>
                      <a:pt x="13" y="8"/>
                    </a:lnTo>
                    <a:lnTo>
                      <a:pt x="6" y="2"/>
                    </a:lnTo>
                    <a:lnTo>
                      <a:pt x="2" y="0"/>
                    </a:lnTo>
                    <a:lnTo>
                      <a:pt x="2" y="1"/>
                    </a:lnTo>
                    <a:lnTo>
                      <a:pt x="2" y="0"/>
                    </a:lnTo>
                    <a:lnTo>
                      <a:pt x="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3" name="Freeform 294"/>
              <p:cNvSpPr>
                <a:spLocks/>
              </p:cNvSpPr>
              <p:nvPr/>
            </p:nvSpPr>
            <p:spPr bwMode="auto">
              <a:xfrm>
                <a:off x="4526" y="555"/>
                <a:ext cx="8" cy="2"/>
              </a:xfrm>
              <a:custGeom>
                <a:avLst/>
                <a:gdLst>
                  <a:gd name="T0" fmla="*/ 0 w 24"/>
                  <a:gd name="T1" fmla="*/ 0 h 6"/>
                  <a:gd name="T2" fmla="*/ 0 w 24"/>
                  <a:gd name="T3" fmla="*/ 0 h 6"/>
                  <a:gd name="T4" fmla="*/ 0 w 24"/>
                  <a:gd name="T5" fmla="*/ 0 h 6"/>
                  <a:gd name="T6" fmla="*/ 0 w 24"/>
                  <a:gd name="T7" fmla="*/ 0 h 6"/>
                  <a:gd name="T8" fmla="*/ 0 w 24"/>
                  <a:gd name="T9" fmla="*/ 0 h 6"/>
                  <a:gd name="T10" fmla="*/ 0 w 24"/>
                  <a:gd name="T11" fmla="*/ 0 h 6"/>
                  <a:gd name="T12" fmla="*/ 0 w 24"/>
                  <a:gd name="T13" fmla="*/ 0 h 6"/>
                  <a:gd name="T14" fmla="*/ 0 w 24"/>
                  <a:gd name="T15" fmla="*/ 0 h 6"/>
                  <a:gd name="T16" fmla="*/ 0 w 24"/>
                  <a:gd name="T17" fmla="*/ 0 h 6"/>
                  <a:gd name="T18" fmla="*/ 0 w 24"/>
                  <a:gd name="T19" fmla="*/ 0 h 6"/>
                  <a:gd name="T20" fmla="*/ 0 w 24"/>
                  <a:gd name="T21" fmla="*/ 0 h 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6">
                    <a:moveTo>
                      <a:pt x="1" y="6"/>
                    </a:moveTo>
                    <a:lnTo>
                      <a:pt x="6" y="5"/>
                    </a:lnTo>
                    <a:lnTo>
                      <a:pt x="12" y="5"/>
                    </a:lnTo>
                    <a:lnTo>
                      <a:pt x="18" y="5"/>
                    </a:lnTo>
                    <a:lnTo>
                      <a:pt x="23" y="5"/>
                    </a:lnTo>
                    <a:lnTo>
                      <a:pt x="24" y="0"/>
                    </a:lnTo>
                    <a:lnTo>
                      <a:pt x="18" y="0"/>
                    </a:lnTo>
                    <a:lnTo>
                      <a:pt x="12" y="0"/>
                    </a:lnTo>
                    <a:lnTo>
                      <a:pt x="6" y="0"/>
                    </a:lnTo>
                    <a:lnTo>
                      <a:pt x="0" y="1"/>
                    </a:lnTo>
                    <a:lnTo>
                      <a:pt x="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4" name="Freeform 295"/>
              <p:cNvSpPr>
                <a:spLocks/>
              </p:cNvSpPr>
              <p:nvPr/>
            </p:nvSpPr>
            <p:spPr bwMode="auto">
              <a:xfrm>
                <a:off x="4517" y="555"/>
                <a:ext cx="9" cy="5"/>
              </a:xfrm>
              <a:custGeom>
                <a:avLst/>
                <a:gdLst>
                  <a:gd name="T0" fmla="*/ 0 w 28"/>
                  <a:gd name="T1" fmla="*/ 0 h 14"/>
                  <a:gd name="T2" fmla="*/ 0 w 28"/>
                  <a:gd name="T3" fmla="*/ 0 h 14"/>
                  <a:gd name="T4" fmla="*/ 0 w 28"/>
                  <a:gd name="T5" fmla="*/ 0 h 14"/>
                  <a:gd name="T6" fmla="*/ 0 w 28"/>
                  <a:gd name="T7" fmla="*/ 0 h 14"/>
                  <a:gd name="T8" fmla="*/ 0 w 28"/>
                  <a:gd name="T9" fmla="*/ 0 h 14"/>
                  <a:gd name="T10" fmla="*/ 0 w 28"/>
                  <a:gd name="T11" fmla="*/ 0 h 14"/>
                  <a:gd name="T12" fmla="*/ 0 w 28"/>
                  <a:gd name="T13" fmla="*/ 0 h 14"/>
                  <a:gd name="T14" fmla="*/ 0 w 28"/>
                  <a:gd name="T15" fmla="*/ 0 h 14"/>
                  <a:gd name="T16" fmla="*/ 0 w 28"/>
                  <a:gd name="T17" fmla="*/ 0 h 14"/>
                  <a:gd name="T18" fmla="*/ 0 w 28"/>
                  <a:gd name="T19" fmla="*/ 0 h 14"/>
                  <a:gd name="T20" fmla="*/ 0 w 28"/>
                  <a:gd name="T21" fmla="*/ 0 h 14"/>
                  <a:gd name="T22" fmla="*/ 0 w 28"/>
                  <a:gd name="T23" fmla="*/ 0 h 14"/>
                  <a:gd name="T24" fmla="*/ 0 w 28"/>
                  <a:gd name="T25" fmla="*/ 0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8" h="14">
                    <a:moveTo>
                      <a:pt x="2" y="11"/>
                    </a:moveTo>
                    <a:lnTo>
                      <a:pt x="2" y="14"/>
                    </a:lnTo>
                    <a:lnTo>
                      <a:pt x="8" y="12"/>
                    </a:lnTo>
                    <a:lnTo>
                      <a:pt x="15" y="8"/>
                    </a:lnTo>
                    <a:lnTo>
                      <a:pt x="21" y="6"/>
                    </a:lnTo>
                    <a:lnTo>
                      <a:pt x="28" y="5"/>
                    </a:lnTo>
                    <a:lnTo>
                      <a:pt x="27" y="0"/>
                    </a:lnTo>
                    <a:lnTo>
                      <a:pt x="20" y="3"/>
                    </a:lnTo>
                    <a:lnTo>
                      <a:pt x="14" y="5"/>
                    </a:lnTo>
                    <a:lnTo>
                      <a:pt x="7" y="7"/>
                    </a:lnTo>
                    <a:lnTo>
                      <a:pt x="1" y="10"/>
                    </a:lnTo>
                    <a:lnTo>
                      <a:pt x="0" y="14"/>
                    </a:lnTo>
                    <a:lnTo>
                      <a:pt x="2"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5" name="Freeform 296"/>
              <p:cNvSpPr>
                <a:spLocks/>
              </p:cNvSpPr>
              <p:nvPr/>
            </p:nvSpPr>
            <p:spPr bwMode="auto">
              <a:xfrm>
                <a:off x="4832" y="365"/>
                <a:ext cx="68" cy="120"/>
              </a:xfrm>
              <a:custGeom>
                <a:avLst/>
                <a:gdLst>
                  <a:gd name="T0" fmla="*/ 0 w 204"/>
                  <a:gd name="T1" fmla="*/ 0 h 360"/>
                  <a:gd name="T2" fmla="*/ 0 w 204"/>
                  <a:gd name="T3" fmla="*/ 0 h 360"/>
                  <a:gd name="T4" fmla="*/ 0 w 204"/>
                  <a:gd name="T5" fmla="*/ 0 h 360"/>
                  <a:gd name="T6" fmla="*/ 0 w 204"/>
                  <a:gd name="T7" fmla="*/ 0 h 360"/>
                  <a:gd name="T8" fmla="*/ 0 w 204"/>
                  <a:gd name="T9" fmla="*/ 0 h 360"/>
                  <a:gd name="T10" fmla="*/ 0 w 204"/>
                  <a:gd name="T11" fmla="*/ 0 h 360"/>
                  <a:gd name="T12" fmla="*/ 0 w 204"/>
                  <a:gd name="T13" fmla="*/ 0 h 360"/>
                  <a:gd name="T14" fmla="*/ 0 w 204"/>
                  <a:gd name="T15" fmla="*/ 0 h 360"/>
                  <a:gd name="T16" fmla="*/ 0 w 204"/>
                  <a:gd name="T17" fmla="*/ 0 h 360"/>
                  <a:gd name="T18" fmla="*/ 0 w 204"/>
                  <a:gd name="T19" fmla="*/ 0 h 360"/>
                  <a:gd name="T20" fmla="*/ 0 w 204"/>
                  <a:gd name="T21" fmla="*/ 0 h 360"/>
                  <a:gd name="T22" fmla="*/ 0 w 204"/>
                  <a:gd name="T23" fmla="*/ 0 h 360"/>
                  <a:gd name="T24" fmla="*/ 0 w 204"/>
                  <a:gd name="T25" fmla="*/ 0 h 360"/>
                  <a:gd name="T26" fmla="*/ 0 w 204"/>
                  <a:gd name="T27" fmla="*/ 0 h 360"/>
                  <a:gd name="T28" fmla="*/ 0 w 204"/>
                  <a:gd name="T29" fmla="*/ 0 h 360"/>
                  <a:gd name="T30" fmla="*/ 0 w 204"/>
                  <a:gd name="T31" fmla="*/ 0 h 360"/>
                  <a:gd name="T32" fmla="*/ 0 w 204"/>
                  <a:gd name="T33" fmla="*/ 0 h 360"/>
                  <a:gd name="T34" fmla="*/ 0 w 204"/>
                  <a:gd name="T35" fmla="*/ 0 h 360"/>
                  <a:gd name="T36" fmla="*/ 0 w 204"/>
                  <a:gd name="T37" fmla="*/ 0 h 360"/>
                  <a:gd name="T38" fmla="*/ 0 w 204"/>
                  <a:gd name="T39" fmla="*/ 0 h 360"/>
                  <a:gd name="T40" fmla="*/ 0 w 204"/>
                  <a:gd name="T41" fmla="*/ 0 h 360"/>
                  <a:gd name="T42" fmla="*/ 0 w 204"/>
                  <a:gd name="T43" fmla="*/ 0 h 360"/>
                  <a:gd name="T44" fmla="*/ 0 w 204"/>
                  <a:gd name="T45" fmla="*/ 0 h 360"/>
                  <a:gd name="T46" fmla="*/ 0 w 204"/>
                  <a:gd name="T47" fmla="*/ 0 h 360"/>
                  <a:gd name="T48" fmla="*/ 0 w 204"/>
                  <a:gd name="T49" fmla="*/ 0 h 360"/>
                  <a:gd name="T50" fmla="*/ 0 w 204"/>
                  <a:gd name="T51" fmla="*/ 0 h 36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04" h="360">
                    <a:moveTo>
                      <a:pt x="30" y="360"/>
                    </a:moveTo>
                    <a:lnTo>
                      <a:pt x="24" y="320"/>
                    </a:lnTo>
                    <a:lnTo>
                      <a:pt x="25" y="275"/>
                    </a:lnTo>
                    <a:lnTo>
                      <a:pt x="35" y="230"/>
                    </a:lnTo>
                    <a:lnTo>
                      <a:pt x="49" y="192"/>
                    </a:lnTo>
                    <a:lnTo>
                      <a:pt x="59" y="177"/>
                    </a:lnTo>
                    <a:lnTo>
                      <a:pt x="75" y="156"/>
                    </a:lnTo>
                    <a:lnTo>
                      <a:pt x="96" y="133"/>
                    </a:lnTo>
                    <a:lnTo>
                      <a:pt x="119" y="110"/>
                    </a:lnTo>
                    <a:lnTo>
                      <a:pt x="144" y="86"/>
                    </a:lnTo>
                    <a:lnTo>
                      <a:pt x="168" y="68"/>
                    </a:lnTo>
                    <a:lnTo>
                      <a:pt x="188" y="54"/>
                    </a:lnTo>
                    <a:lnTo>
                      <a:pt x="204" y="47"/>
                    </a:lnTo>
                    <a:lnTo>
                      <a:pt x="131" y="0"/>
                    </a:lnTo>
                    <a:lnTo>
                      <a:pt x="116" y="13"/>
                    </a:lnTo>
                    <a:lnTo>
                      <a:pt x="96" y="33"/>
                    </a:lnTo>
                    <a:lnTo>
                      <a:pt x="74" y="56"/>
                    </a:lnTo>
                    <a:lnTo>
                      <a:pt x="52" y="83"/>
                    </a:lnTo>
                    <a:lnTo>
                      <a:pt x="32" y="110"/>
                    </a:lnTo>
                    <a:lnTo>
                      <a:pt x="15" y="136"/>
                    </a:lnTo>
                    <a:lnTo>
                      <a:pt x="4" y="160"/>
                    </a:lnTo>
                    <a:lnTo>
                      <a:pt x="0" y="178"/>
                    </a:lnTo>
                    <a:lnTo>
                      <a:pt x="3" y="225"/>
                    </a:lnTo>
                    <a:lnTo>
                      <a:pt x="13" y="270"/>
                    </a:lnTo>
                    <a:lnTo>
                      <a:pt x="23" y="314"/>
                    </a:lnTo>
                    <a:lnTo>
                      <a:pt x="30" y="360"/>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6" name="Freeform 297"/>
              <p:cNvSpPr>
                <a:spLocks/>
              </p:cNvSpPr>
              <p:nvPr/>
            </p:nvSpPr>
            <p:spPr bwMode="auto">
              <a:xfrm>
                <a:off x="4839" y="419"/>
                <a:ext cx="17" cy="67"/>
              </a:xfrm>
              <a:custGeom>
                <a:avLst/>
                <a:gdLst>
                  <a:gd name="T0" fmla="*/ 0 w 51"/>
                  <a:gd name="T1" fmla="*/ 0 h 201"/>
                  <a:gd name="T2" fmla="*/ 0 w 51"/>
                  <a:gd name="T3" fmla="*/ 0 h 201"/>
                  <a:gd name="T4" fmla="*/ 0 w 51"/>
                  <a:gd name="T5" fmla="*/ 0 h 201"/>
                  <a:gd name="T6" fmla="*/ 0 w 51"/>
                  <a:gd name="T7" fmla="*/ 0 h 201"/>
                  <a:gd name="T8" fmla="*/ 0 w 51"/>
                  <a:gd name="T9" fmla="*/ 0 h 201"/>
                  <a:gd name="T10" fmla="*/ 0 w 51"/>
                  <a:gd name="T11" fmla="*/ 0 h 201"/>
                  <a:gd name="T12" fmla="*/ 0 w 51"/>
                  <a:gd name="T13" fmla="*/ 0 h 201"/>
                  <a:gd name="T14" fmla="*/ 0 w 51"/>
                  <a:gd name="T15" fmla="*/ 0 h 201"/>
                  <a:gd name="T16" fmla="*/ 0 w 51"/>
                  <a:gd name="T17" fmla="*/ 0 h 201"/>
                  <a:gd name="T18" fmla="*/ 0 w 51"/>
                  <a:gd name="T19" fmla="*/ 0 h 201"/>
                  <a:gd name="T20" fmla="*/ 0 w 51"/>
                  <a:gd name="T21" fmla="*/ 0 h 201"/>
                  <a:gd name="T22" fmla="*/ 0 w 51"/>
                  <a:gd name="T23" fmla="*/ 0 h 201"/>
                  <a:gd name="T24" fmla="*/ 0 w 51"/>
                  <a:gd name="T25" fmla="*/ 0 h 201"/>
                  <a:gd name="T26" fmla="*/ 0 w 51"/>
                  <a:gd name="T27" fmla="*/ 0 h 201"/>
                  <a:gd name="T28" fmla="*/ 0 w 51"/>
                  <a:gd name="T29" fmla="*/ 0 h 201"/>
                  <a:gd name="T30" fmla="*/ 0 w 51"/>
                  <a:gd name="T31" fmla="*/ 0 h 201"/>
                  <a:gd name="T32" fmla="*/ 0 w 51"/>
                  <a:gd name="T33" fmla="*/ 0 h 201"/>
                  <a:gd name="T34" fmla="*/ 0 w 51"/>
                  <a:gd name="T35" fmla="*/ 0 h 201"/>
                  <a:gd name="T36" fmla="*/ 0 w 51"/>
                  <a:gd name="T37" fmla="*/ 0 h 20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1" h="201">
                    <a:moveTo>
                      <a:pt x="47" y="0"/>
                    </a:moveTo>
                    <a:lnTo>
                      <a:pt x="33" y="20"/>
                    </a:lnTo>
                    <a:lnTo>
                      <a:pt x="22" y="43"/>
                    </a:lnTo>
                    <a:lnTo>
                      <a:pt x="13" y="68"/>
                    </a:lnTo>
                    <a:lnTo>
                      <a:pt x="6" y="96"/>
                    </a:lnTo>
                    <a:lnTo>
                      <a:pt x="1" y="123"/>
                    </a:lnTo>
                    <a:lnTo>
                      <a:pt x="0" y="151"/>
                    </a:lnTo>
                    <a:lnTo>
                      <a:pt x="2" y="177"/>
                    </a:lnTo>
                    <a:lnTo>
                      <a:pt x="7" y="201"/>
                    </a:lnTo>
                    <a:lnTo>
                      <a:pt x="11" y="200"/>
                    </a:lnTo>
                    <a:lnTo>
                      <a:pt x="8" y="174"/>
                    </a:lnTo>
                    <a:lnTo>
                      <a:pt x="7" y="149"/>
                    </a:lnTo>
                    <a:lnTo>
                      <a:pt x="7" y="122"/>
                    </a:lnTo>
                    <a:lnTo>
                      <a:pt x="10" y="96"/>
                    </a:lnTo>
                    <a:lnTo>
                      <a:pt x="15" y="71"/>
                    </a:lnTo>
                    <a:lnTo>
                      <a:pt x="24" y="46"/>
                    </a:lnTo>
                    <a:lnTo>
                      <a:pt x="36" y="23"/>
                    </a:lnTo>
                    <a:lnTo>
                      <a:pt x="51" y="2"/>
                    </a:lnTo>
                    <a:lnTo>
                      <a:pt x="4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7" name="Freeform 298"/>
              <p:cNvSpPr>
                <a:spLocks/>
              </p:cNvSpPr>
              <p:nvPr/>
            </p:nvSpPr>
            <p:spPr bwMode="auto">
              <a:xfrm>
                <a:off x="4855" y="380"/>
                <a:ext cx="47" cy="39"/>
              </a:xfrm>
              <a:custGeom>
                <a:avLst/>
                <a:gdLst>
                  <a:gd name="T0" fmla="*/ 0 w 141"/>
                  <a:gd name="T1" fmla="*/ 0 h 117"/>
                  <a:gd name="T2" fmla="*/ 0 w 141"/>
                  <a:gd name="T3" fmla="*/ 0 h 117"/>
                  <a:gd name="T4" fmla="*/ 0 w 141"/>
                  <a:gd name="T5" fmla="*/ 0 h 117"/>
                  <a:gd name="T6" fmla="*/ 0 w 141"/>
                  <a:gd name="T7" fmla="*/ 0 h 117"/>
                  <a:gd name="T8" fmla="*/ 0 w 141"/>
                  <a:gd name="T9" fmla="*/ 0 h 117"/>
                  <a:gd name="T10" fmla="*/ 0 w 141"/>
                  <a:gd name="T11" fmla="*/ 0 h 117"/>
                  <a:gd name="T12" fmla="*/ 0 w 141"/>
                  <a:gd name="T13" fmla="*/ 0 h 117"/>
                  <a:gd name="T14" fmla="*/ 0 w 141"/>
                  <a:gd name="T15" fmla="*/ 0 h 117"/>
                  <a:gd name="T16" fmla="*/ 0 w 141"/>
                  <a:gd name="T17" fmla="*/ 0 h 117"/>
                  <a:gd name="T18" fmla="*/ 0 w 141"/>
                  <a:gd name="T19" fmla="*/ 0 h 117"/>
                  <a:gd name="T20" fmla="*/ 0 w 141"/>
                  <a:gd name="T21" fmla="*/ 0 h 117"/>
                  <a:gd name="T22" fmla="*/ 0 w 141"/>
                  <a:gd name="T23" fmla="*/ 0 h 117"/>
                  <a:gd name="T24" fmla="*/ 0 w 141"/>
                  <a:gd name="T25" fmla="*/ 0 h 117"/>
                  <a:gd name="T26" fmla="*/ 0 w 141"/>
                  <a:gd name="T27" fmla="*/ 0 h 117"/>
                  <a:gd name="T28" fmla="*/ 0 w 141"/>
                  <a:gd name="T29" fmla="*/ 0 h 117"/>
                  <a:gd name="T30" fmla="*/ 0 w 141"/>
                  <a:gd name="T31" fmla="*/ 0 h 117"/>
                  <a:gd name="T32" fmla="*/ 0 w 141"/>
                  <a:gd name="T33" fmla="*/ 0 h 117"/>
                  <a:gd name="T34" fmla="*/ 0 w 141"/>
                  <a:gd name="T35" fmla="*/ 0 h 117"/>
                  <a:gd name="T36" fmla="*/ 0 w 141"/>
                  <a:gd name="T37" fmla="*/ 0 h 117"/>
                  <a:gd name="T38" fmla="*/ 0 w 141"/>
                  <a:gd name="T39" fmla="*/ 0 h 117"/>
                  <a:gd name="T40" fmla="*/ 0 w 141"/>
                  <a:gd name="T41" fmla="*/ 0 h 117"/>
                  <a:gd name="T42" fmla="*/ 0 w 141"/>
                  <a:gd name="T43" fmla="*/ 0 h 117"/>
                  <a:gd name="T44" fmla="*/ 0 w 141"/>
                  <a:gd name="T45" fmla="*/ 0 h 117"/>
                  <a:gd name="T46" fmla="*/ 0 w 141"/>
                  <a:gd name="T47" fmla="*/ 0 h 11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41" h="117">
                    <a:moveTo>
                      <a:pt x="135" y="3"/>
                    </a:moveTo>
                    <a:lnTo>
                      <a:pt x="135" y="0"/>
                    </a:lnTo>
                    <a:lnTo>
                      <a:pt x="119" y="8"/>
                    </a:lnTo>
                    <a:lnTo>
                      <a:pt x="101" y="19"/>
                    </a:lnTo>
                    <a:lnTo>
                      <a:pt x="83" y="35"/>
                    </a:lnTo>
                    <a:lnTo>
                      <a:pt x="63" y="52"/>
                    </a:lnTo>
                    <a:lnTo>
                      <a:pt x="45" y="69"/>
                    </a:lnTo>
                    <a:lnTo>
                      <a:pt x="27" y="86"/>
                    </a:lnTo>
                    <a:lnTo>
                      <a:pt x="12" y="102"/>
                    </a:lnTo>
                    <a:lnTo>
                      <a:pt x="0" y="115"/>
                    </a:lnTo>
                    <a:lnTo>
                      <a:pt x="4" y="117"/>
                    </a:lnTo>
                    <a:lnTo>
                      <a:pt x="18" y="101"/>
                    </a:lnTo>
                    <a:lnTo>
                      <a:pt x="33" y="86"/>
                    </a:lnTo>
                    <a:lnTo>
                      <a:pt x="49" y="69"/>
                    </a:lnTo>
                    <a:lnTo>
                      <a:pt x="65" y="54"/>
                    </a:lnTo>
                    <a:lnTo>
                      <a:pt x="83" y="39"/>
                    </a:lnTo>
                    <a:lnTo>
                      <a:pt x="100" y="26"/>
                    </a:lnTo>
                    <a:lnTo>
                      <a:pt x="119" y="14"/>
                    </a:lnTo>
                    <a:lnTo>
                      <a:pt x="137" y="3"/>
                    </a:lnTo>
                    <a:lnTo>
                      <a:pt x="137" y="0"/>
                    </a:lnTo>
                    <a:lnTo>
                      <a:pt x="137" y="3"/>
                    </a:lnTo>
                    <a:lnTo>
                      <a:pt x="141" y="2"/>
                    </a:lnTo>
                    <a:lnTo>
                      <a:pt x="137" y="0"/>
                    </a:lnTo>
                    <a:lnTo>
                      <a:pt x="135"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8" name="Freeform 299"/>
              <p:cNvSpPr>
                <a:spLocks/>
              </p:cNvSpPr>
              <p:nvPr/>
            </p:nvSpPr>
            <p:spPr bwMode="auto">
              <a:xfrm>
                <a:off x="4875" y="365"/>
                <a:ext cx="25" cy="16"/>
              </a:xfrm>
              <a:custGeom>
                <a:avLst/>
                <a:gdLst>
                  <a:gd name="T0" fmla="*/ 0 w 75"/>
                  <a:gd name="T1" fmla="*/ 0 h 50"/>
                  <a:gd name="T2" fmla="*/ 0 w 75"/>
                  <a:gd name="T3" fmla="*/ 0 h 50"/>
                  <a:gd name="T4" fmla="*/ 0 w 75"/>
                  <a:gd name="T5" fmla="*/ 0 h 50"/>
                  <a:gd name="T6" fmla="*/ 0 w 75"/>
                  <a:gd name="T7" fmla="*/ 0 h 50"/>
                  <a:gd name="T8" fmla="*/ 0 w 75"/>
                  <a:gd name="T9" fmla="*/ 0 h 50"/>
                  <a:gd name="T10" fmla="*/ 0 w 75"/>
                  <a:gd name="T11" fmla="*/ 0 h 50"/>
                  <a:gd name="T12" fmla="*/ 0 w 75"/>
                  <a:gd name="T13" fmla="*/ 0 h 50"/>
                  <a:gd name="T14" fmla="*/ 0 w 75"/>
                  <a:gd name="T15" fmla="*/ 0 h 50"/>
                  <a:gd name="T16" fmla="*/ 0 w 75"/>
                  <a:gd name="T17" fmla="*/ 0 h 50"/>
                  <a:gd name="T18" fmla="*/ 0 w 75"/>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50">
                    <a:moveTo>
                      <a:pt x="3" y="5"/>
                    </a:moveTo>
                    <a:lnTo>
                      <a:pt x="1" y="5"/>
                    </a:lnTo>
                    <a:lnTo>
                      <a:pt x="73" y="50"/>
                    </a:lnTo>
                    <a:lnTo>
                      <a:pt x="75" y="47"/>
                    </a:lnTo>
                    <a:lnTo>
                      <a:pt x="2" y="1"/>
                    </a:lnTo>
                    <a:lnTo>
                      <a:pt x="2" y="0"/>
                    </a:lnTo>
                    <a:lnTo>
                      <a:pt x="1" y="0"/>
                    </a:lnTo>
                    <a:lnTo>
                      <a:pt x="0" y="1"/>
                    </a:lnTo>
                    <a:lnTo>
                      <a:pt x="3"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9" name="Freeform 300"/>
              <p:cNvSpPr>
                <a:spLocks/>
              </p:cNvSpPr>
              <p:nvPr/>
            </p:nvSpPr>
            <p:spPr bwMode="auto">
              <a:xfrm>
                <a:off x="4832" y="365"/>
                <a:ext cx="44" cy="60"/>
              </a:xfrm>
              <a:custGeom>
                <a:avLst/>
                <a:gdLst>
                  <a:gd name="T0" fmla="*/ 0 w 134"/>
                  <a:gd name="T1" fmla="*/ 0 h 179"/>
                  <a:gd name="T2" fmla="*/ 0 w 134"/>
                  <a:gd name="T3" fmla="*/ 0 h 179"/>
                  <a:gd name="T4" fmla="*/ 0 w 134"/>
                  <a:gd name="T5" fmla="*/ 0 h 179"/>
                  <a:gd name="T6" fmla="*/ 0 w 134"/>
                  <a:gd name="T7" fmla="*/ 0 h 179"/>
                  <a:gd name="T8" fmla="*/ 0 w 134"/>
                  <a:gd name="T9" fmla="*/ 0 h 179"/>
                  <a:gd name="T10" fmla="*/ 0 w 134"/>
                  <a:gd name="T11" fmla="*/ 0 h 179"/>
                  <a:gd name="T12" fmla="*/ 0 w 134"/>
                  <a:gd name="T13" fmla="*/ 0 h 179"/>
                  <a:gd name="T14" fmla="*/ 0 w 134"/>
                  <a:gd name="T15" fmla="*/ 0 h 179"/>
                  <a:gd name="T16" fmla="*/ 0 w 134"/>
                  <a:gd name="T17" fmla="*/ 0 h 179"/>
                  <a:gd name="T18" fmla="*/ 0 w 134"/>
                  <a:gd name="T19" fmla="*/ 0 h 179"/>
                  <a:gd name="T20" fmla="*/ 0 w 134"/>
                  <a:gd name="T21" fmla="*/ 0 h 179"/>
                  <a:gd name="T22" fmla="*/ 0 w 134"/>
                  <a:gd name="T23" fmla="*/ 0 h 179"/>
                  <a:gd name="T24" fmla="*/ 0 w 134"/>
                  <a:gd name="T25" fmla="*/ 0 h 179"/>
                  <a:gd name="T26" fmla="*/ 0 w 134"/>
                  <a:gd name="T27" fmla="*/ 0 h 179"/>
                  <a:gd name="T28" fmla="*/ 0 w 134"/>
                  <a:gd name="T29" fmla="*/ 0 h 179"/>
                  <a:gd name="T30" fmla="*/ 0 w 134"/>
                  <a:gd name="T31" fmla="*/ 0 h 179"/>
                  <a:gd name="T32" fmla="*/ 0 w 134"/>
                  <a:gd name="T33" fmla="*/ 0 h 179"/>
                  <a:gd name="T34" fmla="*/ 0 w 134"/>
                  <a:gd name="T35" fmla="*/ 0 h 179"/>
                  <a:gd name="T36" fmla="*/ 0 w 134"/>
                  <a:gd name="T37" fmla="*/ 0 h 17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4" h="179">
                    <a:moveTo>
                      <a:pt x="3" y="179"/>
                    </a:moveTo>
                    <a:lnTo>
                      <a:pt x="7" y="160"/>
                    </a:lnTo>
                    <a:lnTo>
                      <a:pt x="18" y="136"/>
                    </a:lnTo>
                    <a:lnTo>
                      <a:pt x="35" y="112"/>
                    </a:lnTo>
                    <a:lnTo>
                      <a:pt x="54" y="86"/>
                    </a:lnTo>
                    <a:lnTo>
                      <a:pt x="76" y="62"/>
                    </a:lnTo>
                    <a:lnTo>
                      <a:pt x="98" y="39"/>
                    </a:lnTo>
                    <a:lnTo>
                      <a:pt x="118" y="19"/>
                    </a:lnTo>
                    <a:lnTo>
                      <a:pt x="134" y="4"/>
                    </a:lnTo>
                    <a:lnTo>
                      <a:pt x="131" y="0"/>
                    </a:lnTo>
                    <a:lnTo>
                      <a:pt x="116" y="13"/>
                    </a:lnTo>
                    <a:lnTo>
                      <a:pt x="96" y="33"/>
                    </a:lnTo>
                    <a:lnTo>
                      <a:pt x="74" y="57"/>
                    </a:lnTo>
                    <a:lnTo>
                      <a:pt x="52" y="84"/>
                    </a:lnTo>
                    <a:lnTo>
                      <a:pt x="31" y="111"/>
                    </a:lnTo>
                    <a:lnTo>
                      <a:pt x="15" y="137"/>
                    </a:lnTo>
                    <a:lnTo>
                      <a:pt x="3" y="161"/>
                    </a:lnTo>
                    <a:lnTo>
                      <a:pt x="0" y="179"/>
                    </a:lnTo>
                    <a:lnTo>
                      <a:pt x="3"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0" name="Freeform 301"/>
              <p:cNvSpPr>
                <a:spLocks/>
              </p:cNvSpPr>
              <p:nvPr/>
            </p:nvSpPr>
            <p:spPr bwMode="auto">
              <a:xfrm>
                <a:off x="4832" y="425"/>
                <a:ext cx="11" cy="61"/>
              </a:xfrm>
              <a:custGeom>
                <a:avLst/>
                <a:gdLst>
                  <a:gd name="T0" fmla="*/ 0 w 33"/>
                  <a:gd name="T1" fmla="*/ 0 h 183"/>
                  <a:gd name="T2" fmla="*/ 0 w 33"/>
                  <a:gd name="T3" fmla="*/ 0 h 183"/>
                  <a:gd name="T4" fmla="*/ 0 w 33"/>
                  <a:gd name="T5" fmla="*/ 0 h 183"/>
                  <a:gd name="T6" fmla="*/ 0 w 33"/>
                  <a:gd name="T7" fmla="*/ 0 h 183"/>
                  <a:gd name="T8" fmla="*/ 0 w 33"/>
                  <a:gd name="T9" fmla="*/ 0 h 183"/>
                  <a:gd name="T10" fmla="*/ 0 w 33"/>
                  <a:gd name="T11" fmla="*/ 0 h 183"/>
                  <a:gd name="T12" fmla="*/ 0 w 33"/>
                  <a:gd name="T13" fmla="*/ 0 h 183"/>
                  <a:gd name="T14" fmla="*/ 0 w 33"/>
                  <a:gd name="T15" fmla="*/ 0 h 183"/>
                  <a:gd name="T16" fmla="*/ 0 w 33"/>
                  <a:gd name="T17" fmla="*/ 0 h 183"/>
                  <a:gd name="T18" fmla="*/ 0 w 33"/>
                  <a:gd name="T19" fmla="*/ 0 h 183"/>
                  <a:gd name="T20" fmla="*/ 0 w 33"/>
                  <a:gd name="T21" fmla="*/ 0 h 183"/>
                  <a:gd name="T22" fmla="*/ 0 w 33"/>
                  <a:gd name="T23" fmla="*/ 0 h 183"/>
                  <a:gd name="T24" fmla="*/ 0 w 33"/>
                  <a:gd name="T25" fmla="*/ 0 h 1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 h="183">
                    <a:moveTo>
                      <a:pt x="29" y="183"/>
                    </a:moveTo>
                    <a:lnTo>
                      <a:pt x="33" y="182"/>
                    </a:lnTo>
                    <a:lnTo>
                      <a:pt x="24" y="138"/>
                    </a:lnTo>
                    <a:lnTo>
                      <a:pt x="15" y="92"/>
                    </a:lnTo>
                    <a:lnTo>
                      <a:pt x="8" y="47"/>
                    </a:lnTo>
                    <a:lnTo>
                      <a:pt x="3" y="0"/>
                    </a:lnTo>
                    <a:lnTo>
                      <a:pt x="0" y="0"/>
                    </a:lnTo>
                    <a:lnTo>
                      <a:pt x="5" y="46"/>
                    </a:lnTo>
                    <a:lnTo>
                      <a:pt x="14" y="91"/>
                    </a:lnTo>
                    <a:lnTo>
                      <a:pt x="22" y="138"/>
                    </a:lnTo>
                    <a:lnTo>
                      <a:pt x="29" y="183"/>
                    </a:lnTo>
                    <a:lnTo>
                      <a:pt x="33" y="182"/>
                    </a:lnTo>
                    <a:lnTo>
                      <a:pt x="29" y="1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1" name="Freeform 302"/>
              <p:cNvSpPr>
                <a:spLocks/>
              </p:cNvSpPr>
              <p:nvPr/>
            </p:nvSpPr>
            <p:spPr bwMode="auto">
              <a:xfrm>
                <a:off x="4842" y="476"/>
                <a:ext cx="24" cy="53"/>
              </a:xfrm>
              <a:custGeom>
                <a:avLst/>
                <a:gdLst>
                  <a:gd name="T0" fmla="*/ 0 w 74"/>
                  <a:gd name="T1" fmla="*/ 0 h 158"/>
                  <a:gd name="T2" fmla="*/ 0 w 74"/>
                  <a:gd name="T3" fmla="*/ 0 h 158"/>
                  <a:gd name="T4" fmla="*/ 0 w 74"/>
                  <a:gd name="T5" fmla="*/ 0 h 158"/>
                  <a:gd name="T6" fmla="*/ 0 w 74"/>
                  <a:gd name="T7" fmla="*/ 0 h 15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4" h="158">
                    <a:moveTo>
                      <a:pt x="1" y="0"/>
                    </a:moveTo>
                    <a:lnTo>
                      <a:pt x="74" y="158"/>
                    </a:lnTo>
                    <a:lnTo>
                      <a:pt x="0" y="101"/>
                    </a:lnTo>
                    <a:lnTo>
                      <a:pt x="1" y="0"/>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2" name="Freeform 303"/>
              <p:cNvSpPr>
                <a:spLocks/>
              </p:cNvSpPr>
              <p:nvPr/>
            </p:nvSpPr>
            <p:spPr bwMode="auto">
              <a:xfrm>
                <a:off x="4841" y="476"/>
                <a:ext cx="27" cy="55"/>
              </a:xfrm>
              <a:custGeom>
                <a:avLst/>
                <a:gdLst>
                  <a:gd name="T0" fmla="*/ 0 w 81"/>
                  <a:gd name="T1" fmla="*/ 0 h 166"/>
                  <a:gd name="T2" fmla="*/ 0 w 81"/>
                  <a:gd name="T3" fmla="*/ 0 h 166"/>
                  <a:gd name="T4" fmla="*/ 0 w 81"/>
                  <a:gd name="T5" fmla="*/ 0 h 166"/>
                  <a:gd name="T6" fmla="*/ 0 w 81"/>
                  <a:gd name="T7" fmla="*/ 0 h 166"/>
                  <a:gd name="T8" fmla="*/ 0 w 81"/>
                  <a:gd name="T9" fmla="*/ 0 h 166"/>
                  <a:gd name="T10" fmla="*/ 0 w 81"/>
                  <a:gd name="T11" fmla="*/ 0 h 166"/>
                  <a:gd name="T12" fmla="*/ 0 w 81"/>
                  <a:gd name="T13" fmla="*/ 0 h 166"/>
                  <a:gd name="T14" fmla="*/ 0 w 81"/>
                  <a:gd name="T15" fmla="*/ 0 h 166"/>
                  <a:gd name="T16" fmla="*/ 0 w 81"/>
                  <a:gd name="T17" fmla="*/ 0 h 166"/>
                  <a:gd name="T18" fmla="*/ 0 w 81"/>
                  <a:gd name="T19" fmla="*/ 0 h 1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166">
                    <a:moveTo>
                      <a:pt x="74" y="161"/>
                    </a:moveTo>
                    <a:lnTo>
                      <a:pt x="76" y="159"/>
                    </a:lnTo>
                    <a:lnTo>
                      <a:pt x="3" y="0"/>
                    </a:lnTo>
                    <a:lnTo>
                      <a:pt x="0" y="1"/>
                    </a:lnTo>
                    <a:lnTo>
                      <a:pt x="73" y="160"/>
                    </a:lnTo>
                    <a:lnTo>
                      <a:pt x="76" y="158"/>
                    </a:lnTo>
                    <a:lnTo>
                      <a:pt x="74" y="161"/>
                    </a:lnTo>
                    <a:lnTo>
                      <a:pt x="81" y="166"/>
                    </a:lnTo>
                    <a:lnTo>
                      <a:pt x="76" y="159"/>
                    </a:lnTo>
                    <a:lnTo>
                      <a:pt x="74" y="1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3" name="Freeform 304"/>
              <p:cNvSpPr>
                <a:spLocks/>
              </p:cNvSpPr>
              <p:nvPr/>
            </p:nvSpPr>
            <p:spPr bwMode="auto">
              <a:xfrm>
                <a:off x="4841" y="509"/>
                <a:ext cx="26" cy="20"/>
              </a:xfrm>
              <a:custGeom>
                <a:avLst/>
                <a:gdLst>
                  <a:gd name="T0" fmla="*/ 0 w 77"/>
                  <a:gd name="T1" fmla="*/ 0 h 61"/>
                  <a:gd name="T2" fmla="*/ 0 w 77"/>
                  <a:gd name="T3" fmla="*/ 0 h 61"/>
                  <a:gd name="T4" fmla="*/ 0 w 77"/>
                  <a:gd name="T5" fmla="*/ 0 h 61"/>
                  <a:gd name="T6" fmla="*/ 0 w 77"/>
                  <a:gd name="T7" fmla="*/ 0 h 61"/>
                  <a:gd name="T8" fmla="*/ 0 w 77"/>
                  <a:gd name="T9" fmla="*/ 0 h 61"/>
                  <a:gd name="T10" fmla="*/ 0 w 77"/>
                  <a:gd name="T11" fmla="*/ 0 h 61"/>
                  <a:gd name="T12" fmla="*/ 0 w 77"/>
                  <a:gd name="T13" fmla="*/ 0 h 61"/>
                  <a:gd name="T14" fmla="*/ 0 w 77"/>
                  <a:gd name="T15" fmla="*/ 0 h 61"/>
                  <a:gd name="T16" fmla="*/ 0 w 77"/>
                  <a:gd name="T17" fmla="*/ 0 h 61"/>
                  <a:gd name="T18" fmla="*/ 0 w 77"/>
                  <a:gd name="T19" fmla="*/ 0 h 61"/>
                  <a:gd name="T20" fmla="*/ 0 w 77"/>
                  <a:gd name="T21" fmla="*/ 0 h 61"/>
                  <a:gd name="T22" fmla="*/ 0 w 77"/>
                  <a:gd name="T23" fmla="*/ 0 h 61"/>
                  <a:gd name="T24" fmla="*/ 0 w 77"/>
                  <a:gd name="T25" fmla="*/ 0 h 61"/>
                  <a:gd name="T26" fmla="*/ 0 w 77"/>
                  <a:gd name="T27" fmla="*/ 0 h 61"/>
                  <a:gd name="T28" fmla="*/ 0 w 77"/>
                  <a:gd name="T29" fmla="*/ 0 h 61"/>
                  <a:gd name="T30" fmla="*/ 0 w 77"/>
                  <a:gd name="T31" fmla="*/ 0 h 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77" h="61">
                    <a:moveTo>
                      <a:pt x="0" y="2"/>
                    </a:moveTo>
                    <a:lnTo>
                      <a:pt x="3" y="4"/>
                    </a:lnTo>
                    <a:lnTo>
                      <a:pt x="10" y="11"/>
                    </a:lnTo>
                    <a:lnTo>
                      <a:pt x="22" y="19"/>
                    </a:lnTo>
                    <a:lnTo>
                      <a:pt x="34" y="30"/>
                    </a:lnTo>
                    <a:lnTo>
                      <a:pt x="48" y="40"/>
                    </a:lnTo>
                    <a:lnTo>
                      <a:pt x="60" y="50"/>
                    </a:lnTo>
                    <a:lnTo>
                      <a:pt x="69" y="57"/>
                    </a:lnTo>
                    <a:lnTo>
                      <a:pt x="75" y="61"/>
                    </a:lnTo>
                    <a:lnTo>
                      <a:pt x="77" y="58"/>
                    </a:lnTo>
                    <a:lnTo>
                      <a:pt x="3" y="0"/>
                    </a:lnTo>
                    <a:lnTo>
                      <a:pt x="4" y="2"/>
                    </a:lnTo>
                    <a:lnTo>
                      <a:pt x="0" y="2"/>
                    </a:lnTo>
                    <a:lnTo>
                      <a:pt x="0" y="3"/>
                    </a:lnTo>
                    <a:lnTo>
                      <a:pt x="1" y="3"/>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4" name="Freeform 305"/>
              <p:cNvSpPr>
                <a:spLocks/>
              </p:cNvSpPr>
              <p:nvPr/>
            </p:nvSpPr>
            <p:spPr bwMode="auto">
              <a:xfrm>
                <a:off x="4841" y="472"/>
                <a:ext cx="2" cy="38"/>
              </a:xfrm>
              <a:custGeom>
                <a:avLst/>
                <a:gdLst>
                  <a:gd name="T0" fmla="*/ 0 w 5"/>
                  <a:gd name="T1" fmla="*/ 0 h 112"/>
                  <a:gd name="T2" fmla="*/ 0 w 5"/>
                  <a:gd name="T3" fmla="*/ 0 h 112"/>
                  <a:gd name="T4" fmla="*/ 0 w 5"/>
                  <a:gd name="T5" fmla="*/ 0 h 112"/>
                  <a:gd name="T6" fmla="*/ 0 w 5"/>
                  <a:gd name="T7" fmla="*/ 0 h 112"/>
                  <a:gd name="T8" fmla="*/ 0 w 5"/>
                  <a:gd name="T9" fmla="*/ 0 h 112"/>
                  <a:gd name="T10" fmla="*/ 0 w 5"/>
                  <a:gd name="T11" fmla="*/ 0 h 112"/>
                  <a:gd name="T12" fmla="*/ 0 w 5"/>
                  <a:gd name="T13" fmla="*/ 0 h 112"/>
                  <a:gd name="T14" fmla="*/ 0 w 5"/>
                  <a:gd name="T15" fmla="*/ 0 h 112"/>
                  <a:gd name="T16" fmla="*/ 0 w 5"/>
                  <a:gd name="T17" fmla="*/ 0 h 112"/>
                  <a:gd name="T18" fmla="*/ 0 w 5"/>
                  <a:gd name="T19" fmla="*/ 0 h 1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 h="112">
                    <a:moveTo>
                      <a:pt x="4" y="10"/>
                    </a:moveTo>
                    <a:lnTo>
                      <a:pt x="1" y="11"/>
                    </a:lnTo>
                    <a:lnTo>
                      <a:pt x="0" y="112"/>
                    </a:lnTo>
                    <a:lnTo>
                      <a:pt x="4" y="112"/>
                    </a:lnTo>
                    <a:lnTo>
                      <a:pt x="5" y="11"/>
                    </a:lnTo>
                    <a:lnTo>
                      <a:pt x="1" y="11"/>
                    </a:lnTo>
                    <a:lnTo>
                      <a:pt x="4" y="10"/>
                    </a:lnTo>
                    <a:lnTo>
                      <a:pt x="1" y="0"/>
                    </a:lnTo>
                    <a:lnTo>
                      <a:pt x="1" y="11"/>
                    </a:lnTo>
                    <a:lnTo>
                      <a:pt x="4"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5" name="Freeform 306"/>
              <p:cNvSpPr>
                <a:spLocks/>
              </p:cNvSpPr>
              <p:nvPr/>
            </p:nvSpPr>
            <p:spPr bwMode="auto">
              <a:xfrm>
                <a:off x="4786" y="673"/>
                <a:ext cx="90" cy="135"/>
              </a:xfrm>
              <a:custGeom>
                <a:avLst/>
                <a:gdLst>
                  <a:gd name="T0" fmla="*/ 0 w 269"/>
                  <a:gd name="T1" fmla="*/ 0 h 405"/>
                  <a:gd name="T2" fmla="*/ 0 w 269"/>
                  <a:gd name="T3" fmla="*/ 0 h 405"/>
                  <a:gd name="T4" fmla="*/ 0 w 269"/>
                  <a:gd name="T5" fmla="*/ 0 h 405"/>
                  <a:gd name="T6" fmla="*/ 0 w 269"/>
                  <a:gd name="T7" fmla="*/ 0 h 405"/>
                  <a:gd name="T8" fmla="*/ 0 w 269"/>
                  <a:gd name="T9" fmla="*/ 0 h 405"/>
                  <a:gd name="T10" fmla="*/ 0 w 269"/>
                  <a:gd name="T11" fmla="*/ 0 h 405"/>
                  <a:gd name="T12" fmla="*/ 0 w 269"/>
                  <a:gd name="T13" fmla="*/ 0 h 405"/>
                  <a:gd name="T14" fmla="*/ 0 w 269"/>
                  <a:gd name="T15" fmla="*/ 0 h 405"/>
                  <a:gd name="T16" fmla="*/ 0 w 269"/>
                  <a:gd name="T17" fmla="*/ 0 h 405"/>
                  <a:gd name="T18" fmla="*/ 0 w 269"/>
                  <a:gd name="T19" fmla="*/ 0 h 405"/>
                  <a:gd name="T20" fmla="*/ 0 w 269"/>
                  <a:gd name="T21" fmla="*/ 0 h 405"/>
                  <a:gd name="T22" fmla="*/ 0 w 269"/>
                  <a:gd name="T23" fmla="*/ 0 h 405"/>
                  <a:gd name="T24" fmla="*/ 0 w 269"/>
                  <a:gd name="T25" fmla="*/ 0 h 405"/>
                  <a:gd name="T26" fmla="*/ 0 w 269"/>
                  <a:gd name="T27" fmla="*/ 0 h 405"/>
                  <a:gd name="T28" fmla="*/ 0 w 269"/>
                  <a:gd name="T29" fmla="*/ 0 h 405"/>
                  <a:gd name="T30" fmla="*/ 0 w 269"/>
                  <a:gd name="T31" fmla="*/ 0 h 405"/>
                  <a:gd name="T32" fmla="*/ 0 w 269"/>
                  <a:gd name="T33" fmla="*/ 0 h 405"/>
                  <a:gd name="T34" fmla="*/ 0 w 269"/>
                  <a:gd name="T35" fmla="*/ 0 h 405"/>
                  <a:gd name="T36" fmla="*/ 0 w 269"/>
                  <a:gd name="T37" fmla="*/ 0 h 405"/>
                  <a:gd name="T38" fmla="*/ 0 w 269"/>
                  <a:gd name="T39" fmla="*/ 0 h 405"/>
                  <a:gd name="T40" fmla="*/ 0 w 269"/>
                  <a:gd name="T41" fmla="*/ 0 h 405"/>
                  <a:gd name="T42" fmla="*/ 0 w 269"/>
                  <a:gd name="T43" fmla="*/ 0 h 405"/>
                  <a:gd name="T44" fmla="*/ 0 w 269"/>
                  <a:gd name="T45" fmla="*/ 0 h 405"/>
                  <a:gd name="T46" fmla="*/ 0 w 269"/>
                  <a:gd name="T47" fmla="*/ 0 h 405"/>
                  <a:gd name="T48" fmla="*/ 0 w 269"/>
                  <a:gd name="T49" fmla="*/ 0 h 405"/>
                  <a:gd name="T50" fmla="*/ 0 w 269"/>
                  <a:gd name="T51" fmla="*/ 0 h 405"/>
                  <a:gd name="T52" fmla="*/ 0 w 269"/>
                  <a:gd name="T53" fmla="*/ 0 h 405"/>
                  <a:gd name="T54" fmla="*/ 0 w 269"/>
                  <a:gd name="T55" fmla="*/ 0 h 405"/>
                  <a:gd name="T56" fmla="*/ 0 w 269"/>
                  <a:gd name="T57" fmla="*/ 0 h 405"/>
                  <a:gd name="T58" fmla="*/ 0 w 269"/>
                  <a:gd name="T59" fmla="*/ 0 h 405"/>
                  <a:gd name="T60" fmla="*/ 0 w 269"/>
                  <a:gd name="T61" fmla="*/ 0 h 405"/>
                  <a:gd name="T62" fmla="*/ 0 w 269"/>
                  <a:gd name="T63" fmla="*/ 0 h 405"/>
                  <a:gd name="T64" fmla="*/ 0 w 269"/>
                  <a:gd name="T65" fmla="*/ 0 h 405"/>
                  <a:gd name="T66" fmla="*/ 0 w 269"/>
                  <a:gd name="T67" fmla="*/ 0 h 405"/>
                  <a:gd name="T68" fmla="*/ 0 w 269"/>
                  <a:gd name="T69" fmla="*/ 0 h 405"/>
                  <a:gd name="T70" fmla="*/ 0 w 269"/>
                  <a:gd name="T71" fmla="*/ 0 h 405"/>
                  <a:gd name="T72" fmla="*/ 0 w 269"/>
                  <a:gd name="T73" fmla="*/ 0 h 405"/>
                  <a:gd name="T74" fmla="*/ 0 w 269"/>
                  <a:gd name="T75" fmla="*/ 0 h 405"/>
                  <a:gd name="T76" fmla="*/ 0 w 269"/>
                  <a:gd name="T77" fmla="*/ 0 h 405"/>
                  <a:gd name="T78" fmla="*/ 0 w 269"/>
                  <a:gd name="T79" fmla="*/ 0 h 405"/>
                  <a:gd name="T80" fmla="*/ 0 w 269"/>
                  <a:gd name="T81" fmla="*/ 0 h 405"/>
                  <a:gd name="T82" fmla="*/ 0 w 269"/>
                  <a:gd name="T83" fmla="*/ 0 h 405"/>
                  <a:gd name="T84" fmla="*/ 0 w 269"/>
                  <a:gd name="T85" fmla="*/ 0 h 405"/>
                  <a:gd name="T86" fmla="*/ 0 w 269"/>
                  <a:gd name="T87" fmla="*/ 0 h 405"/>
                  <a:gd name="T88" fmla="*/ 0 w 269"/>
                  <a:gd name="T89" fmla="*/ 0 h 405"/>
                  <a:gd name="T90" fmla="*/ 0 w 269"/>
                  <a:gd name="T91" fmla="*/ 0 h 405"/>
                  <a:gd name="T92" fmla="*/ 0 w 269"/>
                  <a:gd name="T93" fmla="*/ 0 h 405"/>
                  <a:gd name="T94" fmla="*/ 0 w 269"/>
                  <a:gd name="T95" fmla="*/ 0 h 405"/>
                  <a:gd name="T96" fmla="*/ 0 w 269"/>
                  <a:gd name="T97" fmla="*/ 0 h 4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69" h="405">
                    <a:moveTo>
                      <a:pt x="171" y="405"/>
                    </a:moveTo>
                    <a:lnTo>
                      <a:pt x="269" y="369"/>
                    </a:lnTo>
                    <a:lnTo>
                      <a:pt x="267" y="358"/>
                    </a:lnTo>
                    <a:lnTo>
                      <a:pt x="266" y="346"/>
                    </a:lnTo>
                    <a:lnTo>
                      <a:pt x="265" y="333"/>
                    </a:lnTo>
                    <a:lnTo>
                      <a:pt x="265" y="322"/>
                    </a:lnTo>
                    <a:lnTo>
                      <a:pt x="259" y="282"/>
                    </a:lnTo>
                    <a:lnTo>
                      <a:pt x="252" y="242"/>
                    </a:lnTo>
                    <a:lnTo>
                      <a:pt x="244" y="202"/>
                    </a:lnTo>
                    <a:lnTo>
                      <a:pt x="232" y="164"/>
                    </a:lnTo>
                    <a:lnTo>
                      <a:pt x="225" y="146"/>
                    </a:lnTo>
                    <a:lnTo>
                      <a:pt x="217" y="132"/>
                    </a:lnTo>
                    <a:lnTo>
                      <a:pt x="209" y="121"/>
                    </a:lnTo>
                    <a:lnTo>
                      <a:pt x="201" y="111"/>
                    </a:lnTo>
                    <a:lnTo>
                      <a:pt x="190" y="103"/>
                    </a:lnTo>
                    <a:lnTo>
                      <a:pt x="177" y="95"/>
                    </a:lnTo>
                    <a:lnTo>
                      <a:pt x="165" y="88"/>
                    </a:lnTo>
                    <a:lnTo>
                      <a:pt x="148" y="79"/>
                    </a:lnTo>
                    <a:lnTo>
                      <a:pt x="131" y="68"/>
                    </a:lnTo>
                    <a:lnTo>
                      <a:pt x="112" y="58"/>
                    </a:lnTo>
                    <a:lnTo>
                      <a:pt x="94" y="47"/>
                    </a:lnTo>
                    <a:lnTo>
                      <a:pt x="75" y="36"/>
                    </a:lnTo>
                    <a:lnTo>
                      <a:pt x="57" y="25"/>
                    </a:lnTo>
                    <a:lnTo>
                      <a:pt x="38" y="16"/>
                    </a:lnTo>
                    <a:lnTo>
                      <a:pt x="18" y="7"/>
                    </a:lnTo>
                    <a:lnTo>
                      <a:pt x="0" y="0"/>
                    </a:lnTo>
                    <a:lnTo>
                      <a:pt x="1" y="1"/>
                    </a:lnTo>
                    <a:lnTo>
                      <a:pt x="4" y="2"/>
                    </a:lnTo>
                    <a:lnTo>
                      <a:pt x="15" y="9"/>
                    </a:lnTo>
                    <a:lnTo>
                      <a:pt x="23" y="14"/>
                    </a:lnTo>
                    <a:lnTo>
                      <a:pt x="30" y="17"/>
                    </a:lnTo>
                    <a:lnTo>
                      <a:pt x="37" y="22"/>
                    </a:lnTo>
                    <a:lnTo>
                      <a:pt x="44" y="26"/>
                    </a:lnTo>
                    <a:lnTo>
                      <a:pt x="53" y="33"/>
                    </a:lnTo>
                    <a:lnTo>
                      <a:pt x="62" y="40"/>
                    </a:lnTo>
                    <a:lnTo>
                      <a:pt x="72" y="48"/>
                    </a:lnTo>
                    <a:lnTo>
                      <a:pt x="80" y="55"/>
                    </a:lnTo>
                    <a:lnTo>
                      <a:pt x="89" y="64"/>
                    </a:lnTo>
                    <a:lnTo>
                      <a:pt x="97" y="72"/>
                    </a:lnTo>
                    <a:lnTo>
                      <a:pt x="104" y="80"/>
                    </a:lnTo>
                    <a:lnTo>
                      <a:pt x="112" y="89"/>
                    </a:lnTo>
                    <a:lnTo>
                      <a:pt x="132" y="119"/>
                    </a:lnTo>
                    <a:lnTo>
                      <a:pt x="148" y="157"/>
                    </a:lnTo>
                    <a:lnTo>
                      <a:pt x="162" y="197"/>
                    </a:lnTo>
                    <a:lnTo>
                      <a:pt x="172" y="242"/>
                    </a:lnTo>
                    <a:lnTo>
                      <a:pt x="177" y="287"/>
                    </a:lnTo>
                    <a:lnTo>
                      <a:pt x="180" y="330"/>
                    </a:lnTo>
                    <a:lnTo>
                      <a:pt x="177" y="371"/>
                    </a:lnTo>
                    <a:lnTo>
                      <a:pt x="171" y="405"/>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6" name="Freeform 307"/>
              <p:cNvSpPr>
                <a:spLocks/>
              </p:cNvSpPr>
              <p:nvPr/>
            </p:nvSpPr>
            <p:spPr bwMode="auto">
              <a:xfrm>
                <a:off x="4786" y="672"/>
                <a:ext cx="55" cy="64"/>
              </a:xfrm>
              <a:custGeom>
                <a:avLst/>
                <a:gdLst>
                  <a:gd name="T0" fmla="*/ 0 w 165"/>
                  <a:gd name="T1" fmla="*/ 0 h 191"/>
                  <a:gd name="T2" fmla="*/ 0 w 165"/>
                  <a:gd name="T3" fmla="*/ 0 h 191"/>
                  <a:gd name="T4" fmla="*/ 0 w 165"/>
                  <a:gd name="T5" fmla="*/ 0 h 191"/>
                  <a:gd name="T6" fmla="*/ 0 w 165"/>
                  <a:gd name="T7" fmla="*/ 0 h 191"/>
                  <a:gd name="T8" fmla="*/ 0 w 165"/>
                  <a:gd name="T9" fmla="*/ 0 h 191"/>
                  <a:gd name="T10" fmla="*/ 0 w 165"/>
                  <a:gd name="T11" fmla="*/ 0 h 191"/>
                  <a:gd name="T12" fmla="*/ 0 w 165"/>
                  <a:gd name="T13" fmla="*/ 0 h 191"/>
                  <a:gd name="T14" fmla="*/ 0 w 165"/>
                  <a:gd name="T15" fmla="*/ 0 h 191"/>
                  <a:gd name="T16" fmla="*/ 0 w 165"/>
                  <a:gd name="T17" fmla="*/ 0 h 191"/>
                  <a:gd name="T18" fmla="*/ 0 w 165"/>
                  <a:gd name="T19" fmla="*/ 0 h 191"/>
                  <a:gd name="T20" fmla="*/ 0 w 165"/>
                  <a:gd name="T21" fmla="*/ 0 h 191"/>
                  <a:gd name="T22" fmla="*/ 0 w 165"/>
                  <a:gd name="T23" fmla="*/ 0 h 191"/>
                  <a:gd name="T24" fmla="*/ 0 w 165"/>
                  <a:gd name="T25" fmla="*/ 0 h 191"/>
                  <a:gd name="T26" fmla="*/ 0 w 165"/>
                  <a:gd name="T27" fmla="*/ 0 h 191"/>
                  <a:gd name="T28" fmla="*/ 0 w 165"/>
                  <a:gd name="T29" fmla="*/ 0 h 191"/>
                  <a:gd name="T30" fmla="*/ 0 w 165"/>
                  <a:gd name="T31" fmla="*/ 0 h 191"/>
                  <a:gd name="T32" fmla="*/ 0 w 165"/>
                  <a:gd name="T33" fmla="*/ 0 h 191"/>
                  <a:gd name="T34" fmla="*/ 0 w 165"/>
                  <a:gd name="T35" fmla="*/ 0 h 191"/>
                  <a:gd name="T36" fmla="*/ 0 w 165"/>
                  <a:gd name="T37" fmla="*/ 0 h 19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65" h="191">
                    <a:moveTo>
                      <a:pt x="165" y="191"/>
                    </a:moveTo>
                    <a:lnTo>
                      <a:pt x="155" y="160"/>
                    </a:lnTo>
                    <a:lnTo>
                      <a:pt x="141" y="130"/>
                    </a:lnTo>
                    <a:lnTo>
                      <a:pt x="125" y="103"/>
                    </a:lnTo>
                    <a:lnTo>
                      <a:pt x="104" y="78"/>
                    </a:lnTo>
                    <a:lnTo>
                      <a:pt x="81" y="56"/>
                    </a:lnTo>
                    <a:lnTo>
                      <a:pt x="56" y="35"/>
                    </a:lnTo>
                    <a:lnTo>
                      <a:pt x="30" y="17"/>
                    </a:lnTo>
                    <a:lnTo>
                      <a:pt x="2" y="0"/>
                    </a:lnTo>
                    <a:lnTo>
                      <a:pt x="0" y="4"/>
                    </a:lnTo>
                    <a:lnTo>
                      <a:pt x="25" y="16"/>
                    </a:lnTo>
                    <a:lnTo>
                      <a:pt x="52" y="33"/>
                    </a:lnTo>
                    <a:lnTo>
                      <a:pt x="76" y="55"/>
                    </a:lnTo>
                    <a:lnTo>
                      <a:pt x="99" y="80"/>
                    </a:lnTo>
                    <a:lnTo>
                      <a:pt x="120" y="107"/>
                    </a:lnTo>
                    <a:lnTo>
                      <a:pt x="139" y="135"/>
                    </a:lnTo>
                    <a:lnTo>
                      <a:pt x="152" y="164"/>
                    </a:lnTo>
                    <a:lnTo>
                      <a:pt x="161" y="191"/>
                    </a:lnTo>
                    <a:lnTo>
                      <a:pt x="165" y="19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7" name="Freeform 308"/>
              <p:cNvSpPr>
                <a:spLocks/>
              </p:cNvSpPr>
              <p:nvPr/>
            </p:nvSpPr>
            <p:spPr bwMode="auto">
              <a:xfrm>
                <a:off x="4840" y="736"/>
                <a:ext cx="6" cy="73"/>
              </a:xfrm>
              <a:custGeom>
                <a:avLst/>
                <a:gdLst>
                  <a:gd name="T0" fmla="*/ 0 w 19"/>
                  <a:gd name="T1" fmla="*/ 0 h 220"/>
                  <a:gd name="T2" fmla="*/ 0 w 19"/>
                  <a:gd name="T3" fmla="*/ 0 h 220"/>
                  <a:gd name="T4" fmla="*/ 0 w 19"/>
                  <a:gd name="T5" fmla="*/ 0 h 220"/>
                  <a:gd name="T6" fmla="*/ 0 w 19"/>
                  <a:gd name="T7" fmla="*/ 0 h 220"/>
                  <a:gd name="T8" fmla="*/ 0 w 19"/>
                  <a:gd name="T9" fmla="*/ 0 h 220"/>
                  <a:gd name="T10" fmla="*/ 0 w 19"/>
                  <a:gd name="T11" fmla="*/ 0 h 220"/>
                  <a:gd name="T12" fmla="*/ 0 w 19"/>
                  <a:gd name="T13" fmla="*/ 0 h 220"/>
                  <a:gd name="T14" fmla="*/ 0 w 19"/>
                  <a:gd name="T15" fmla="*/ 0 h 220"/>
                  <a:gd name="T16" fmla="*/ 0 w 19"/>
                  <a:gd name="T17" fmla="*/ 0 h 220"/>
                  <a:gd name="T18" fmla="*/ 0 w 19"/>
                  <a:gd name="T19" fmla="*/ 0 h 220"/>
                  <a:gd name="T20" fmla="*/ 0 w 19"/>
                  <a:gd name="T21" fmla="*/ 0 h 220"/>
                  <a:gd name="T22" fmla="*/ 0 w 19"/>
                  <a:gd name="T23" fmla="*/ 0 h 220"/>
                  <a:gd name="T24" fmla="*/ 0 w 19"/>
                  <a:gd name="T25" fmla="*/ 0 h 220"/>
                  <a:gd name="T26" fmla="*/ 0 w 19"/>
                  <a:gd name="T27" fmla="*/ 0 h 220"/>
                  <a:gd name="T28" fmla="*/ 0 w 19"/>
                  <a:gd name="T29" fmla="*/ 0 h 220"/>
                  <a:gd name="T30" fmla="*/ 0 w 19"/>
                  <a:gd name="T31" fmla="*/ 0 h 2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9" h="220">
                    <a:moveTo>
                      <a:pt x="9" y="214"/>
                    </a:moveTo>
                    <a:lnTo>
                      <a:pt x="13" y="216"/>
                    </a:lnTo>
                    <a:lnTo>
                      <a:pt x="19" y="166"/>
                    </a:lnTo>
                    <a:lnTo>
                      <a:pt x="19" y="108"/>
                    </a:lnTo>
                    <a:lnTo>
                      <a:pt x="13" y="51"/>
                    </a:lnTo>
                    <a:lnTo>
                      <a:pt x="4" y="0"/>
                    </a:lnTo>
                    <a:lnTo>
                      <a:pt x="0" y="0"/>
                    </a:lnTo>
                    <a:lnTo>
                      <a:pt x="9" y="54"/>
                    </a:lnTo>
                    <a:lnTo>
                      <a:pt x="14" y="108"/>
                    </a:lnTo>
                    <a:lnTo>
                      <a:pt x="14" y="162"/>
                    </a:lnTo>
                    <a:lnTo>
                      <a:pt x="8" y="216"/>
                    </a:lnTo>
                    <a:lnTo>
                      <a:pt x="7" y="218"/>
                    </a:lnTo>
                    <a:lnTo>
                      <a:pt x="8" y="219"/>
                    </a:lnTo>
                    <a:lnTo>
                      <a:pt x="11" y="220"/>
                    </a:lnTo>
                    <a:lnTo>
                      <a:pt x="12" y="219"/>
                    </a:lnTo>
                    <a:lnTo>
                      <a:pt x="9" y="2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8" name="Freeform 309"/>
              <p:cNvSpPr>
                <a:spLocks/>
              </p:cNvSpPr>
              <p:nvPr/>
            </p:nvSpPr>
            <p:spPr bwMode="auto">
              <a:xfrm>
                <a:off x="4843" y="795"/>
                <a:ext cx="34" cy="14"/>
              </a:xfrm>
              <a:custGeom>
                <a:avLst/>
                <a:gdLst>
                  <a:gd name="T0" fmla="*/ 0 w 104"/>
                  <a:gd name="T1" fmla="*/ 0 h 41"/>
                  <a:gd name="T2" fmla="*/ 0 w 104"/>
                  <a:gd name="T3" fmla="*/ 0 h 41"/>
                  <a:gd name="T4" fmla="*/ 0 w 104"/>
                  <a:gd name="T5" fmla="*/ 0 h 41"/>
                  <a:gd name="T6" fmla="*/ 0 w 104"/>
                  <a:gd name="T7" fmla="*/ 0 h 41"/>
                  <a:gd name="T8" fmla="*/ 0 w 104"/>
                  <a:gd name="T9" fmla="*/ 0 h 41"/>
                  <a:gd name="T10" fmla="*/ 0 w 104"/>
                  <a:gd name="T11" fmla="*/ 0 h 41"/>
                  <a:gd name="T12" fmla="*/ 0 w 104"/>
                  <a:gd name="T13" fmla="*/ 0 h 41"/>
                  <a:gd name="T14" fmla="*/ 0 w 104"/>
                  <a:gd name="T15" fmla="*/ 0 h 41"/>
                  <a:gd name="T16" fmla="*/ 0 w 104"/>
                  <a:gd name="T17" fmla="*/ 0 h 41"/>
                  <a:gd name="T18" fmla="*/ 0 w 104"/>
                  <a:gd name="T19" fmla="*/ 0 h 41"/>
                  <a:gd name="T20" fmla="*/ 0 w 104"/>
                  <a:gd name="T21" fmla="*/ 0 h 41"/>
                  <a:gd name="T22" fmla="*/ 0 w 104"/>
                  <a:gd name="T23" fmla="*/ 0 h 41"/>
                  <a:gd name="T24" fmla="*/ 0 w 104"/>
                  <a:gd name="T25" fmla="*/ 0 h 4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4" h="41">
                    <a:moveTo>
                      <a:pt x="100" y="0"/>
                    </a:moveTo>
                    <a:lnTo>
                      <a:pt x="0" y="36"/>
                    </a:lnTo>
                    <a:lnTo>
                      <a:pt x="3" y="41"/>
                    </a:lnTo>
                    <a:lnTo>
                      <a:pt x="101" y="5"/>
                    </a:lnTo>
                    <a:lnTo>
                      <a:pt x="103" y="4"/>
                    </a:lnTo>
                    <a:lnTo>
                      <a:pt x="104" y="2"/>
                    </a:lnTo>
                    <a:lnTo>
                      <a:pt x="103" y="2"/>
                    </a:lnTo>
                    <a:lnTo>
                      <a:pt x="101" y="2"/>
                    </a:lnTo>
                    <a:lnTo>
                      <a:pt x="100" y="2"/>
                    </a:lnTo>
                    <a:lnTo>
                      <a:pt x="99" y="2"/>
                    </a:lnTo>
                    <a:lnTo>
                      <a:pt x="10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9" name="Freeform 310"/>
              <p:cNvSpPr>
                <a:spLocks/>
              </p:cNvSpPr>
              <p:nvPr/>
            </p:nvSpPr>
            <p:spPr bwMode="auto">
              <a:xfrm>
                <a:off x="4852" y="709"/>
                <a:ext cx="25" cy="87"/>
              </a:xfrm>
              <a:custGeom>
                <a:avLst/>
                <a:gdLst>
                  <a:gd name="T0" fmla="*/ 0 w 76"/>
                  <a:gd name="T1" fmla="*/ 0 h 262"/>
                  <a:gd name="T2" fmla="*/ 0 w 76"/>
                  <a:gd name="T3" fmla="*/ 0 h 262"/>
                  <a:gd name="T4" fmla="*/ 0 w 76"/>
                  <a:gd name="T5" fmla="*/ 0 h 262"/>
                  <a:gd name="T6" fmla="*/ 0 w 76"/>
                  <a:gd name="T7" fmla="*/ 0 h 262"/>
                  <a:gd name="T8" fmla="*/ 0 w 76"/>
                  <a:gd name="T9" fmla="*/ 0 h 262"/>
                  <a:gd name="T10" fmla="*/ 0 w 76"/>
                  <a:gd name="T11" fmla="*/ 0 h 262"/>
                  <a:gd name="T12" fmla="*/ 0 w 76"/>
                  <a:gd name="T13" fmla="*/ 0 h 262"/>
                  <a:gd name="T14" fmla="*/ 0 w 76"/>
                  <a:gd name="T15" fmla="*/ 0 h 262"/>
                  <a:gd name="T16" fmla="*/ 0 w 76"/>
                  <a:gd name="T17" fmla="*/ 0 h 262"/>
                  <a:gd name="T18" fmla="*/ 0 w 76"/>
                  <a:gd name="T19" fmla="*/ 0 h 262"/>
                  <a:gd name="T20" fmla="*/ 0 w 76"/>
                  <a:gd name="T21" fmla="*/ 0 h 262"/>
                  <a:gd name="T22" fmla="*/ 0 w 76"/>
                  <a:gd name="T23" fmla="*/ 0 h 262"/>
                  <a:gd name="T24" fmla="*/ 0 w 76"/>
                  <a:gd name="T25" fmla="*/ 0 h 262"/>
                  <a:gd name="T26" fmla="*/ 0 w 76"/>
                  <a:gd name="T27" fmla="*/ 0 h 262"/>
                  <a:gd name="T28" fmla="*/ 0 w 76"/>
                  <a:gd name="T29" fmla="*/ 0 h 262"/>
                  <a:gd name="T30" fmla="*/ 0 w 76"/>
                  <a:gd name="T31" fmla="*/ 0 h 262"/>
                  <a:gd name="T32" fmla="*/ 0 w 76"/>
                  <a:gd name="T33" fmla="*/ 0 h 262"/>
                  <a:gd name="T34" fmla="*/ 0 w 76"/>
                  <a:gd name="T35" fmla="*/ 0 h 262"/>
                  <a:gd name="T36" fmla="*/ 0 w 76"/>
                  <a:gd name="T37" fmla="*/ 0 h 2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6" h="262">
                    <a:moveTo>
                      <a:pt x="0" y="3"/>
                    </a:moveTo>
                    <a:lnTo>
                      <a:pt x="16" y="23"/>
                    </a:lnTo>
                    <a:lnTo>
                      <a:pt x="31" y="51"/>
                    </a:lnTo>
                    <a:lnTo>
                      <a:pt x="42" y="86"/>
                    </a:lnTo>
                    <a:lnTo>
                      <a:pt x="52" y="124"/>
                    </a:lnTo>
                    <a:lnTo>
                      <a:pt x="59" y="162"/>
                    </a:lnTo>
                    <a:lnTo>
                      <a:pt x="65" y="201"/>
                    </a:lnTo>
                    <a:lnTo>
                      <a:pt x="69" y="235"/>
                    </a:lnTo>
                    <a:lnTo>
                      <a:pt x="72" y="262"/>
                    </a:lnTo>
                    <a:lnTo>
                      <a:pt x="76" y="262"/>
                    </a:lnTo>
                    <a:lnTo>
                      <a:pt x="72" y="235"/>
                    </a:lnTo>
                    <a:lnTo>
                      <a:pt x="67" y="200"/>
                    </a:lnTo>
                    <a:lnTo>
                      <a:pt x="63" y="161"/>
                    </a:lnTo>
                    <a:lnTo>
                      <a:pt x="55" y="122"/>
                    </a:lnTo>
                    <a:lnTo>
                      <a:pt x="45" y="82"/>
                    </a:lnTo>
                    <a:lnTo>
                      <a:pt x="34" y="47"/>
                    </a:lnTo>
                    <a:lnTo>
                      <a:pt x="20" y="19"/>
                    </a:lnTo>
                    <a:lnTo>
                      <a:pt x="2" y="0"/>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0" name="Freeform 311"/>
              <p:cNvSpPr>
                <a:spLocks/>
              </p:cNvSpPr>
              <p:nvPr/>
            </p:nvSpPr>
            <p:spPr bwMode="auto">
              <a:xfrm>
                <a:off x="4786" y="672"/>
                <a:ext cx="66" cy="38"/>
              </a:xfrm>
              <a:custGeom>
                <a:avLst/>
                <a:gdLst>
                  <a:gd name="T0" fmla="*/ 0 w 199"/>
                  <a:gd name="T1" fmla="*/ 0 h 112"/>
                  <a:gd name="T2" fmla="*/ 0 w 199"/>
                  <a:gd name="T3" fmla="*/ 0 h 112"/>
                  <a:gd name="T4" fmla="*/ 0 w 199"/>
                  <a:gd name="T5" fmla="*/ 0 h 112"/>
                  <a:gd name="T6" fmla="*/ 0 w 199"/>
                  <a:gd name="T7" fmla="*/ 0 h 112"/>
                  <a:gd name="T8" fmla="*/ 0 w 199"/>
                  <a:gd name="T9" fmla="*/ 0 h 112"/>
                  <a:gd name="T10" fmla="*/ 0 w 199"/>
                  <a:gd name="T11" fmla="*/ 0 h 112"/>
                  <a:gd name="T12" fmla="*/ 0 w 199"/>
                  <a:gd name="T13" fmla="*/ 0 h 112"/>
                  <a:gd name="T14" fmla="*/ 0 w 199"/>
                  <a:gd name="T15" fmla="*/ 0 h 112"/>
                  <a:gd name="T16" fmla="*/ 0 w 199"/>
                  <a:gd name="T17" fmla="*/ 0 h 112"/>
                  <a:gd name="T18" fmla="*/ 0 w 199"/>
                  <a:gd name="T19" fmla="*/ 0 h 112"/>
                  <a:gd name="T20" fmla="*/ 0 w 199"/>
                  <a:gd name="T21" fmla="*/ 0 h 112"/>
                  <a:gd name="T22" fmla="*/ 0 w 199"/>
                  <a:gd name="T23" fmla="*/ 0 h 112"/>
                  <a:gd name="T24" fmla="*/ 0 w 199"/>
                  <a:gd name="T25" fmla="*/ 0 h 112"/>
                  <a:gd name="T26" fmla="*/ 0 w 199"/>
                  <a:gd name="T27" fmla="*/ 0 h 112"/>
                  <a:gd name="T28" fmla="*/ 0 w 199"/>
                  <a:gd name="T29" fmla="*/ 0 h 112"/>
                  <a:gd name="T30" fmla="*/ 0 w 199"/>
                  <a:gd name="T31" fmla="*/ 0 h 112"/>
                  <a:gd name="T32" fmla="*/ 0 w 199"/>
                  <a:gd name="T33" fmla="*/ 0 h 112"/>
                  <a:gd name="T34" fmla="*/ 0 w 199"/>
                  <a:gd name="T35" fmla="*/ 0 h 112"/>
                  <a:gd name="T36" fmla="*/ 0 w 199"/>
                  <a:gd name="T37" fmla="*/ 0 h 112"/>
                  <a:gd name="T38" fmla="*/ 0 w 199"/>
                  <a:gd name="T39" fmla="*/ 0 h 112"/>
                  <a:gd name="T40" fmla="*/ 0 w 199"/>
                  <a:gd name="T41" fmla="*/ 0 h 112"/>
                  <a:gd name="T42" fmla="*/ 0 w 199"/>
                  <a:gd name="T43" fmla="*/ 0 h 112"/>
                  <a:gd name="T44" fmla="*/ 0 w 199"/>
                  <a:gd name="T45" fmla="*/ 0 h 112"/>
                  <a:gd name="T46" fmla="*/ 0 w 199"/>
                  <a:gd name="T47" fmla="*/ 0 h 112"/>
                  <a:gd name="T48" fmla="*/ 0 w 199"/>
                  <a:gd name="T49" fmla="*/ 0 h 112"/>
                  <a:gd name="T50" fmla="*/ 0 w 199"/>
                  <a:gd name="T51" fmla="*/ 0 h 112"/>
                  <a:gd name="T52" fmla="*/ 0 w 199"/>
                  <a:gd name="T53" fmla="*/ 0 h 112"/>
                  <a:gd name="T54" fmla="*/ 0 w 199"/>
                  <a:gd name="T55" fmla="*/ 0 h 112"/>
                  <a:gd name="T56" fmla="*/ 0 w 199"/>
                  <a:gd name="T57" fmla="*/ 0 h 112"/>
                  <a:gd name="T58" fmla="*/ 0 w 199"/>
                  <a:gd name="T59" fmla="*/ 0 h 112"/>
                  <a:gd name="T60" fmla="*/ 0 w 199"/>
                  <a:gd name="T61" fmla="*/ 0 h 112"/>
                  <a:gd name="T62" fmla="*/ 0 w 199"/>
                  <a:gd name="T63" fmla="*/ 0 h 112"/>
                  <a:gd name="T64" fmla="*/ 0 w 199"/>
                  <a:gd name="T65" fmla="*/ 0 h 112"/>
                  <a:gd name="T66" fmla="*/ 0 w 199"/>
                  <a:gd name="T67" fmla="*/ 0 h 112"/>
                  <a:gd name="T68" fmla="*/ 0 w 199"/>
                  <a:gd name="T69" fmla="*/ 0 h 112"/>
                  <a:gd name="T70" fmla="*/ 0 w 199"/>
                  <a:gd name="T71" fmla="*/ 0 h 112"/>
                  <a:gd name="T72" fmla="*/ 0 w 199"/>
                  <a:gd name="T73" fmla="*/ 0 h 11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99" h="112">
                    <a:moveTo>
                      <a:pt x="2" y="0"/>
                    </a:moveTo>
                    <a:lnTo>
                      <a:pt x="0" y="4"/>
                    </a:lnTo>
                    <a:lnTo>
                      <a:pt x="3" y="5"/>
                    </a:lnTo>
                    <a:lnTo>
                      <a:pt x="11" y="9"/>
                    </a:lnTo>
                    <a:lnTo>
                      <a:pt x="20" y="13"/>
                    </a:lnTo>
                    <a:lnTo>
                      <a:pt x="33" y="20"/>
                    </a:lnTo>
                    <a:lnTo>
                      <a:pt x="47" y="27"/>
                    </a:lnTo>
                    <a:lnTo>
                      <a:pt x="63" y="37"/>
                    </a:lnTo>
                    <a:lnTo>
                      <a:pt x="80" y="45"/>
                    </a:lnTo>
                    <a:lnTo>
                      <a:pt x="97" y="54"/>
                    </a:lnTo>
                    <a:lnTo>
                      <a:pt x="115" y="64"/>
                    </a:lnTo>
                    <a:lnTo>
                      <a:pt x="131" y="74"/>
                    </a:lnTo>
                    <a:lnTo>
                      <a:pt x="147" y="82"/>
                    </a:lnTo>
                    <a:lnTo>
                      <a:pt x="161" y="91"/>
                    </a:lnTo>
                    <a:lnTo>
                      <a:pt x="174" y="98"/>
                    </a:lnTo>
                    <a:lnTo>
                      <a:pt x="184" y="104"/>
                    </a:lnTo>
                    <a:lnTo>
                      <a:pt x="192" y="109"/>
                    </a:lnTo>
                    <a:lnTo>
                      <a:pt x="197" y="112"/>
                    </a:lnTo>
                    <a:lnTo>
                      <a:pt x="199" y="109"/>
                    </a:lnTo>
                    <a:lnTo>
                      <a:pt x="194" y="105"/>
                    </a:lnTo>
                    <a:lnTo>
                      <a:pt x="185" y="100"/>
                    </a:lnTo>
                    <a:lnTo>
                      <a:pt x="175" y="94"/>
                    </a:lnTo>
                    <a:lnTo>
                      <a:pt x="162" y="87"/>
                    </a:lnTo>
                    <a:lnTo>
                      <a:pt x="147" y="78"/>
                    </a:lnTo>
                    <a:lnTo>
                      <a:pt x="132" y="69"/>
                    </a:lnTo>
                    <a:lnTo>
                      <a:pt x="115" y="60"/>
                    </a:lnTo>
                    <a:lnTo>
                      <a:pt x="98" y="50"/>
                    </a:lnTo>
                    <a:lnTo>
                      <a:pt x="81" y="41"/>
                    </a:lnTo>
                    <a:lnTo>
                      <a:pt x="65" y="32"/>
                    </a:lnTo>
                    <a:lnTo>
                      <a:pt x="50" y="24"/>
                    </a:lnTo>
                    <a:lnTo>
                      <a:pt x="36" y="16"/>
                    </a:lnTo>
                    <a:lnTo>
                      <a:pt x="23" y="10"/>
                    </a:lnTo>
                    <a:lnTo>
                      <a:pt x="13" y="5"/>
                    </a:lnTo>
                    <a:lnTo>
                      <a:pt x="7" y="2"/>
                    </a:lnTo>
                    <a:lnTo>
                      <a:pt x="2" y="0"/>
                    </a:lnTo>
                    <a:lnTo>
                      <a:pt x="0" y="4"/>
                    </a:lnTo>
                    <a:lnTo>
                      <a:pt x="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1" name="Freeform 312"/>
              <p:cNvSpPr>
                <a:spLocks/>
              </p:cNvSpPr>
              <p:nvPr/>
            </p:nvSpPr>
            <p:spPr bwMode="auto">
              <a:xfrm>
                <a:off x="4726" y="655"/>
                <a:ext cx="70" cy="25"/>
              </a:xfrm>
              <a:custGeom>
                <a:avLst/>
                <a:gdLst>
                  <a:gd name="T0" fmla="*/ 0 w 208"/>
                  <a:gd name="T1" fmla="*/ 0 h 77"/>
                  <a:gd name="T2" fmla="*/ 0 w 208"/>
                  <a:gd name="T3" fmla="*/ 0 h 77"/>
                  <a:gd name="T4" fmla="*/ 0 w 208"/>
                  <a:gd name="T5" fmla="*/ 0 h 77"/>
                  <a:gd name="T6" fmla="*/ 0 w 208"/>
                  <a:gd name="T7" fmla="*/ 0 h 7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7">
                    <a:moveTo>
                      <a:pt x="208" y="77"/>
                    </a:moveTo>
                    <a:lnTo>
                      <a:pt x="0" y="28"/>
                    </a:lnTo>
                    <a:lnTo>
                      <a:pt x="111" y="0"/>
                    </a:lnTo>
                    <a:lnTo>
                      <a:pt x="208" y="77"/>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2" name="Freeform 313"/>
              <p:cNvSpPr>
                <a:spLocks/>
              </p:cNvSpPr>
              <p:nvPr/>
            </p:nvSpPr>
            <p:spPr bwMode="auto">
              <a:xfrm>
                <a:off x="4723" y="663"/>
                <a:ext cx="73" cy="18"/>
              </a:xfrm>
              <a:custGeom>
                <a:avLst/>
                <a:gdLst>
                  <a:gd name="T0" fmla="*/ 0 w 217"/>
                  <a:gd name="T1" fmla="*/ 0 h 52"/>
                  <a:gd name="T2" fmla="*/ 0 w 217"/>
                  <a:gd name="T3" fmla="*/ 0 h 52"/>
                  <a:gd name="T4" fmla="*/ 0 w 217"/>
                  <a:gd name="T5" fmla="*/ 0 h 52"/>
                  <a:gd name="T6" fmla="*/ 0 w 217"/>
                  <a:gd name="T7" fmla="*/ 0 h 52"/>
                  <a:gd name="T8" fmla="*/ 0 w 217"/>
                  <a:gd name="T9" fmla="*/ 0 h 52"/>
                  <a:gd name="T10" fmla="*/ 0 w 217"/>
                  <a:gd name="T11" fmla="*/ 0 h 52"/>
                  <a:gd name="T12" fmla="*/ 0 w 217"/>
                  <a:gd name="T13" fmla="*/ 0 h 52"/>
                  <a:gd name="T14" fmla="*/ 0 w 217"/>
                  <a:gd name="T15" fmla="*/ 0 h 52"/>
                  <a:gd name="T16" fmla="*/ 0 w 217"/>
                  <a:gd name="T17" fmla="*/ 0 h 52"/>
                  <a:gd name="T18" fmla="*/ 0 w 217"/>
                  <a:gd name="T19" fmla="*/ 0 h 5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2">
                    <a:moveTo>
                      <a:pt x="7" y="0"/>
                    </a:moveTo>
                    <a:lnTo>
                      <a:pt x="7" y="3"/>
                    </a:lnTo>
                    <a:lnTo>
                      <a:pt x="217" y="52"/>
                    </a:lnTo>
                    <a:lnTo>
                      <a:pt x="217" y="48"/>
                    </a:lnTo>
                    <a:lnTo>
                      <a:pt x="9" y="0"/>
                    </a:lnTo>
                    <a:lnTo>
                      <a:pt x="9" y="3"/>
                    </a:lnTo>
                    <a:lnTo>
                      <a:pt x="7" y="0"/>
                    </a:lnTo>
                    <a:lnTo>
                      <a:pt x="0" y="2"/>
                    </a:lnTo>
                    <a:lnTo>
                      <a:pt x="7" y="3"/>
                    </a:lnTo>
                    <a:lnTo>
                      <a:pt x="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3" name="Freeform 314"/>
              <p:cNvSpPr>
                <a:spLocks/>
              </p:cNvSpPr>
              <p:nvPr/>
            </p:nvSpPr>
            <p:spPr bwMode="auto">
              <a:xfrm>
                <a:off x="4726" y="654"/>
                <a:ext cx="38" cy="10"/>
              </a:xfrm>
              <a:custGeom>
                <a:avLst/>
                <a:gdLst>
                  <a:gd name="T0" fmla="*/ 0 w 114"/>
                  <a:gd name="T1" fmla="*/ 0 h 31"/>
                  <a:gd name="T2" fmla="*/ 0 w 114"/>
                  <a:gd name="T3" fmla="*/ 0 h 31"/>
                  <a:gd name="T4" fmla="*/ 0 w 114"/>
                  <a:gd name="T5" fmla="*/ 0 h 31"/>
                  <a:gd name="T6" fmla="*/ 0 w 114"/>
                  <a:gd name="T7" fmla="*/ 0 h 31"/>
                  <a:gd name="T8" fmla="*/ 0 w 114"/>
                  <a:gd name="T9" fmla="*/ 0 h 31"/>
                  <a:gd name="T10" fmla="*/ 0 w 114"/>
                  <a:gd name="T11" fmla="*/ 0 h 31"/>
                  <a:gd name="T12" fmla="*/ 0 w 114"/>
                  <a:gd name="T13" fmla="*/ 0 h 31"/>
                  <a:gd name="T14" fmla="*/ 0 w 114"/>
                  <a:gd name="T15" fmla="*/ 0 h 31"/>
                  <a:gd name="T16" fmla="*/ 0 w 114"/>
                  <a:gd name="T17" fmla="*/ 0 h 31"/>
                  <a:gd name="T18" fmla="*/ 0 w 114"/>
                  <a:gd name="T19" fmla="*/ 0 h 31"/>
                  <a:gd name="T20" fmla="*/ 0 w 114"/>
                  <a:gd name="T21" fmla="*/ 0 h 31"/>
                  <a:gd name="T22" fmla="*/ 0 w 114"/>
                  <a:gd name="T23" fmla="*/ 0 h 3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14" h="31">
                    <a:moveTo>
                      <a:pt x="114" y="0"/>
                    </a:moveTo>
                    <a:lnTo>
                      <a:pt x="113" y="0"/>
                    </a:lnTo>
                    <a:lnTo>
                      <a:pt x="112" y="0"/>
                    </a:lnTo>
                    <a:lnTo>
                      <a:pt x="0" y="28"/>
                    </a:lnTo>
                    <a:lnTo>
                      <a:pt x="2" y="31"/>
                    </a:lnTo>
                    <a:lnTo>
                      <a:pt x="113" y="3"/>
                    </a:lnTo>
                    <a:lnTo>
                      <a:pt x="111" y="3"/>
                    </a:lnTo>
                    <a:lnTo>
                      <a:pt x="114" y="0"/>
                    </a:lnTo>
                    <a:lnTo>
                      <a:pt x="113" y="0"/>
                    </a:lnTo>
                    <a:lnTo>
                      <a:pt x="1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4" name="Freeform 315"/>
              <p:cNvSpPr>
                <a:spLocks/>
              </p:cNvSpPr>
              <p:nvPr/>
            </p:nvSpPr>
            <p:spPr bwMode="auto">
              <a:xfrm>
                <a:off x="4763" y="654"/>
                <a:ext cx="36" cy="27"/>
              </a:xfrm>
              <a:custGeom>
                <a:avLst/>
                <a:gdLst>
                  <a:gd name="T0" fmla="*/ 0 w 108"/>
                  <a:gd name="T1" fmla="*/ 0 h 82"/>
                  <a:gd name="T2" fmla="*/ 0 w 108"/>
                  <a:gd name="T3" fmla="*/ 0 h 82"/>
                  <a:gd name="T4" fmla="*/ 0 w 108"/>
                  <a:gd name="T5" fmla="*/ 0 h 82"/>
                  <a:gd name="T6" fmla="*/ 0 w 108"/>
                  <a:gd name="T7" fmla="*/ 0 h 82"/>
                  <a:gd name="T8" fmla="*/ 0 w 108"/>
                  <a:gd name="T9" fmla="*/ 0 h 82"/>
                  <a:gd name="T10" fmla="*/ 0 w 108"/>
                  <a:gd name="T11" fmla="*/ 0 h 82"/>
                  <a:gd name="T12" fmla="*/ 0 w 108"/>
                  <a:gd name="T13" fmla="*/ 0 h 82"/>
                  <a:gd name="T14" fmla="*/ 0 w 108"/>
                  <a:gd name="T15" fmla="*/ 0 h 82"/>
                  <a:gd name="T16" fmla="*/ 0 w 108"/>
                  <a:gd name="T17" fmla="*/ 0 h 82"/>
                  <a:gd name="T18" fmla="*/ 0 w 108"/>
                  <a:gd name="T19" fmla="*/ 0 h 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8" h="82">
                    <a:moveTo>
                      <a:pt x="99" y="80"/>
                    </a:moveTo>
                    <a:lnTo>
                      <a:pt x="100" y="76"/>
                    </a:lnTo>
                    <a:lnTo>
                      <a:pt x="3" y="0"/>
                    </a:lnTo>
                    <a:lnTo>
                      <a:pt x="0" y="3"/>
                    </a:lnTo>
                    <a:lnTo>
                      <a:pt x="97" y="80"/>
                    </a:lnTo>
                    <a:lnTo>
                      <a:pt x="99" y="76"/>
                    </a:lnTo>
                    <a:lnTo>
                      <a:pt x="99" y="80"/>
                    </a:lnTo>
                    <a:lnTo>
                      <a:pt x="108" y="82"/>
                    </a:lnTo>
                    <a:lnTo>
                      <a:pt x="100" y="76"/>
                    </a:lnTo>
                    <a:lnTo>
                      <a:pt x="99"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5" name="Freeform 316"/>
              <p:cNvSpPr>
                <a:spLocks/>
              </p:cNvSpPr>
              <p:nvPr/>
            </p:nvSpPr>
            <p:spPr bwMode="auto">
              <a:xfrm>
                <a:off x="4962" y="538"/>
                <a:ext cx="136" cy="94"/>
              </a:xfrm>
              <a:custGeom>
                <a:avLst/>
                <a:gdLst>
                  <a:gd name="T0" fmla="*/ 0 w 408"/>
                  <a:gd name="T1" fmla="*/ 0 h 284"/>
                  <a:gd name="T2" fmla="*/ 0 w 408"/>
                  <a:gd name="T3" fmla="*/ 0 h 284"/>
                  <a:gd name="T4" fmla="*/ 0 w 408"/>
                  <a:gd name="T5" fmla="*/ 0 h 284"/>
                  <a:gd name="T6" fmla="*/ 0 w 408"/>
                  <a:gd name="T7" fmla="*/ 0 h 284"/>
                  <a:gd name="T8" fmla="*/ 0 w 408"/>
                  <a:gd name="T9" fmla="*/ 0 h 284"/>
                  <a:gd name="T10" fmla="*/ 0 w 408"/>
                  <a:gd name="T11" fmla="*/ 0 h 284"/>
                  <a:gd name="T12" fmla="*/ 0 w 408"/>
                  <a:gd name="T13" fmla="*/ 0 h 284"/>
                  <a:gd name="T14" fmla="*/ 0 w 408"/>
                  <a:gd name="T15" fmla="*/ 0 h 284"/>
                  <a:gd name="T16" fmla="*/ 0 w 408"/>
                  <a:gd name="T17" fmla="*/ 0 h 284"/>
                  <a:gd name="T18" fmla="*/ 0 w 408"/>
                  <a:gd name="T19" fmla="*/ 0 h 284"/>
                  <a:gd name="T20" fmla="*/ 0 w 408"/>
                  <a:gd name="T21" fmla="*/ 0 h 284"/>
                  <a:gd name="T22" fmla="*/ 0 w 408"/>
                  <a:gd name="T23" fmla="*/ 0 h 284"/>
                  <a:gd name="T24" fmla="*/ 0 w 408"/>
                  <a:gd name="T25" fmla="*/ 0 h 284"/>
                  <a:gd name="T26" fmla="*/ 0 w 408"/>
                  <a:gd name="T27" fmla="*/ 0 h 284"/>
                  <a:gd name="T28" fmla="*/ 0 w 408"/>
                  <a:gd name="T29" fmla="*/ 0 h 284"/>
                  <a:gd name="T30" fmla="*/ 0 w 408"/>
                  <a:gd name="T31" fmla="*/ 0 h 284"/>
                  <a:gd name="T32" fmla="*/ 0 w 408"/>
                  <a:gd name="T33" fmla="*/ 0 h 284"/>
                  <a:gd name="T34" fmla="*/ 0 w 408"/>
                  <a:gd name="T35" fmla="*/ 0 h 284"/>
                  <a:gd name="T36" fmla="*/ 0 w 408"/>
                  <a:gd name="T37" fmla="*/ 0 h 284"/>
                  <a:gd name="T38" fmla="*/ 0 w 408"/>
                  <a:gd name="T39" fmla="*/ 0 h 284"/>
                  <a:gd name="T40" fmla="*/ 0 w 408"/>
                  <a:gd name="T41" fmla="*/ 0 h 284"/>
                  <a:gd name="T42" fmla="*/ 0 w 408"/>
                  <a:gd name="T43" fmla="*/ 0 h 284"/>
                  <a:gd name="T44" fmla="*/ 0 w 408"/>
                  <a:gd name="T45" fmla="*/ 0 h 284"/>
                  <a:gd name="T46" fmla="*/ 0 w 408"/>
                  <a:gd name="T47" fmla="*/ 0 h 284"/>
                  <a:gd name="T48" fmla="*/ 0 w 408"/>
                  <a:gd name="T49" fmla="*/ 0 h 284"/>
                  <a:gd name="T50" fmla="*/ 0 w 408"/>
                  <a:gd name="T51" fmla="*/ 0 h 284"/>
                  <a:gd name="T52" fmla="*/ 0 w 408"/>
                  <a:gd name="T53" fmla="*/ 0 h 284"/>
                  <a:gd name="T54" fmla="*/ 0 w 408"/>
                  <a:gd name="T55" fmla="*/ 0 h 284"/>
                  <a:gd name="T56" fmla="*/ 0 w 408"/>
                  <a:gd name="T57" fmla="*/ 0 h 284"/>
                  <a:gd name="T58" fmla="*/ 0 w 408"/>
                  <a:gd name="T59" fmla="*/ 0 h 284"/>
                  <a:gd name="T60" fmla="*/ 0 w 408"/>
                  <a:gd name="T61" fmla="*/ 0 h 284"/>
                  <a:gd name="T62" fmla="*/ 0 w 408"/>
                  <a:gd name="T63" fmla="*/ 0 h 284"/>
                  <a:gd name="T64" fmla="*/ 0 w 408"/>
                  <a:gd name="T65" fmla="*/ 0 h 284"/>
                  <a:gd name="T66" fmla="*/ 0 w 408"/>
                  <a:gd name="T67" fmla="*/ 0 h 284"/>
                  <a:gd name="T68" fmla="*/ 0 w 408"/>
                  <a:gd name="T69" fmla="*/ 0 h 284"/>
                  <a:gd name="T70" fmla="*/ 0 w 408"/>
                  <a:gd name="T71" fmla="*/ 0 h 284"/>
                  <a:gd name="T72" fmla="*/ 0 w 408"/>
                  <a:gd name="T73" fmla="*/ 0 h 284"/>
                  <a:gd name="T74" fmla="*/ 0 w 408"/>
                  <a:gd name="T75" fmla="*/ 0 h 284"/>
                  <a:gd name="T76" fmla="*/ 0 w 408"/>
                  <a:gd name="T77" fmla="*/ 0 h 284"/>
                  <a:gd name="T78" fmla="*/ 0 w 408"/>
                  <a:gd name="T79" fmla="*/ 0 h 284"/>
                  <a:gd name="T80" fmla="*/ 0 w 408"/>
                  <a:gd name="T81" fmla="*/ 0 h 284"/>
                  <a:gd name="T82" fmla="*/ 0 w 408"/>
                  <a:gd name="T83" fmla="*/ 0 h 28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408" h="284">
                    <a:moveTo>
                      <a:pt x="408" y="284"/>
                    </a:moveTo>
                    <a:lnTo>
                      <a:pt x="383" y="282"/>
                    </a:lnTo>
                    <a:lnTo>
                      <a:pt x="358" y="281"/>
                    </a:lnTo>
                    <a:lnTo>
                      <a:pt x="335" y="278"/>
                    </a:lnTo>
                    <a:lnTo>
                      <a:pt x="314" y="272"/>
                    </a:lnTo>
                    <a:lnTo>
                      <a:pt x="293" y="266"/>
                    </a:lnTo>
                    <a:lnTo>
                      <a:pt x="273" y="258"/>
                    </a:lnTo>
                    <a:lnTo>
                      <a:pt x="256" y="250"/>
                    </a:lnTo>
                    <a:lnTo>
                      <a:pt x="239" y="239"/>
                    </a:lnTo>
                    <a:lnTo>
                      <a:pt x="221" y="228"/>
                    </a:lnTo>
                    <a:lnTo>
                      <a:pt x="205" y="214"/>
                    </a:lnTo>
                    <a:lnTo>
                      <a:pt x="190" y="200"/>
                    </a:lnTo>
                    <a:lnTo>
                      <a:pt x="175" y="184"/>
                    </a:lnTo>
                    <a:lnTo>
                      <a:pt x="161" y="166"/>
                    </a:lnTo>
                    <a:lnTo>
                      <a:pt x="147" y="147"/>
                    </a:lnTo>
                    <a:lnTo>
                      <a:pt x="134" y="128"/>
                    </a:lnTo>
                    <a:lnTo>
                      <a:pt x="120" y="106"/>
                    </a:lnTo>
                    <a:lnTo>
                      <a:pt x="113" y="93"/>
                    </a:lnTo>
                    <a:lnTo>
                      <a:pt x="105" y="81"/>
                    </a:lnTo>
                    <a:lnTo>
                      <a:pt x="98" y="68"/>
                    </a:lnTo>
                    <a:lnTo>
                      <a:pt x="92" y="54"/>
                    </a:lnTo>
                    <a:lnTo>
                      <a:pt x="85" y="42"/>
                    </a:lnTo>
                    <a:lnTo>
                      <a:pt x="81" y="28"/>
                    </a:lnTo>
                    <a:lnTo>
                      <a:pt x="75" y="14"/>
                    </a:lnTo>
                    <a:lnTo>
                      <a:pt x="71" y="0"/>
                    </a:lnTo>
                    <a:lnTo>
                      <a:pt x="0" y="77"/>
                    </a:lnTo>
                    <a:lnTo>
                      <a:pt x="26" y="116"/>
                    </a:lnTo>
                    <a:lnTo>
                      <a:pt x="48" y="151"/>
                    </a:lnTo>
                    <a:lnTo>
                      <a:pt x="69" y="180"/>
                    </a:lnTo>
                    <a:lnTo>
                      <a:pt x="89" y="204"/>
                    </a:lnTo>
                    <a:lnTo>
                      <a:pt x="106" y="225"/>
                    </a:lnTo>
                    <a:lnTo>
                      <a:pt x="125" y="242"/>
                    </a:lnTo>
                    <a:lnTo>
                      <a:pt x="142" y="256"/>
                    </a:lnTo>
                    <a:lnTo>
                      <a:pt x="161" y="265"/>
                    </a:lnTo>
                    <a:lnTo>
                      <a:pt x="182" y="273"/>
                    </a:lnTo>
                    <a:lnTo>
                      <a:pt x="204" y="278"/>
                    </a:lnTo>
                    <a:lnTo>
                      <a:pt x="228" y="281"/>
                    </a:lnTo>
                    <a:lnTo>
                      <a:pt x="256" y="284"/>
                    </a:lnTo>
                    <a:lnTo>
                      <a:pt x="287" y="284"/>
                    </a:lnTo>
                    <a:lnTo>
                      <a:pt x="322" y="284"/>
                    </a:lnTo>
                    <a:lnTo>
                      <a:pt x="363" y="284"/>
                    </a:lnTo>
                    <a:lnTo>
                      <a:pt x="408" y="284"/>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6" name="Freeform 317"/>
              <p:cNvSpPr>
                <a:spLocks/>
              </p:cNvSpPr>
              <p:nvPr/>
            </p:nvSpPr>
            <p:spPr bwMode="auto">
              <a:xfrm>
                <a:off x="5021" y="600"/>
                <a:ext cx="77" cy="33"/>
              </a:xfrm>
              <a:custGeom>
                <a:avLst/>
                <a:gdLst>
                  <a:gd name="T0" fmla="*/ 0 w 232"/>
                  <a:gd name="T1" fmla="*/ 0 h 100"/>
                  <a:gd name="T2" fmla="*/ 0 w 232"/>
                  <a:gd name="T3" fmla="*/ 0 h 100"/>
                  <a:gd name="T4" fmla="*/ 0 w 232"/>
                  <a:gd name="T5" fmla="*/ 0 h 100"/>
                  <a:gd name="T6" fmla="*/ 0 w 232"/>
                  <a:gd name="T7" fmla="*/ 0 h 100"/>
                  <a:gd name="T8" fmla="*/ 0 w 232"/>
                  <a:gd name="T9" fmla="*/ 0 h 100"/>
                  <a:gd name="T10" fmla="*/ 0 w 232"/>
                  <a:gd name="T11" fmla="*/ 0 h 100"/>
                  <a:gd name="T12" fmla="*/ 0 w 232"/>
                  <a:gd name="T13" fmla="*/ 0 h 100"/>
                  <a:gd name="T14" fmla="*/ 0 w 232"/>
                  <a:gd name="T15" fmla="*/ 0 h 100"/>
                  <a:gd name="T16" fmla="*/ 0 w 232"/>
                  <a:gd name="T17" fmla="*/ 0 h 100"/>
                  <a:gd name="T18" fmla="*/ 0 w 232"/>
                  <a:gd name="T19" fmla="*/ 0 h 100"/>
                  <a:gd name="T20" fmla="*/ 0 w 232"/>
                  <a:gd name="T21" fmla="*/ 0 h 100"/>
                  <a:gd name="T22" fmla="*/ 0 w 232"/>
                  <a:gd name="T23" fmla="*/ 0 h 100"/>
                  <a:gd name="T24" fmla="*/ 0 w 232"/>
                  <a:gd name="T25" fmla="*/ 0 h 100"/>
                  <a:gd name="T26" fmla="*/ 0 w 232"/>
                  <a:gd name="T27" fmla="*/ 0 h 100"/>
                  <a:gd name="T28" fmla="*/ 0 w 232"/>
                  <a:gd name="T29" fmla="*/ 0 h 100"/>
                  <a:gd name="T30" fmla="*/ 0 w 232"/>
                  <a:gd name="T31" fmla="*/ 0 h 100"/>
                  <a:gd name="T32" fmla="*/ 0 w 232"/>
                  <a:gd name="T33" fmla="*/ 0 h 100"/>
                  <a:gd name="T34" fmla="*/ 0 w 232"/>
                  <a:gd name="T35" fmla="*/ 0 h 100"/>
                  <a:gd name="T36" fmla="*/ 0 w 232"/>
                  <a:gd name="T37" fmla="*/ 0 h 100"/>
                  <a:gd name="T38" fmla="*/ 0 w 232"/>
                  <a:gd name="T39" fmla="*/ 0 h 100"/>
                  <a:gd name="T40" fmla="*/ 0 w 232"/>
                  <a:gd name="T41" fmla="*/ 0 h 100"/>
                  <a:gd name="T42" fmla="*/ 0 w 232"/>
                  <a:gd name="T43" fmla="*/ 0 h 100"/>
                  <a:gd name="T44" fmla="*/ 0 w 232"/>
                  <a:gd name="T45" fmla="*/ 0 h 100"/>
                  <a:gd name="T46" fmla="*/ 0 w 232"/>
                  <a:gd name="T47" fmla="*/ 0 h 100"/>
                  <a:gd name="T48" fmla="*/ 0 w 232"/>
                  <a:gd name="T49" fmla="*/ 0 h 100"/>
                  <a:gd name="T50" fmla="*/ 0 w 232"/>
                  <a:gd name="T51" fmla="*/ 0 h 100"/>
                  <a:gd name="T52" fmla="*/ 0 w 232"/>
                  <a:gd name="T53" fmla="*/ 0 h 100"/>
                  <a:gd name="T54" fmla="*/ 0 w 232"/>
                  <a:gd name="T55" fmla="*/ 0 h 100"/>
                  <a:gd name="T56" fmla="*/ 0 w 232"/>
                  <a:gd name="T57" fmla="*/ 0 h 100"/>
                  <a:gd name="T58" fmla="*/ 0 w 232"/>
                  <a:gd name="T59" fmla="*/ 0 h 100"/>
                  <a:gd name="T60" fmla="*/ 0 w 232"/>
                  <a:gd name="T61" fmla="*/ 0 h 100"/>
                  <a:gd name="T62" fmla="*/ 0 w 232"/>
                  <a:gd name="T63" fmla="*/ 0 h 100"/>
                  <a:gd name="T64" fmla="*/ 0 w 232"/>
                  <a:gd name="T65" fmla="*/ 0 h 100"/>
                  <a:gd name="T66" fmla="*/ 0 w 232"/>
                  <a:gd name="T67" fmla="*/ 0 h 100"/>
                  <a:gd name="T68" fmla="*/ 0 w 232"/>
                  <a:gd name="T69" fmla="*/ 0 h 10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32" h="100">
                    <a:moveTo>
                      <a:pt x="0" y="2"/>
                    </a:moveTo>
                    <a:lnTo>
                      <a:pt x="9" y="13"/>
                    </a:lnTo>
                    <a:lnTo>
                      <a:pt x="20" y="23"/>
                    </a:lnTo>
                    <a:lnTo>
                      <a:pt x="32" y="34"/>
                    </a:lnTo>
                    <a:lnTo>
                      <a:pt x="45" y="43"/>
                    </a:lnTo>
                    <a:lnTo>
                      <a:pt x="59" y="52"/>
                    </a:lnTo>
                    <a:lnTo>
                      <a:pt x="74" y="60"/>
                    </a:lnTo>
                    <a:lnTo>
                      <a:pt x="89" y="69"/>
                    </a:lnTo>
                    <a:lnTo>
                      <a:pt x="106" y="76"/>
                    </a:lnTo>
                    <a:lnTo>
                      <a:pt x="122" y="83"/>
                    </a:lnTo>
                    <a:lnTo>
                      <a:pt x="138" y="88"/>
                    </a:lnTo>
                    <a:lnTo>
                      <a:pt x="156" y="93"/>
                    </a:lnTo>
                    <a:lnTo>
                      <a:pt x="172" y="97"/>
                    </a:lnTo>
                    <a:lnTo>
                      <a:pt x="187" y="99"/>
                    </a:lnTo>
                    <a:lnTo>
                      <a:pt x="203" y="100"/>
                    </a:lnTo>
                    <a:lnTo>
                      <a:pt x="218" y="100"/>
                    </a:lnTo>
                    <a:lnTo>
                      <a:pt x="232" y="99"/>
                    </a:lnTo>
                    <a:lnTo>
                      <a:pt x="232" y="94"/>
                    </a:lnTo>
                    <a:lnTo>
                      <a:pt x="216" y="93"/>
                    </a:lnTo>
                    <a:lnTo>
                      <a:pt x="199" y="91"/>
                    </a:lnTo>
                    <a:lnTo>
                      <a:pt x="182" y="90"/>
                    </a:lnTo>
                    <a:lnTo>
                      <a:pt x="167" y="87"/>
                    </a:lnTo>
                    <a:lnTo>
                      <a:pt x="151" y="84"/>
                    </a:lnTo>
                    <a:lnTo>
                      <a:pt x="136" y="80"/>
                    </a:lnTo>
                    <a:lnTo>
                      <a:pt x="122" y="77"/>
                    </a:lnTo>
                    <a:lnTo>
                      <a:pt x="107" y="71"/>
                    </a:lnTo>
                    <a:lnTo>
                      <a:pt x="93" y="66"/>
                    </a:lnTo>
                    <a:lnTo>
                      <a:pt x="79" y="59"/>
                    </a:lnTo>
                    <a:lnTo>
                      <a:pt x="65" y="52"/>
                    </a:lnTo>
                    <a:lnTo>
                      <a:pt x="52" y="44"/>
                    </a:lnTo>
                    <a:lnTo>
                      <a:pt x="39" y="35"/>
                    </a:lnTo>
                    <a:lnTo>
                      <a:pt x="27" y="24"/>
                    </a:lnTo>
                    <a:lnTo>
                      <a:pt x="15" y="13"/>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7" name="Freeform 318"/>
              <p:cNvSpPr>
                <a:spLocks/>
              </p:cNvSpPr>
              <p:nvPr/>
            </p:nvSpPr>
            <p:spPr bwMode="auto">
              <a:xfrm>
                <a:off x="4986" y="536"/>
                <a:ext cx="36" cy="65"/>
              </a:xfrm>
              <a:custGeom>
                <a:avLst/>
                <a:gdLst>
                  <a:gd name="T0" fmla="*/ 0 w 109"/>
                  <a:gd name="T1" fmla="*/ 0 h 194"/>
                  <a:gd name="T2" fmla="*/ 0 w 109"/>
                  <a:gd name="T3" fmla="*/ 0 h 194"/>
                  <a:gd name="T4" fmla="*/ 0 w 109"/>
                  <a:gd name="T5" fmla="*/ 0 h 194"/>
                  <a:gd name="T6" fmla="*/ 0 w 109"/>
                  <a:gd name="T7" fmla="*/ 0 h 194"/>
                  <a:gd name="T8" fmla="*/ 0 w 109"/>
                  <a:gd name="T9" fmla="*/ 0 h 194"/>
                  <a:gd name="T10" fmla="*/ 0 w 109"/>
                  <a:gd name="T11" fmla="*/ 0 h 194"/>
                  <a:gd name="T12" fmla="*/ 0 w 109"/>
                  <a:gd name="T13" fmla="*/ 0 h 194"/>
                  <a:gd name="T14" fmla="*/ 0 w 109"/>
                  <a:gd name="T15" fmla="*/ 0 h 194"/>
                  <a:gd name="T16" fmla="*/ 0 w 109"/>
                  <a:gd name="T17" fmla="*/ 0 h 194"/>
                  <a:gd name="T18" fmla="*/ 0 w 109"/>
                  <a:gd name="T19" fmla="*/ 0 h 194"/>
                  <a:gd name="T20" fmla="*/ 0 w 109"/>
                  <a:gd name="T21" fmla="*/ 0 h 194"/>
                  <a:gd name="T22" fmla="*/ 0 w 109"/>
                  <a:gd name="T23" fmla="*/ 0 h 194"/>
                  <a:gd name="T24" fmla="*/ 0 w 109"/>
                  <a:gd name="T25" fmla="*/ 0 h 194"/>
                  <a:gd name="T26" fmla="*/ 0 w 109"/>
                  <a:gd name="T27" fmla="*/ 0 h 194"/>
                  <a:gd name="T28" fmla="*/ 0 w 109"/>
                  <a:gd name="T29" fmla="*/ 0 h 194"/>
                  <a:gd name="T30" fmla="*/ 0 w 109"/>
                  <a:gd name="T31" fmla="*/ 0 h 194"/>
                  <a:gd name="T32" fmla="*/ 0 w 109"/>
                  <a:gd name="T33" fmla="*/ 0 h 194"/>
                  <a:gd name="T34" fmla="*/ 0 w 109"/>
                  <a:gd name="T35" fmla="*/ 0 h 194"/>
                  <a:gd name="T36" fmla="*/ 0 w 109"/>
                  <a:gd name="T37" fmla="*/ 0 h 194"/>
                  <a:gd name="T38" fmla="*/ 0 w 109"/>
                  <a:gd name="T39" fmla="*/ 0 h 194"/>
                  <a:gd name="T40" fmla="*/ 0 w 109"/>
                  <a:gd name="T41" fmla="*/ 0 h 194"/>
                  <a:gd name="T42" fmla="*/ 0 w 109"/>
                  <a:gd name="T43" fmla="*/ 0 h 194"/>
                  <a:gd name="T44" fmla="*/ 0 w 109"/>
                  <a:gd name="T45" fmla="*/ 0 h 194"/>
                  <a:gd name="T46" fmla="*/ 0 w 109"/>
                  <a:gd name="T47" fmla="*/ 0 h 19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09" h="194">
                    <a:moveTo>
                      <a:pt x="4" y="6"/>
                    </a:moveTo>
                    <a:lnTo>
                      <a:pt x="0" y="5"/>
                    </a:lnTo>
                    <a:lnTo>
                      <a:pt x="5" y="26"/>
                    </a:lnTo>
                    <a:lnTo>
                      <a:pt x="15" y="50"/>
                    </a:lnTo>
                    <a:lnTo>
                      <a:pt x="28" y="77"/>
                    </a:lnTo>
                    <a:lnTo>
                      <a:pt x="44" y="105"/>
                    </a:lnTo>
                    <a:lnTo>
                      <a:pt x="62" y="132"/>
                    </a:lnTo>
                    <a:lnTo>
                      <a:pt x="78" y="157"/>
                    </a:lnTo>
                    <a:lnTo>
                      <a:pt x="93" y="178"/>
                    </a:lnTo>
                    <a:lnTo>
                      <a:pt x="106" y="194"/>
                    </a:lnTo>
                    <a:lnTo>
                      <a:pt x="109" y="192"/>
                    </a:lnTo>
                    <a:lnTo>
                      <a:pt x="94" y="172"/>
                    </a:lnTo>
                    <a:lnTo>
                      <a:pt x="79" y="151"/>
                    </a:lnTo>
                    <a:lnTo>
                      <a:pt x="63" y="128"/>
                    </a:lnTo>
                    <a:lnTo>
                      <a:pt x="48" y="104"/>
                    </a:lnTo>
                    <a:lnTo>
                      <a:pt x="34" y="78"/>
                    </a:lnTo>
                    <a:lnTo>
                      <a:pt x="22" y="54"/>
                    </a:lnTo>
                    <a:lnTo>
                      <a:pt x="12" y="28"/>
                    </a:lnTo>
                    <a:lnTo>
                      <a:pt x="4" y="5"/>
                    </a:lnTo>
                    <a:lnTo>
                      <a:pt x="0" y="4"/>
                    </a:lnTo>
                    <a:lnTo>
                      <a:pt x="4" y="5"/>
                    </a:lnTo>
                    <a:lnTo>
                      <a:pt x="2" y="0"/>
                    </a:lnTo>
                    <a:lnTo>
                      <a:pt x="0" y="4"/>
                    </a:lnTo>
                    <a:lnTo>
                      <a:pt x="4"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8" name="Freeform 319"/>
              <p:cNvSpPr>
                <a:spLocks/>
              </p:cNvSpPr>
              <p:nvPr/>
            </p:nvSpPr>
            <p:spPr bwMode="auto">
              <a:xfrm>
                <a:off x="4961" y="537"/>
                <a:ext cx="26" cy="27"/>
              </a:xfrm>
              <a:custGeom>
                <a:avLst/>
                <a:gdLst>
                  <a:gd name="T0" fmla="*/ 0 w 77"/>
                  <a:gd name="T1" fmla="*/ 0 h 80"/>
                  <a:gd name="T2" fmla="*/ 0 w 77"/>
                  <a:gd name="T3" fmla="*/ 0 h 80"/>
                  <a:gd name="T4" fmla="*/ 0 w 77"/>
                  <a:gd name="T5" fmla="*/ 0 h 80"/>
                  <a:gd name="T6" fmla="*/ 0 w 77"/>
                  <a:gd name="T7" fmla="*/ 0 h 80"/>
                  <a:gd name="T8" fmla="*/ 0 w 77"/>
                  <a:gd name="T9" fmla="*/ 0 h 80"/>
                  <a:gd name="T10" fmla="*/ 0 w 77"/>
                  <a:gd name="T11" fmla="*/ 0 h 80"/>
                  <a:gd name="T12" fmla="*/ 0 w 77"/>
                  <a:gd name="T13" fmla="*/ 0 h 80"/>
                  <a:gd name="T14" fmla="*/ 0 w 77"/>
                  <a:gd name="T15" fmla="*/ 0 h 80"/>
                  <a:gd name="T16" fmla="*/ 0 w 77"/>
                  <a:gd name="T17" fmla="*/ 0 h 80"/>
                  <a:gd name="T18" fmla="*/ 0 w 77"/>
                  <a:gd name="T19" fmla="*/ 0 h 8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 h="80">
                    <a:moveTo>
                      <a:pt x="5" y="78"/>
                    </a:moveTo>
                    <a:lnTo>
                      <a:pt x="5" y="80"/>
                    </a:lnTo>
                    <a:lnTo>
                      <a:pt x="77" y="2"/>
                    </a:lnTo>
                    <a:lnTo>
                      <a:pt x="73" y="0"/>
                    </a:lnTo>
                    <a:lnTo>
                      <a:pt x="1" y="76"/>
                    </a:lnTo>
                    <a:lnTo>
                      <a:pt x="0" y="76"/>
                    </a:lnTo>
                    <a:lnTo>
                      <a:pt x="0" y="78"/>
                    </a:lnTo>
                    <a:lnTo>
                      <a:pt x="0" y="79"/>
                    </a:lnTo>
                    <a:lnTo>
                      <a:pt x="1" y="79"/>
                    </a:lnTo>
                    <a:lnTo>
                      <a:pt x="5"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9" name="Freeform 320"/>
              <p:cNvSpPr>
                <a:spLocks/>
              </p:cNvSpPr>
              <p:nvPr/>
            </p:nvSpPr>
            <p:spPr bwMode="auto">
              <a:xfrm>
                <a:off x="4962" y="563"/>
                <a:ext cx="61" cy="68"/>
              </a:xfrm>
              <a:custGeom>
                <a:avLst/>
                <a:gdLst>
                  <a:gd name="T0" fmla="*/ 0 w 185"/>
                  <a:gd name="T1" fmla="*/ 0 h 202"/>
                  <a:gd name="T2" fmla="*/ 0 w 185"/>
                  <a:gd name="T3" fmla="*/ 0 h 202"/>
                  <a:gd name="T4" fmla="*/ 0 w 185"/>
                  <a:gd name="T5" fmla="*/ 0 h 202"/>
                  <a:gd name="T6" fmla="*/ 0 w 185"/>
                  <a:gd name="T7" fmla="*/ 0 h 202"/>
                  <a:gd name="T8" fmla="*/ 0 w 185"/>
                  <a:gd name="T9" fmla="*/ 0 h 202"/>
                  <a:gd name="T10" fmla="*/ 0 w 185"/>
                  <a:gd name="T11" fmla="*/ 0 h 202"/>
                  <a:gd name="T12" fmla="*/ 0 w 185"/>
                  <a:gd name="T13" fmla="*/ 0 h 202"/>
                  <a:gd name="T14" fmla="*/ 0 w 185"/>
                  <a:gd name="T15" fmla="*/ 0 h 202"/>
                  <a:gd name="T16" fmla="*/ 0 w 185"/>
                  <a:gd name="T17" fmla="*/ 0 h 202"/>
                  <a:gd name="T18" fmla="*/ 0 w 185"/>
                  <a:gd name="T19" fmla="*/ 0 h 202"/>
                  <a:gd name="T20" fmla="*/ 0 w 185"/>
                  <a:gd name="T21" fmla="*/ 0 h 202"/>
                  <a:gd name="T22" fmla="*/ 0 w 185"/>
                  <a:gd name="T23" fmla="*/ 0 h 202"/>
                  <a:gd name="T24" fmla="*/ 0 w 185"/>
                  <a:gd name="T25" fmla="*/ 0 h 202"/>
                  <a:gd name="T26" fmla="*/ 0 w 185"/>
                  <a:gd name="T27" fmla="*/ 0 h 202"/>
                  <a:gd name="T28" fmla="*/ 0 w 185"/>
                  <a:gd name="T29" fmla="*/ 0 h 202"/>
                  <a:gd name="T30" fmla="*/ 0 w 185"/>
                  <a:gd name="T31" fmla="*/ 0 h 202"/>
                  <a:gd name="T32" fmla="*/ 0 w 185"/>
                  <a:gd name="T33" fmla="*/ 0 h 202"/>
                  <a:gd name="T34" fmla="*/ 0 w 185"/>
                  <a:gd name="T35" fmla="*/ 0 h 202"/>
                  <a:gd name="T36" fmla="*/ 0 w 185"/>
                  <a:gd name="T37" fmla="*/ 0 h 20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5" h="202">
                    <a:moveTo>
                      <a:pt x="185" y="198"/>
                    </a:moveTo>
                    <a:lnTo>
                      <a:pt x="164" y="189"/>
                    </a:lnTo>
                    <a:lnTo>
                      <a:pt x="138" y="169"/>
                    </a:lnTo>
                    <a:lnTo>
                      <a:pt x="110" y="144"/>
                    </a:lnTo>
                    <a:lnTo>
                      <a:pt x="84" y="112"/>
                    </a:lnTo>
                    <a:lnTo>
                      <a:pt x="57" y="81"/>
                    </a:lnTo>
                    <a:lnTo>
                      <a:pt x="34" y="50"/>
                    </a:lnTo>
                    <a:lnTo>
                      <a:pt x="15" y="22"/>
                    </a:lnTo>
                    <a:lnTo>
                      <a:pt x="4" y="0"/>
                    </a:lnTo>
                    <a:lnTo>
                      <a:pt x="0" y="1"/>
                    </a:lnTo>
                    <a:lnTo>
                      <a:pt x="14" y="23"/>
                    </a:lnTo>
                    <a:lnTo>
                      <a:pt x="34" y="52"/>
                    </a:lnTo>
                    <a:lnTo>
                      <a:pt x="57" y="84"/>
                    </a:lnTo>
                    <a:lnTo>
                      <a:pt x="83" y="117"/>
                    </a:lnTo>
                    <a:lnTo>
                      <a:pt x="109" y="148"/>
                    </a:lnTo>
                    <a:lnTo>
                      <a:pt x="136" y="174"/>
                    </a:lnTo>
                    <a:lnTo>
                      <a:pt x="162" y="193"/>
                    </a:lnTo>
                    <a:lnTo>
                      <a:pt x="185" y="202"/>
                    </a:lnTo>
                    <a:lnTo>
                      <a:pt x="185"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0" name="Freeform 321"/>
              <p:cNvSpPr>
                <a:spLocks/>
              </p:cNvSpPr>
              <p:nvPr/>
            </p:nvSpPr>
            <p:spPr bwMode="auto">
              <a:xfrm>
                <a:off x="5023" y="629"/>
                <a:ext cx="75" cy="4"/>
              </a:xfrm>
              <a:custGeom>
                <a:avLst/>
                <a:gdLst>
                  <a:gd name="T0" fmla="*/ 0 w 225"/>
                  <a:gd name="T1" fmla="*/ 0 h 11"/>
                  <a:gd name="T2" fmla="*/ 0 w 225"/>
                  <a:gd name="T3" fmla="*/ 0 h 11"/>
                  <a:gd name="T4" fmla="*/ 0 w 225"/>
                  <a:gd name="T5" fmla="*/ 0 h 11"/>
                  <a:gd name="T6" fmla="*/ 0 w 225"/>
                  <a:gd name="T7" fmla="*/ 0 h 11"/>
                  <a:gd name="T8" fmla="*/ 0 w 225"/>
                  <a:gd name="T9" fmla="*/ 0 h 11"/>
                  <a:gd name="T10" fmla="*/ 0 w 225"/>
                  <a:gd name="T11" fmla="*/ 0 h 11"/>
                  <a:gd name="T12" fmla="*/ 0 w 225"/>
                  <a:gd name="T13" fmla="*/ 0 h 11"/>
                  <a:gd name="T14" fmla="*/ 0 w 225"/>
                  <a:gd name="T15" fmla="*/ 0 h 11"/>
                  <a:gd name="T16" fmla="*/ 0 w 225"/>
                  <a:gd name="T17" fmla="*/ 0 h 11"/>
                  <a:gd name="T18" fmla="*/ 0 w 225"/>
                  <a:gd name="T19" fmla="*/ 0 h 11"/>
                  <a:gd name="T20" fmla="*/ 0 w 225"/>
                  <a:gd name="T21" fmla="*/ 0 h 11"/>
                  <a:gd name="T22" fmla="*/ 0 w 225"/>
                  <a:gd name="T23" fmla="*/ 0 h 11"/>
                  <a:gd name="T24" fmla="*/ 0 w 225"/>
                  <a:gd name="T25" fmla="*/ 0 h 11"/>
                  <a:gd name="T26" fmla="*/ 0 w 225"/>
                  <a:gd name="T27" fmla="*/ 0 h 11"/>
                  <a:gd name="T28" fmla="*/ 0 w 225"/>
                  <a:gd name="T29" fmla="*/ 0 h 11"/>
                  <a:gd name="T30" fmla="*/ 0 w 225"/>
                  <a:gd name="T31" fmla="*/ 0 h 11"/>
                  <a:gd name="T32" fmla="*/ 0 w 225"/>
                  <a:gd name="T33" fmla="*/ 0 h 11"/>
                  <a:gd name="T34" fmla="*/ 0 w 225"/>
                  <a:gd name="T35" fmla="*/ 0 h 11"/>
                  <a:gd name="T36" fmla="*/ 0 w 225"/>
                  <a:gd name="T37" fmla="*/ 0 h 11"/>
                  <a:gd name="T38" fmla="*/ 0 w 225"/>
                  <a:gd name="T39" fmla="*/ 0 h 11"/>
                  <a:gd name="T40" fmla="*/ 0 w 225"/>
                  <a:gd name="T41" fmla="*/ 0 h 11"/>
                  <a:gd name="T42" fmla="*/ 0 w 225"/>
                  <a:gd name="T43" fmla="*/ 0 h 11"/>
                  <a:gd name="T44" fmla="*/ 0 w 225"/>
                  <a:gd name="T45" fmla="*/ 0 h 11"/>
                  <a:gd name="T46" fmla="*/ 0 w 225"/>
                  <a:gd name="T47" fmla="*/ 0 h 11"/>
                  <a:gd name="T48" fmla="*/ 0 w 225"/>
                  <a:gd name="T49" fmla="*/ 0 h 11"/>
                  <a:gd name="T50" fmla="*/ 0 w 225"/>
                  <a:gd name="T51" fmla="*/ 0 h 11"/>
                  <a:gd name="T52" fmla="*/ 0 w 225"/>
                  <a:gd name="T53" fmla="*/ 0 h 11"/>
                  <a:gd name="T54" fmla="*/ 0 w 225"/>
                  <a:gd name="T55" fmla="*/ 0 h 11"/>
                  <a:gd name="T56" fmla="*/ 0 w 225"/>
                  <a:gd name="T57" fmla="*/ 0 h 11"/>
                  <a:gd name="T58" fmla="*/ 0 w 225"/>
                  <a:gd name="T59" fmla="*/ 0 h 11"/>
                  <a:gd name="T60" fmla="*/ 0 w 225"/>
                  <a:gd name="T61" fmla="*/ 0 h 11"/>
                  <a:gd name="T62" fmla="*/ 0 w 225"/>
                  <a:gd name="T63" fmla="*/ 0 h 11"/>
                  <a:gd name="T64" fmla="*/ 0 w 225"/>
                  <a:gd name="T65" fmla="*/ 0 h 11"/>
                  <a:gd name="T66" fmla="*/ 0 w 225"/>
                  <a:gd name="T67" fmla="*/ 0 h 11"/>
                  <a:gd name="T68" fmla="*/ 0 w 225"/>
                  <a:gd name="T69" fmla="*/ 0 h 11"/>
                  <a:gd name="T70" fmla="*/ 0 w 225"/>
                  <a:gd name="T71" fmla="*/ 0 h 11"/>
                  <a:gd name="T72" fmla="*/ 0 w 225"/>
                  <a:gd name="T73" fmla="*/ 0 h 1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25" h="11">
                    <a:moveTo>
                      <a:pt x="225" y="11"/>
                    </a:moveTo>
                    <a:lnTo>
                      <a:pt x="225" y="6"/>
                    </a:lnTo>
                    <a:lnTo>
                      <a:pt x="211" y="6"/>
                    </a:lnTo>
                    <a:lnTo>
                      <a:pt x="197" y="6"/>
                    </a:lnTo>
                    <a:lnTo>
                      <a:pt x="183" y="6"/>
                    </a:lnTo>
                    <a:lnTo>
                      <a:pt x="169" y="7"/>
                    </a:lnTo>
                    <a:lnTo>
                      <a:pt x="154" y="7"/>
                    </a:lnTo>
                    <a:lnTo>
                      <a:pt x="140" y="7"/>
                    </a:lnTo>
                    <a:lnTo>
                      <a:pt x="126" y="9"/>
                    </a:lnTo>
                    <a:lnTo>
                      <a:pt x="113" y="9"/>
                    </a:lnTo>
                    <a:lnTo>
                      <a:pt x="97" y="9"/>
                    </a:lnTo>
                    <a:lnTo>
                      <a:pt x="83" y="7"/>
                    </a:lnTo>
                    <a:lnTo>
                      <a:pt x="70" y="7"/>
                    </a:lnTo>
                    <a:lnTo>
                      <a:pt x="56" y="6"/>
                    </a:lnTo>
                    <a:lnTo>
                      <a:pt x="42" y="6"/>
                    </a:lnTo>
                    <a:lnTo>
                      <a:pt x="28" y="4"/>
                    </a:lnTo>
                    <a:lnTo>
                      <a:pt x="14" y="3"/>
                    </a:lnTo>
                    <a:lnTo>
                      <a:pt x="0" y="0"/>
                    </a:lnTo>
                    <a:lnTo>
                      <a:pt x="0" y="4"/>
                    </a:lnTo>
                    <a:lnTo>
                      <a:pt x="14" y="5"/>
                    </a:lnTo>
                    <a:lnTo>
                      <a:pt x="28" y="6"/>
                    </a:lnTo>
                    <a:lnTo>
                      <a:pt x="42" y="6"/>
                    </a:lnTo>
                    <a:lnTo>
                      <a:pt x="57" y="7"/>
                    </a:lnTo>
                    <a:lnTo>
                      <a:pt x="71" y="9"/>
                    </a:lnTo>
                    <a:lnTo>
                      <a:pt x="85" y="9"/>
                    </a:lnTo>
                    <a:lnTo>
                      <a:pt x="99" y="10"/>
                    </a:lnTo>
                    <a:lnTo>
                      <a:pt x="113" y="10"/>
                    </a:lnTo>
                    <a:lnTo>
                      <a:pt x="126" y="10"/>
                    </a:lnTo>
                    <a:lnTo>
                      <a:pt x="140" y="10"/>
                    </a:lnTo>
                    <a:lnTo>
                      <a:pt x="154" y="11"/>
                    </a:lnTo>
                    <a:lnTo>
                      <a:pt x="168" y="11"/>
                    </a:lnTo>
                    <a:lnTo>
                      <a:pt x="183" y="11"/>
                    </a:lnTo>
                    <a:lnTo>
                      <a:pt x="197" y="11"/>
                    </a:lnTo>
                    <a:lnTo>
                      <a:pt x="211" y="11"/>
                    </a:lnTo>
                    <a:lnTo>
                      <a:pt x="225" y="11"/>
                    </a:lnTo>
                    <a:lnTo>
                      <a:pt x="225" y="6"/>
                    </a:lnTo>
                    <a:lnTo>
                      <a:pt x="225"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1" name="Freeform 322"/>
              <p:cNvSpPr>
                <a:spLocks/>
              </p:cNvSpPr>
              <p:nvPr/>
            </p:nvSpPr>
            <p:spPr bwMode="auto">
              <a:xfrm>
                <a:off x="5087" y="613"/>
                <a:ext cx="69" cy="25"/>
              </a:xfrm>
              <a:custGeom>
                <a:avLst/>
                <a:gdLst>
                  <a:gd name="T0" fmla="*/ 0 w 208"/>
                  <a:gd name="T1" fmla="*/ 0 h 76"/>
                  <a:gd name="T2" fmla="*/ 0 w 208"/>
                  <a:gd name="T3" fmla="*/ 0 h 76"/>
                  <a:gd name="T4" fmla="*/ 0 w 208"/>
                  <a:gd name="T5" fmla="*/ 0 h 76"/>
                  <a:gd name="T6" fmla="*/ 0 w 208"/>
                  <a:gd name="T7" fmla="*/ 0 h 7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6">
                    <a:moveTo>
                      <a:pt x="0" y="53"/>
                    </a:moveTo>
                    <a:lnTo>
                      <a:pt x="208" y="0"/>
                    </a:lnTo>
                    <a:lnTo>
                      <a:pt x="122" y="76"/>
                    </a:lnTo>
                    <a:lnTo>
                      <a:pt x="0" y="53"/>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2" name="Freeform 323"/>
              <p:cNvSpPr>
                <a:spLocks/>
              </p:cNvSpPr>
              <p:nvPr/>
            </p:nvSpPr>
            <p:spPr bwMode="auto">
              <a:xfrm>
                <a:off x="5087" y="612"/>
                <a:ext cx="72" cy="19"/>
              </a:xfrm>
              <a:custGeom>
                <a:avLst/>
                <a:gdLst>
                  <a:gd name="T0" fmla="*/ 0 w 217"/>
                  <a:gd name="T1" fmla="*/ 0 h 57"/>
                  <a:gd name="T2" fmla="*/ 0 w 217"/>
                  <a:gd name="T3" fmla="*/ 0 h 57"/>
                  <a:gd name="T4" fmla="*/ 0 w 217"/>
                  <a:gd name="T5" fmla="*/ 0 h 57"/>
                  <a:gd name="T6" fmla="*/ 0 w 217"/>
                  <a:gd name="T7" fmla="*/ 0 h 57"/>
                  <a:gd name="T8" fmla="*/ 0 w 217"/>
                  <a:gd name="T9" fmla="*/ 0 h 57"/>
                  <a:gd name="T10" fmla="*/ 0 w 217"/>
                  <a:gd name="T11" fmla="*/ 0 h 57"/>
                  <a:gd name="T12" fmla="*/ 0 w 217"/>
                  <a:gd name="T13" fmla="*/ 0 h 57"/>
                  <a:gd name="T14" fmla="*/ 0 w 217"/>
                  <a:gd name="T15" fmla="*/ 0 h 57"/>
                  <a:gd name="T16" fmla="*/ 0 w 217"/>
                  <a:gd name="T17" fmla="*/ 0 h 57"/>
                  <a:gd name="T18" fmla="*/ 0 w 217"/>
                  <a:gd name="T19" fmla="*/ 0 h 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7">
                    <a:moveTo>
                      <a:pt x="210" y="6"/>
                    </a:moveTo>
                    <a:lnTo>
                      <a:pt x="207" y="2"/>
                    </a:lnTo>
                    <a:lnTo>
                      <a:pt x="0" y="53"/>
                    </a:lnTo>
                    <a:lnTo>
                      <a:pt x="0" y="57"/>
                    </a:lnTo>
                    <a:lnTo>
                      <a:pt x="208" y="6"/>
                    </a:lnTo>
                    <a:lnTo>
                      <a:pt x="207" y="2"/>
                    </a:lnTo>
                    <a:lnTo>
                      <a:pt x="210" y="6"/>
                    </a:lnTo>
                    <a:lnTo>
                      <a:pt x="217" y="0"/>
                    </a:lnTo>
                    <a:lnTo>
                      <a:pt x="207" y="2"/>
                    </a:lnTo>
                    <a:lnTo>
                      <a:pt x="21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3" name="Freeform 324"/>
              <p:cNvSpPr>
                <a:spLocks/>
              </p:cNvSpPr>
              <p:nvPr/>
            </p:nvSpPr>
            <p:spPr bwMode="auto">
              <a:xfrm>
                <a:off x="5127" y="612"/>
                <a:ext cx="30" cy="27"/>
              </a:xfrm>
              <a:custGeom>
                <a:avLst/>
                <a:gdLst>
                  <a:gd name="T0" fmla="*/ 0 w 90"/>
                  <a:gd name="T1" fmla="*/ 0 h 79"/>
                  <a:gd name="T2" fmla="*/ 0 w 90"/>
                  <a:gd name="T3" fmla="*/ 0 h 79"/>
                  <a:gd name="T4" fmla="*/ 0 w 90"/>
                  <a:gd name="T5" fmla="*/ 0 h 79"/>
                  <a:gd name="T6" fmla="*/ 0 w 90"/>
                  <a:gd name="T7" fmla="*/ 0 h 79"/>
                  <a:gd name="T8" fmla="*/ 0 w 90"/>
                  <a:gd name="T9" fmla="*/ 0 h 79"/>
                  <a:gd name="T10" fmla="*/ 0 w 90"/>
                  <a:gd name="T11" fmla="*/ 0 h 79"/>
                  <a:gd name="T12" fmla="*/ 0 w 90"/>
                  <a:gd name="T13" fmla="*/ 0 h 79"/>
                  <a:gd name="T14" fmla="*/ 0 w 90"/>
                  <a:gd name="T15" fmla="*/ 0 h 79"/>
                  <a:gd name="T16" fmla="*/ 0 w 90"/>
                  <a:gd name="T17" fmla="*/ 0 h 79"/>
                  <a:gd name="T18" fmla="*/ 0 w 90"/>
                  <a:gd name="T19" fmla="*/ 0 h 7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0" h="79">
                    <a:moveTo>
                      <a:pt x="1" y="79"/>
                    </a:moveTo>
                    <a:lnTo>
                      <a:pt x="4" y="79"/>
                    </a:lnTo>
                    <a:lnTo>
                      <a:pt x="90" y="4"/>
                    </a:lnTo>
                    <a:lnTo>
                      <a:pt x="87" y="0"/>
                    </a:lnTo>
                    <a:lnTo>
                      <a:pt x="0" y="76"/>
                    </a:lnTo>
                    <a:lnTo>
                      <a:pt x="2" y="75"/>
                    </a:lnTo>
                    <a:lnTo>
                      <a:pt x="1" y="79"/>
                    </a:lnTo>
                    <a:lnTo>
                      <a:pt x="2" y="79"/>
                    </a:lnTo>
                    <a:lnTo>
                      <a:pt x="4" y="79"/>
                    </a:lnTo>
                    <a:lnTo>
                      <a:pt x="1"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4" name="Freeform 325"/>
              <p:cNvSpPr>
                <a:spLocks/>
              </p:cNvSpPr>
              <p:nvPr/>
            </p:nvSpPr>
            <p:spPr bwMode="auto">
              <a:xfrm>
                <a:off x="5083" y="629"/>
                <a:ext cx="44" cy="10"/>
              </a:xfrm>
              <a:custGeom>
                <a:avLst/>
                <a:gdLst>
                  <a:gd name="T0" fmla="*/ 0 w 132"/>
                  <a:gd name="T1" fmla="*/ 0 h 28"/>
                  <a:gd name="T2" fmla="*/ 0 w 132"/>
                  <a:gd name="T3" fmla="*/ 0 h 28"/>
                  <a:gd name="T4" fmla="*/ 0 w 132"/>
                  <a:gd name="T5" fmla="*/ 0 h 28"/>
                  <a:gd name="T6" fmla="*/ 0 w 132"/>
                  <a:gd name="T7" fmla="*/ 0 h 28"/>
                  <a:gd name="T8" fmla="*/ 0 w 132"/>
                  <a:gd name="T9" fmla="*/ 0 h 28"/>
                  <a:gd name="T10" fmla="*/ 0 w 132"/>
                  <a:gd name="T11" fmla="*/ 0 h 28"/>
                  <a:gd name="T12" fmla="*/ 0 w 132"/>
                  <a:gd name="T13" fmla="*/ 0 h 28"/>
                  <a:gd name="T14" fmla="*/ 0 w 132"/>
                  <a:gd name="T15" fmla="*/ 0 h 28"/>
                  <a:gd name="T16" fmla="*/ 0 w 132"/>
                  <a:gd name="T17" fmla="*/ 0 h 28"/>
                  <a:gd name="T18" fmla="*/ 0 w 132"/>
                  <a:gd name="T19" fmla="*/ 0 h 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 h="28">
                    <a:moveTo>
                      <a:pt x="10" y="0"/>
                    </a:moveTo>
                    <a:lnTo>
                      <a:pt x="10" y="4"/>
                    </a:lnTo>
                    <a:lnTo>
                      <a:pt x="131" y="28"/>
                    </a:lnTo>
                    <a:lnTo>
                      <a:pt x="132" y="24"/>
                    </a:lnTo>
                    <a:lnTo>
                      <a:pt x="10" y="0"/>
                    </a:lnTo>
                    <a:lnTo>
                      <a:pt x="10" y="4"/>
                    </a:lnTo>
                    <a:lnTo>
                      <a:pt x="10" y="0"/>
                    </a:lnTo>
                    <a:lnTo>
                      <a:pt x="0" y="3"/>
                    </a:lnTo>
                    <a:lnTo>
                      <a:pt x="10" y="4"/>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5" name="Freeform 326"/>
              <p:cNvSpPr>
                <a:spLocks/>
              </p:cNvSpPr>
              <p:nvPr/>
            </p:nvSpPr>
            <p:spPr bwMode="auto">
              <a:xfrm>
                <a:off x="5029" y="495"/>
                <a:ext cx="24" cy="24"/>
              </a:xfrm>
              <a:custGeom>
                <a:avLst/>
                <a:gdLst>
                  <a:gd name="T0" fmla="*/ 0 w 72"/>
                  <a:gd name="T1" fmla="*/ 0 h 71"/>
                  <a:gd name="T2" fmla="*/ 0 w 72"/>
                  <a:gd name="T3" fmla="*/ 0 h 71"/>
                  <a:gd name="T4" fmla="*/ 0 w 72"/>
                  <a:gd name="T5" fmla="*/ 0 h 71"/>
                  <a:gd name="T6" fmla="*/ 0 w 72"/>
                  <a:gd name="T7" fmla="*/ 0 h 71"/>
                  <a:gd name="T8" fmla="*/ 0 w 72"/>
                  <a:gd name="T9" fmla="*/ 0 h 71"/>
                  <a:gd name="T10" fmla="*/ 0 w 72"/>
                  <a:gd name="T11" fmla="*/ 0 h 71"/>
                  <a:gd name="T12" fmla="*/ 0 w 72"/>
                  <a:gd name="T13" fmla="*/ 0 h 71"/>
                  <a:gd name="T14" fmla="*/ 0 w 72"/>
                  <a:gd name="T15" fmla="*/ 0 h 71"/>
                  <a:gd name="T16" fmla="*/ 0 w 72"/>
                  <a:gd name="T17" fmla="*/ 0 h 71"/>
                  <a:gd name="T18" fmla="*/ 0 w 72"/>
                  <a:gd name="T19" fmla="*/ 0 h 71"/>
                  <a:gd name="T20" fmla="*/ 0 w 72"/>
                  <a:gd name="T21" fmla="*/ 0 h 71"/>
                  <a:gd name="T22" fmla="*/ 0 w 72"/>
                  <a:gd name="T23" fmla="*/ 0 h 71"/>
                  <a:gd name="T24" fmla="*/ 0 w 72"/>
                  <a:gd name="T25" fmla="*/ 0 h 71"/>
                  <a:gd name="T26" fmla="*/ 0 w 72"/>
                  <a:gd name="T27" fmla="*/ 0 h 71"/>
                  <a:gd name="T28" fmla="*/ 0 w 72"/>
                  <a:gd name="T29" fmla="*/ 0 h 71"/>
                  <a:gd name="T30" fmla="*/ 0 w 72"/>
                  <a:gd name="T31" fmla="*/ 0 h 71"/>
                  <a:gd name="T32" fmla="*/ 0 w 72"/>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71">
                    <a:moveTo>
                      <a:pt x="0" y="36"/>
                    </a:moveTo>
                    <a:lnTo>
                      <a:pt x="4" y="21"/>
                    </a:lnTo>
                    <a:lnTo>
                      <a:pt x="12" y="9"/>
                    </a:lnTo>
                    <a:lnTo>
                      <a:pt x="23" y="2"/>
                    </a:lnTo>
                    <a:lnTo>
                      <a:pt x="36" y="0"/>
                    </a:lnTo>
                    <a:lnTo>
                      <a:pt x="49" y="2"/>
                    </a:lnTo>
                    <a:lnTo>
                      <a:pt x="61" y="9"/>
                    </a:lnTo>
                    <a:lnTo>
                      <a:pt x="69" y="21"/>
                    </a:lnTo>
                    <a:lnTo>
                      <a:pt x="72" y="36"/>
                    </a:lnTo>
                    <a:lnTo>
                      <a:pt x="69" y="51"/>
                    </a:lnTo>
                    <a:lnTo>
                      <a:pt x="61" y="61"/>
                    </a:lnTo>
                    <a:lnTo>
                      <a:pt x="49" y="68"/>
                    </a:lnTo>
                    <a:lnTo>
                      <a:pt x="36" y="71"/>
                    </a:lnTo>
                    <a:lnTo>
                      <a:pt x="23" y="68"/>
                    </a:lnTo>
                    <a:lnTo>
                      <a:pt x="12" y="61"/>
                    </a:lnTo>
                    <a:lnTo>
                      <a:pt x="4" y="51"/>
                    </a:lnTo>
                    <a:lnTo>
                      <a:pt x="0" y="36"/>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6" name="Freeform 327"/>
              <p:cNvSpPr>
                <a:spLocks/>
              </p:cNvSpPr>
              <p:nvPr/>
            </p:nvSpPr>
            <p:spPr bwMode="auto">
              <a:xfrm>
                <a:off x="5028" y="493"/>
                <a:ext cx="13"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0"/>
                    </a:moveTo>
                    <a:lnTo>
                      <a:pt x="32" y="1"/>
                    </a:lnTo>
                    <a:lnTo>
                      <a:pt x="25" y="4"/>
                    </a:lnTo>
                    <a:lnTo>
                      <a:pt x="18" y="7"/>
                    </a:lnTo>
                    <a:lnTo>
                      <a:pt x="12" y="12"/>
                    </a:lnTo>
                    <a:lnTo>
                      <a:pt x="8" y="19"/>
                    </a:lnTo>
                    <a:lnTo>
                      <a:pt x="3" y="26"/>
                    </a:lnTo>
                    <a:lnTo>
                      <a:pt x="1" y="33"/>
                    </a:lnTo>
                    <a:lnTo>
                      <a:pt x="0" y="41"/>
                    </a:lnTo>
                    <a:lnTo>
                      <a:pt x="9" y="41"/>
                    </a:lnTo>
                    <a:lnTo>
                      <a:pt x="11" y="29"/>
                    </a:lnTo>
                    <a:lnTo>
                      <a:pt x="18" y="18"/>
                    </a:lnTo>
                    <a:lnTo>
                      <a:pt x="29" y="11"/>
                    </a:lnTo>
                    <a:lnTo>
                      <a:pt x="40" y="10"/>
                    </a:lnTo>
                    <a:lnTo>
                      <a:pt x="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7" name="Freeform 328"/>
              <p:cNvSpPr>
                <a:spLocks/>
              </p:cNvSpPr>
              <p:nvPr/>
            </p:nvSpPr>
            <p:spPr bwMode="auto">
              <a:xfrm>
                <a:off x="5041" y="493"/>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41"/>
                    </a:moveTo>
                    <a:lnTo>
                      <a:pt x="40" y="33"/>
                    </a:lnTo>
                    <a:lnTo>
                      <a:pt x="37" y="26"/>
                    </a:lnTo>
                    <a:lnTo>
                      <a:pt x="34" y="19"/>
                    </a:lnTo>
                    <a:lnTo>
                      <a:pt x="29" y="12"/>
                    </a:lnTo>
                    <a:lnTo>
                      <a:pt x="22" y="7"/>
                    </a:lnTo>
                    <a:lnTo>
                      <a:pt x="15" y="4"/>
                    </a:lnTo>
                    <a:lnTo>
                      <a:pt x="8" y="1"/>
                    </a:lnTo>
                    <a:lnTo>
                      <a:pt x="0" y="0"/>
                    </a:lnTo>
                    <a:lnTo>
                      <a:pt x="0" y="10"/>
                    </a:lnTo>
                    <a:lnTo>
                      <a:pt x="12" y="11"/>
                    </a:lnTo>
                    <a:lnTo>
                      <a:pt x="22" y="18"/>
                    </a:lnTo>
                    <a:lnTo>
                      <a:pt x="29" y="28"/>
                    </a:lnTo>
                    <a:lnTo>
                      <a:pt x="32" y="41"/>
                    </a:lnTo>
                    <a:lnTo>
                      <a:pt x="41"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8" name="Freeform 329"/>
              <p:cNvSpPr>
                <a:spLocks/>
              </p:cNvSpPr>
              <p:nvPr/>
            </p:nvSpPr>
            <p:spPr bwMode="auto">
              <a:xfrm>
                <a:off x="5041" y="507"/>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41"/>
                    </a:moveTo>
                    <a:lnTo>
                      <a:pt x="8" y="39"/>
                    </a:lnTo>
                    <a:lnTo>
                      <a:pt x="15" y="37"/>
                    </a:lnTo>
                    <a:lnTo>
                      <a:pt x="22" y="32"/>
                    </a:lnTo>
                    <a:lnTo>
                      <a:pt x="29" y="28"/>
                    </a:lnTo>
                    <a:lnTo>
                      <a:pt x="34" y="22"/>
                    </a:lnTo>
                    <a:lnTo>
                      <a:pt x="37" y="15"/>
                    </a:lnTo>
                    <a:lnTo>
                      <a:pt x="40" y="8"/>
                    </a:lnTo>
                    <a:lnTo>
                      <a:pt x="41" y="0"/>
                    </a:lnTo>
                    <a:lnTo>
                      <a:pt x="32" y="0"/>
                    </a:lnTo>
                    <a:lnTo>
                      <a:pt x="30" y="12"/>
                    </a:lnTo>
                    <a:lnTo>
                      <a:pt x="24" y="22"/>
                    </a:lnTo>
                    <a:lnTo>
                      <a:pt x="12" y="29"/>
                    </a:lnTo>
                    <a:lnTo>
                      <a:pt x="0" y="31"/>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9" name="Freeform 330"/>
              <p:cNvSpPr>
                <a:spLocks/>
              </p:cNvSpPr>
              <p:nvPr/>
            </p:nvSpPr>
            <p:spPr bwMode="auto">
              <a:xfrm>
                <a:off x="5028" y="507"/>
                <a:ext cx="13"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0" y="0"/>
                    </a:moveTo>
                    <a:lnTo>
                      <a:pt x="1" y="8"/>
                    </a:lnTo>
                    <a:lnTo>
                      <a:pt x="3" y="15"/>
                    </a:lnTo>
                    <a:lnTo>
                      <a:pt x="8" y="22"/>
                    </a:lnTo>
                    <a:lnTo>
                      <a:pt x="12" y="28"/>
                    </a:lnTo>
                    <a:lnTo>
                      <a:pt x="18" y="32"/>
                    </a:lnTo>
                    <a:lnTo>
                      <a:pt x="25" y="37"/>
                    </a:lnTo>
                    <a:lnTo>
                      <a:pt x="32" y="39"/>
                    </a:lnTo>
                    <a:lnTo>
                      <a:pt x="40" y="41"/>
                    </a:lnTo>
                    <a:lnTo>
                      <a:pt x="40" y="31"/>
                    </a:lnTo>
                    <a:lnTo>
                      <a:pt x="29" y="29"/>
                    </a:lnTo>
                    <a:lnTo>
                      <a:pt x="18" y="22"/>
                    </a:lnTo>
                    <a:lnTo>
                      <a:pt x="11" y="12"/>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0" name="Freeform 331"/>
              <p:cNvSpPr>
                <a:spLocks/>
              </p:cNvSpPr>
              <p:nvPr/>
            </p:nvSpPr>
            <p:spPr bwMode="auto">
              <a:xfrm>
                <a:off x="4867" y="756"/>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w 72"/>
                  <a:gd name="T21" fmla="*/ 0 h 69"/>
                  <a:gd name="T22" fmla="*/ 0 w 72"/>
                  <a:gd name="T23" fmla="*/ 0 h 69"/>
                  <a:gd name="T24" fmla="*/ 0 w 72"/>
                  <a:gd name="T25" fmla="*/ 0 h 69"/>
                  <a:gd name="T26" fmla="*/ 0 w 72"/>
                  <a:gd name="T27" fmla="*/ 0 h 69"/>
                  <a:gd name="T28" fmla="*/ 0 w 72"/>
                  <a:gd name="T29" fmla="*/ 0 h 69"/>
                  <a:gd name="T30" fmla="*/ 0 w 72"/>
                  <a:gd name="T31" fmla="*/ 0 h 69"/>
                  <a:gd name="T32" fmla="*/ 0 w 72"/>
                  <a:gd name="T33" fmla="*/ 0 h 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69">
                    <a:moveTo>
                      <a:pt x="0" y="35"/>
                    </a:moveTo>
                    <a:lnTo>
                      <a:pt x="3" y="19"/>
                    </a:lnTo>
                    <a:lnTo>
                      <a:pt x="11" y="8"/>
                    </a:lnTo>
                    <a:lnTo>
                      <a:pt x="23" y="2"/>
                    </a:lnTo>
                    <a:lnTo>
                      <a:pt x="36" y="0"/>
                    </a:lnTo>
                    <a:lnTo>
                      <a:pt x="48" y="1"/>
                    </a:lnTo>
                    <a:lnTo>
                      <a:pt x="60" y="8"/>
                    </a:lnTo>
                    <a:lnTo>
                      <a:pt x="68" y="19"/>
                    </a:lnTo>
                    <a:lnTo>
                      <a:pt x="72" y="35"/>
                    </a:lnTo>
                    <a:lnTo>
                      <a:pt x="68" y="50"/>
                    </a:lnTo>
                    <a:lnTo>
                      <a:pt x="60" y="61"/>
                    </a:lnTo>
                    <a:lnTo>
                      <a:pt x="48" y="68"/>
                    </a:lnTo>
                    <a:lnTo>
                      <a:pt x="36" y="69"/>
                    </a:lnTo>
                    <a:lnTo>
                      <a:pt x="23" y="67"/>
                    </a:lnTo>
                    <a:lnTo>
                      <a:pt x="11" y="61"/>
                    </a:lnTo>
                    <a:lnTo>
                      <a:pt x="3" y="50"/>
                    </a:lnTo>
                    <a:lnTo>
                      <a:pt x="0" y="3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1" name="Freeform 332"/>
              <p:cNvSpPr>
                <a:spLocks/>
              </p:cNvSpPr>
              <p:nvPr/>
            </p:nvSpPr>
            <p:spPr bwMode="auto">
              <a:xfrm>
                <a:off x="4866" y="754"/>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0"/>
                    </a:moveTo>
                    <a:lnTo>
                      <a:pt x="32" y="1"/>
                    </a:lnTo>
                    <a:lnTo>
                      <a:pt x="25" y="3"/>
                    </a:lnTo>
                    <a:lnTo>
                      <a:pt x="18" y="8"/>
                    </a:lnTo>
                    <a:lnTo>
                      <a:pt x="13" y="13"/>
                    </a:lnTo>
                    <a:lnTo>
                      <a:pt x="8" y="18"/>
                    </a:lnTo>
                    <a:lnTo>
                      <a:pt x="3" y="25"/>
                    </a:lnTo>
                    <a:lnTo>
                      <a:pt x="1" y="32"/>
                    </a:lnTo>
                    <a:lnTo>
                      <a:pt x="0" y="41"/>
                    </a:lnTo>
                    <a:lnTo>
                      <a:pt x="9" y="41"/>
                    </a:lnTo>
                    <a:lnTo>
                      <a:pt x="12" y="29"/>
                    </a:lnTo>
                    <a:lnTo>
                      <a:pt x="18" y="18"/>
                    </a:lnTo>
                    <a:lnTo>
                      <a:pt x="29" y="11"/>
                    </a:lnTo>
                    <a:lnTo>
                      <a:pt x="41" y="9"/>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2" name="Freeform 333"/>
              <p:cNvSpPr>
                <a:spLocks/>
              </p:cNvSpPr>
              <p:nvPr/>
            </p:nvSpPr>
            <p:spPr bwMode="auto">
              <a:xfrm>
                <a:off x="4879" y="754"/>
                <a:ext cx="14"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41"/>
                    </a:moveTo>
                    <a:lnTo>
                      <a:pt x="39" y="32"/>
                    </a:lnTo>
                    <a:lnTo>
                      <a:pt x="37" y="25"/>
                    </a:lnTo>
                    <a:lnTo>
                      <a:pt x="33" y="18"/>
                    </a:lnTo>
                    <a:lnTo>
                      <a:pt x="27" y="13"/>
                    </a:lnTo>
                    <a:lnTo>
                      <a:pt x="22" y="8"/>
                    </a:lnTo>
                    <a:lnTo>
                      <a:pt x="15" y="3"/>
                    </a:lnTo>
                    <a:lnTo>
                      <a:pt x="8" y="1"/>
                    </a:lnTo>
                    <a:lnTo>
                      <a:pt x="0" y="0"/>
                    </a:lnTo>
                    <a:lnTo>
                      <a:pt x="0" y="9"/>
                    </a:lnTo>
                    <a:lnTo>
                      <a:pt x="11" y="11"/>
                    </a:lnTo>
                    <a:lnTo>
                      <a:pt x="22" y="18"/>
                    </a:lnTo>
                    <a:lnTo>
                      <a:pt x="29" y="29"/>
                    </a:lnTo>
                    <a:lnTo>
                      <a:pt x="31" y="41"/>
                    </a:lnTo>
                    <a:lnTo>
                      <a:pt x="4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3" name="Freeform 334"/>
              <p:cNvSpPr>
                <a:spLocks/>
              </p:cNvSpPr>
              <p:nvPr/>
            </p:nvSpPr>
            <p:spPr bwMode="auto">
              <a:xfrm>
                <a:off x="4879" y="768"/>
                <a:ext cx="14" cy="13"/>
              </a:xfrm>
              <a:custGeom>
                <a:avLst/>
                <a:gdLst>
                  <a:gd name="T0" fmla="*/ 0 w 40"/>
                  <a:gd name="T1" fmla="*/ 0 h 40"/>
                  <a:gd name="T2" fmla="*/ 0 w 40"/>
                  <a:gd name="T3" fmla="*/ 0 h 40"/>
                  <a:gd name="T4" fmla="*/ 0 w 40"/>
                  <a:gd name="T5" fmla="*/ 0 h 40"/>
                  <a:gd name="T6" fmla="*/ 0 w 40"/>
                  <a:gd name="T7" fmla="*/ 0 h 40"/>
                  <a:gd name="T8" fmla="*/ 0 w 40"/>
                  <a:gd name="T9" fmla="*/ 0 h 40"/>
                  <a:gd name="T10" fmla="*/ 0 w 40"/>
                  <a:gd name="T11" fmla="*/ 0 h 40"/>
                  <a:gd name="T12" fmla="*/ 0 w 40"/>
                  <a:gd name="T13" fmla="*/ 0 h 40"/>
                  <a:gd name="T14" fmla="*/ 0 w 40"/>
                  <a:gd name="T15" fmla="*/ 0 h 40"/>
                  <a:gd name="T16" fmla="*/ 0 w 40"/>
                  <a:gd name="T17" fmla="*/ 0 h 40"/>
                  <a:gd name="T18" fmla="*/ 0 w 40"/>
                  <a:gd name="T19" fmla="*/ 0 h 40"/>
                  <a:gd name="T20" fmla="*/ 0 w 40"/>
                  <a:gd name="T21" fmla="*/ 0 h 40"/>
                  <a:gd name="T22" fmla="*/ 0 w 40"/>
                  <a:gd name="T23" fmla="*/ 0 h 40"/>
                  <a:gd name="T24" fmla="*/ 0 w 40"/>
                  <a:gd name="T25" fmla="*/ 0 h 40"/>
                  <a:gd name="T26" fmla="*/ 0 w 40"/>
                  <a:gd name="T27" fmla="*/ 0 h 40"/>
                  <a:gd name="T28" fmla="*/ 0 w 40"/>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0">
                    <a:moveTo>
                      <a:pt x="0" y="40"/>
                    </a:moveTo>
                    <a:lnTo>
                      <a:pt x="8" y="39"/>
                    </a:lnTo>
                    <a:lnTo>
                      <a:pt x="15" y="37"/>
                    </a:lnTo>
                    <a:lnTo>
                      <a:pt x="22" y="33"/>
                    </a:lnTo>
                    <a:lnTo>
                      <a:pt x="29" y="29"/>
                    </a:lnTo>
                    <a:lnTo>
                      <a:pt x="33" y="23"/>
                    </a:lnTo>
                    <a:lnTo>
                      <a:pt x="37" y="16"/>
                    </a:lnTo>
                    <a:lnTo>
                      <a:pt x="39" y="8"/>
                    </a:lnTo>
                    <a:lnTo>
                      <a:pt x="40" y="0"/>
                    </a:lnTo>
                    <a:lnTo>
                      <a:pt x="31" y="0"/>
                    </a:lnTo>
                    <a:lnTo>
                      <a:pt x="29" y="11"/>
                    </a:lnTo>
                    <a:lnTo>
                      <a:pt x="22" y="22"/>
                    </a:lnTo>
                    <a:lnTo>
                      <a:pt x="11" y="29"/>
                    </a:lnTo>
                    <a:lnTo>
                      <a:pt x="0" y="31"/>
                    </a:lnTo>
                    <a:lnTo>
                      <a:pt x="0"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4" name="Freeform 335"/>
              <p:cNvSpPr>
                <a:spLocks/>
              </p:cNvSpPr>
              <p:nvPr/>
            </p:nvSpPr>
            <p:spPr bwMode="auto">
              <a:xfrm>
                <a:off x="4866" y="768"/>
                <a:ext cx="13"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0" y="0"/>
                    </a:moveTo>
                    <a:lnTo>
                      <a:pt x="1" y="8"/>
                    </a:lnTo>
                    <a:lnTo>
                      <a:pt x="3" y="16"/>
                    </a:lnTo>
                    <a:lnTo>
                      <a:pt x="7" y="23"/>
                    </a:lnTo>
                    <a:lnTo>
                      <a:pt x="12" y="29"/>
                    </a:lnTo>
                    <a:lnTo>
                      <a:pt x="17" y="33"/>
                    </a:lnTo>
                    <a:lnTo>
                      <a:pt x="24" y="37"/>
                    </a:lnTo>
                    <a:lnTo>
                      <a:pt x="32" y="39"/>
                    </a:lnTo>
                    <a:lnTo>
                      <a:pt x="41" y="40"/>
                    </a:lnTo>
                    <a:lnTo>
                      <a:pt x="41" y="31"/>
                    </a:lnTo>
                    <a:lnTo>
                      <a:pt x="29" y="29"/>
                    </a:lnTo>
                    <a:lnTo>
                      <a:pt x="18" y="22"/>
                    </a:lnTo>
                    <a:lnTo>
                      <a:pt x="12" y="11"/>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5" name="Freeform 336"/>
              <p:cNvSpPr>
                <a:spLocks/>
              </p:cNvSpPr>
              <p:nvPr/>
            </p:nvSpPr>
            <p:spPr bwMode="auto">
              <a:xfrm>
                <a:off x="4903" y="684"/>
                <a:ext cx="15" cy="15"/>
              </a:xfrm>
              <a:custGeom>
                <a:avLst/>
                <a:gdLst>
                  <a:gd name="T0" fmla="*/ 0 w 45"/>
                  <a:gd name="T1" fmla="*/ 0 h 46"/>
                  <a:gd name="T2" fmla="*/ 0 w 45"/>
                  <a:gd name="T3" fmla="*/ 0 h 46"/>
                  <a:gd name="T4" fmla="*/ 0 w 45"/>
                  <a:gd name="T5" fmla="*/ 0 h 46"/>
                  <a:gd name="T6" fmla="*/ 0 w 45"/>
                  <a:gd name="T7" fmla="*/ 0 h 46"/>
                  <a:gd name="T8" fmla="*/ 0 w 45"/>
                  <a:gd name="T9" fmla="*/ 0 h 46"/>
                  <a:gd name="T10" fmla="*/ 0 w 45"/>
                  <a:gd name="T11" fmla="*/ 0 h 46"/>
                  <a:gd name="T12" fmla="*/ 0 w 45"/>
                  <a:gd name="T13" fmla="*/ 0 h 46"/>
                  <a:gd name="T14" fmla="*/ 0 w 45"/>
                  <a:gd name="T15" fmla="*/ 0 h 46"/>
                  <a:gd name="T16" fmla="*/ 0 w 45"/>
                  <a:gd name="T17" fmla="*/ 0 h 46"/>
                  <a:gd name="T18" fmla="*/ 0 w 45"/>
                  <a:gd name="T19" fmla="*/ 0 h 46"/>
                  <a:gd name="T20" fmla="*/ 0 w 45"/>
                  <a:gd name="T21" fmla="*/ 0 h 46"/>
                  <a:gd name="T22" fmla="*/ 0 w 45"/>
                  <a:gd name="T23" fmla="*/ 0 h 46"/>
                  <a:gd name="T24" fmla="*/ 0 w 45"/>
                  <a:gd name="T25" fmla="*/ 0 h 46"/>
                  <a:gd name="T26" fmla="*/ 0 w 45"/>
                  <a:gd name="T27" fmla="*/ 0 h 46"/>
                  <a:gd name="T28" fmla="*/ 0 w 45"/>
                  <a:gd name="T29" fmla="*/ 0 h 46"/>
                  <a:gd name="T30" fmla="*/ 0 w 45"/>
                  <a:gd name="T31" fmla="*/ 0 h 46"/>
                  <a:gd name="T32" fmla="*/ 0 w 45"/>
                  <a:gd name="T33" fmla="*/ 0 h 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 h="46">
                    <a:moveTo>
                      <a:pt x="0" y="23"/>
                    </a:moveTo>
                    <a:lnTo>
                      <a:pt x="2" y="13"/>
                    </a:lnTo>
                    <a:lnTo>
                      <a:pt x="7" y="6"/>
                    </a:lnTo>
                    <a:lnTo>
                      <a:pt x="14" y="3"/>
                    </a:lnTo>
                    <a:lnTo>
                      <a:pt x="23" y="0"/>
                    </a:lnTo>
                    <a:lnTo>
                      <a:pt x="31" y="3"/>
                    </a:lnTo>
                    <a:lnTo>
                      <a:pt x="38" y="6"/>
                    </a:lnTo>
                    <a:lnTo>
                      <a:pt x="43" y="13"/>
                    </a:lnTo>
                    <a:lnTo>
                      <a:pt x="45" y="23"/>
                    </a:lnTo>
                    <a:lnTo>
                      <a:pt x="43" y="33"/>
                    </a:lnTo>
                    <a:lnTo>
                      <a:pt x="38" y="40"/>
                    </a:lnTo>
                    <a:lnTo>
                      <a:pt x="31" y="44"/>
                    </a:lnTo>
                    <a:lnTo>
                      <a:pt x="23" y="46"/>
                    </a:lnTo>
                    <a:lnTo>
                      <a:pt x="14" y="44"/>
                    </a:lnTo>
                    <a:lnTo>
                      <a:pt x="7" y="40"/>
                    </a:lnTo>
                    <a:lnTo>
                      <a:pt x="2" y="33"/>
                    </a:lnTo>
                    <a:lnTo>
                      <a:pt x="0" y="23"/>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6" name="Freeform 337"/>
              <p:cNvSpPr>
                <a:spLocks/>
              </p:cNvSpPr>
              <p:nvPr/>
            </p:nvSpPr>
            <p:spPr bwMode="auto">
              <a:xfrm>
                <a:off x="4902" y="682"/>
                <a:ext cx="9" cy="9"/>
              </a:xfrm>
              <a:custGeom>
                <a:avLst/>
                <a:gdLst>
                  <a:gd name="T0" fmla="*/ 0 w 27"/>
                  <a:gd name="T1" fmla="*/ 0 h 27"/>
                  <a:gd name="T2" fmla="*/ 0 w 27"/>
                  <a:gd name="T3" fmla="*/ 0 h 27"/>
                  <a:gd name="T4" fmla="*/ 0 w 27"/>
                  <a:gd name="T5" fmla="*/ 0 h 27"/>
                  <a:gd name="T6" fmla="*/ 0 w 27"/>
                  <a:gd name="T7" fmla="*/ 0 h 27"/>
                  <a:gd name="T8" fmla="*/ 0 w 27"/>
                  <a:gd name="T9" fmla="*/ 0 h 27"/>
                  <a:gd name="T10" fmla="*/ 0 w 27"/>
                  <a:gd name="T11" fmla="*/ 0 h 27"/>
                  <a:gd name="T12" fmla="*/ 0 w 27"/>
                  <a:gd name="T13" fmla="*/ 0 h 27"/>
                  <a:gd name="T14" fmla="*/ 0 w 27"/>
                  <a:gd name="T15" fmla="*/ 0 h 27"/>
                  <a:gd name="T16" fmla="*/ 0 w 27"/>
                  <a:gd name="T17" fmla="*/ 0 h 27"/>
                  <a:gd name="T18" fmla="*/ 0 w 27"/>
                  <a:gd name="T19" fmla="*/ 0 h 27"/>
                  <a:gd name="T20" fmla="*/ 0 w 27"/>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27">
                    <a:moveTo>
                      <a:pt x="27" y="0"/>
                    </a:moveTo>
                    <a:lnTo>
                      <a:pt x="16" y="3"/>
                    </a:lnTo>
                    <a:lnTo>
                      <a:pt x="8" y="8"/>
                    </a:lnTo>
                    <a:lnTo>
                      <a:pt x="2" y="17"/>
                    </a:lnTo>
                    <a:lnTo>
                      <a:pt x="0" y="27"/>
                    </a:lnTo>
                    <a:lnTo>
                      <a:pt x="9" y="27"/>
                    </a:lnTo>
                    <a:lnTo>
                      <a:pt x="12" y="19"/>
                    </a:lnTo>
                    <a:lnTo>
                      <a:pt x="14" y="15"/>
                    </a:lnTo>
                    <a:lnTo>
                      <a:pt x="19" y="11"/>
                    </a:lnTo>
                    <a:lnTo>
                      <a:pt x="27" y="9"/>
                    </a:lnTo>
                    <a:lnTo>
                      <a:pt x="2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7" name="Freeform 338"/>
              <p:cNvSpPr>
                <a:spLocks/>
              </p:cNvSpPr>
              <p:nvPr/>
            </p:nvSpPr>
            <p:spPr bwMode="auto">
              <a:xfrm>
                <a:off x="4911" y="682"/>
                <a:ext cx="9" cy="9"/>
              </a:xfrm>
              <a:custGeom>
                <a:avLst/>
                <a:gdLst>
                  <a:gd name="T0" fmla="*/ 0 w 28"/>
                  <a:gd name="T1" fmla="*/ 0 h 27"/>
                  <a:gd name="T2" fmla="*/ 0 w 28"/>
                  <a:gd name="T3" fmla="*/ 0 h 27"/>
                  <a:gd name="T4" fmla="*/ 0 w 28"/>
                  <a:gd name="T5" fmla="*/ 0 h 27"/>
                  <a:gd name="T6" fmla="*/ 0 w 28"/>
                  <a:gd name="T7" fmla="*/ 0 h 27"/>
                  <a:gd name="T8" fmla="*/ 0 w 28"/>
                  <a:gd name="T9" fmla="*/ 0 h 27"/>
                  <a:gd name="T10" fmla="*/ 0 w 28"/>
                  <a:gd name="T11" fmla="*/ 0 h 27"/>
                  <a:gd name="T12" fmla="*/ 0 w 28"/>
                  <a:gd name="T13" fmla="*/ 0 h 27"/>
                  <a:gd name="T14" fmla="*/ 0 w 28"/>
                  <a:gd name="T15" fmla="*/ 0 h 27"/>
                  <a:gd name="T16" fmla="*/ 0 w 28"/>
                  <a:gd name="T17" fmla="*/ 0 h 27"/>
                  <a:gd name="T18" fmla="*/ 0 w 28"/>
                  <a:gd name="T19" fmla="*/ 0 h 27"/>
                  <a:gd name="T20" fmla="*/ 0 w 28"/>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 h="27">
                    <a:moveTo>
                      <a:pt x="28" y="27"/>
                    </a:moveTo>
                    <a:lnTo>
                      <a:pt x="25" y="16"/>
                    </a:lnTo>
                    <a:lnTo>
                      <a:pt x="19" y="8"/>
                    </a:lnTo>
                    <a:lnTo>
                      <a:pt x="10" y="3"/>
                    </a:lnTo>
                    <a:lnTo>
                      <a:pt x="0" y="0"/>
                    </a:lnTo>
                    <a:lnTo>
                      <a:pt x="0" y="9"/>
                    </a:lnTo>
                    <a:lnTo>
                      <a:pt x="7" y="11"/>
                    </a:lnTo>
                    <a:lnTo>
                      <a:pt x="14" y="15"/>
                    </a:lnTo>
                    <a:lnTo>
                      <a:pt x="17" y="20"/>
                    </a:lnTo>
                    <a:lnTo>
                      <a:pt x="18" y="27"/>
                    </a:lnTo>
                    <a:lnTo>
                      <a:pt x="28"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8" name="Freeform 339"/>
              <p:cNvSpPr>
                <a:spLocks/>
              </p:cNvSpPr>
              <p:nvPr/>
            </p:nvSpPr>
            <p:spPr bwMode="auto">
              <a:xfrm>
                <a:off x="4911" y="691"/>
                <a:ext cx="9" cy="9"/>
              </a:xfrm>
              <a:custGeom>
                <a:avLst/>
                <a:gdLst>
                  <a:gd name="T0" fmla="*/ 0 w 28"/>
                  <a:gd name="T1" fmla="*/ 0 h 27"/>
                  <a:gd name="T2" fmla="*/ 0 w 28"/>
                  <a:gd name="T3" fmla="*/ 0 h 27"/>
                  <a:gd name="T4" fmla="*/ 0 w 28"/>
                  <a:gd name="T5" fmla="*/ 0 h 27"/>
                  <a:gd name="T6" fmla="*/ 0 w 28"/>
                  <a:gd name="T7" fmla="*/ 0 h 27"/>
                  <a:gd name="T8" fmla="*/ 0 w 28"/>
                  <a:gd name="T9" fmla="*/ 0 h 27"/>
                  <a:gd name="T10" fmla="*/ 0 w 28"/>
                  <a:gd name="T11" fmla="*/ 0 h 27"/>
                  <a:gd name="T12" fmla="*/ 0 w 28"/>
                  <a:gd name="T13" fmla="*/ 0 h 27"/>
                  <a:gd name="T14" fmla="*/ 0 w 28"/>
                  <a:gd name="T15" fmla="*/ 0 h 27"/>
                  <a:gd name="T16" fmla="*/ 0 w 28"/>
                  <a:gd name="T17" fmla="*/ 0 h 27"/>
                  <a:gd name="T18" fmla="*/ 0 w 28"/>
                  <a:gd name="T19" fmla="*/ 0 h 27"/>
                  <a:gd name="T20" fmla="*/ 0 w 28"/>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 h="27">
                    <a:moveTo>
                      <a:pt x="0" y="27"/>
                    </a:moveTo>
                    <a:lnTo>
                      <a:pt x="10" y="25"/>
                    </a:lnTo>
                    <a:lnTo>
                      <a:pt x="19" y="19"/>
                    </a:lnTo>
                    <a:lnTo>
                      <a:pt x="25" y="11"/>
                    </a:lnTo>
                    <a:lnTo>
                      <a:pt x="28" y="0"/>
                    </a:lnTo>
                    <a:lnTo>
                      <a:pt x="18" y="0"/>
                    </a:lnTo>
                    <a:lnTo>
                      <a:pt x="17" y="7"/>
                    </a:lnTo>
                    <a:lnTo>
                      <a:pt x="12" y="13"/>
                    </a:lnTo>
                    <a:lnTo>
                      <a:pt x="7" y="17"/>
                    </a:lnTo>
                    <a:lnTo>
                      <a:pt x="0" y="18"/>
                    </a:lnTo>
                    <a:lnTo>
                      <a:pt x="0"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9" name="Freeform 340"/>
              <p:cNvSpPr>
                <a:spLocks/>
              </p:cNvSpPr>
              <p:nvPr/>
            </p:nvSpPr>
            <p:spPr bwMode="auto">
              <a:xfrm>
                <a:off x="4902" y="691"/>
                <a:ext cx="9" cy="9"/>
              </a:xfrm>
              <a:custGeom>
                <a:avLst/>
                <a:gdLst>
                  <a:gd name="T0" fmla="*/ 0 w 27"/>
                  <a:gd name="T1" fmla="*/ 0 h 27"/>
                  <a:gd name="T2" fmla="*/ 0 w 27"/>
                  <a:gd name="T3" fmla="*/ 0 h 27"/>
                  <a:gd name="T4" fmla="*/ 0 w 27"/>
                  <a:gd name="T5" fmla="*/ 0 h 27"/>
                  <a:gd name="T6" fmla="*/ 0 w 27"/>
                  <a:gd name="T7" fmla="*/ 0 h 27"/>
                  <a:gd name="T8" fmla="*/ 0 w 27"/>
                  <a:gd name="T9" fmla="*/ 0 h 27"/>
                  <a:gd name="T10" fmla="*/ 0 w 27"/>
                  <a:gd name="T11" fmla="*/ 0 h 27"/>
                  <a:gd name="T12" fmla="*/ 0 w 27"/>
                  <a:gd name="T13" fmla="*/ 0 h 27"/>
                  <a:gd name="T14" fmla="*/ 0 w 27"/>
                  <a:gd name="T15" fmla="*/ 0 h 27"/>
                  <a:gd name="T16" fmla="*/ 0 w 27"/>
                  <a:gd name="T17" fmla="*/ 0 h 27"/>
                  <a:gd name="T18" fmla="*/ 0 w 27"/>
                  <a:gd name="T19" fmla="*/ 0 h 27"/>
                  <a:gd name="T20" fmla="*/ 0 w 27"/>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27">
                    <a:moveTo>
                      <a:pt x="0" y="0"/>
                    </a:moveTo>
                    <a:lnTo>
                      <a:pt x="3" y="11"/>
                    </a:lnTo>
                    <a:lnTo>
                      <a:pt x="8" y="19"/>
                    </a:lnTo>
                    <a:lnTo>
                      <a:pt x="16" y="25"/>
                    </a:lnTo>
                    <a:lnTo>
                      <a:pt x="27" y="27"/>
                    </a:lnTo>
                    <a:lnTo>
                      <a:pt x="27" y="18"/>
                    </a:lnTo>
                    <a:lnTo>
                      <a:pt x="20" y="17"/>
                    </a:lnTo>
                    <a:lnTo>
                      <a:pt x="14" y="13"/>
                    </a:lnTo>
                    <a:lnTo>
                      <a:pt x="10" y="7"/>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0" name="Rectangle 341"/>
              <p:cNvSpPr>
                <a:spLocks noChangeArrowheads="1"/>
              </p:cNvSpPr>
              <p:nvPr/>
            </p:nvSpPr>
            <p:spPr bwMode="auto">
              <a:xfrm>
                <a:off x="4697" y="402"/>
                <a:ext cx="14" cy="1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01" name="Freeform 342"/>
              <p:cNvSpPr>
                <a:spLocks/>
              </p:cNvSpPr>
              <p:nvPr/>
            </p:nvSpPr>
            <p:spPr bwMode="auto">
              <a:xfrm>
                <a:off x="4697" y="400"/>
                <a:ext cx="16" cy="3"/>
              </a:xfrm>
              <a:custGeom>
                <a:avLst/>
                <a:gdLst>
                  <a:gd name="T0" fmla="*/ 0 w 49"/>
                  <a:gd name="T1" fmla="*/ 0 h 9"/>
                  <a:gd name="T2" fmla="*/ 0 w 49"/>
                  <a:gd name="T3" fmla="*/ 0 h 9"/>
                  <a:gd name="T4" fmla="*/ 0 w 49"/>
                  <a:gd name="T5" fmla="*/ 0 h 9"/>
                  <a:gd name="T6" fmla="*/ 0 w 49"/>
                  <a:gd name="T7" fmla="*/ 0 h 9"/>
                  <a:gd name="T8" fmla="*/ 0 w 49"/>
                  <a:gd name="T9" fmla="*/ 0 h 9"/>
                  <a:gd name="T10" fmla="*/ 0 w 49"/>
                  <a:gd name="T11" fmla="*/ 0 h 9"/>
                  <a:gd name="T12" fmla="*/ 0 w 49"/>
                  <a:gd name="T13" fmla="*/ 0 h 9"/>
                  <a:gd name="T14" fmla="*/ 0 w 49"/>
                  <a:gd name="T15" fmla="*/ 0 h 9"/>
                  <a:gd name="T16" fmla="*/ 0 w 49"/>
                  <a:gd name="T17" fmla="*/ 0 h 9"/>
                  <a:gd name="T18" fmla="*/ 0 w 49"/>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9">
                    <a:moveTo>
                      <a:pt x="49" y="5"/>
                    </a:moveTo>
                    <a:lnTo>
                      <a:pt x="44" y="0"/>
                    </a:lnTo>
                    <a:lnTo>
                      <a:pt x="0" y="0"/>
                    </a:lnTo>
                    <a:lnTo>
                      <a:pt x="0" y="9"/>
                    </a:lnTo>
                    <a:lnTo>
                      <a:pt x="44" y="9"/>
                    </a:lnTo>
                    <a:lnTo>
                      <a:pt x="40" y="5"/>
                    </a:lnTo>
                    <a:lnTo>
                      <a:pt x="49" y="5"/>
                    </a:lnTo>
                    <a:lnTo>
                      <a:pt x="49" y="0"/>
                    </a:lnTo>
                    <a:lnTo>
                      <a:pt x="44" y="0"/>
                    </a:lnTo>
                    <a:lnTo>
                      <a:pt x="49"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2" name="Freeform 343"/>
              <p:cNvSpPr>
                <a:spLocks/>
              </p:cNvSpPr>
              <p:nvPr/>
            </p:nvSpPr>
            <p:spPr bwMode="auto">
              <a:xfrm>
                <a:off x="4710" y="402"/>
                <a:ext cx="3" cy="16"/>
              </a:xfrm>
              <a:custGeom>
                <a:avLst/>
                <a:gdLst>
                  <a:gd name="T0" fmla="*/ 0 w 9"/>
                  <a:gd name="T1" fmla="*/ 0 h 50"/>
                  <a:gd name="T2" fmla="*/ 0 w 9"/>
                  <a:gd name="T3" fmla="*/ 0 h 50"/>
                  <a:gd name="T4" fmla="*/ 0 w 9"/>
                  <a:gd name="T5" fmla="*/ 0 h 50"/>
                  <a:gd name="T6" fmla="*/ 0 w 9"/>
                  <a:gd name="T7" fmla="*/ 0 h 50"/>
                  <a:gd name="T8" fmla="*/ 0 w 9"/>
                  <a:gd name="T9" fmla="*/ 0 h 50"/>
                  <a:gd name="T10" fmla="*/ 0 w 9"/>
                  <a:gd name="T11" fmla="*/ 0 h 50"/>
                  <a:gd name="T12" fmla="*/ 0 w 9"/>
                  <a:gd name="T13" fmla="*/ 0 h 50"/>
                  <a:gd name="T14" fmla="*/ 0 w 9"/>
                  <a:gd name="T15" fmla="*/ 0 h 50"/>
                  <a:gd name="T16" fmla="*/ 0 w 9"/>
                  <a:gd name="T17" fmla="*/ 0 h 50"/>
                  <a:gd name="T18" fmla="*/ 0 w 9"/>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0">
                    <a:moveTo>
                      <a:pt x="4" y="50"/>
                    </a:moveTo>
                    <a:lnTo>
                      <a:pt x="9" y="45"/>
                    </a:lnTo>
                    <a:lnTo>
                      <a:pt x="9" y="0"/>
                    </a:lnTo>
                    <a:lnTo>
                      <a:pt x="0" y="0"/>
                    </a:lnTo>
                    <a:lnTo>
                      <a:pt x="0" y="45"/>
                    </a:lnTo>
                    <a:lnTo>
                      <a:pt x="4" y="40"/>
                    </a:lnTo>
                    <a:lnTo>
                      <a:pt x="4" y="50"/>
                    </a:lnTo>
                    <a:lnTo>
                      <a:pt x="9" y="50"/>
                    </a:lnTo>
                    <a:lnTo>
                      <a:pt x="9" y="45"/>
                    </a:lnTo>
                    <a:lnTo>
                      <a:pt x="4"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3" name="Freeform 344"/>
              <p:cNvSpPr>
                <a:spLocks/>
              </p:cNvSpPr>
              <p:nvPr/>
            </p:nvSpPr>
            <p:spPr bwMode="auto">
              <a:xfrm>
                <a:off x="4695" y="415"/>
                <a:ext cx="16" cy="3"/>
              </a:xfrm>
              <a:custGeom>
                <a:avLst/>
                <a:gdLst>
                  <a:gd name="T0" fmla="*/ 0 w 48"/>
                  <a:gd name="T1" fmla="*/ 0 h 10"/>
                  <a:gd name="T2" fmla="*/ 0 w 48"/>
                  <a:gd name="T3" fmla="*/ 0 h 10"/>
                  <a:gd name="T4" fmla="*/ 0 w 48"/>
                  <a:gd name="T5" fmla="*/ 0 h 10"/>
                  <a:gd name="T6" fmla="*/ 0 w 48"/>
                  <a:gd name="T7" fmla="*/ 0 h 10"/>
                  <a:gd name="T8" fmla="*/ 0 w 48"/>
                  <a:gd name="T9" fmla="*/ 0 h 10"/>
                  <a:gd name="T10" fmla="*/ 0 w 48"/>
                  <a:gd name="T11" fmla="*/ 0 h 10"/>
                  <a:gd name="T12" fmla="*/ 0 w 48"/>
                  <a:gd name="T13" fmla="*/ 0 h 10"/>
                  <a:gd name="T14" fmla="*/ 0 w 48"/>
                  <a:gd name="T15" fmla="*/ 0 h 10"/>
                  <a:gd name="T16" fmla="*/ 0 w 48"/>
                  <a:gd name="T17" fmla="*/ 0 h 10"/>
                  <a:gd name="T18" fmla="*/ 0 w 48"/>
                  <a:gd name="T19" fmla="*/ 0 h 1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8" h="10">
                    <a:moveTo>
                      <a:pt x="0" y="5"/>
                    </a:moveTo>
                    <a:lnTo>
                      <a:pt x="4" y="10"/>
                    </a:lnTo>
                    <a:lnTo>
                      <a:pt x="48" y="10"/>
                    </a:lnTo>
                    <a:lnTo>
                      <a:pt x="48" y="0"/>
                    </a:lnTo>
                    <a:lnTo>
                      <a:pt x="4" y="0"/>
                    </a:lnTo>
                    <a:lnTo>
                      <a:pt x="9" y="5"/>
                    </a:lnTo>
                    <a:lnTo>
                      <a:pt x="0" y="5"/>
                    </a:lnTo>
                    <a:lnTo>
                      <a:pt x="0" y="10"/>
                    </a:lnTo>
                    <a:lnTo>
                      <a:pt x="4" y="10"/>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4" name="Freeform 345"/>
              <p:cNvSpPr>
                <a:spLocks/>
              </p:cNvSpPr>
              <p:nvPr/>
            </p:nvSpPr>
            <p:spPr bwMode="auto">
              <a:xfrm>
                <a:off x="4695" y="400"/>
                <a:ext cx="3" cy="17"/>
              </a:xfrm>
              <a:custGeom>
                <a:avLst/>
                <a:gdLst>
                  <a:gd name="T0" fmla="*/ 0 w 9"/>
                  <a:gd name="T1" fmla="*/ 0 h 50"/>
                  <a:gd name="T2" fmla="*/ 0 w 9"/>
                  <a:gd name="T3" fmla="*/ 0 h 50"/>
                  <a:gd name="T4" fmla="*/ 0 w 9"/>
                  <a:gd name="T5" fmla="*/ 0 h 50"/>
                  <a:gd name="T6" fmla="*/ 0 w 9"/>
                  <a:gd name="T7" fmla="*/ 0 h 50"/>
                  <a:gd name="T8" fmla="*/ 0 w 9"/>
                  <a:gd name="T9" fmla="*/ 0 h 50"/>
                  <a:gd name="T10" fmla="*/ 0 w 9"/>
                  <a:gd name="T11" fmla="*/ 0 h 50"/>
                  <a:gd name="T12" fmla="*/ 0 w 9"/>
                  <a:gd name="T13" fmla="*/ 0 h 50"/>
                  <a:gd name="T14" fmla="*/ 0 w 9"/>
                  <a:gd name="T15" fmla="*/ 0 h 50"/>
                  <a:gd name="T16" fmla="*/ 0 w 9"/>
                  <a:gd name="T17" fmla="*/ 0 h 50"/>
                  <a:gd name="T18" fmla="*/ 0 w 9"/>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0">
                    <a:moveTo>
                      <a:pt x="4" y="0"/>
                    </a:moveTo>
                    <a:lnTo>
                      <a:pt x="0" y="5"/>
                    </a:lnTo>
                    <a:lnTo>
                      <a:pt x="0" y="50"/>
                    </a:lnTo>
                    <a:lnTo>
                      <a:pt x="9" y="50"/>
                    </a:lnTo>
                    <a:lnTo>
                      <a:pt x="9" y="5"/>
                    </a:lnTo>
                    <a:lnTo>
                      <a:pt x="4" y="9"/>
                    </a:lnTo>
                    <a:lnTo>
                      <a:pt x="4" y="0"/>
                    </a:lnTo>
                    <a:lnTo>
                      <a:pt x="0" y="0"/>
                    </a:lnTo>
                    <a:lnTo>
                      <a:pt x="0" y="5"/>
                    </a:lnTo>
                    <a:lnTo>
                      <a:pt x="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5" name="Rectangle 346"/>
              <p:cNvSpPr>
                <a:spLocks noChangeArrowheads="1"/>
              </p:cNvSpPr>
              <p:nvPr/>
            </p:nvSpPr>
            <p:spPr bwMode="auto">
              <a:xfrm>
                <a:off x="5020" y="663"/>
                <a:ext cx="18" cy="18"/>
              </a:xfrm>
              <a:prstGeom prst="rect">
                <a:avLst/>
              </a:prstGeom>
              <a:solidFill>
                <a:srgbClr val="FF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06" name="Freeform 347"/>
              <p:cNvSpPr>
                <a:spLocks/>
              </p:cNvSpPr>
              <p:nvPr/>
            </p:nvSpPr>
            <p:spPr bwMode="auto">
              <a:xfrm>
                <a:off x="5020" y="661"/>
                <a:ext cx="20"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58" y="4"/>
                    </a:moveTo>
                    <a:lnTo>
                      <a:pt x="54" y="0"/>
                    </a:lnTo>
                    <a:lnTo>
                      <a:pt x="0" y="0"/>
                    </a:lnTo>
                    <a:lnTo>
                      <a:pt x="0" y="9"/>
                    </a:lnTo>
                    <a:lnTo>
                      <a:pt x="54" y="9"/>
                    </a:lnTo>
                    <a:lnTo>
                      <a:pt x="49" y="4"/>
                    </a:lnTo>
                    <a:lnTo>
                      <a:pt x="58" y="4"/>
                    </a:lnTo>
                    <a:lnTo>
                      <a:pt x="58" y="0"/>
                    </a:lnTo>
                    <a:lnTo>
                      <a:pt x="54" y="0"/>
                    </a:lnTo>
                    <a:lnTo>
                      <a:pt x="5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7" name="Freeform 348"/>
              <p:cNvSpPr>
                <a:spLocks/>
              </p:cNvSpPr>
              <p:nvPr/>
            </p:nvSpPr>
            <p:spPr bwMode="auto">
              <a:xfrm>
                <a:off x="5037" y="663"/>
                <a:ext cx="3" cy="19"/>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5" y="59"/>
                    </a:moveTo>
                    <a:lnTo>
                      <a:pt x="9" y="55"/>
                    </a:lnTo>
                    <a:lnTo>
                      <a:pt x="9" y="0"/>
                    </a:lnTo>
                    <a:lnTo>
                      <a:pt x="0" y="0"/>
                    </a:lnTo>
                    <a:lnTo>
                      <a:pt x="0" y="55"/>
                    </a:lnTo>
                    <a:lnTo>
                      <a:pt x="5" y="50"/>
                    </a:lnTo>
                    <a:lnTo>
                      <a:pt x="5" y="59"/>
                    </a:lnTo>
                    <a:lnTo>
                      <a:pt x="9" y="59"/>
                    </a:lnTo>
                    <a:lnTo>
                      <a:pt x="9" y="55"/>
                    </a:lnTo>
                    <a:lnTo>
                      <a:pt x="5"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8" name="Freeform 349"/>
              <p:cNvSpPr>
                <a:spLocks/>
              </p:cNvSpPr>
              <p:nvPr/>
            </p:nvSpPr>
            <p:spPr bwMode="auto">
              <a:xfrm>
                <a:off x="5019" y="679"/>
                <a:ext cx="19" cy="3"/>
              </a:xfrm>
              <a:custGeom>
                <a:avLst/>
                <a:gdLst>
                  <a:gd name="T0" fmla="*/ 0 w 59"/>
                  <a:gd name="T1" fmla="*/ 0 h 9"/>
                  <a:gd name="T2" fmla="*/ 0 w 59"/>
                  <a:gd name="T3" fmla="*/ 0 h 9"/>
                  <a:gd name="T4" fmla="*/ 0 w 59"/>
                  <a:gd name="T5" fmla="*/ 0 h 9"/>
                  <a:gd name="T6" fmla="*/ 0 w 59"/>
                  <a:gd name="T7" fmla="*/ 0 h 9"/>
                  <a:gd name="T8" fmla="*/ 0 w 59"/>
                  <a:gd name="T9" fmla="*/ 0 h 9"/>
                  <a:gd name="T10" fmla="*/ 0 w 59"/>
                  <a:gd name="T11" fmla="*/ 0 h 9"/>
                  <a:gd name="T12" fmla="*/ 0 w 59"/>
                  <a:gd name="T13" fmla="*/ 0 h 9"/>
                  <a:gd name="T14" fmla="*/ 0 w 59"/>
                  <a:gd name="T15" fmla="*/ 0 h 9"/>
                  <a:gd name="T16" fmla="*/ 0 w 59"/>
                  <a:gd name="T17" fmla="*/ 0 h 9"/>
                  <a:gd name="T18" fmla="*/ 0 w 59"/>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9" h="9">
                    <a:moveTo>
                      <a:pt x="0" y="5"/>
                    </a:moveTo>
                    <a:lnTo>
                      <a:pt x="5" y="9"/>
                    </a:lnTo>
                    <a:lnTo>
                      <a:pt x="59" y="9"/>
                    </a:lnTo>
                    <a:lnTo>
                      <a:pt x="59" y="0"/>
                    </a:lnTo>
                    <a:lnTo>
                      <a:pt x="5" y="0"/>
                    </a:lnTo>
                    <a:lnTo>
                      <a:pt x="9" y="5"/>
                    </a:lnTo>
                    <a:lnTo>
                      <a:pt x="0" y="5"/>
                    </a:lnTo>
                    <a:lnTo>
                      <a:pt x="0" y="9"/>
                    </a:lnTo>
                    <a:lnTo>
                      <a:pt x="5" y="9"/>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9" name="Freeform 350"/>
              <p:cNvSpPr>
                <a:spLocks/>
              </p:cNvSpPr>
              <p:nvPr/>
            </p:nvSpPr>
            <p:spPr bwMode="auto">
              <a:xfrm>
                <a:off x="5019" y="661"/>
                <a:ext cx="3" cy="20"/>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5" y="0"/>
                    </a:moveTo>
                    <a:lnTo>
                      <a:pt x="0" y="4"/>
                    </a:lnTo>
                    <a:lnTo>
                      <a:pt x="0" y="59"/>
                    </a:lnTo>
                    <a:lnTo>
                      <a:pt x="9" y="59"/>
                    </a:lnTo>
                    <a:lnTo>
                      <a:pt x="9" y="4"/>
                    </a:lnTo>
                    <a:lnTo>
                      <a:pt x="5" y="9"/>
                    </a:lnTo>
                    <a:lnTo>
                      <a:pt x="5" y="0"/>
                    </a:lnTo>
                    <a:lnTo>
                      <a:pt x="0" y="0"/>
                    </a:lnTo>
                    <a:lnTo>
                      <a:pt x="0" y="4"/>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0" name="Freeform 351"/>
              <p:cNvSpPr>
                <a:spLocks/>
              </p:cNvSpPr>
              <p:nvPr/>
            </p:nvSpPr>
            <p:spPr bwMode="auto">
              <a:xfrm>
                <a:off x="5080" y="571"/>
                <a:ext cx="24" cy="24"/>
              </a:xfrm>
              <a:custGeom>
                <a:avLst/>
                <a:gdLst>
                  <a:gd name="T0" fmla="*/ 0 w 72"/>
                  <a:gd name="T1" fmla="*/ 0 h 72"/>
                  <a:gd name="T2" fmla="*/ 0 w 72"/>
                  <a:gd name="T3" fmla="*/ 0 h 72"/>
                  <a:gd name="T4" fmla="*/ 0 w 72"/>
                  <a:gd name="T5" fmla="*/ 0 h 72"/>
                  <a:gd name="T6" fmla="*/ 0 w 72"/>
                  <a:gd name="T7" fmla="*/ 0 h 72"/>
                  <a:gd name="T8" fmla="*/ 0 w 72"/>
                  <a:gd name="T9" fmla="*/ 0 h 72"/>
                  <a:gd name="T10" fmla="*/ 0 w 72"/>
                  <a:gd name="T11" fmla="*/ 0 h 72"/>
                  <a:gd name="T12" fmla="*/ 0 w 72"/>
                  <a:gd name="T13" fmla="*/ 0 h 72"/>
                  <a:gd name="T14" fmla="*/ 0 w 72"/>
                  <a:gd name="T15" fmla="*/ 0 h 72"/>
                  <a:gd name="T16" fmla="*/ 0 w 72"/>
                  <a:gd name="T17" fmla="*/ 0 h 72"/>
                  <a:gd name="T18" fmla="*/ 0 w 72"/>
                  <a:gd name="T19" fmla="*/ 0 h 72"/>
                  <a:gd name="T20" fmla="*/ 0 w 72"/>
                  <a:gd name="T21" fmla="*/ 0 h 72"/>
                  <a:gd name="T22" fmla="*/ 0 w 72"/>
                  <a:gd name="T23" fmla="*/ 0 h 72"/>
                  <a:gd name="T24" fmla="*/ 0 w 72"/>
                  <a:gd name="T25" fmla="*/ 0 h 72"/>
                  <a:gd name="T26" fmla="*/ 0 w 72"/>
                  <a:gd name="T27" fmla="*/ 0 h 72"/>
                  <a:gd name="T28" fmla="*/ 0 w 72"/>
                  <a:gd name="T29" fmla="*/ 0 h 72"/>
                  <a:gd name="T30" fmla="*/ 0 w 72"/>
                  <a:gd name="T31" fmla="*/ 0 h 72"/>
                  <a:gd name="T32" fmla="*/ 0 w 72"/>
                  <a:gd name="T33" fmla="*/ 0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72">
                    <a:moveTo>
                      <a:pt x="0" y="36"/>
                    </a:moveTo>
                    <a:lnTo>
                      <a:pt x="3" y="21"/>
                    </a:lnTo>
                    <a:lnTo>
                      <a:pt x="11" y="9"/>
                    </a:lnTo>
                    <a:lnTo>
                      <a:pt x="23" y="2"/>
                    </a:lnTo>
                    <a:lnTo>
                      <a:pt x="36" y="0"/>
                    </a:lnTo>
                    <a:lnTo>
                      <a:pt x="48" y="2"/>
                    </a:lnTo>
                    <a:lnTo>
                      <a:pt x="60" y="9"/>
                    </a:lnTo>
                    <a:lnTo>
                      <a:pt x="68" y="21"/>
                    </a:lnTo>
                    <a:lnTo>
                      <a:pt x="72" y="36"/>
                    </a:lnTo>
                    <a:lnTo>
                      <a:pt x="68" y="51"/>
                    </a:lnTo>
                    <a:lnTo>
                      <a:pt x="60" y="63"/>
                    </a:lnTo>
                    <a:lnTo>
                      <a:pt x="48" y="70"/>
                    </a:lnTo>
                    <a:lnTo>
                      <a:pt x="36" y="72"/>
                    </a:lnTo>
                    <a:lnTo>
                      <a:pt x="23" y="70"/>
                    </a:lnTo>
                    <a:lnTo>
                      <a:pt x="11" y="63"/>
                    </a:lnTo>
                    <a:lnTo>
                      <a:pt x="3" y="51"/>
                    </a:lnTo>
                    <a:lnTo>
                      <a:pt x="0" y="3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1" name="Freeform 352"/>
              <p:cNvSpPr>
                <a:spLocks/>
              </p:cNvSpPr>
              <p:nvPr/>
            </p:nvSpPr>
            <p:spPr bwMode="auto">
              <a:xfrm>
                <a:off x="5079" y="570"/>
                <a:ext cx="13" cy="13"/>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0"/>
                    </a:moveTo>
                    <a:lnTo>
                      <a:pt x="33" y="1"/>
                    </a:lnTo>
                    <a:lnTo>
                      <a:pt x="26" y="4"/>
                    </a:lnTo>
                    <a:lnTo>
                      <a:pt x="19" y="8"/>
                    </a:lnTo>
                    <a:lnTo>
                      <a:pt x="12" y="13"/>
                    </a:lnTo>
                    <a:lnTo>
                      <a:pt x="7" y="19"/>
                    </a:lnTo>
                    <a:lnTo>
                      <a:pt x="3" y="25"/>
                    </a:lnTo>
                    <a:lnTo>
                      <a:pt x="1" y="33"/>
                    </a:lnTo>
                    <a:lnTo>
                      <a:pt x="0" y="41"/>
                    </a:lnTo>
                    <a:lnTo>
                      <a:pt x="9" y="41"/>
                    </a:lnTo>
                    <a:lnTo>
                      <a:pt x="12" y="29"/>
                    </a:lnTo>
                    <a:lnTo>
                      <a:pt x="19" y="19"/>
                    </a:lnTo>
                    <a:lnTo>
                      <a:pt x="29" y="12"/>
                    </a:lnTo>
                    <a:lnTo>
                      <a:pt x="41" y="10"/>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2" name="Freeform 353"/>
              <p:cNvSpPr>
                <a:spLocks/>
              </p:cNvSpPr>
              <p:nvPr/>
            </p:nvSpPr>
            <p:spPr bwMode="auto">
              <a:xfrm>
                <a:off x="5092" y="570"/>
                <a:ext cx="14" cy="13"/>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41"/>
                    </a:moveTo>
                    <a:lnTo>
                      <a:pt x="39" y="33"/>
                    </a:lnTo>
                    <a:lnTo>
                      <a:pt x="37" y="25"/>
                    </a:lnTo>
                    <a:lnTo>
                      <a:pt x="32" y="19"/>
                    </a:lnTo>
                    <a:lnTo>
                      <a:pt x="28" y="13"/>
                    </a:lnTo>
                    <a:lnTo>
                      <a:pt x="22" y="8"/>
                    </a:lnTo>
                    <a:lnTo>
                      <a:pt x="16" y="4"/>
                    </a:lnTo>
                    <a:lnTo>
                      <a:pt x="8" y="1"/>
                    </a:lnTo>
                    <a:lnTo>
                      <a:pt x="0" y="0"/>
                    </a:lnTo>
                    <a:lnTo>
                      <a:pt x="0" y="10"/>
                    </a:lnTo>
                    <a:lnTo>
                      <a:pt x="11" y="12"/>
                    </a:lnTo>
                    <a:lnTo>
                      <a:pt x="22" y="19"/>
                    </a:lnTo>
                    <a:lnTo>
                      <a:pt x="29" y="29"/>
                    </a:lnTo>
                    <a:lnTo>
                      <a:pt x="31" y="41"/>
                    </a:lnTo>
                    <a:lnTo>
                      <a:pt x="4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3" name="Freeform 354"/>
              <p:cNvSpPr>
                <a:spLocks/>
              </p:cNvSpPr>
              <p:nvPr/>
            </p:nvSpPr>
            <p:spPr bwMode="auto">
              <a:xfrm>
                <a:off x="5092" y="583"/>
                <a:ext cx="14"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0" y="41"/>
                    </a:moveTo>
                    <a:lnTo>
                      <a:pt x="8" y="40"/>
                    </a:lnTo>
                    <a:lnTo>
                      <a:pt x="16" y="37"/>
                    </a:lnTo>
                    <a:lnTo>
                      <a:pt x="22" y="34"/>
                    </a:lnTo>
                    <a:lnTo>
                      <a:pt x="28" y="29"/>
                    </a:lnTo>
                    <a:lnTo>
                      <a:pt x="32" y="22"/>
                    </a:lnTo>
                    <a:lnTo>
                      <a:pt x="37" y="15"/>
                    </a:lnTo>
                    <a:lnTo>
                      <a:pt x="39" y="8"/>
                    </a:lnTo>
                    <a:lnTo>
                      <a:pt x="40" y="0"/>
                    </a:lnTo>
                    <a:lnTo>
                      <a:pt x="31" y="0"/>
                    </a:lnTo>
                    <a:lnTo>
                      <a:pt x="29" y="12"/>
                    </a:lnTo>
                    <a:lnTo>
                      <a:pt x="22" y="22"/>
                    </a:lnTo>
                    <a:lnTo>
                      <a:pt x="11" y="29"/>
                    </a:lnTo>
                    <a:lnTo>
                      <a:pt x="0" y="31"/>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4" name="Freeform 355"/>
              <p:cNvSpPr>
                <a:spLocks/>
              </p:cNvSpPr>
              <p:nvPr/>
            </p:nvSpPr>
            <p:spPr bwMode="auto">
              <a:xfrm>
                <a:off x="5079" y="583"/>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0"/>
                    </a:moveTo>
                    <a:lnTo>
                      <a:pt x="1" y="8"/>
                    </a:lnTo>
                    <a:lnTo>
                      <a:pt x="3" y="15"/>
                    </a:lnTo>
                    <a:lnTo>
                      <a:pt x="7" y="22"/>
                    </a:lnTo>
                    <a:lnTo>
                      <a:pt x="12" y="29"/>
                    </a:lnTo>
                    <a:lnTo>
                      <a:pt x="19" y="34"/>
                    </a:lnTo>
                    <a:lnTo>
                      <a:pt x="26" y="37"/>
                    </a:lnTo>
                    <a:lnTo>
                      <a:pt x="33" y="40"/>
                    </a:lnTo>
                    <a:lnTo>
                      <a:pt x="41" y="41"/>
                    </a:lnTo>
                    <a:lnTo>
                      <a:pt x="41" y="31"/>
                    </a:lnTo>
                    <a:lnTo>
                      <a:pt x="29" y="29"/>
                    </a:lnTo>
                    <a:lnTo>
                      <a:pt x="19" y="22"/>
                    </a:lnTo>
                    <a:lnTo>
                      <a:pt x="12" y="12"/>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5" name="Freeform 356"/>
              <p:cNvSpPr>
                <a:spLocks/>
              </p:cNvSpPr>
              <p:nvPr/>
            </p:nvSpPr>
            <p:spPr bwMode="auto">
              <a:xfrm>
                <a:off x="5002" y="737"/>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w 72"/>
                  <a:gd name="T21" fmla="*/ 0 h 69"/>
                  <a:gd name="T22" fmla="*/ 0 w 72"/>
                  <a:gd name="T23" fmla="*/ 0 h 69"/>
                  <a:gd name="T24" fmla="*/ 0 w 72"/>
                  <a:gd name="T25" fmla="*/ 0 h 69"/>
                  <a:gd name="T26" fmla="*/ 0 w 72"/>
                  <a:gd name="T27" fmla="*/ 0 h 69"/>
                  <a:gd name="T28" fmla="*/ 0 w 72"/>
                  <a:gd name="T29" fmla="*/ 0 h 69"/>
                  <a:gd name="T30" fmla="*/ 0 w 72"/>
                  <a:gd name="T31" fmla="*/ 0 h 69"/>
                  <a:gd name="T32" fmla="*/ 0 w 72"/>
                  <a:gd name="T33" fmla="*/ 0 h 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69">
                    <a:moveTo>
                      <a:pt x="0" y="34"/>
                    </a:moveTo>
                    <a:lnTo>
                      <a:pt x="4" y="19"/>
                    </a:lnTo>
                    <a:lnTo>
                      <a:pt x="12" y="8"/>
                    </a:lnTo>
                    <a:lnTo>
                      <a:pt x="23" y="1"/>
                    </a:lnTo>
                    <a:lnTo>
                      <a:pt x="36" y="0"/>
                    </a:lnTo>
                    <a:lnTo>
                      <a:pt x="49" y="2"/>
                    </a:lnTo>
                    <a:lnTo>
                      <a:pt x="61" y="8"/>
                    </a:lnTo>
                    <a:lnTo>
                      <a:pt x="69" y="19"/>
                    </a:lnTo>
                    <a:lnTo>
                      <a:pt x="72" y="34"/>
                    </a:lnTo>
                    <a:lnTo>
                      <a:pt x="69" y="50"/>
                    </a:lnTo>
                    <a:lnTo>
                      <a:pt x="61" y="61"/>
                    </a:lnTo>
                    <a:lnTo>
                      <a:pt x="49" y="67"/>
                    </a:lnTo>
                    <a:lnTo>
                      <a:pt x="36" y="69"/>
                    </a:lnTo>
                    <a:lnTo>
                      <a:pt x="23" y="68"/>
                    </a:lnTo>
                    <a:lnTo>
                      <a:pt x="12" y="61"/>
                    </a:lnTo>
                    <a:lnTo>
                      <a:pt x="4" y="50"/>
                    </a:lnTo>
                    <a:lnTo>
                      <a:pt x="0" y="34"/>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6" name="Freeform 357"/>
              <p:cNvSpPr>
                <a:spLocks/>
              </p:cNvSpPr>
              <p:nvPr/>
            </p:nvSpPr>
            <p:spPr bwMode="auto">
              <a:xfrm>
                <a:off x="5001" y="735"/>
                <a:ext cx="13"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41" y="0"/>
                    </a:moveTo>
                    <a:lnTo>
                      <a:pt x="33" y="1"/>
                    </a:lnTo>
                    <a:lnTo>
                      <a:pt x="26" y="3"/>
                    </a:lnTo>
                    <a:lnTo>
                      <a:pt x="19" y="7"/>
                    </a:lnTo>
                    <a:lnTo>
                      <a:pt x="12" y="11"/>
                    </a:lnTo>
                    <a:lnTo>
                      <a:pt x="7" y="18"/>
                    </a:lnTo>
                    <a:lnTo>
                      <a:pt x="4" y="25"/>
                    </a:lnTo>
                    <a:lnTo>
                      <a:pt x="2" y="32"/>
                    </a:lnTo>
                    <a:lnTo>
                      <a:pt x="0" y="40"/>
                    </a:lnTo>
                    <a:lnTo>
                      <a:pt x="10" y="40"/>
                    </a:lnTo>
                    <a:lnTo>
                      <a:pt x="11" y="29"/>
                    </a:lnTo>
                    <a:lnTo>
                      <a:pt x="18" y="18"/>
                    </a:lnTo>
                    <a:lnTo>
                      <a:pt x="28" y="11"/>
                    </a:lnTo>
                    <a:lnTo>
                      <a:pt x="41" y="9"/>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7" name="Freeform 358"/>
              <p:cNvSpPr>
                <a:spLocks/>
              </p:cNvSpPr>
              <p:nvPr/>
            </p:nvSpPr>
            <p:spPr bwMode="auto">
              <a:xfrm>
                <a:off x="5014" y="735"/>
                <a:ext cx="14"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41" y="40"/>
                    </a:moveTo>
                    <a:lnTo>
                      <a:pt x="40" y="32"/>
                    </a:lnTo>
                    <a:lnTo>
                      <a:pt x="37" y="25"/>
                    </a:lnTo>
                    <a:lnTo>
                      <a:pt x="33" y="18"/>
                    </a:lnTo>
                    <a:lnTo>
                      <a:pt x="28" y="12"/>
                    </a:lnTo>
                    <a:lnTo>
                      <a:pt x="22" y="7"/>
                    </a:lnTo>
                    <a:lnTo>
                      <a:pt x="15" y="3"/>
                    </a:lnTo>
                    <a:lnTo>
                      <a:pt x="8" y="1"/>
                    </a:lnTo>
                    <a:lnTo>
                      <a:pt x="0" y="0"/>
                    </a:lnTo>
                    <a:lnTo>
                      <a:pt x="0" y="9"/>
                    </a:lnTo>
                    <a:lnTo>
                      <a:pt x="12" y="11"/>
                    </a:lnTo>
                    <a:lnTo>
                      <a:pt x="22" y="18"/>
                    </a:lnTo>
                    <a:lnTo>
                      <a:pt x="29" y="29"/>
                    </a:lnTo>
                    <a:lnTo>
                      <a:pt x="31" y="40"/>
                    </a:lnTo>
                    <a:lnTo>
                      <a:pt x="41"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8" name="Freeform 359"/>
              <p:cNvSpPr>
                <a:spLocks/>
              </p:cNvSpPr>
              <p:nvPr/>
            </p:nvSpPr>
            <p:spPr bwMode="auto">
              <a:xfrm>
                <a:off x="5014" y="748"/>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41"/>
                    </a:moveTo>
                    <a:lnTo>
                      <a:pt x="8" y="40"/>
                    </a:lnTo>
                    <a:lnTo>
                      <a:pt x="15" y="38"/>
                    </a:lnTo>
                    <a:lnTo>
                      <a:pt x="22" y="33"/>
                    </a:lnTo>
                    <a:lnTo>
                      <a:pt x="28" y="28"/>
                    </a:lnTo>
                    <a:lnTo>
                      <a:pt x="33" y="22"/>
                    </a:lnTo>
                    <a:lnTo>
                      <a:pt x="37" y="16"/>
                    </a:lnTo>
                    <a:lnTo>
                      <a:pt x="40" y="9"/>
                    </a:lnTo>
                    <a:lnTo>
                      <a:pt x="41" y="0"/>
                    </a:lnTo>
                    <a:lnTo>
                      <a:pt x="31" y="0"/>
                    </a:lnTo>
                    <a:lnTo>
                      <a:pt x="29" y="12"/>
                    </a:lnTo>
                    <a:lnTo>
                      <a:pt x="22" y="22"/>
                    </a:lnTo>
                    <a:lnTo>
                      <a:pt x="12" y="29"/>
                    </a:lnTo>
                    <a:lnTo>
                      <a:pt x="0" y="32"/>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9" name="Freeform 360"/>
              <p:cNvSpPr>
                <a:spLocks/>
              </p:cNvSpPr>
              <p:nvPr/>
            </p:nvSpPr>
            <p:spPr bwMode="auto">
              <a:xfrm>
                <a:off x="5001" y="748"/>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0"/>
                    </a:moveTo>
                    <a:lnTo>
                      <a:pt x="2" y="9"/>
                    </a:lnTo>
                    <a:lnTo>
                      <a:pt x="4" y="16"/>
                    </a:lnTo>
                    <a:lnTo>
                      <a:pt x="7" y="22"/>
                    </a:lnTo>
                    <a:lnTo>
                      <a:pt x="12" y="28"/>
                    </a:lnTo>
                    <a:lnTo>
                      <a:pt x="19" y="33"/>
                    </a:lnTo>
                    <a:lnTo>
                      <a:pt x="26" y="38"/>
                    </a:lnTo>
                    <a:lnTo>
                      <a:pt x="33" y="40"/>
                    </a:lnTo>
                    <a:lnTo>
                      <a:pt x="41" y="41"/>
                    </a:lnTo>
                    <a:lnTo>
                      <a:pt x="41" y="32"/>
                    </a:lnTo>
                    <a:lnTo>
                      <a:pt x="29" y="29"/>
                    </a:lnTo>
                    <a:lnTo>
                      <a:pt x="19" y="22"/>
                    </a:lnTo>
                    <a:lnTo>
                      <a:pt x="11" y="12"/>
                    </a:lnTo>
                    <a:lnTo>
                      <a:pt x="10"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0" name="Rectangle 361"/>
              <p:cNvSpPr>
                <a:spLocks noChangeArrowheads="1"/>
              </p:cNvSpPr>
              <p:nvPr/>
            </p:nvSpPr>
            <p:spPr bwMode="auto">
              <a:xfrm>
                <a:off x="4909" y="566"/>
                <a:ext cx="12" cy="16"/>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21" name="Freeform 362"/>
              <p:cNvSpPr>
                <a:spLocks/>
              </p:cNvSpPr>
              <p:nvPr/>
            </p:nvSpPr>
            <p:spPr bwMode="auto">
              <a:xfrm>
                <a:off x="4909" y="564"/>
                <a:ext cx="14" cy="3"/>
              </a:xfrm>
              <a:custGeom>
                <a:avLst/>
                <a:gdLst>
                  <a:gd name="T0" fmla="*/ 0 w 41"/>
                  <a:gd name="T1" fmla="*/ 0 h 9"/>
                  <a:gd name="T2" fmla="*/ 0 w 41"/>
                  <a:gd name="T3" fmla="*/ 0 h 9"/>
                  <a:gd name="T4" fmla="*/ 0 w 41"/>
                  <a:gd name="T5" fmla="*/ 0 h 9"/>
                  <a:gd name="T6" fmla="*/ 0 w 41"/>
                  <a:gd name="T7" fmla="*/ 0 h 9"/>
                  <a:gd name="T8" fmla="*/ 0 w 41"/>
                  <a:gd name="T9" fmla="*/ 0 h 9"/>
                  <a:gd name="T10" fmla="*/ 0 w 41"/>
                  <a:gd name="T11" fmla="*/ 0 h 9"/>
                  <a:gd name="T12" fmla="*/ 0 w 41"/>
                  <a:gd name="T13" fmla="*/ 0 h 9"/>
                  <a:gd name="T14" fmla="*/ 0 w 41"/>
                  <a:gd name="T15" fmla="*/ 0 h 9"/>
                  <a:gd name="T16" fmla="*/ 0 w 41"/>
                  <a:gd name="T17" fmla="*/ 0 h 9"/>
                  <a:gd name="T18" fmla="*/ 0 w 41"/>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9">
                    <a:moveTo>
                      <a:pt x="41" y="5"/>
                    </a:moveTo>
                    <a:lnTo>
                      <a:pt x="36" y="0"/>
                    </a:lnTo>
                    <a:lnTo>
                      <a:pt x="0" y="0"/>
                    </a:lnTo>
                    <a:lnTo>
                      <a:pt x="0" y="9"/>
                    </a:lnTo>
                    <a:lnTo>
                      <a:pt x="36" y="9"/>
                    </a:lnTo>
                    <a:lnTo>
                      <a:pt x="31" y="5"/>
                    </a:lnTo>
                    <a:lnTo>
                      <a:pt x="41" y="5"/>
                    </a:lnTo>
                    <a:lnTo>
                      <a:pt x="41" y="0"/>
                    </a:lnTo>
                    <a:lnTo>
                      <a:pt x="36" y="0"/>
                    </a:lnTo>
                    <a:lnTo>
                      <a:pt x="4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2" name="Freeform 363"/>
              <p:cNvSpPr>
                <a:spLocks/>
              </p:cNvSpPr>
              <p:nvPr/>
            </p:nvSpPr>
            <p:spPr bwMode="auto">
              <a:xfrm>
                <a:off x="4919" y="566"/>
                <a:ext cx="4" cy="17"/>
              </a:xfrm>
              <a:custGeom>
                <a:avLst/>
                <a:gdLst>
                  <a:gd name="T0" fmla="*/ 0 w 10"/>
                  <a:gd name="T1" fmla="*/ 0 h 53"/>
                  <a:gd name="T2" fmla="*/ 0 w 10"/>
                  <a:gd name="T3" fmla="*/ 0 h 53"/>
                  <a:gd name="T4" fmla="*/ 0 w 10"/>
                  <a:gd name="T5" fmla="*/ 0 h 53"/>
                  <a:gd name="T6" fmla="*/ 0 w 10"/>
                  <a:gd name="T7" fmla="*/ 0 h 53"/>
                  <a:gd name="T8" fmla="*/ 0 w 10"/>
                  <a:gd name="T9" fmla="*/ 0 h 53"/>
                  <a:gd name="T10" fmla="*/ 0 w 10"/>
                  <a:gd name="T11" fmla="*/ 0 h 53"/>
                  <a:gd name="T12" fmla="*/ 0 w 10"/>
                  <a:gd name="T13" fmla="*/ 0 h 53"/>
                  <a:gd name="T14" fmla="*/ 0 w 10"/>
                  <a:gd name="T15" fmla="*/ 0 h 53"/>
                  <a:gd name="T16" fmla="*/ 0 w 10"/>
                  <a:gd name="T17" fmla="*/ 0 h 53"/>
                  <a:gd name="T18" fmla="*/ 0 w 10"/>
                  <a:gd name="T19" fmla="*/ 0 h 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3">
                    <a:moveTo>
                      <a:pt x="5" y="53"/>
                    </a:moveTo>
                    <a:lnTo>
                      <a:pt x="10" y="48"/>
                    </a:lnTo>
                    <a:lnTo>
                      <a:pt x="10" y="0"/>
                    </a:lnTo>
                    <a:lnTo>
                      <a:pt x="0" y="0"/>
                    </a:lnTo>
                    <a:lnTo>
                      <a:pt x="0" y="48"/>
                    </a:lnTo>
                    <a:lnTo>
                      <a:pt x="5" y="44"/>
                    </a:lnTo>
                    <a:lnTo>
                      <a:pt x="5" y="53"/>
                    </a:lnTo>
                    <a:lnTo>
                      <a:pt x="10" y="53"/>
                    </a:lnTo>
                    <a:lnTo>
                      <a:pt x="10" y="48"/>
                    </a:lnTo>
                    <a:lnTo>
                      <a:pt x="5" y="5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3" name="Freeform 364"/>
              <p:cNvSpPr>
                <a:spLocks/>
              </p:cNvSpPr>
              <p:nvPr/>
            </p:nvSpPr>
            <p:spPr bwMode="auto">
              <a:xfrm>
                <a:off x="4907" y="580"/>
                <a:ext cx="14" cy="3"/>
              </a:xfrm>
              <a:custGeom>
                <a:avLst/>
                <a:gdLst>
                  <a:gd name="T0" fmla="*/ 0 w 41"/>
                  <a:gd name="T1" fmla="*/ 0 h 9"/>
                  <a:gd name="T2" fmla="*/ 0 w 41"/>
                  <a:gd name="T3" fmla="*/ 0 h 9"/>
                  <a:gd name="T4" fmla="*/ 0 w 41"/>
                  <a:gd name="T5" fmla="*/ 0 h 9"/>
                  <a:gd name="T6" fmla="*/ 0 w 41"/>
                  <a:gd name="T7" fmla="*/ 0 h 9"/>
                  <a:gd name="T8" fmla="*/ 0 w 41"/>
                  <a:gd name="T9" fmla="*/ 0 h 9"/>
                  <a:gd name="T10" fmla="*/ 0 w 41"/>
                  <a:gd name="T11" fmla="*/ 0 h 9"/>
                  <a:gd name="T12" fmla="*/ 0 w 41"/>
                  <a:gd name="T13" fmla="*/ 0 h 9"/>
                  <a:gd name="T14" fmla="*/ 0 w 41"/>
                  <a:gd name="T15" fmla="*/ 0 h 9"/>
                  <a:gd name="T16" fmla="*/ 0 w 41"/>
                  <a:gd name="T17" fmla="*/ 0 h 9"/>
                  <a:gd name="T18" fmla="*/ 0 w 41"/>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9">
                    <a:moveTo>
                      <a:pt x="0" y="4"/>
                    </a:moveTo>
                    <a:lnTo>
                      <a:pt x="5" y="9"/>
                    </a:lnTo>
                    <a:lnTo>
                      <a:pt x="41" y="9"/>
                    </a:lnTo>
                    <a:lnTo>
                      <a:pt x="41" y="0"/>
                    </a:lnTo>
                    <a:lnTo>
                      <a:pt x="5" y="0"/>
                    </a:lnTo>
                    <a:lnTo>
                      <a:pt x="10" y="4"/>
                    </a:lnTo>
                    <a:lnTo>
                      <a:pt x="0" y="4"/>
                    </a:lnTo>
                    <a:lnTo>
                      <a:pt x="0" y="9"/>
                    </a:lnTo>
                    <a:lnTo>
                      <a:pt x="5" y="9"/>
                    </a:lnTo>
                    <a:lnTo>
                      <a:pt x="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4" name="Freeform 365"/>
              <p:cNvSpPr>
                <a:spLocks/>
              </p:cNvSpPr>
              <p:nvPr/>
            </p:nvSpPr>
            <p:spPr bwMode="auto">
              <a:xfrm>
                <a:off x="4907" y="564"/>
                <a:ext cx="4" cy="18"/>
              </a:xfrm>
              <a:custGeom>
                <a:avLst/>
                <a:gdLst>
                  <a:gd name="T0" fmla="*/ 0 w 10"/>
                  <a:gd name="T1" fmla="*/ 0 h 53"/>
                  <a:gd name="T2" fmla="*/ 0 w 10"/>
                  <a:gd name="T3" fmla="*/ 0 h 53"/>
                  <a:gd name="T4" fmla="*/ 0 w 10"/>
                  <a:gd name="T5" fmla="*/ 0 h 53"/>
                  <a:gd name="T6" fmla="*/ 0 w 10"/>
                  <a:gd name="T7" fmla="*/ 0 h 53"/>
                  <a:gd name="T8" fmla="*/ 0 w 10"/>
                  <a:gd name="T9" fmla="*/ 0 h 53"/>
                  <a:gd name="T10" fmla="*/ 0 w 10"/>
                  <a:gd name="T11" fmla="*/ 0 h 53"/>
                  <a:gd name="T12" fmla="*/ 0 w 10"/>
                  <a:gd name="T13" fmla="*/ 0 h 53"/>
                  <a:gd name="T14" fmla="*/ 0 w 10"/>
                  <a:gd name="T15" fmla="*/ 0 h 53"/>
                  <a:gd name="T16" fmla="*/ 0 w 10"/>
                  <a:gd name="T17" fmla="*/ 0 h 53"/>
                  <a:gd name="T18" fmla="*/ 0 w 10"/>
                  <a:gd name="T19" fmla="*/ 0 h 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3">
                    <a:moveTo>
                      <a:pt x="5" y="0"/>
                    </a:moveTo>
                    <a:lnTo>
                      <a:pt x="0" y="5"/>
                    </a:lnTo>
                    <a:lnTo>
                      <a:pt x="0" y="53"/>
                    </a:lnTo>
                    <a:lnTo>
                      <a:pt x="10" y="53"/>
                    </a:lnTo>
                    <a:lnTo>
                      <a:pt x="10" y="5"/>
                    </a:lnTo>
                    <a:lnTo>
                      <a:pt x="5" y="9"/>
                    </a:lnTo>
                    <a:lnTo>
                      <a:pt x="5" y="0"/>
                    </a:lnTo>
                    <a:lnTo>
                      <a:pt x="0" y="0"/>
                    </a:lnTo>
                    <a:lnTo>
                      <a:pt x="0" y="5"/>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5" name="Rectangle 366"/>
              <p:cNvSpPr>
                <a:spLocks noChangeArrowheads="1"/>
              </p:cNvSpPr>
              <p:nvPr/>
            </p:nvSpPr>
            <p:spPr bwMode="auto">
              <a:xfrm>
                <a:off x="4765" y="568"/>
                <a:ext cx="18" cy="1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26" name="Freeform 367"/>
              <p:cNvSpPr>
                <a:spLocks/>
              </p:cNvSpPr>
              <p:nvPr/>
            </p:nvSpPr>
            <p:spPr bwMode="auto">
              <a:xfrm>
                <a:off x="4765" y="567"/>
                <a:ext cx="20"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58" y="5"/>
                    </a:moveTo>
                    <a:lnTo>
                      <a:pt x="53" y="0"/>
                    </a:lnTo>
                    <a:lnTo>
                      <a:pt x="0" y="0"/>
                    </a:lnTo>
                    <a:lnTo>
                      <a:pt x="0" y="9"/>
                    </a:lnTo>
                    <a:lnTo>
                      <a:pt x="53" y="9"/>
                    </a:lnTo>
                    <a:lnTo>
                      <a:pt x="49" y="5"/>
                    </a:lnTo>
                    <a:lnTo>
                      <a:pt x="58" y="5"/>
                    </a:lnTo>
                    <a:lnTo>
                      <a:pt x="58" y="0"/>
                    </a:lnTo>
                    <a:lnTo>
                      <a:pt x="53" y="0"/>
                    </a:lnTo>
                    <a:lnTo>
                      <a:pt x="58"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7" name="Freeform 368"/>
              <p:cNvSpPr>
                <a:spLocks/>
              </p:cNvSpPr>
              <p:nvPr/>
            </p:nvSpPr>
            <p:spPr bwMode="auto">
              <a:xfrm>
                <a:off x="4782" y="568"/>
                <a:ext cx="3" cy="20"/>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4" y="59"/>
                    </a:moveTo>
                    <a:lnTo>
                      <a:pt x="9" y="54"/>
                    </a:lnTo>
                    <a:lnTo>
                      <a:pt x="9" y="0"/>
                    </a:lnTo>
                    <a:lnTo>
                      <a:pt x="0" y="0"/>
                    </a:lnTo>
                    <a:lnTo>
                      <a:pt x="0" y="54"/>
                    </a:lnTo>
                    <a:lnTo>
                      <a:pt x="4" y="50"/>
                    </a:lnTo>
                    <a:lnTo>
                      <a:pt x="4" y="59"/>
                    </a:lnTo>
                    <a:lnTo>
                      <a:pt x="9" y="59"/>
                    </a:lnTo>
                    <a:lnTo>
                      <a:pt x="9" y="54"/>
                    </a:lnTo>
                    <a:lnTo>
                      <a:pt x="4"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8" name="Freeform 369"/>
              <p:cNvSpPr>
                <a:spLocks/>
              </p:cNvSpPr>
              <p:nvPr/>
            </p:nvSpPr>
            <p:spPr bwMode="auto">
              <a:xfrm>
                <a:off x="4764" y="585"/>
                <a:ext cx="19"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0" y="4"/>
                    </a:moveTo>
                    <a:lnTo>
                      <a:pt x="5" y="9"/>
                    </a:lnTo>
                    <a:lnTo>
                      <a:pt x="58" y="9"/>
                    </a:lnTo>
                    <a:lnTo>
                      <a:pt x="58" y="0"/>
                    </a:lnTo>
                    <a:lnTo>
                      <a:pt x="5" y="0"/>
                    </a:lnTo>
                    <a:lnTo>
                      <a:pt x="10" y="4"/>
                    </a:lnTo>
                    <a:lnTo>
                      <a:pt x="0" y="4"/>
                    </a:lnTo>
                    <a:lnTo>
                      <a:pt x="0" y="9"/>
                    </a:lnTo>
                    <a:lnTo>
                      <a:pt x="5" y="9"/>
                    </a:lnTo>
                    <a:lnTo>
                      <a:pt x="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9" name="Freeform 370"/>
              <p:cNvSpPr>
                <a:spLocks/>
              </p:cNvSpPr>
              <p:nvPr/>
            </p:nvSpPr>
            <p:spPr bwMode="auto">
              <a:xfrm>
                <a:off x="4764" y="567"/>
                <a:ext cx="3" cy="19"/>
              </a:xfrm>
              <a:custGeom>
                <a:avLst/>
                <a:gdLst>
                  <a:gd name="T0" fmla="*/ 0 w 10"/>
                  <a:gd name="T1" fmla="*/ 0 h 59"/>
                  <a:gd name="T2" fmla="*/ 0 w 10"/>
                  <a:gd name="T3" fmla="*/ 0 h 59"/>
                  <a:gd name="T4" fmla="*/ 0 w 10"/>
                  <a:gd name="T5" fmla="*/ 0 h 59"/>
                  <a:gd name="T6" fmla="*/ 0 w 10"/>
                  <a:gd name="T7" fmla="*/ 0 h 59"/>
                  <a:gd name="T8" fmla="*/ 0 w 10"/>
                  <a:gd name="T9" fmla="*/ 0 h 59"/>
                  <a:gd name="T10" fmla="*/ 0 w 10"/>
                  <a:gd name="T11" fmla="*/ 0 h 59"/>
                  <a:gd name="T12" fmla="*/ 0 w 10"/>
                  <a:gd name="T13" fmla="*/ 0 h 59"/>
                  <a:gd name="T14" fmla="*/ 0 w 10"/>
                  <a:gd name="T15" fmla="*/ 0 h 59"/>
                  <a:gd name="T16" fmla="*/ 0 w 10"/>
                  <a:gd name="T17" fmla="*/ 0 h 59"/>
                  <a:gd name="T18" fmla="*/ 0 w 10"/>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9">
                    <a:moveTo>
                      <a:pt x="5" y="0"/>
                    </a:moveTo>
                    <a:lnTo>
                      <a:pt x="0" y="5"/>
                    </a:lnTo>
                    <a:lnTo>
                      <a:pt x="0" y="59"/>
                    </a:lnTo>
                    <a:lnTo>
                      <a:pt x="10" y="59"/>
                    </a:lnTo>
                    <a:lnTo>
                      <a:pt x="10" y="5"/>
                    </a:lnTo>
                    <a:lnTo>
                      <a:pt x="5" y="9"/>
                    </a:lnTo>
                    <a:lnTo>
                      <a:pt x="5" y="0"/>
                    </a:lnTo>
                    <a:lnTo>
                      <a:pt x="0" y="0"/>
                    </a:lnTo>
                    <a:lnTo>
                      <a:pt x="0" y="5"/>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0" name="Freeform 371"/>
              <p:cNvSpPr>
                <a:spLocks/>
              </p:cNvSpPr>
              <p:nvPr/>
            </p:nvSpPr>
            <p:spPr bwMode="auto">
              <a:xfrm>
                <a:off x="5004" y="710"/>
                <a:ext cx="68" cy="120"/>
              </a:xfrm>
              <a:custGeom>
                <a:avLst/>
                <a:gdLst>
                  <a:gd name="T0" fmla="*/ 0 w 205"/>
                  <a:gd name="T1" fmla="*/ 0 h 360"/>
                  <a:gd name="T2" fmla="*/ 0 w 205"/>
                  <a:gd name="T3" fmla="*/ 0 h 360"/>
                  <a:gd name="T4" fmla="*/ 0 w 205"/>
                  <a:gd name="T5" fmla="*/ 0 h 360"/>
                  <a:gd name="T6" fmla="*/ 0 w 205"/>
                  <a:gd name="T7" fmla="*/ 0 h 360"/>
                  <a:gd name="T8" fmla="*/ 0 w 205"/>
                  <a:gd name="T9" fmla="*/ 0 h 360"/>
                  <a:gd name="T10" fmla="*/ 0 w 205"/>
                  <a:gd name="T11" fmla="*/ 0 h 360"/>
                  <a:gd name="T12" fmla="*/ 0 w 205"/>
                  <a:gd name="T13" fmla="*/ 0 h 360"/>
                  <a:gd name="T14" fmla="*/ 0 w 205"/>
                  <a:gd name="T15" fmla="*/ 0 h 360"/>
                  <a:gd name="T16" fmla="*/ 0 w 205"/>
                  <a:gd name="T17" fmla="*/ 0 h 360"/>
                  <a:gd name="T18" fmla="*/ 0 w 205"/>
                  <a:gd name="T19" fmla="*/ 0 h 360"/>
                  <a:gd name="T20" fmla="*/ 0 w 205"/>
                  <a:gd name="T21" fmla="*/ 0 h 360"/>
                  <a:gd name="T22" fmla="*/ 0 w 205"/>
                  <a:gd name="T23" fmla="*/ 0 h 360"/>
                  <a:gd name="T24" fmla="*/ 0 w 205"/>
                  <a:gd name="T25" fmla="*/ 0 h 360"/>
                  <a:gd name="T26" fmla="*/ 0 w 205"/>
                  <a:gd name="T27" fmla="*/ 0 h 360"/>
                  <a:gd name="T28" fmla="*/ 0 w 205"/>
                  <a:gd name="T29" fmla="*/ 0 h 360"/>
                  <a:gd name="T30" fmla="*/ 0 w 205"/>
                  <a:gd name="T31" fmla="*/ 0 h 360"/>
                  <a:gd name="T32" fmla="*/ 0 w 205"/>
                  <a:gd name="T33" fmla="*/ 0 h 360"/>
                  <a:gd name="T34" fmla="*/ 0 w 205"/>
                  <a:gd name="T35" fmla="*/ 0 h 360"/>
                  <a:gd name="T36" fmla="*/ 0 w 205"/>
                  <a:gd name="T37" fmla="*/ 0 h 360"/>
                  <a:gd name="T38" fmla="*/ 0 w 205"/>
                  <a:gd name="T39" fmla="*/ 0 h 360"/>
                  <a:gd name="T40" fmla="*/ 0 w 205"/>
                  <a:gd name="T41" fmla="*/ 0 h 360"/>
                  <a:gd name="T42" fmla="*/ 0 w 205"/>
                  <a:gd name="T43" fmla="*/ 0 h 360"/>
                  <a:gd name="T44" fmla="*/ 0 w 205"/>
                  <a:gd name="T45" fmla="*/ 0 h 360"/>
                  <a:gd name="T46" fmla="*/ 0 w 205"/>
                  <a:gd name="T47" fmla="*/ 0 h 360"/>
                  <a:gd name="T48" fmla="*/ 0 w 205"/>
                  <a:gd name="T49" fmla="*/ 0 h 360"/>
                  <a:gd name="T50" fmla="*/ 0 w 205"/>
                  <a:gd name="T51" fmla="*/ 0 h 360"/>
                  <a:gd name="T52" fmla="*/ 0 w 205"/>
                  <a:gd name="T53" fmla="*/ 0 h 360"/>
                  <a:gd name="T54" fmla="*/ 0 w 205"/>
                  <a:gd name="T55" fmla="*/ 0 h 360"/>
                  <a:gd name="T56" fmla="*/ 0 w 205"/>
                  <a:gd name="T57" fmla="*/ 0 h 360"/>
                  <a:gd name="T58" fmla="*/ 0 w 205"/>
                  <a:gd name="T59" fmla="*/ 0 h 36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5" h="360">
                    <a:moveTo>
                      <a:pt x="30" y="360"/>
                    </a:moveTo>
                    <a:lnTo>
                      <a:pt x="25" y="334"/>
                    </a:lnTo>
                    <a:lnTo>
                      <a:pt x="23" y="309"/>
                    </a:lnTo>
                    <a:lnTo>
                      <a:pt x="24" y="284"/>
                    </a:lnTo>
                    <a:lnTo>
                      <a:pt x="28" y="261"/>
                    </a:lnTo>
                    <a:lnTo>
                      <a:pt x="33" y="238"/>
                    </a:lnTo>
                    <a:lnTo>
                      <a:pt x="40" y="216"/>
                    </a:lnTo>
                    <a:lnTo>
                      <a:pt x="51" y="195"/>
                    </a:lnTo>
                    <a:lnTo>
                      <a:pt x="62" y="174"/>
                    </a:lnTo>
                    <a:lnTo>
                      <a:pt x="75" y="154"/>
                    </a:lnTo>
                    <a:lnTo>
                      <a:pt x="90" y="136"/>
                    </a:lnTo>
                    <a:lnTo>
                      <a:pt x="107" y="118"/>
                    </a:lnTo>
                    <a:lnTo>
                      <a:pt x="125" y="102"/>
                    </a:lnTo>
                    <a:lnTo>
                      <a:pt x="144" y="86"/>
                    </a:lnTo>
                    <a:lnTo>
                      <a:pt x="164" y="71"/>
                    </a:lnTo>
                    <a:lnTo>
                      <a:pt x="184" y="59"/>
                    </a:lnTo>
                    <a:lnTo>
                      <a:pt x="205" y="46"/>
                    </a:lnTo>
                    <a:lnTo>
                      <a:pt x="132" y="0"/>
                    </a:lnTo>
                    <a:lnTo>
                      <a:pt x="116" y="14"/>
                    </a:lnTo>
                    <a:lnTo>
                      <a:pt x="96" y="33"/>
                    </a:lnTo>
                    <a:lnTo>
                      <a:pt x="74" y="56"/>
                    </a:lnTo>
                    <a:lnTo>
                      <a:pt x="52" y="83"/>
                    </a:lnTo>
                    <a:lnTo>
                      <a:pt x="32" y="110"/>
                    </a:lnTo>
                    <a:lnTo>
                      <a:pt x="15" y="135"/>
                    </a:lnTo>
                    <a:lnTo>
                      <a:pt x="4" y="159"/>
                    </a:lnTo>
                    <a:lnTo>
                      <a:pt x="0" y="178"/>
                    </a:lnTo>
                    <a:lnTo>
                      <a:pt x="3" y="224"/>
                    </a:lnTo>
                    <a:lnTo>
                      <a:pt x="13" y="269"/>
                    </a:lnTo>
                    <a:lnTo>
                      <a:pt x="22" y="314"/>
                    </a:lnTo>
                    <a:lnTo>
                      <a:pt x="30" y="360"/>
                    </a:lnTo>
                    <a:close/>
                  </a:path>
                </a:pathLst>
              </a:custGeom>
              <a:solidFill>
                <a:srgbClr val="007F4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1" name="Freeform 372"/>
              <p:cNvSpPr>
                <a:spLocks/>
              </p:cNvSpPr>
              <p:nvPr/>
            </p:nvSpPr>
            <p:spPr bwMode="auto">
              <a:xfrm>
                <a:off x="5012" y="763"/>
                <a:ext cx="16" cy="67"/>
              </a:xfrm>
              <a:custGeom>
                <a:avLst/>
                <a:gdLst>
                  <a:gd name="T0" fmla="*/ 0 w 49"/>
                  <a:gd name="T1" fmla="*/ 0 h 201"/>
                  <a:gd name="T2" fmla="*/ 0 w 49"/>
                  <a:gd name="T3" fmla="*/ 0 h 201"/>
                  <a:gd name="T4" fmla="*/ 0 w 49"/>
                  <a:gd name="T5" fmla="*/ 0 h 201"/>
                  <a:gd name="T6" fmla="*/ 0 w 49"/>
                  <a:gd name="T7" fmla="*/ 0 h 201"/>
                  <a:gd name="T8" fmla="*/ 0 w 49"/>
                  <a:gd name="T9" fmla="*/ 0 h 201"/>
                  <a:gd name="T10" fmla="*/ 0 w 49"/>
                  <a:gd name="T11" fmla="*/ 0 h 201"/>
                  <a:gd name="T12" fmla="*/ 0 w 49"/>
                  <a:gd name="T13" fmla="*/ 0 h 201"/>
                  <a:gd name="T14" fmla="*/ 0 w 49"/>
                  <a:gd name="T15" fmla="*/ 0 h 201"/>
                  <a:gd name="T16" fmla="*/ 0 w 49"/>
                  <a:gd name="T17" fmla="*/ 0 h 201"/>
                  <a:gd name="T18" fmla="*/ 0 w 49"/>
                  <a:gd name="T19" fmla="*/ 0 h 201"/>
                  <a:gd name="T20" fmla="*/ 0 w 49"/>
                  <a:gd name="T21" fmla="*/ 0 h 201"/>
                  <a:gd name="T22" fmla="*/ 0 w 49"/>
                  <a:gd name="T23" fmla="*/ 0 h 201"/>
                  <a:gd name="T24" fmla="*/ 0 w 49"/>
                  <a:gd name="T25" fmla="*/ 0 h 201"/>
                  <a:gd name="T26" fmla="*/ 0 w 49"/>
                  <a:gd name="T27" fmla="*/ 0 h 201"/>
                  <a:gd name="T28" fmla="*/ 0 w 49"/>
                  <a:gd name="T29" fmla="*/ 0 h 201"/>
                  <a:gd name="T30" fmla="*/ 0 w 49"/>
                  <a:gd name="T31" fmla="*/ 0 h 201"/>
                  <a:gd name="T32" fmla="*/ 0 w 49"/>
                  <a:gd name="T33" fmla="*/ 0 h 201"/>
                  <a:gd name="T34" fmla="*/ 0 w 49"/>
                  <a:gd name="T35" fmla="*/ 0 h 201"/>
                  <a:gd name="T36" fmla="*/ 0 w 49"/>
                  <a:gd name="T37" fmla="*/ 0 h 20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 h="201">
                    <a:moveTo>
                      <a:pt x="46" y="0"/>
                    </a:moveTo>
                    <a:lnTo>
                      <a:pt x="31" y="22"/>
                    </a:lnTo>
                    <a:lnTo>
                      <a:pt x="19" y="45"/>
                    </a:lnTo>
                    <a:lnTo>
                      <a:pt x="10" y="71"/>
                    </a:lnTo>
                    <a:lnTo>
                      <a:pt x="3" y="96"/>
                    </a:lnTo>
                    <a:lnTo>
                      <a:pt x="1" y="122"/>
                    </a:lnTo>
                    <a:lnTo>
                      <a:pt x="0" y="148"/>
                    </a:lnTo>
                    <a:lnTo>
                      <a:pt x="1" y="175"/>
                    </a:lnTo>
                    <a:lnTo>
                      <a:pt x="6" y="201"/>
                    </a:lnTo>
                    <a:lnTo>
                      <a:pt x="9" y="200"/>
                    </a:lnTo>
                    <a:lnTo>
                      <a:pt x="5" y="176"/>
                    </a:lnTo>
                    <a:lnTo>
                      <a:pt x="2" y="151"/>
                    </a:lnTo>
                    <a:lnTo>
                      <a:pt x="3" y="124"/>
                    </a:lnTo>
                    <a:lnTo>
                      <a:pt x="8" y="97"/>
                    </a:lnTo>
                    <a:lnTo>
                      <a:pt x="15" y="71"/>
                    </a:lnTo>
                    <a:lnTo>
                      <a:pt x="24" y="45"/>
                    </a:lnTo>
                    <a:lnTo>
                      <a:pt x="35" y="22"/>
                    </a:lnTo>
                    <a:lnTo>
                      <a:pt x="49" y="3"/>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2" name="Freeform 373"/>
              <p:cNvSpPr>
                <a:spLocks/>
              </p:cNvSpPr>
              <p:nvPr/>
            </p:nvSpPr>
            <p:spPr bwMode="auto">
              <a:xfrm>
                <a:off x="5027" y="725"/>
                <a:ext cx="47" cy="39"/>
              </a:xfrm>
              <a:custGeom>
                <a:avLst/>
                <a:gdLst>
                  <a:gd name="T0" fmla="*/ 0 w 141"/>
                  <a:gd name="T1" fmla="*/ 0 h 117"/>
                  <a:gd name="T2" fmla="*/ 0 w 141"/>
                  <a:gd name="T3" fmla="*/ 0 h 117"/>
                  <a:gd name="T4" fmla="*/ 0 w 141"/>
                  <a:gd name="T5" fmla="*/ 0 h 117"/>
                  <a:gd name="T6" fmla="*/ 0 w 141"/>
                  <a:gd name="T7" fmla="*/ 0 h 117"/>
                  <a:gd name="T8" fmla="*/ 0 w 141"/>
                  <a:gd name="T9" fmla="*/ 0 h 117"/>
                  <a:gd name="T10" fmla="*/ 0 w 141"/>
                  <a:gd name="T11" fmla="*/ 0 h 117"/>
                  <a:gd name="T12" fmla="*/ 0 w 141"/>
                  <a:gd name="T13" fmla="*/ 0 h 117"/>
                  <a:gd name="T14" fmla="*/ 0 w 141"/>
                  <a:gd name="T15" fmla="*/ 0 h 117"/>
                  <a:gd name="T16" fmla="*/ 0 w 141"/>
                  <a:gd name="T17" fmla="*/ 0 h 117"/>
                  <a:gd name="T18" fmla="*/ 0 w 141"/>
                  <a:gd name="T19" fmla="*/ 0 h 117"/>
                  <a:gd name="T20" fmla="*/ 0 w 141"/>
                  <a:gd name="T21" fmla="*/ 0 h 117"/>
                  <a:gd name="T22" fmla="*/ 0 w 141"/>
                  <a:gd name="T23" fmla="*/ 0 h 117"/>
                  <a:gd name="T24" fmla="*/ 0 w 141"/>
                  <a:gd name="T25" fmla="*/ 0 h 117"/>
                  <a:gd name="T26" fmla="*/ 0 w 141"/>
                  <a:gd name="T27" fmla="*/ 0 h 117"/>
                  <a:gd name="T28" fmla="*/ 0 w 141"/>
                  <a:gd name="T29" fmla="*/ 0 h 117"/>
                  <a:gd name="T30" fmla="*/ 0 w 141"/>
                  <a:gd name="T31" fmla="*/ 0 h 117"/>
                  <a:gd name="T32" fmla="*/ 0 w 141"/>
                  <a:gd name="T33" fmla="*/ 0 h 117"/>
                  <a:gd name="T34" fmla="*/ 0 w 141"/>
                  <a:gd name="T35" fmla="*/ 0 h 117"/>
                  <a:gd name="T36" fmla="*/ 0 w 141"/>
                  <a:gd name="T37" fmla="*/ 0 h 117"/>
                  <a:gd name="T38" fmla="*/ 0 w 141"/>
                  <a:gd name="T39" fmla="*/ 0 h 117"/>
                  <a:gd name="T40" fmla="*/ 0 w 141"/>
                  <a:gd name="T41" fmla="*/ 0 h 117"/>
                  <a:gd name="T42" fmla="*/ 0 w 141"/>
                  <a:gd name="T43" fmla="*/ 0 h 117"/>
                  <a:gd name="T44" fmla="*/ 0 w 141"/>
                  <a:gd name="T45" fmla="*/ 0 h 117"/>
                  <a:gd name="T46" fmla="*/ 0 w 141"/>
                  <a:gd name="T47" fmla="*/ 0 h 117"/>
                  <a:gd name="T48" fmla="*/ 0 w 141"/>
                  <a:gd name="T49" fmla="*/ 0 h 117"/>
                  <a:gd name="T50" fmla="*/ 0 w 141"/>
                  <a:gd name="T51" fmla="*/ 0 h 117"/>
                  <a:gd name="T52" fmla="*/ 0 w 141"/>
                  <a:gd name="T53" fmla="*/ 0 h 117"/>
                  <a:gd name="T54" fmla="*/ 0 w 141"/>
                  <a:gd name="T55" fmla="*/ 0 h 11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41" h="117">
                    <a:moveTo>
                      <a:pt x="135" y="0"/>
                    </a:moveTo>
                    <a:lnTo>
                      <a:pt x="115" y="11"/>
                    </a:lnTo>
                    <a:lnTo>
                      <a:pt x="97" y="23"/>
                    </a:lnTo>
                    <a:lnTo>
                      <a:pt x="79" y="37"/>
                    </a:lnTo>
                    <a:lnTo>
                      <a:pt x="62" y="51"/>
                    </a:lnTo>
                    <a:lnTo>
                      <a:pt x="46" y="65"/>
                    </a:lnTo>
                    <a:lnTo>
                      <a:pt x="29" y="81"/>
                    </a:lnTo>
                    <a:lnTo>
                      <a:pt x="14" y="97"/>
                    </a:lnTo>
                    <a:lnTo>
                      <a:pt x="0" y="114"/>
                    </a:lnTo>
                    <a:lnTo>
                      <a:pt x="3" y="117"/>
                    </a:lnTo>
                    <a:lnTo>
                      <a:pt x="18" y="100"/>
                    </a:lnTo>
                    <a:lnTo>
                      <a:pt x="33" y="83"/>
                    </a:lnTo>
                    <a:lnTo>
                      <a:pt x="48" y="68"/>
                    </a:lnTo>
                    <a:lnTo>
                      <a:pt x="66" y="53"/>
                    </a:lnTo>
                    <a:lnTo>
                      <a:pt x="82" y="39"/>
                    </a:lnTo>
                    <a:lnTo>
                      <a:pt x="100" y="26"/>
                    </a:lnTo>
                    <a:lnTo>
                      <a:pt x="118" y="14"/>
                    </a:lnTo>
                    <a:lnTo>
                      <a:pt x="138" y="3"/>
                    </a:lnTo>
                    <a:lnTo>
                      <a:pt x="138" y="2"/>
                    </a:lnTo>
                    <a:lnTo>
                      <a:pt x="138" y="0"/>
                    </a:lnTo>
                    <a:lnTo>
                      <a:pt x="138" y="2"/>
                    </a:lnTo>
                    <a:lnTo>
                      <a:pt x="138" y="3"/>
                    </a:lnTo>
                    <a:lnTo>
                      <a:pt x="141" y="1"/>
                    </a:lnTo>
                    <a:lnTo>
                      <a:pt x="140" y="1"/>
                    </a:lnTo>
                    <a:lnTo>
                      <a:pt x="139" y="2"/>
                    </a:lnTo>
                    <a:lnTo>
                      <a:pt x="136" y="3"/>
                    </a:lnTo>
                    <a:lnTo>
                      <a:pt x="135" y="3"/>
                    </a:lnTo>
                    <a:lnTo>
                      <a:pt x="13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3" name="Freeform 374"/>
              <p:cNvSpPr>
                <a:spLocks/>
              </p:cNvSpPr>
              <p:nvPr/>
            </p:nvSpPr>
            <p:spPr bwMode="auto">
              <a:xfrm>
                <a:off x="5048" y="710"/>
                <a:ext cx="25" cy="16"/>
              </a:xfrm>
              <a:custGeom>
                <a:avLst/>
                <a:gdLst>
                  <a:gd name="T0" fmla="*/ 0 w 76"/>
                  <a:gd name="T1" fmla="*/ 0 h 50"/>
                  <a:gd name="T2" fmla="*/ 0 w 76"/>
                  <a:gd name="T3" fmla="*/ 0 h 50"/>
                  <a:gd name="T4" fmla="*/ 0 w 76"/>
                  <a:gd name="T5" fmla="*/ 0 h 50"/>
                  <a:gd name="T6" fmla="*/ 0 w 76"/>
                  <a:gd name="T7" fmla="*/ 0 h 50"/>
                  <a:gd name="T8" fmla="*/ 0 w 76"/>
                  <a:gd name="T9" fmla="*/ 0 h 50"/>
                  <a:gd name="T10" fmla="*/ 0 w 76"/>
                  <a:gd name="T11" fmla="*/ 0 h 50"/>
                  <a:gd name="T12" fmla="*/ 0 w 76"/>
                  <a:gd name="T13" fmla="*/ 0 h 50"/>
                  <a:gd name="T14" fmla="*/ 0 w 76"/>
                  <a:gd name="T15" fmla="*/ 0 h 50"/>
                  <a:gd name="T16" fmla="*/ 0 w 76"/>
                  <a:gd name="T17" fmla="*/ 0 h 50"/>
                  <a:gd name="T18" fmla="*/ 0 w 76"/>
                  <a:gd name="T19" fmla="*/ 0 h 50"/>
                  <a:gd name="T20" fmla="*/ 0 w 76"/>
                  <a:gd name="T21" fmla="*/ 0 h 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6" h="50">
                    <a:moveTo>
                      <a:pt x="2" y="4"/>
                    </a:moveTo>
                    <a:lnTo>
                      <a:pt x="0" y="4"/>
                    </a:lnTo>
                    <a:lnTo>
                      <a:pt x="73" y="50"/>
                    </a:lnTo>
                    <a:lnTo>
                      <a:pt x="76" y="47"/>
                    </a:lnTo>
                    <a:lnTo>
                      <a:pt x="2" y="1"/>
                    </a:lnTo>
                    <a:lnTo>
                      <a:pt x="2" y="0"/>
                    </a:lnTo>
                    <a:lnTo>
                      <a:pt x="1" y="0"/>
                    </a:lnTo>
                    <a:lnTo>
                      <a:pt x="0" y="1"/>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4" name="Freeform 375"/>
              <p:cNvSpPr>
                <a:spLocks/>
              </p:cNvSpPr>
              <p:nvPr/>
            </p:nvSpPr>
            <p:spPr bwMode="auto">
              <a:xfrm>
                <a:off x="5004" y="710"/>
                <a:ext cx="44" cy="60"/>
              </a:xfrm>
              <a:custGeom>
                <a:avLst/>
                <a:gdLst>
                  <a:gd name="T0" fmla="*/ 0 w 134"/>
                  <a:gd name="T1" fmla="*/ 0 h 179"/>
                  <a:gd name="T2" fmla="*/ 0 w 134"/>
                  <a:gd name="T3" fmla="*/ 0 h 179"/>
                  <a:gd name="T4" fmla="*/ 0 w 134"/>
                  <a:gd name="T5" fmla="*/ 0 h 179"/>
                  <a:gd name="T6" fmla="*/ 0 w 134"/>
                  <a:gd name="T7" fmla="*/ 0 h 179"/>
                  <a:gd name="T8" fmla="*/ 0 w 134"/>
                  <a:gd name="T9" fmla="*/ 0 h 179"/>
                  <a:gd name="T10" fmla="*/ 0 w 134"/>
                  <a:gd name="T11" fmla="*/ 0 h 179"/>
                  <a:gd name="T12" fmla="*/ 0 w 134"/>
                  <a:gd name="T13" fmla="*/ 0 h 179"/>
                  <a:gd name="T14" fmla="*/ 0 w 134"/>
                  <a:gd name="T15" fmla="*/ 0 h 179"/>
                  <a:gd name="T16" fmla="*/ 0 w 134"/>
                  <a:gd name="T17" fmla="*/ 0 h 179"/>
                  <a:gd name="T18" fmla="*/ 0 w 134"/>
                  <a:gd name="T19" fmla="*/ 0 h 179"/>
                  <a:gd name="T20" fmla="*/ 0 w 134"/>
                  <a:gd name="T21" fmla="*/ 0 h 179"/>
                  <a:gd name="T22" fmla="*/ 0 w 134"/>
                  <a:gd name="T23" fmla="*/ 0 h 179"/>
                  <a:gd name="T24" fmla="*/ 0 w 134"/>
                  <a:gd name="T25" fmla="*/ 0 h 179"/>
                  <a:gd name="T26" fmla="*/ 0 w 134"/>
                  <a:gd name="T27" fmla="*/ 0 h 179"/>
                  <a:gd name="T28" fmla="*/ 0 w 134"/>
                  <a:gd name="T29" fmla="*/ 0 h 179"/>
                  <a:gd name="T30" fmla="*/ 0 w 134"/>
                  <a:gd name="T31" fmla="*/ 0 h 179"/>
                  <a:gd name="T32" fmla="*/ 0 w 134"/>
                  <a:gd name="T33" fmla="*/ 0 h 179"/>
                  <a:gd name="T34" fmla="*/ 0 w 134"/>
                  <a:gd name="T35" fmla="*/ 0 h 179"/>
                  <a:gd name="T36" fmla="*/ 0 w 134"/>
                  <a:gd name="T37" fmla="*/ 0 h 17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4" h="179">
                    <a:moveTo>
                      <a:pt x="3" y="179"/>
                    </a:moveTo>
                    <a:lnTo>
                      <a:pt x="7" y="158"/>
                    </a:lnTo>
                    <a:lnTo>
                      <a:pt x="18" y="135"/>
                    </a:lnTo>
                    <a:lnTo>
                      <a:pt x="34" y="111"/>
                    </a:lnTo>
                    <a:lnTo>
                      <a:pt x="55" y="85"/>
                    </a:lnTo>
                    <a:lnTo>
                      <a:pt x="77" y="61"/>
                    </a:lnTo>
                    <a:lnTo>
                      <a:pt x="99" y="39"/>
                    </a:lnTo>
                    <a:lnTo>
                      <a:pt x="118" y="19"/>
                    </a:lnTo>
                    <a:lnTo>
                      <a:pt x="134" y="3"/>
                    </a:lnTo>
                    <a:lnTo>
                      <a:pt x="132" y="0"/>
                    </a:lnTo>
                    <a:lnTo>
                      <a:pt x="116" y="14"/>
                    </a:lnTo>
                    <a:lnTo>
                      <a:pt x="95" y="33"/>
                    </a:lnTo>
                    <a:lnTo>
                      <a:pt x="74" y="57"/>
                    </a:lnTo>
                    <a:lnTo>
                      <a:pt x="52" y="83"/>
                    </a:lnTo>
                    <a:lnTo>
                      <a:pt x="32" y="110"/>
                    </a:lnTo>
                    <a:lnTo>
                      <a:pt x="16" y="136"/>
                    </a:lnTo>
                    <a:lnTo>
                      <a:pt x="4" y="160"/>
                    </a:lnTo>
                    <a:lnTo>
                      <a:pt x="0" y="179"/>
                    </a:lnTo>
                    <a:lnTo>
                      <a:pt x="3"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5" name="Freeform 376"/>
              <p:cNvSpPr>
                <a:spLocks/>
              </p:cNvSpPr>
              <p:nvPr/>
            </p:nvSpPr>
            <p:spPr bwMode="auto">
              <a:xfrm>
                <a:off x="5004" y="770"/>
                <a:ext cx="11" cy="60"/>
              </a:xfrm>
              <a:custGeom>
                <a:avLst/>
                <a:gdLst>
                  <a:gd name="T0" fmla="*/ 0 w 33"/>
                  <a:gd name="T1" fmla="*/ 0 h 182"/>
                  <a:gd name="T2" fmla="*/ 0 w 33"/>
                  <a:gd name="T3" fmla="*/ 0 h 182"/>
                  <a:gd name="T4" fmla="*/ 0 w 33"/>
                  <a:gd name="T5" fmla="*/ 0 h 182"/>
                  <a:gd name="T6" fmla="*/ 0 w 33"/>
                  <a:gd name="T7" fmla="*/ 0 h 182"/>
                  <a:gd name="T8" fmla="*/ 0 w 33"/>
                  <a:gd name="T9" fmla="*/ 0 h 182"/>
                  <a:gd name="T10" fmla="*/ 0 w 33"/>
                  <a:gd name="T11" fmla="*/ 0 h 182"/>
                  <a:gd name="T12" fmla="*/ 0 w 33"/>
                  <a:gd name="T13" fmla="*/ 0 h 182"/>
                  <a:gd name="T14" fmla="*/ 0 w 33"/>
                  <a:gd name="T15" fmla="*/ 0 h 182"/>
                  <a:gd name="T16" fmla="*/ 0 w 33"/>
                  <a:gd name="T17" fmla="*/ 0 h 182"/>
                  <a:gd name="T18" fmla="*/ 0 w 33"/>
                  <a:gd name="T19" fmla="*/ 0 h 182"/>
                  <a:gd name="T20" fmla="*/ 0 w 33"/>
                  <a:gd name="T21" fmla="*/ 0 h 182"/>
                  <a:gd name="T22" fmla="*/ 0 w 33"/>
                  <a:gd name="T23" fmla="*/ 0 h 182"/>
                  <a:gd name="T24" fmla="*/ 0 w 33"/>
                  <a:gd name="T25" fmla="*/ 0 h 18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 h="182">
                    <a:moveTo>
                      <a:pt x="30" y="182"/>
                    </a:moveTo>
                    <a:lnTo>
                      <a:pt x="33" y="181"/>
                    </a:lnTo>
                    <a:lnTo>
                      <a:pt x="26" y="135"/>
                    </a:lnTo>
                    <a:lnTo>
                      <a:pt x="17" y="90"/>
                    </a:lnTo>
                    <a:lnTo>
                      <a:pt x="9" y="46"/>
                    </a:lnTo>
                    <a:lnTo>
                      <a:pt x="3" y="0"/>
                    </a:lnTo>
                    <a:lnTo>
                      <a:pt x="0" y="0"/>
                    </a:lnTo>
                    <a:lnTo>
                      <a:pt x="4" y="46"/>
                    </a:lnTo>
                    <a:lnTo>
                      <a:pt x="12" y="91"/>
                    </a:lnTo>
                    <a:lnTo>
                      <a:pt x="20" y="136"/>
                    </a:lnTo>
                    <a:lnTo>
                      <a:pt x="30" y="182"/>
                    </a:lnTo>
                    <a:lnTo>
                      <a:pt x="33" y="181"/>
                    </a:lnTo>
                    <a:lnTo>
                      <a:pt x="30" y="1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6" name="Freeform 377"/>
              <p:cNvSpPr>
                <a:spLocks/>
              </p:cNvSpPr>
              <p:nvPr/>
            </p:nvSpPr>
            <p:spPr bwMode="auto">
              <a:xfrm>
                <a:off x="5014" y="821"/>
                <a:ext cx="24" cy="52"/>
              </a:xfrm>
              <a:custGeom>
                <a:avLst/>
                <a:gdLst>
                  <a:gd name="T0" fmla="*/ 0 w 73"/>
                  <a:gd name="T1" fmla="*/ 0 h 158"/>
                  <a:gd name="T2" fmla="*/ 0 w 73"/>
                  <a:gd name="T3" fmla="*/ 0 h 158"/>
                  <a:gd name="T4" fmla="*/ 0 w 73"/>
                  <a:gd name="T5" fmla="*/ 0 h 158"/>
                  <a:gd name="T6" fmla="*/ 0 w 73"/>
                  <a:gd name="T7" fmla="*/ 0 h 15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3" h="158">
                    <a:moveTo>
                      <a:pt x="0" y="0"/>
                    </a:moveTo>
                    <a:lnTo>
                      <a:pt x="73" y="158"/>
                    </a:lnTo>
                    <a:lnTo>
                      <a:pt x="0" y="101"/>
                    </a:lnTo>
                    <a:lnTo>
                      <a:pt x="0" y="0"/>
                    </a:lnTo>
                    <a:close/>
                  </a:path>
                </a:pathLst>
              </a:custGeom>
              <a:solidFill>
                <a:srgbClr val="007F4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7" name="Freeform 378"/>
              <p:cNvSpPr>
                <a:spLocks/>
              </p:cNvSpPr>
              <p:nvPr/>
            </p:nvSpPr>
            <p:spPr bwMode="auto">
              <a:xfrm>
                <a:off x="5013" y="820"/>
                <a:ext cx="27" cy="56"/>
              </a:xfrm>
              <a:custGeom>
                <a:avLst/>
                <a:gdLst>
                  <a:gd name="T0" fmla="*/ 0 w 81"/>
                  <a:gd name="T1" fmla="*/ 0 h 167"/>
                  <a:gd name="T2" fmla="*/ 0 w 81"/>
                  <a:gd name="T3" fmla="*/ 0 h 167"/>
                  <a:gd name="T4" fmla="*/ 0 w 81"/>
                  <a:gd name="T5" fmla="*/ 0 h 167"/>
                  <a:gd name="T6" fmla="*/ 0 w 81"/>
                  <a:gd name="T7" fmla="*/ 0 h 167"/>
                  <a:gd name="T8" fmla="*/ 0 w 81"/>
                  <a:gd name="T9" fmla="*/ 0 h 167"/>
                  <a:gd name="T10" fmla="*/ 0 w 81"/>
                  <a:gd name="T11" fmla="*/ 0 h 167"/>
                  <a:gd name="T12" fmla="*/ 0 w 81"/>
                  <a:gd name="T13" fmla="*/ 0 h 167"/>
                  <a:gd name="T14" fmla="*/ 0 w 81"/>
                  <a:gd name="T15" fmla="*/ 0 h 167"/>
                  <a:gd name="T16" fmla="*/ 0 w 81"/>
                  <a:gd name="T17" fmla="*/ 0 h 167"/>
                  <a:gd name="T18" fmla="*/ 0 w 81"/>
                  <a:gd name="T19" fmla="*/ 0 h 1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167">
                    <a:moveTo>
                      <a:pt x="74" y="161"/>
                    </a:moveTo>
                    <a:lnTo>
                      <a:pt x="77" y="159"/>
                    </a:lnTo>
                    <a:lnTo>
                      <a:pt x="3" y="0"/>
                    </a:lnTo>
                    <a:lnTo>
                      <a:pt x="0" y="2"/>
                    </a:lnTo>
                    <a:lnTo>
                      <a:pt x="73" y="160"/>
                    </a:lnTo>
                    <a:lnTo>
                      <a:pt x="76" y="158"/>
                    </a:lnTo>
                    <a:lnTo>
                      <a:pt x="74" y="161"/>
                    </a:lnTo>
                    <a:lnTo>
                      <a:pt x="81" y="167"/>
                    </a:lnTo>
                    <a:lnTo>
                      <a:pt x="77" y="159"/>
                    </a:lnTo>
                    <a:lnTo>
                      <a:pt x="74" y="1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8" name="Freeform 379"/>
              <p:cNvSpPr>
                <a:spLocks/>
              </p:cNvSpPr>
              <p:nvPr/>
            </p:nvSpPr>
            <p:spPr bwMode="auto">
              <a:xfrm>
                <a:off x="5013" y="854"/>
                <a:ext cx="26" cy="20"/>
              </a:xfrm>
              <a:custGeom>
                <a:avLst/>
                <a:gdLst>
                  <a:gd name="T0" fmla="*/ 0 w 76"/>
                  <a:gd name="T1" fmla="*/ 0 h 60"/>
                  <a:gd name="T2" fmla="*/ 0 w 76"/>
                  <a:gd name="T3" fmla="*/ 0 h 60"/>
                  <a:gd name="T4" fmla="*/ 0 w 76"/>
                  <a:gd name="T5" fmla="*/ 0 h 60"/>
                  <a:gd name="T6" fmla="*/ 0 w 76"/>
                  <a:gd name="T7" fmla="*/ 0 h 60"/>
                  <a:gd name="T8" fmla="*/ 0 w 76"/>
                  <a:gd name="T9" fmla="*/ 0 h 60"/>
                  <a:gd name="T10" fmla="*/ 0 w 76"/>
                  <a:gd name="T11" fmla="*/ 0 h 6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6" h="60">
                    <a:moveTo>
                      <a:pt x="0" y="1"/>
                    </a:moveTo>
                    <a:lnTo>
                      <a:pt x="74" y="60"/>
                    </a:lnTo>
                    <a:lnTo>
                      <a:pt x="76" y="57"/>
                    </a:lnTo>
                    <a:lnTo>
                      <a:pt x="3" y="0"/>
                    </a:lnTo>
                    <a:lnTo>
                      <a:pt x="4" y="1"/>
                    </a:lnTo>
                    <a:lnTo>
                      <a:pt x="0"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9" name="Freeform 380"/>
              <p:cNvSpPr>
                <a:spLocks/>
              </p:cNvSpPr>
              <p:nvPr/>
            </p:nvSpPr>
            <p:spPr bwMode="auto">
              <a:xfrm>
                <a:off x="5013" y="817"/>
                <a:ext cx="2" cy="37"/>
              </a:xfrm>
              <a:custGeom>
                <a:avLst/>
                <a:gdLst>
                  <a:gd name="T0" fmla="*/ 1 w 4"/>
                  <a:gd name="T1" fmla="*/ 0 h 112"/>
                  <a:gd name="T2" fmla="*/ 0 w 4"/>
                  <a:gd name="T3" fmla="*/ 0 h 112"/>
                  <a:gd name="T4" fmla="*/ 0 w 4"/>
                  <a:gd name="T5" fmla="*/ 0 h 112"/>
                  <a:gd name="T6" fmla="*/ 1 w 4"/>
                  <a:gd name="T7" fmla="*/ 0 h 112"/>
                  <a:gd name="T8" fmla="*/ 1 w 4"/>
                  <a:gd name="T9" fmla="*/ 0 h 112"/>
                  <a:gd name="T10" fmla="*/ 0 w 4"/>
                  <a:gd name="T11" fmla="*/ 0 h 112"/>
                  <a:gd name="T12" fmla="*/ 1 w 4"/>
                  <a:gd name="T13" fmla="*/ 0 h 112"/>
                  <a:gd name="T14" fmla="*/ 0 w 4"/>
                  <a:gd name="T15" fmla="*/ 0 h 112"/>
                  <a:gd name="T16" fmla="*/ 0 w 4"/>
                  <a:gd name="T17" fmla="*/ 0 h 112"/>
                  <a:gd name="T18" fmla="*/ 1 w 4"/>
                  <a:gd name="T19" fmla="*/ 0 h 1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 h="112">
                    <a:moveTo>
                      <a:pt x="3" y="10"/>
                    </a:moveTo>
                    <a:lnTo>
                      <a:pt x="0" y="11"/>
                    </a:lnTo>
                    <a:lnTo>
                      <a:pt x="0" y="112"/>
                    </a:lnTo>
                    <a:lnTo>
                      <a:pt x="4" y="112"/>
                    </a:lnTo>
                    <a:lnTo>
                      <a:pt x="4" y="11"/>
                    </a:lnTo>
                    <a:lnTo>
                      <a:pt x="0" y="12"/>
                    </a:lnTo>
                    <a:lnTo>
                      <a:pt x="3" y="10"/>
                    </a:lnTo>
                    <a:lnTo>
                      <a:pt x="0" y="0"/>
                    </a:lnTo>
                    <a:lnTo>
                      <a:pt x="0" y="11"/>
                    </a:lnTo>
                    <a:lnTo>
                      <a:pt x="3"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grpSp>
        <p:sp>
          <p:nvSpPr>
            <p:cNvPr id="15" name="Line 382"/>
            <p:cNvSpPr>
              <a:spLocks noChangeShapeType="1"/>
            </p:cNvSpPr>
            <p:nvPr/>
          </p:nvSpPr>
          <p:spPr bwMode="auto">
            <a:xfrm>
              <a:off x="5489106" y="1696272"/>
              <a:ext cx="991138" cy="2288655"/>
            </a:xfrm>
            <a:prstGeom prst="line">
              <a:avLst/>
            </a:prstGeom>
            <a:noFill/>
            <a:ln w="9525">
              <a:solidFill>
                <a:srgbClr val="00206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6" name="Line 383"/>
            <p:cNvSpPr>
              <a:spLocks noChangeShapeType="1"/>
            </p:cNvSpPr>
            <p:nvPr/>
          </p:nvSpPr>
          <p:spPr bwMode="auto">
            <a:xfrm>
              <a:off x="5367443" y="1806134"/>
              <a:ext cx="938529" cy="2187779"/>
            </a:xfrm>
            <a:prstGeom prst="line">
              <a:avLst/>
            </a:prstGeom>
            <a:noFill/>
            <a:ln w="9525">
              <a:solidFill>
                <a:srgbClr val="00206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7" name="Text Box 516"/>
            <p:cNvSpPr txBox="1">
              <a:spLocks noChangeArrowheads="1"/>
            </p:cNvSpPr>
            <p:nvPr/>
          </p:nvSpPr>
          <p:spPr bwMode="auto">
            <a:xfrm>
              <a:off x="5220714" y="884869"/>
              <a:ext cx="1540806" cy="33855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600" b="1" dirty="0" smtClean="0">
                  <a:solidFill>
                    <a:srgbClr val="000000"/>
                  </a:solidFill>
                </a:rPr>
                <a:t>Space </a:t>
              </a:r>
              <a:r>
                <a:rPr lang="en-GB" sz="1600" b="1" dirty="0">
                  <a:solidFill>
                    <a:srgbClr val="000000"/>
                  </a:solidFill>
                </a:rPr>
                <a:t>Station</a:t>
              </a:r>
            </a:p>
          </p:txBody>
        </p:sp>
        <p:sp>
          <p:nvSpPr>
            <p:cNvPr id="18" name="Text Box 518"/>
            <p:cNvSpPr txBox="1">
              <a:spLocks noChangeArrowheads="1"/>
            </p:cNvSpPr>
            <p:nvPr/>
          </p:nvSpPr>
          <p:spPr bwMode="auto">
            <a:xfrm>
              <a:off x="5355826" y="2444899"/>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1</a:t>
              </a:r>
            </a:p>
          </p:txBody>
        </p:sp>
        <p:sp>
          <p:nvSpPr>
            <p:cNvPr id="19" name="Text Box 519"/>
            <p:cNvSpPr txBox="1">
              <a:spLocks noChangeArrowheads="1"/>
            </p:cNvSpPr>
            <p:nvPr/>
          </p:nvSpPr>
          <p:spPr bwMode="auto">
            <a:xfrm>
              <a:off x="5023772" y="2444899"/>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2</a:t>
              </a:r>
            </a:p>
          </p:txBody>
        </p:sp>
        <p:sp>
          <p:nvSpPr>
            <p:cNvPr id="20" name="Text Box 520"/>
            <p:cNvSpPr txBox="1">
              <a:spLocks noChangeArrowheads="1"/>
            </p:cNvSpPr>
            <p:nvPr/>
          </p:nvSpPr>
          <p:spPr bwMode="auto">
            <a:xfrm>
              <a:off x="4630865" y="1627210"/>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3</a:t>
              </a:r>
            </a:p>
          </p:txBody>
        </p:sp>
        <p:sp>
          <p:nvSpPr>
            <p:cNvPr id="21" name="Text Box 602"/>
            <p:cNvSpPr txBox="1">
              <a:spLocks noChangeArrowheads="1"/>
            </p:cNvSpPr>
            <p:nvPr/>
          </p:nvSpPr>
          <p:spPr bwMode="auto">
            <a:xfrm>
              <a:off x="1907704" y="1764135"/>
              <a:ext cx="1875223" cy="33855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600" dirty="0" smtClean="0">
                  <a:solidFill>
                    <a:srgbClr val="000000"/>
                  </a:solidFill>
                </a:rPr>
                <a:t>Satellite </a:t>
              </a:r>
              <a:r>
                <a:rPr lang="en-GB" sz="1600" dirty="0">
                  <a:solidFill>
                    <a:srgbClr val="000000"/>
                  </a:solidFill>
                </a:rPr>
                <a:t>orbit</a:t>
              </a:r>
            </a:p>
          </p:txBody>
        </p:sp>
        <p:grpSp>
          <p:nvGrpSpPr>
            <p:cNvPr id="22" name="Group 611"/>
            <p:cNvGrpSpPr>
              <a:grpSpLocks/>
            </p:cNvGrpSpPr>
            <p:nvPr/>
          </p:nvGrpSpPr>
          <p:grpSpPr bwMode="auto">
            <a:xfrm rot="17461564">
              <a:off x="4017336" y="3003651"/>
              <a:ext cx="1258659" cy="224412"/>
              <a:chOff x="845" y="1748"/>
              <a:chExt cx="4472" cy="798"/>
            </a:xfrm>
          </p:grpSpPr>
          <p:sp>
            <p:nvSpPr>
              <p:cNvPr id="102" name="Oval 612"/>
              <p:cNvSpPr>
                <a:spLocks noChangeArrowheads="1"/>
              </p:cNvSpPr>
              <p:nvPr/>
            </p:nvSpPr>
            <p:spPr bwMode="auto">
              <a:xfrm>
                <a:off x="925" y="1868"/>
                <a:ext cx="4392" cy="527"/>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3" name="Oval 613"/>
              <p:cNvSpPr>
                <a:spLocks noChangeArrowheads="1"/>
              </p:cNvSpPr>
              <p:nvPr/>
            </p:nvSpPr>
            <p:spPr bwMode="auto">
              <a:xfrm rot="-1861871">
                <a:off x="849" y="1767"/>
                <a:ext cx="970" cy="241"/>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4" name="Oval 614"/>
              <p:cNvSpPr>
                <a:spLocks noChangeArrowheads="1"/>
              </p:cNvSpPr>
              <p:nvPr/>
            </p:nvSpPr>
            <p:spPr bwMode="auto">
              <a:xfrm rot="4349741">
                <a:off x="768" y="2286"/>
                <a:ext cx="407" cy="113"/>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5" name="Oval 615"/>
              <p:cNvSpPr>
                <a:spLocks noChangeArrowheads="1"/>
              </p:cNvSpPr>
              <p:nvPr/>
            </p:nvSpPr>
            <p:spPr bwMode="auto">
              <a:xfrm rot="1861871" flipH="1">
                <a:off x="845" y="2277"/>
                <a:ext cx="970" cy="241"/>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6" name="Oval 616"/>
              <p:cNvSpPr>
                <a:spLocks noChangeArrowheads="1"/>
              </p:cNvSpPr>
              <p:nvPr/>
            </p:nvSpPr>
            <p:spPr bwMode="auto">
              <a:xfrm rot="17250259" flipH="1">
                <a:off x="763" y="1895"/>
                <a:ext cx="407" cy="113"/>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grpSp>
        <p:sp>
          <p:nvSpPr>
            <p:cNvPr id="23" name="Text Box 518"/>
            <p:cNvSpPr txBox="1">
              <a:spLocks noChangeArrowheads="1"/>
            </p:cNvSpPr>
            <p:nvPr/>
          </p:nvSpPr>
          <p:spPr bwMode="auto">
            <a:xfrm>
              <a:off x="6222861" y="3004425"/>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4</a:t>
              </a:r>
            </a:p>
          </p:txBody>
        </p:sp>
        <p:sp>
          <p:nvSpPr>
            <p:cNvPr id="24" name="TextBox 619"/>
            <p:cNvSpPr txBox="1">
              <a:spLocks noChangeArrowheads="1"/>
            </p:cNvSpPr>
            <p:nvPr/>
          </p:nvSpPr>
          <p:spPr bwMode="auto">
            <a:xfrm>
              <a:off x="4677901" y="3377402"/>
              <a:ext cx="55124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400" b="1" dirty="0" smtClean="0">
                  <a:solidFill>
                    <a:srgbClr val="000000"/>
                  </a:solidFill>
                </a:rPr>
                <a:t>RPA</a:t>
              </a:r>
              <a:endParaRPr lang="en-GB" sz="1400" b="1" dirty="0">
                <a:solidFill>
                  <a:srgbClr val="000000"/>
                </a:solidFill>
              </a:endParaRPr>
            </a:p>
          </p:txBody>
        </p:sp>
        <p:sp>
          <p:nvSpPr>
            <p:cNvPr id="25" name="Rectangle 23"/>
            <p:cNvSpPr/>
            <p:nvPr/>
          </p:nvSpPr>
          <p:spPr bwMode="auto">
            <a:xfrm>
              <a:off x="6349588" y="4194831"/>
              <a:ext cx="2650795" cy="20214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6" name="Line 385"/>
            <p:cNvSpPr>
              <a:spLocks noChangeShapeType="1"/>
            </p:cNvSpPr>
            <p:nvPr/>
          </p:nvSpPr>
          <p:spPr bwMode="auto">
            <a:xfrm flipH="1" flipV="1">
              <a:off x="6658792" y="5044481"/>
              <a:ext cx="864690" cy="623056"/>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27" name="Rectangle 525"/>
            <p:cNvSpPr>
              <a:spLocks noChangeArrowheads="1"/>
            </p:cNvSpPr>
            <p:nvPr/>
          </p:nvSpPr>
          <p:spPr bwMode="auto">
            <a:xfrm>
              <a:off x="7556944" y="5323202"/>
              <a:ext cx="1224059" cy="524183"/>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28" name="Text Box 526"/>
            <p:cNvSpPr txBox="1">
              <a:spLocks noChangeArrowheads="1"/>
            </p:cNvSpPr>
            <p:nvPr/>
          </p:nvSpPr>
          <p:spPr bwMode="auto">
            <a:xfrm>
              <a:off x="7643463" y="5448368"/>
              <a:ext cx="1051022" cy="273849"/>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eaLnBrk="1" hangingPunct="1"/>
              <a:r>
                <a:rPr lang="en-GB" sz="1200">
                  <a:solidFill>
                    <a:srgbClr val="000000"/>
                  </a:solidFill>
                </a:rPr>
                <a:t>Remote Pilot</a:t>
              </a:r>
            </a:p>
          </p:txBody>
        </p:sp>
        <p:grpSp>
          <p:nvGrpSpPr>
            <p:cNvPr id="29" name="Group 527"/>
            <p:cNvGrpSpPr>
              <a:grpSpLocks/>
            </p:cNvGrpSpPr>
            <p:nvPr/>
          </p:nvGrpSpPr>
          <p:grpSpPr bwMode="auto">
            <a:xfrm>
              <a:off x="7443955" y="5859940"/>
              <a:ext cx="1396683" cy="149094"/>
              <a:chOff x="2394" y="2931"/>
              <a:chExt cx="1270" cy="182"/>
            </a:xfrm>
          </p:grpSpPr>
          <p:sp>
            <p:nvSpPr>
              <p:cNvPr id="92" name="Line 528"/>
              <p:cNvSpPr>
                <a:spLocks noChangeShapeType="1"/>
              </p:cNvSpPr>
              <p:nvPr/>
            </p:nvSpPr>
            <p:spPr bwMode="auto">
              <a:xfrm>
                <a:off x="2535" y="2931"/>
                <a:ext cx="112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3" name="Line 529"/>
              <p:cNvSpPr>
                <a:spLocks noChangeShapeType="1"/>
              </p:cNvSpPr>
              <p:nvPr/>
            </p:nvSpPr>
            <p:spPr bwMode="auto">
              <a:xfrm flipV="1">
                <a:off x="2394"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4" name="Line 530"/>
              <p:cNvSpPr>
                <a:spLocks noChangeShapeType="1"/>
              </p:cNvSpPr>
              <p:nvPr/>
            </p:nvSpPr>
            <p:spPr bwMode="auto">
              <a:xfrm flipV="1">
                <a:off x="2535"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5" name="Line 531"/>
              <p:cNvSpPr>
                <a:spLocks noChangeShapeType="1"/>
              </p:cNvSpPr>
              <p:nvPr/>
            </p:nvSpPr>
            <p:spPr bwMode="auto">
              <a:xfrm flipV="1">
                <a:off x="2675"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6" name="Line 532"/>
              <p:cNvSpPr>
                <a:spLocks noChangeShapeType="1"/>
              </p:cNvSpPr>
              <p:nvPr/>
            </p:nvSpPr>
            <p:spPr bwMode="auto">
              <a:xfrm flipV="1">
                <a:off x="2816"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7" name="Line 533"/>
              <p:cNvSpPr>
                <a:spLocks noChangeShapeType="1"/>
              </p:cNvSpPr>
              <p:nvPr/>
            </p:nvSpPr>
            <p:spPr bwMode="auto">
              <a:xfrm flipV="1">
                <a:off x="2956"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8" name="Line 534"/>
              <p:cNvSpPr>
                <a:spLocks noChangeShapeType="1"/>
              </p:cNvSpPr>
              <p:nvPr/>
            </p:nvSpPr>
            <p:spPr bwMode="auto">
              <a:xfrm flipV="1">
                <a:off x="3097"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9" name="Line 535"/>
              <p:cNvSpPr>
                <a:spLocks noChangeShapeType="1"/>
              </p:cNvSpPr>
              <p:nvPr/>
            </p:nvSpPr>
            <p:spPr bwMode="auto">
              <a:xfrm flipV="1">
                <a:off x="3237"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00" name="Line 536"/>
              <p:cNvSpPr>
                <a:spLocks noChangeShapeType="1"/>
              </p:cNvSpPr>
              <p:nvPr/>
            </p:nvSpPr>
            <p:spPr bwMode="auto">
              <a:xfrm flipV="1">
                <a:off x="3378"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01" name="Line 537"/>
              <p:cNvSpPr>
                <a:spLocks noChangeShapeType="1"/>
              </p:cNvSpPr>
              <p:nvPr/>
            </p:nvSpPr>
            <p:spPr bwMode="auto">
              <a:xfrm flipV="1">
                <a:off x="3518"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grpSp>
        <p:graphicFrame>
          <p:nvGraphicFramePr>
            <p:cNvPr id="30" name="Object 538">
              <a:hlinkClick r:id="" action="ppaction://ole?verb=0"/>
            </p:cNvPr>
            <p:cNvGraphicFramePr>
              <a:graphicFrameLocks/>
            </p:cNvGraphicFramePr>
            <p:nvPr>
              <p:extLst>
                <p:ext uri="{D42A27DB-BD31-4B8C-83A1-F6EECF244321}">
                  <p14:modId xmlns:p14="http://schemas.microsoft.com/office/powerpoint/2010/main" val="3882014841"/>
                </p:ext>
              </p:extLst>
            </p:nvPr>
          </p:nvGraphicFramePr>
          <p:xfrm>
            <a:off x="8146999" y="4835117"/>
            <a:ext cx="612029" cy="563419"/>
          </p:xfrm>
          <a:graphic>
            <a:graphicData uri="http://schemas.openxmlformats.org/presentationml/2006/ole">
              <mc:AlternateContent xmlns:mc="http://schemas.openxmlformats.org/markup-compatibility/2006">
                <mc:Choice xmlns:v="urn:schemas-microsoft-com:vml" Requires="v">
                  <p:oleObj spid="_x0000_s2101" name="Microsoft ClipArt Gallery" r:id="rId6" imgW="6148388" imgH="5129213" progId="MS_ClipArt_Gallery">
                    <p:embed/>
                  </p:oleObj>
                </mc:Choice>
                <mc:Fallback>
                  <p:oleObj name="Microsoft ClipArt Gallery" r:id="rId6" imgW="6148388" imgH="5129213" progId="MS_ClipArt_Gallery">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46999" y="4835117"/>
                          <a:ext cx="612029" cy="563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1" name="TextBox 536"/>
            <p:cNvSpPr txBox="1">
              <a:spLocks noChangeArrowheads="1"/>
            </p:cNvSpPr>
            <p:nvPr/>
          </p:nvSpPr>
          <p:spPr bwMode="auto">
            <a:xfrm>
              <a:off x="8154168" y="4255575"/>
              <a:ext cx="55496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400" b="1" dirty="0" smtClean="0">
                  <a:solidFill>
                    <a:srgbClr val="000000"/>
                  </a:solidFill>
                </a:rPr>
                <a:t>RPS</a:t>
              </a:r>
              <a:endParaRPr lang="en-GB" sz="1400" b="1" dirty="0">
                <a:solidFill>
                  <a:srgbClr val="000000"/>
                </a:solidFill>
              </a:endParaRPr>
            </a:p>
          </p:txBody>
        </p:sp>
        <p:sp>
          <p:nvSpPr>
            <p:cNvPr id="32" name="Oval 30"/>
            <p:cNvSpPr/>
            <p:nvPr/>
          </p:nvSpPr>
          <p:spPr bwMode="auto">
            <a:xfrm>
              <a:off x="3369539" y="4284290"/>
              <a:ext cx="3995811" cy="1015431"/>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33" name="Oval 32"/>
            <p:cNvSpPr/>
            <p:nvPr/>
          </p:nvSpPr>
          <p:spPr bwMode="auto">
            <a:xfrm>
              <a:off x="5849264" y="4662526"/>
              <a:ext cx="1241433" cy="5430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34" name="TextBox 2"/>
            <p:cNvSpPr txBox="1">
              <a:spLocks noChangeArrowheads="1"/>
            </p:cNvSpPr>
            <p:nvPr/>
          </p:nvSpPr>
          <p:spPr bwMode="auto">
            <a:xfrm>
              <a:off x="5899246" y="4797419"/>
              <a:ext cx="486843" cy="27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a:solidFill>
                    <a:srgbClr val="000000"/>
                  </a:solidFill>
                </a:rPr>
                <a:t>LOS</a:t>
              </a:r>
            </a:p>
          </p:txBody>
        </p:sp>
        <p:sp>
          <p:nvSpPr>
            <p:cNvPr id="35" name="TextBox 332"/>
            <p:cNvSpPr txBox="1">
              <a:spLocks noChangeArrowheads="1"/>
            </p:cNvSpPr>
            <p:nvPr/>
          </p:nvSpPr>
          <p:spPr bwMode="auto">
            <a:xfrm>
              <a:off x="4485115" y="4725635"/>
              <a:ext cx="588268" cy="27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a:solidFill>
                    <a:srgbClr val="000000"/>
                  </a:solidFill>
                </a:rPr>
                <a:t>BLOS</a:t>
              </a:r>
            </a:p>
          </p:txBody>
        </p:sp>
        <p:sp>
          <p:nvSpPr>
            <p:cNvPr id="36" name="TextBox 3"/>
            <p:cNvSpPr txBox="1">
              <a:spLocks noChangeArrowheads="1"/>
            </p:cNvSpPr>
            <p:nvPr/>
          </p:nvSpPr>
          <p:spPr bwMode="auto">
            <a:xfrm>
              <a:off x="318912" y="5692239"/>
              <a:ext cx="1740398" cy="42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100">
                  <a:solidFill>
                    <a:srgbClr val="000000"/>
                  </a:solidFill>
                </a:rPr>
                <a:t>LOS – Radio line-of-sight</a:t>
              </a:r>
            </a:p>
            <a:p>
              <a:pPr eaLnBrk="1" hangingPunct="1"/>
              <a:r>
                <a:rPr lang="en-GB" sz="1100">
                  <a:solidFill>
                    <a:srgbClr val="000000"/>
                  </a:solidFill>
                </a:rPr>
                <a:t>BLOS – Beyond LOS</a:t>
              </a:r>
            </a:p>
          </p:txBody>
        </p:sp>
        <p:sp>
          <p:nvSpPr>
            <p:cNvPr id="37" name="Text Box 6"/>
            <p:cNvSpPr txBox="1">
              <a:spLocks noChangeArrowheads="1"/>
            </p:cNvSpPr>
            <p:nvPr/>
          </p:nvSpPr>
          <p:spPr bwMode="auto">
            <a:xfrm>
              <a:off x="2733709" y="3404624"/>
              <a:ext cx="738821" cy="395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dirty="0">
                  <a:solidFill>
                    <a:srgbClr val="000000"/>
                  </a:solidFill>
                </a:rPr>
                <a:t>VHF - AM</a:t>
              </a:r>
            </a:p>
            <a:p>
              <a:pPr eaLnBrk="1" hangingPunct="1"/>
              <a:r>
                <a:rPr lang="en-GB" dirty="0">
                  <a:solidFill>
                    <a:srgbClr val="000000"/>
                  </a:solidFill>
                </a:rPr>
                <a:t>ATC</a:t>
              </a:r>
            </a:p>
          </p:txBody>
        </p:sp>
        <p:pic>
          <p:nvPicPr>
            <p:cNvPr id="38" name="Picture 390"/>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138394" y="3019173"/>
              <a:ext cx="645043" cy="517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9" name="Straight Arrow Connector 38"/>
            <p:cNvCxnSpPr/>
            <p:nvPr/>
          </p:nvCxnSpPr>
          <p:spPr bwMode="auto">
            <a:xfrm>
              <a:off x="2795121" y="3278274"/>
              <a:ext cx="1319905" cy="337431"/>
            </a:xfrm>
            <a:prstGeom prst="straightConnector1">
              <a:avLst/>
            </a:prstGeom>
            <a:ln>
              <a:solidFill>
                <a:schemeClr val="tx2">
                  <a:lumMod val="75000"/>
                  <a:lumOff val="25000"/>
                </a:schemeClr>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40" name="Group 4"/>
            <p:cNvGrpSpPr>
              <a:grpSpLocks/>
            </p:cNvGrpSpPr>
            <p:nvPr/>
          </p:nvGrpSpPr>
          <p:grpSpPr bwMode="auto">
            <a:xfrm>
              <a:off x="6381534" y="4235602"/>
              <a:ext cx="464515" cy="778428"/>
              <a:chOff x="4612" y="2964"/>
              <a:chExt cx="320" cy="453"/>
            </a:xfrm>
          </p:grpSpPr>
          <p:grpSp>
            <p:nvGrpSpPr>
              <p:cNvPr id="41" name="Group 5"/>
              <p:cNvGrpSpPr>
                <a:grpSpLocks/>
              </p:cNvGrpSpPr>
              <p:nvPr/>
            </p:nvGrpSpPr>
            <p:grpSpPr bwMode="auto">
              <a:xfrm>
                <a:off x="4794" y="3247"/>
                <a:ext cx="9" cy="52"/>
                <a:chOff x="14042" y="11256"/>
                <a:chExt cx="16" cy="91"/>
              </a:xfrm>
            </p:grpSpPr>
            <p:sp>
              <p:nvSpPr>
                <p:cNvPr id="90" name="Rectangle 6"/>
                <p:cNvSpPr>
                  <a:spLocks noChangeArrowheads="1"/>
                </p:cNvSpPr>
                <p:nvPr/>
              </p:nvSpPr>
              <p:spPr bwMode="auto">
                <a:xfrm>
                  <a:off x="14042" y="11264"/>
                  <a:ext cx="16" cy="77"/>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91" name="Line 7"/>
                <p:cNvSpPr>
                  <a:spLocks noChangeShapeType="1"/>
                </p:cNvSpPr>
                <p:nvPr/>
              </p:nvSpPr>
              <p:spPr bwMode="auto">
                <a:xfrm>
                  <a:off x="14054" y="11256"/>
                  <a:ext cx="1" cy="9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grpSp>
          <p:sp>
            <p:nvSpPr>
              <p:cNvPr id="42" name="Rectangle 8"/>
              <p:cNvSpPr>
                <a:spLocks noChangeArrowheads="1"/>
              </p:cNvSpPr>
              <p:nvPr/>
            </p:nvSpPr>
            <p:spPr bwMode="auto">
              <a:xfrm>
                <a:off x="4820" y="3217"/>
                <a:ext cx="25" cy="77"/>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43" name="Freeform 9"/>
              <p:cNvSpPr>
                <a:spLocks/>
              </p:cNvSpPr>
              <p:nvPr/>
            </p:nvSpPr>
            <p:spPr bwMode="auto">
              <a:xfrm>
                <a:off x="4706" y="3231"/>
                <a:ext cx="21" cy="17"/>
              </a:xfrm>
              <a:custGeom>
                <a:avLst/>
                <a:gdLst>
                  <a:gd name="T0" fmla="*/ 1 w 40"/>
                  <a:gd name="T1" fmla="*/ 0 h 30"/>
                  <a:gd name="T2" fmla="*/ 1 w 40"/>
                  <a:gd name="T3" fmla="*/ 1 h 30"/>
                  <a:gd name="T4" fmla="*/ 0 w 40"/>
                  <a:gd name="T5" fmla="*/ 1 h 30"/>
                  <a:gd name="T6" fmla="*/ 0 w 40"/>
                  <a:gd name="T7" fmla="*/ 1 h 30"/>
                  <a:gd name="T8" fmla="*/ 1 w 40"/>
                  <a:gd name="T9" fmla="*/ 0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 h="30">
                    <a:moveTo>
                      <a:pt x="40" y="0"/>
                    </a:moveTo>
                    <a:lnTo>
                      <a:pt x="40" y="30"/>
                    </a:lnTo>
                    <a:lnTo>
                      <a:pt x="0" y="30"/>
                    </a:lnTo>
                    <a:lnTo>
                      <a:pt x="0" y="7"/>
                    </a:lnTo>
                    <a:lnTo>
                      <a:pt x="40" y="0"/>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sp>
            <p:nvSpPr>
              <p:cNvPr id="44" name="Freeform 10"/>
              <p:cNvSpPr>
                <a:spLocks/>
              </p:cNvSpPr>
              <p:nvPr/>
            </p:nvSpPr>
            <p:spPr bwMode="auto">
              <a:xfrm>
                <a:off x="4758" y="3197"/>
                <a:ext cx="17" cy="17"/>
              </a:xfrm>
              <a:custGeom>
                <a:avLst/>
                <a:gdLst>
                  <a:gd name="T0" fmla="*/ 1 w 33"/>
                  <a:gd name="T1" fmla="*/ 0 h 30"/>
                  <a:gd name="T2" fmla="*/ 1 w 33"/>
                  <a:gd name="T3" fmla="*/ 1 h 30"/>
                  <a:gd name="T4" fmla="*/ 1 w 33"/>
                  <a:gd name="T5" fmla="*/ 1 h 30"/>
                  <a:gd name="T6" fmla="*/ 0 w 33"/>
                  <a:gd name="T7" fmla="*/ 1 h 30"/>
                  <a:gd name="T8" fmla="*/ 1 w 33"/>
                  <a:gd name="T9" fmla="*/ 0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 h="30">
                    <a:moveTo>
                      <a:pt x="14" y="0"/>
                    </a:moveTo>
                    <a:lnTo>
                      <a:pt x="33" y="30"/>
                    </a:lnTo>
                    <a:lnTo>
                      <a:pt x="6" y="30"/>
                    </a:lnTo>
                    <a:lnTo>
                      <a:pt x="0" y="9"/>
                    </a:lnTo>
                    <a:lnTo>
                      <a:pt x="14"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5" name="Rectangle 11"/>
              <p:cNvSpPr>
                <a:spLocks noChangeArrowheads="1"/>
              </p:cNvSpPr>
              <p:nvPr/>
            </p:nvSpPr>
            <p:spPr bwMode="auto">
              <a:xfrm>
                <a:off x="4733" y="3312"/>
                <a:ext cx="59" cy="5"/>
              </a:xfrm>
              <a:prstGeom prst="rect">
                <a:avLst/>
              </a:prstGeom>
              <a:solidFill>
                <a:srgbClr val="808080"/>
              </a:solidFill>
              <a:ln w="10160">
                <a:solidFill>
                  <a:srgbClr val="000000"/>
                </a:solidFill>
                <a:miter lim="800000"/>
                <a:headEnd/>
                <a:tailEnd/>
              </a:ln>
            </p:spPr>
            <p:txBody>
              <a:bodyPr/>
              <a:lstStyle/>
              <a:p>
                <a:endParaRPr lang="de-DE">
                  <a:solidFill>
                    <a:srgbClr val="000000"/>
                  </a:solidFill>
                </a:endParaRPr>
              </a:p>
            </p:txBody>
          </p:sp>
          <p:sp>
            <p:nvSpPr>
              <p:cNvPr id="46" name="Freeform 12"/>
              <p:cNvSpPr>
                <a:spLocks/>
              </p:cNvSpPr>
              <p:nvPr/>
            </p:nvSpPr>
            <p:spPr bwMode="auto">
              <a:xfrm>
                <a:off x="4823" y="3091"/>
                <a:ext cx="28" cy="36"/>
              </a:xfrm>
              <a:custGeom>
                <a:avLst/>
                <a:gdLst>
                  <a:gd name="T0" fmla="*/ 1 w 53"/>
                  <a:gd name="T1" fmla="*/ 0 h 62"/>
                  <a:gd name="T2" fmla="*/ 1 w 53"/>
                  <a:gd name="T3" fmla="*/ 1 h 62"/>
                  <a:gd name="T4" fmla="*/ 1 w 53"/>
                  <a:gd name="T5" fmla="*/ 1 h 62"/>
                  <a:gd name="T6" fmla="*/ 0 w 53"/>
                  <a:gd name="T7" fmla="*/ 1 h 62"/>
                  <a:gd name="T8" fmla="*/ 1 w 53"/>
                  <a:gd name="T9" fmla="*/ 0 h 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3" h="62">
                    <a:moveTo>
                      <a:pt x="2" y="0"/>
                    </a:moveTo>
                    <a:lnTo>
                      <a:pt x="51" y="43"/>
                    </a:lnTo>
                    <a:lnTo>
                      <a:pt x="53" y="62"/>
                    </a:lnTo>
                    <a:lnTo>
                      <a:pt x="0" y="20"/>
                    </a:lnTo>
                    <a:lnTo>
                      <a:pt x="2"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7" name="Freeform 13"/>
              <p:cNvSpPr>
                <a:spLocks/>
              </p:cNvSpPr>
              <p:nvPr/>
            </p:nvSpPr>
            <p:spPr bwMode="auto">
              <a:xfrm>
                <a:off x="4612" y="3299"/>
                <a:ext cx="247" cy="65"/>
              </a:xfrm>
              <a:custGeom>
                <a:avLst/>
                <a:gdLst>
                  <a:gd name="T0" fmla="*/ 2 w 471"/>
                  <a:gd name="T1" fmla="*/ 1 h 113"/>
                  <a:gd name="T2" fmla="*/ 2 w 471"/>
                  <a:gd name="T3" fmla="*/ 0 h 113"/>
                  <a:gd name="T4" fmla="*/ 1 w 471"/>
                  <a:gd name="T5" fmla="*/ 0 h 113"/>
                  <a:gd name="T6" fmla="*/ 1 w 471"/>
                  <a:gd name="T7" fmla="*/ 1 h 113"/>
                  <a:gd name="T8" fmla="*/ 1 w 471"/>
                  <a:gd name="T9" fmla="*/ 1 h 113"/>
                  <a:gd name="T10" fmla="*/ 1 w 471"/>
                  <a:gd name="T11" fmla="*/ 1 h 113"/>
                  <a:gd name="T12" fmla="*/ 1 w 471"/>
                  <a:gd name="T13" fmla="*/ 1 h 113"/>
                  <a:gd name="T14" fmla="*/ 1 w 471"/>
                  <a:gd name="T15" fmla="*/ 1 h 113"/>
                  <a:gd name="T16" fmla="*/ 0 w 471"/>
                  <a:gd name="T17" fmla="*/ 1 h 113"/>
                  <a:gd name="T18" fmla="*/ 0 w 471"/>
                  <a:gd name="T19" fmla="*/ 1 h 113"/>
                  <a:gd name="T20" fmla="*/ 2 w 471"/>
                  <a:gd name="T21" fmla="*/ 1 h 1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1" h="113">
                    <a:moveTo>
                      <a:pt x="471" y="113"/>
                    </a:moveTo>
                    <a:lnTo>
                      <a:pt x="471" y="0"/>
                    </a:lnTo>
                    <a:lnTo>
                      <a:pt x="367" y="0"/>
                    </a:lnTo>
                    <a:lnTo>
                      <a:pt x="347" y="19"/>
                    </a:lnTo>
                    <a:lnTo>
                      <a:pt x="288" y="19"/>
                    </a:lnTo>
                    <a:lnTo>
                      <a:pt x="266" y="37"/>
                    </a:lnTo>
                    <a:lnTo>
                      <a:pt x="63" y="37"/>
                    </a:lnTo>
                    <a:lnTo>
                      <a:pt x="63" y="77"/>
                    </a:lnTo>
                    <a:lnTo>
                      <a:pt x="0" y="77"/>
                    </a:lnTo>
                    <a:lnTo>
                      <a:pt x="0" y="113"/>
                    </a:lnTo>
                    <a:lnTo>
                      <a:pt x="471" y="113"/>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8" name="Rectangle 14"/>
              <p:cNvSpPr>
                <a:spLocks noChangeArrowheads="1"/>
              </p:cNvSpPr>
              <p:nvPr/>
            </p:nvSpPr>
            <p:spPr bwMode="auto">
              <a:xfrm>
                <a:off x="4680" y="3348"/>
                <a:ext cx="174" cy="11"/>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49" name="Line 15"/>
              <p:cNvSpPr>
                <a:spLocks noChangeShapeType="1"/>
              </p:cNvSpPr>
              <p:nvPr/>
            </p:nvSpPr>
            <p:spPr bwMode="auto">
              <a:xfrm>
                <a:off x="4867" y="3207"/>
                <a:ext cx="0" cy="43"/>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50" name="Freeform 16"/>
              <p:cNvSpPr>
                <a:spLocks/>
              </p:cNvSpPr>
              <p:nvPr/>
            </p:nvSpPr>
            <p:spPr bwMode="auto">
              <a:xfrm>
                <a:off x="4857" y="3245"/>
                <a:ext cx="17" cy="21"/>
              </a:xfrm>
              <a:custGeom>
                <a:avLst/>
                <a:gdLst>
                  <a:gd name="T0" fmla="*/ 1 w 32"/>
                  <a:gd name="T1" fmla="*/ 1 h 35"/>
                  <a:gd name="T2" fmla="*/ 1 w 32"/>
                  <a:gd name="T3" fmla="*/ 0 h 35"/>
                  <a:gd name="T4" fmla="*/ 0 w 32"/>
                  <a:gd name="T5" fmla="*/ 0 h 35"/>
                  <a:gd name="T6" fmla="*/ 0 w 32"/>
                  <a:gd name="T7" fmla="*/ 1 h 35"/>
                  <a:gd name="T8" fmla="*/ 1 w 32"/>
                  <a:gd name="T9" fmla="*/ 1 h 35"/>
                  <a:gd name="T10" fmla="*/ 1 w 32"/>
                  <a:gd name="T11" fmla="*/ 1 h 35"/>
                  <a:gd name="T12" fmla="*/ 1 w 32"/>
                  <a:gd name="T13" fmla="*/ 1 h 3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 h="35">
                    <a:moveTo>
                      <a:pt x="32" y="35"/>
                    </a:moveTo>
                    <a:lnTo>
                      <a:pt x="32" y="0"/>
                    </a:lnTo>
                    <a:lnTo>
                      <a:pt x="0" y="0"/>
                    </a:lnTo>
                    <a:lnTo>
                      <a:pt x="0" y="12"/>
                    </a:lnTo>
                    <a:lnTo>
                      <a:pt x="22" y="12"/>
                    </a:lnTo>
                    <a:lnTo>
                      <a:pt x="22" y="35"/>
                    </a:lnTo>
                    <a:lnTo>
                      <a:pt x="32" y="35"/>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51" name="Freeform 17"/>
              <p:cNvSpPr>
                <a:spLocks/>
              </p:cNvSpPr>
              <p:nvPr/>
            </p:nvSpPr>
            <p:spPr bwMode="auto">
              <a:xfrm>
                <a:off x="4727" y="3233"/>
                <a:ext cx="56" cy="79"/>
              </a:xfrm>
              <a:custGeom>
                <a:avLst/>
                <a:gdLst>
                  <a:gd name="T0" fmla="*/ 1 w 106"/>
                  <a:gd name="T1" fmla="*/ 0 h 137"/>
                  <a:gd name="T2" fmla="*/ 0 w 106"/>
                  <a:gd name="T3" fmla="*/ 1 h 137"/>
                  <a:gd name="T4" fmla="*/ 1 w 106"/>
                  <a:gd name="T5" fmla="*/ 1 h 137"/>
                  <a:gd name="T6" fmla="*/ 1 w 106"/>
                  <a:gd name="T7" fmla="*/ 1 h 137"/>
                  <a:gd name="T8" fmla="*/ 1 w 106"/>
                  <a:gd name="T9" fmla="*/ 0 h 1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 h="137">
                    <a:moveTo>
                      <a:pt x="106" y="0"/>
                    </a:moveTo>
                    <a:lnTo>
                      <a:pt x="0" y="137"/>
                    </a:lnTo>
                    <a:lnTo>
                      <a:pt x="14" y="132"/>
                    </a:lnTo>
                    <a:lnTo>
                      <a:pt x="106" y="17"/>
                    </a:lnTo>
                    <a:lnTo>
                      <a:pt x="106" y="0"/>
                    </a:lnTo>
                    <a:close/>
                  </a:path>
                </a:pathLst>
              </a:custGeom>
              <a:solidFill>
                <a:srgbClr val="9F9F9F"/>
              </a:solidFill>
              <a:ln w="10160">
                <a:solidFill>
                  <a:srgbClr val="000000"/>
                </a:solidFill>
                <a:prstDash val="solid"/>
                <a:round/>
                <a:headEnd/>
                <a:tailEnd/>
              </a:ln>
            </p:spPr>
            <p:txBody>
              <a:bodyPr/>
              <a:lstStyle/>
              <a:p>
                <a:endParaRPr lang="en-GB">
                  <a:solidFill>
                    <a:srgbClr val="000000"/>
                  </a:solidFill>
                </a:endParaRPr>
              </a:p>
            </p:txBody>
          </p:sp>
          <p:sp>
            <p:nvSpPr>
              <p:cNvPr id="52" name="Freeform 18"/>
              <p:cNvSpPr>
                <a:spLocks/>
              </p:cNvSpPr>
              <p:nvPr/>
            </p:nvSpPr>
            <p:spPr bwMode="auto">
              <a:xfrm>
                <a:off x="4858" y="3276"/>
                <a:ext cx="43" cy="88"/>
              </a:xfrm>
              <a:custGeom>
                <a:avLst/>
                <a:gdLst>
                  <a:gd name="T0" fmla="*/ 1 w 81"/>
                  <a:gd name="T1" fmla="*/ 0 h 153"/>
                  <a:gd name="T2" fmla="*/ 1 w 81"/>
                  <a:gd name="T3" fmla="*/ 1 h 153"/>
                  <a:gd name="T4" fmla="*/ 1 w 81"/>
                  <a:gd name="T5" fmla="*/ 1 h 153"/>
                  <a:gd name="T6" fmla="*/ 0 w 81"/>
                  <a:gd name="T7" fmla="*/ 1 h 153"/>
                  <a:gd name="T8" fmla="*/ 0 w 81"/>
                  <a:gd name="T9" fmla="*/ 1 h 153"/>
                  <a:gd name="T10" fmla="*/ 1 w 81"/>
                  <a:gd name="T11" fmla="*/ 0 h 1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1" h="153">
                    <a:moveTo>
                      <a:pt x="22" y="0"/>
                    </a:moveTo>
                    <a:lnTo>
                      <a:pt x="81" y="59"/>
                    </a:lnTo>
                    <a:lnTo>
                      <a:pt x="81" y="153"/>
                    </a:lnTo>
                    <a:lnTo>
                      <a:pt x="0" y="153"/>
                    </a:lnTo>
                    <a:lnTo>
                      <a:pt x="0" y="40"/>
                    </a:lnTo>
                    <a:lnTo>
                      <a:pt x="22"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53" name="Rectangle 19"/>
              <p:cNvSpPr>
                <a:spLocks noChangeArrowheads="1"/>
              </p:cNvSpPr>
              <p:nvPr/>
            </p:nvSpPr>
            <p:spPr bwMode="auto">
              <a:xfrm>
                <a:off x="4616" y="3411"/>
                <a:ext cx="291" cy="6"/>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4" name="Rectangle 20"/>
              <p:cNvSpPr>
                <a:spLocks noChangeArrowheads="1"/>
              </p:cNvSpPr>
              <p:nvPr/>
            </p:nvSpPr>
            <p:spPr bwMode="auto">
              <a:xfrm>
                <a:off x="4616" y="3391"/>
                <a:ext cx="291" cy="11"/>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5" name="Rectangle 21"/>
              <p:cNvSpPr>
                <a:spLocks noChangeArrowheads="1"/>
              </p:cNvSpPr>
              <p:nvPr/>
            </p:nvSpPr>
            <p:spPr bwMode="auto">
              <a:xfrm>
                <a:off x="4616" y="3370"/>
                <a:ext cx="291" cy="12"/>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6" name="Rectangle 22"/>
              <p:cNvSpPr>
                <a:spLocks noChangeArrowheads="1"/>
              </p:cNvSpPr>
              <p:nvPr/>
            </p:nvSpPr>
            <p:spPr bwMode="auto">
              <a:xfrm>
                <a:off x="4624" y="3353"/>
                <a:ext cx="24" cy="6"/>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7" name="Oval 23"/>
              <p:cNvSpPr>
                <a:spLocks noChangeArrowheads="1"/>
              </p:cNvSpPr>
              <p:nvPr/>
            </p:nvSpPr>
            <p:spPr bwMode="auto">
              <a:xfrm>
                <a:off x="4861" y="3270"/>
                <a:ext cx="18" cy="18"/>
              </a:xfrm>
              <a:prstGeom prst="ellipse">
                <a:avLst/>
              </a:prstGeom>
              <a:solidFill>
                <a:srgbClr val="9F9F9F"/>
              </a:solidFill>
              <a:ln w="10160">
                <a:solidFill>
                  <a:srgbClr val="000000"/>
                </a:solidFill>
                <a:round/>
                <a:headEnd/>
                <a:tailEnd/>
              </a:ln>
            </p:spPr>
            <p:txBody>
              <a:bodyPr/>
              <a:lstStyle/>
              <a:p>
                <a:endParaRPr lang="de-DE">
                  <a:solidFill>
                    <a:srgbClr val="000000"/>
                  </a:solidFill>
                </a:endParaRPr>
              </a:p>
            </p:txBody>
          </p:sp>
          <p:sp>
            <p:nvSpPr>
              <p:cNvPr id="58" name="Rectangle 24"/>
              <p:cNvSpPr>
                <a:spLocks noChangeArrowheads="1"/>
              </p:cNvSpPr>
              <p:nvPr/>
            </p:nvSpPr>
            <p:spPr bwMode="auto">
              <a:xfrm>
                <a:off x="4787" y="3226"/>
                <a:ext cx="13" cy="14"/>
              </a:xfrm>
              <a:prstGeom prst="rect">
                <a:avLst/>
              </a:prstGeom>
              <a:solidFill>
                <a:srgbClr val="808080"/>
              </a:solidFill>
              <a:ln w="10160">
                <a:solidFill>
                  <a:srgbClr val="000000"/>
                </a:solidFill>
                <a:miter lim="800000"/>
                <a:headEnd/>
                <a:tailEnd/>
              </a:ln>
            </p:spPr>
            <p:txBody>
              <a:bodyPr/>
              <a:lstStyle/>
              <a:p>
                <a:endParaRPr lang="de-DE">
                  <a:solidFill>
                    <a:srgbClr val="000000"/>
                  </a:solidFill>
                </a:endParaRPr>
              </a:p>
            </p:txBody>
          </p:sp>
          <p:sp>
            <p:nvSpPr>
              <p:cNvPr id="59" name="Freeform 25"/>
              <p:cNvSpPr>
                <a:spLocks/>
              </p:cNvSpPr>
              <p:nvPr/>
            </p:nvSpPr>
            <p:spPr bwMode="auto">
              <a:xfrm>
                <a:off x="4729" y="3213"/>
                <a:ext cx="86" cy="86"/>
              </a:xfrm>
              <a:custGeom>
                <a:avLst/>
                <a:gdLst>
                  <a:gd name="T0" fmla="*/ 1 w 163"/>
                  <a:gd name="T1" fmla="*/ 1 h 150"/>
                  <a:gd name="T2" fmla="*/ 1 w 163"/>
                  <a:gd name="T3" fmla="*/ 1 h 150"/>
                  <a:gd name="T4" fmla="*/ 0 w 163"/>
                  <a:gd name="T5" fmla="*/ 1 h 150"/>
                  <a:gd name="T6" fmla="*/ 0 w 163"/>
                  <a:gd name="T7" fmla="*/ 0 h 150"/>
                  <a:gd name="T8" fmla="*/ 1 w 163"/>
                  <a:gd name="T9" fmla="*/ 0 h 150"/>
                  <a:gd name="T10" fmla="*/ 1 w 163"/>
                  <a:gd name="T11" fmla="*/ 1 h 150"/>
                  <a:gd name="T12" fmla="*/ 1 w 163"/>
                  <a:gd name="T13" fmla="*/ 1 h 15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3" h="150">
                    <a:moveTo>
                      <a:pt x="144" y="150"/>
                    </a:moveTo>
                    <a:lnTo>
                      <a:pt x="144" y="20"/>
                    </a:lnTo>
                    <a:lnTo>
                      <a:pt x="0" y="20"/>
                    </a:lnTo>
                    <a:lnTo>
                      <a:pt x="0" y="0"/>
                    </a:lnTo>
                    <a:lnTo>
                      <a:pt x="163" y="0"/>
                    </a:lnTo>
                    <a:lnTo>
                      <a:pt x="163" y="150"/>
                    </a:lnTo>
                    <a:lnTo>
                      <a:pt x="144" y="15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grpSp>
            <p:nvGrpSpPr>
              <p:cNvPr id="60" name="Group 26"/>
              <p:cNvGrpSpPr>
                <a:grpSpLocks/>
              </p:cNvGrpSpPr>
              <p:nvPr/>
            </p:nvGrpSpPr>
            <p:grpSpPr bwMode="auto">
              <a:xfrm>
                <a:off x="4793" y="3133"/>
                <a:ext cx="90" cy="83"/>
                <a:chOff x="14040" y="11059"/>
                <a:chExt cx="171" cy="144"/>
              </a:xfrm>
            </p:grpSpPr>
            <p:sp>
              <p:nvSpPr>
                <p:cNvPr id="88" name="Oval 27"/>
                <p:cNvSpPr>
                  <a:spLocks noChangeArrowheads="1"/>
                </p:cNvSpPr>
                <p:nvPr/>
              </p:nvSpPr>
              <p:spPr bwMode="auto">
                <a:xfrm>
                  <a:off x="14040" y="11059"/>
                  <a:ext cx="154" cy="144"/>
                </a:xfrm>
                <a:prstGeom prst="ellipse">
                  <a:avLst/>
                </a:prstGeom>
                <a:solidFill>
                  <a:srgbClr val="808080"/>
                </a:solidFill>
                <a:ln w="10160">
                  <a:solidFill>
                    <a:srgbClr val="000000"/>
                  </a:solidFill>
                  <a:round/>
                  <a:headEnd/>
                  <a:tailEnd/>
                </a:ln>
              </p:spPr>
              <p:txBody>
                <a:bodyPr/>
                <a:lstStyle/>
                <a:p>
                  <a:endParaRPr lang="de-DE">
                    <a:solidFill>
                      <a:srgbClr val="000000"/>
                    </a:solidFill>
                  </a:endParaRPr>
                </a:p>
              </p:txBody>
            </p:sp>
            <p:sp>
              <p:nvSpPr>
                <p:cNvPr id="89" name="Oval 28"/>
                <p:cNvSpPr>
                  <a:spLocks noChangeArrowheads="1"/>
                </p:cNvSpPr>
                <p:nvPr/>
              </p:nvSpPr>
              <p:spPr bwMode="auto">
                <a:xfrm>
                  <a:off x="14054" y="11059"/>
                  <a:ext cx="157" cy="144"/>
                </a:xfrm>
                <a:prstGeom prst="ellipse">
                  <a:avLst/>
                </a:prstGeom>
                <a:solidFill>
                  <a:srgbClr val="C0C0C0"/>
                </a:solidFill>
                <a:ln w="10160">
                  <a:solidFill>
                    <a:srgbClr val="000000"/>
                  </a:solidFill>
                  <a:round/>
                  <a:headEnd/>
                  <a:tailEnd/>
                </a:ln>
              </p:spPr>
              <p:txBody>
                <a:bodyPr/>
                <a:lstStyle/>
                <a:p>
                  <a:endParaRPr lang="de-DE">
                    <a:solidFill>
                      <a:srgbClr val="000000"/>
                    </a:solidFill>
                  </a:endParaRPr>
                </a:p>
              </p:txBody>
            </p:sp>
          </p:grpSp>
          <p:grpSp>
            <p:nvGrpSpPr>
              <p:cNvPr id="61" name="Group 29"/>
              <p:cNvGrpSpPr>
                <a:grpSpLocks/>
              </p:cNvGrpSpPr>
              <p:nvPr/>
            </p:nvGrpSpPr>
            <p:grpSpPr bwMode="auto">
              <a:xfrm>
                <a:off x="4814" y="3304"/>
                <a:ext cx="36" cy="78"/>
                <a:chOff x="14079" y="11355"/>
                <a:chExt cx="69" cy="136"/>
              </a:xfrm>
            </p:grpSpPr>
            <p:sp>
              <p:nvSpPr>
                <p:cNvPr id="79" name="Rectangle 30"/>
                <p:cNvSpPr>
                  <a:spLocks noChangeArrowheads="1"/>
                </p:cNvSpPr>
                <p:nvPr/>
              </p:nvSpPr>
              <p:spPr bwMode="auto">
                <a:xfrm>
                  <a:off x="14091" y="11355"/>
                  <a:ext cx="45" cy="136"/>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grpSp>
              <p:nvGrpSpPr>
                <p:cNvPr id="80" name="Group 31"/>
                <p:cNvGrpSpPr>
                  <a:grpSpLocks/>
                </p:cNvGrpSpPr>
                <p:nvPr/>
              </p:nvGrpSpPr>
              <p:grpSpPr bwMode="auto">
                <a:xfrm>
                  <a:off x="14079" y="11366"/>
                  <a:ext cx="69" cy="114"/>
                  <a:chOff x="14079" y="11366"/>
                  <a:chExt cx="69" cy="114"/>
                </a:xfrm>
              </p:grpSpPr>
              <p:sp>
                <p:nvSpPr>
                  <p:cNvPr id="81" name="Line 32"/>
                  <p:cNvSpPr>
                    <a:spLocks noChangeShapeType="1"/>
                  </p:cNvSpPr>
                  <p:nvPr/>
                </p:nvSpPr>
                <p:spPr bwMode="auto">
                  <a:xfrm flipH="1">
                    <a:off x="14079" y="1138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2" name="Line 33"/>
                  <p:cNvSpPr>
                    <a:spLocks noChangeShapeType="1"/>
                  </p:cNvSpPr>
                  <p:nvPr/>
                </p:nvSpPr>
                <p:spPr bwMode="auto">
                  <a:xfrm flipH="1">
                    <a:off x="14079" y="11442"/>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3" name="Line 34"/>
                  <p:cNvSpPr>
                    <a:spLocks noChangeShapeType="1"/>
                  </p:cNvSpPr>
                  <p:nvPr/>
                </p:nvSpPr>
                <p:spPr bwMode="auto">
                  <a:xfrm flipH="1">
                    <a:off x="14079" y="1142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4" name="Line 35"/>
                  <p:cNvSpPr>
                    <a:spLocks noChangeShapeType="1"/>
                  </p:cNvSpPr>
                  <p:nvPr/>
                </p:nvSpPr>
                <p:spPr bwMode="auto">
                  <a:xfrm flipH="1">
                    <a:off x="14079" y="1140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5" name="Line 36"/>
                  <p:cNvSpPr>
                    <a:spLocks noChangeShapeType="1"/>
                  </p:cNvSpPr>
                  <p:nvPr/>
                </p:nvSpPr>
                <p:spPr bwMode="auto">
                  <a:xfrm flipH="1">
                    <a:off x="14079" y="11366"/>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6" name="Line 37"/>
                  <p:cNvSpPr>
                    <a:spLocks noChangeShapeType="1"/>
                  </p:cNvSpPr>
                  <p:nvPr/>
                </p:nvSpPr>
                <p:spPr bwMode="auto">
                  <a:xfrm flipH="1">
                    <a:off x="14079" y="11460"/>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7" name="Line 38"/>
                  <p:cNvSpPr>
                    <a:spLocks noChangeShapeType="1"/>
                  </p:cNvSpPr>
                  <p:nvPr/>
                </p:nvSpPr>
                <p:spPr bwMode="auto">
                  <a:xfrm flipH="1">
                    <a:off x="14079" y="11479"/>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grpSp>
          </p:grpSp>
          <p:sp>
            <p:nvSpPr>
              <p:cNvPr id="62" name="Rectangle 39"/>
              <p:cNvSpPr>
                <a:spLocks noChangeArrowheads="1"/>
              </p:cNvSpPr>
              <p:nvPr/>
            </p:nvSpPr>
            <p:spPr bwMode="auto">
              <a:xfrm>
                <a:off x="4633" y="3325"/>
                <a:ext cx="9" cy="14"/>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grpSp>
            <p:nvGrpSpPr>
              <p:cNvPr id="63" name="Group 40"/>
              <p:cNvGrpSpPr>
                <a:grpSpLocks/>
              </p:cNvGrpSpPr>
              <p:nvPr/>
            </p:nvGrpSpPr>
            <p:grpSpPr bwMode="auto">
              <a:xfrm>
                <a:off x="4663" y="2964"/>
                <a:ext cx="269" cy="208"/>
                <a:chOff x="13792" y="10765"/>
                <a:chExt cx="512" cy="361"/>
              </a:xfrm>
            </p:grpSpPr>
            <p:grpSp>
              <p:nvGrpSpPr>
                <p:cNvPr id="64" name="Group 41"/>
                <p:cNvGrpSpPr>
                  <a:grpSpLocks/>
                </p:cNvGrpSpPr>
                <p:nvPr/>
              </p:nvGrpSpPr>
              <p:grpSpPr bwMode="auto">
                <a:xfrm>
                  <a:off x="13937" y="10846"/>
                  <a:ext cx="117" cy="105"/>
                  <a:chOff x="13937" y="10846"/>
                  <a:chExt cx="117" cy="105"/>
                </a:xfrm>
              </p:grpSpPr>
              <p:sp>
                <p:nvSpPr>
                  <p:cNvPr id="77" name="Freeform 42"/>
                  <p:cNvSpPr>
                    <a:spLocks/>
                  </p:cNvSpPr>
                  <p:nvPr/>
                </p:nvSpPr>
                <p:spPr bwMode="auto">
                  <a:xfrm>
                    <a:off x="13937" y="10870"/>
                    <a:ext cx="32" cy="81"/>
                  </a:xfrm>
                  <a:custGeom>
                    <a:avLst/>
                    <a:gdLst>
                      <a:gd name="T0" fmla="*/ 18 w 32"/>
                      <a:gd name="T1" fmla="*/ 1 h 81"/>
                      <a:gd name="T2" fmla="*/ 32 w 32"/>
                      <a:gd name="T3" fmla="*/ 75 h 81"/>
                      <a:gd name="T4" fmla="*/ 0 w 32"/>
                      <a:gd name="T5" fmla="*/ 81 h 81"/>
                      <a:gd name="T6" fmla="*/ 0 w 32"/>
                      <a:gd name="T7" fmla="*/ 0 h 81"/>
                      <a:gd name="T8" fmla="*/ 18 w 32"/>
                      <a:gd name="T9" fmla="*/ 1 h 8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 h="81">
                        <a:moveTo>
                          <a:pt x="18" y="1"/>
                        </a:moveTo>
                        <a:lnTo>
                          <a:pt x="32" y="75"/>
                        </a:lnTo>
                        <a:lnTo>
                          <a:pt x="0" y="81"/>
                        </a:lnTo>
                        <a:lnTo>
                          <a:pt x="0" y="0"/>
                        </a:lnTo>
                        <a:lnTo>
                          <a:pt x="18" y="1"/>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sp>
                <p:nvSpPr>
                  <p:cNvPr id="78" name="Freeform 43"/>
                  <p:cNvSpPr>
                    <a:spLocks/>
                  </p:cNvSpPr>
                  <p:nvPr/>
                </p:nvSpPr>
                <p:spPr bwMode="auto">
                  <a:xfrm>
                    <a:off x="13975" y="10846"/>
                    <a:ext cx="79" cy="50"/>
                  </a:xfrm>
                  <a:custGeom>
                    <a:avLst/>
                    <a:gdLst>
                      <a:gd name="T0" fmla="*/ 6 w 79"/>
                      <a:gd name="T1" fmla="*/ 0 h 50"/>
                      <a:gd name="T2" fmla="*/ 79 w 79"/>
                      <a:gd name="T3" fmla="*/ 45 h 50"/>
                      <a:gd name="T4" fmla="*/ 63 w 79"/>
                      <a:gd name="T5" fmla="*/ 50 h 50"/>
                      <a:gd name="T6" fmla="*/ 0 w 79"/>
                      <a:gd name="T7" fmla="*/ 7 h 50"/>
                      <a:gd name="T8" fmla="*/ 6 w 79"/>
                      <a:gd name="T9" fmla="*/ 0 h 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9" h="50">
                        <a:moveTo>
                          <a:pt x="6" y="0"/>
                        </a:moveTo>
                        <a:lnTo>
                          <a:pt x="79" y="45"/>
                        </a:lnTo>
                        <a:lnTo>
                          <a:pt x="63" y="50"/>
                        </a:lnTo>
                        <a:lnTo>
                          <a:pt x="0" y="7"/>
                        </a:lnTo>
                        <a:lnTo>
                          <a:pt x="6" y="0"/>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grpSp>
            <p:grpSp>
              <p:nvGrpSpPr>
                <p:cNvPr id="65" name="Group 44"/>
                <p:cNvGrpSpPr>
                  <a:grpSpLocks/>
                </p:cNvGrpSpPr>
                <p:nvPr/>
              </p:nvGrpSpPr>
              <p:grpSpPr bwMode="auto">
                <a:xfrm>
                  <a:off x="13792" y="10803"/>
                  <a:ext cx="512" cy="323"/>
                  <a:chOff x="13792" y="10803"/>
                  <a:chExt cx="512" cy="323"/>
                </a:xfrm>
              </p:grpSpPr>
              <p:sp>
                <p:nvSpPr>
                  <p:cNvPr id="75" name="Freeform 45"/>
                  <p:cNvSpPr>
                    <a:spLocks/>
                  </p:cNvSpPr>
                  <p:nvPr/>
                </p:nvSpPr>
                <p:spPr bwMode="auto">
                  <a:xfrm>
                    <a:off x="13792" y="10805"/>
                    <a:ext cx="512" cy="321"/>
                  </a:xfrm>
                  <a:custGeom>
                    <a:avLst/>
                    <a:gdLst>
                      <a:gd name="T0" fmla="*/ 512 w 512"/>
                      <a:gd name="T1" fmla="*/ 18 h 321"/>
                      <a:gd name="T2" fmla="*/ 510 w 512"/>
                      <a:gd name="T3" fmla="*/ 35 h 321"/>
                      <a:gd name="T4" fmla="*/ 506 w 512"/>
                      <a:gd name="T5" fmla="*/ 50 h 321"/>
                      <a:gd name="T6" fmla="*/ 498 w 512"/>
                      <a:gd name="T7" fmla="*/ 68 h 321"/>
                      <a:gd name="T8" fmla="*/ 492 w 512"/>
                      <a:gd name="T9" fmla="*/ 86 h 321"/>
                      <a:gd name="T10" fmla="*/ 473 w 512"/>
                      <a:gd name="T11" fmla="*/ 106 h 321"/>
                      <a:gd name="T12" fmla="*/ 457 w 512"/>
                      <a:gd name="T13" fmla="*/ 133 h 321"/>
                      <a:gd name="T14" fmla="*/ 433 w 512"/>
                      <a:gd name="T15" fmla="*/ 160 h 321"/>
                      <a:gd name="T16" fmla="*/ 402 w 512"/>
                      <a:gd name="T17" fmla="*/ 190 h 321"/>
                      <a:gd name="T18" fmla="*/ 366 w 512"/>
                      <a:gd name="T19" fmla="*/ 216 h 321"/>
                      <a:gd name="T20" fmla="*/ 319 w 512"/>
                      <a:gd name="T21" fmla="*/ 243 h 321"/>
                      <a:gd name="T22" fmla="*/ 268 w 512"/>
                      <a:gd name="T23" fmla="*/ 271 h 321"/>
                      <a:gd name="T24" fmla="*/ 234 w 512"/>
                      <a:gd name="T25" fmla="*/ 284 h 321"/>
                      <a:gd name="T26" fmla="*/ 185 w 512"/>
                      <a:gd name="T27" fmla="*/ 301 h 321"/>
                      <a:gd name="T28" fmla="*/ 138 w 512"/>
                      <a:gd name="T29" fmla="*/ 311 h 321"/>
                      <a:gd name="T30" fmla="*/ 98 w 512"/>
                      <a:gd name="T31" fmla="*/ 319 h 321"/>
                      <a:gd name="T32" fmla="*/ 69 w 512"/>
                      <a:gd name="T33" fmla="*/ 321 h 321"/>
                      <a:gd name="T34" fmla="*/ 43 w 512"/>
                      <a:gd name="T35" fmla="*/ 321 h 321"/>
                      <a:gd name="T36" fmla="*/ 23 w 512"/>
                      <a:gd name="T37" fmla="*/ 321 h 321"/>
                      <a:gd name="T38" fmla="*/ 9 w 512"/>
                      <a:gd name="T39" fmla="*/ 314 h 321"/>
                      <a:gd name="T40" fmla="*/ 0 w 512"/>
                      <a:gd name="T41" fmla="*/ 304 h 321"/>
                      <a:gd name="T42" fmla="*/ 512 w 512"/>
                      <a:gd name="T43" fmla="*/ 0 h 321"/>
                      <a:gd name="T44" fmla="*/ 512 w 512"/>
                      <a:gd name="T45" fmla="*/ 18 h 32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512" h="321">
                        <a:moveTo>
                          <a:pt x="512" y="18"/>
                        </a:moveTo>
                        <a:lnTo>
                          <a:pt x="510" y="35"/>
                        </a:lnTo>
                        <a:lnTo>
                          <a:pt x="506" y="50"/>
                        </a:lnTo>
                        <a:lnTo>
                          <a:pt x="498" y="68"/>
                        </a:lnTo>
                        <a:lnTo>
                          <a:pt x="492" y="86"/>
                        </a:lnTo>
                        <a:lnTo>
                          <a:pt x="473" y="106"/>
                        </a:lnTo>
                        <a:lnTo>
                          <a:pt x="457" y="133"/>
                        </a:lnTo>
                        <a:lnTo>
                          <a:pt x="433" y="160"/>
                        </a:lnTo>
                        <a:lnTo>
                          <a:pt x="402" y="190"/>
                        </a:lnTo>
                        <a:lnTo>
                          <a:pt x="366" y="216"/>
                        </a:lnTo>
                        <a:lnTo>
                          <a:pt x="319" y="243"/>
                        </a:lnTo>
                        <a:lnTo>
                          <a:pt x="268" y="271"/>
                        </a:lnTo>
                        <a:lnTo>
                          <a:pt x="234" y="284"/>
                        </a:lnTo>
                        <a:lnTo>
                          <a:pt x="185" y="301"/>
                        </a:lnTo>
                        <a:lnTo>
                          <a:pt x="138" y="311"/>
                        </a:lnTo>
                        <a:lnTo>
                          <a:pt x="98" y="319"/>
                        </a:lnTo>
                        <a:lnTo>
                          <a:pt x="69" y="321"/>
                        </a:lnTo>
                        <a:lnTo>
                          <a:pt x="43" y="321"/>
                        </a:lnTo>
                        <a:lnTo>
                          <a:pt x="23" y="321"/>
                        </a:lnTo>
                        <a:lnTo>
                          <a:pt x="9" y="314"/>
                        </a:lnTo>
                        <a:lnTo>
                          <a:pt x="0" y="304"/>
                        </a:lnTo>
                        <a:lnTo>
                          <a:pt x="512" y="0"/>
                        </a:lnTo>
                        <a:lnTo>
                          <a:pt x="512" y="18"/>
                        </a:lnTo>
                        <a:close/>
                      </a:path>
                    </a:pathLst>
                  </a:custGeom>
                  <a:solidFill>
                    <a:srgbClr val="808080"/>
                  </a:solidFill>
                  <a:ln w="10160">
                    <a:solidFill>
                      <a:srgbClr val="000000"/>
                    </a:solidFill>
                    <a:prstDash val="solid"/>
                    <a:round/>
                    <a:headEnd/>
                    <a:tailEnd/>
                  </a:ln>
                </p:spPr>
                <p:txBody>
                  <a:bodyPr/>
                  <a:lstStyle/>
                  <a:p>
                    <a:endParaRPr lang="en-GB">
                      <a:solidFill>
                        <a:srgbClr val="000000"/>
                      </a:solidFill>
                    </a:endParaRPr>
                  </a:p>
                </p:txBody>
              </p:sp>
              <p:sp>
                <p:nvSpPr>
                  <p:cNvPr id="76" name="Freeform 46"/>
                  <p:cNvSpPr>
                    <a:spLocks/>
                  </p:cNvSpPr>
                  <p:nvPr/>
                </p:nvSpPr>
                <p:spPr bwMode="auto">
                  <a:xfrm>
                    <a:off x="13796" y="10803"/>
                    <a:ext cx="508" cy="310"/>
                  </a:xfrm>
                  <a:custGeom>
                    <a:avLst/>
                    <a:gdLst>
                      <a:gd name="T0" fmla="*/ 508 w 508"/>
                      <a:gd name="T1" fmla="*/ 0 h 310"/>
                      <a:gd name="T2" fmla="*/ 504 w 508"/>
                      <a:gd name="T3" fmla="*/ 9 h 310"/>
                      <a:gd name="T4" fmla="*/ 496 w 508"/>
                      <a:gd name="T5" fmla="*/ 27 h 310"/>
                      <a:gd name="T6" fmla="*/ 482 w 508"/>
                      <a:gd name="T7" fmla="*/ 50 h 310"/>
                      <a:gd name="T8" fmla="*/ 471 w 508"/>
                      <a:gd name="T9" fmla="*/ 67 h 310"/>
                      <a:gd name="T10" fmla="*/ 455 w 508"/>
                      <a:gd name="T11" fmla="*/ 88 h 310"/>
                      <a:gd name="T12" fmla="*/ 435 w 508"/>
                      <a:gd name="T13" fmla="*/ 115 h 310"/>
                      <a:gd name="T14" fmla="*/ 413 w 508"/>
                      <a:gd name="T15" fmla="*/ 140 h 310"/>
                      <a:gd name="T16" fmla="*/ 378 w 508"/>
                      <a:gd name="T17" fmla="*/ 170 h 310"/>
                      <a:gd name="T18" fmla="*/ 337 w 508"/>
                      <a:gd name="T19" fmla="*/ 201 h 310"/>
                      <a:gd name="T20" fmla="*/ 299 w 508"/>
                      <a:gd name="T21" fmla="*/ 226 h 310"/>
                      <a:gd name="T22" fmla="*/ 250 w 508"/>
                      <a:gd name="T23" fmla="*/ 250 h 310"/>
                      <a:gd name="T24" fmla="*/ 210 w 508"/>
                      <a:gd name="T25" fmla="*/ 265 h 310"/>
                      <a:gd name="T26" fmla="*/ 181 w 508"/>
                      <a:gd name="T27" fmla="*/ 276 h 310"/>
                      <a:gd name="T28" fmla="*/ 155 w 508"/>
                      <a:gd name="T29" fmla="*/ 285 h 310"/>
                      <a:gd name="T30" fmla="*/ 126 w 508"/>
                      <a:gd name="T31" fmla="*/ 293 h 310"/>
                      <a:gd name="T32" fmla="*/ 96 w 508"/>
                      <a:gd name="T33" fmla="*/ 300 h 310"/>
                      <a:gd name="T34" fmla="*/ 76 w 508"/>
                      <a:gd name="T35" fmla="*/ 305 h 310"/>
                      <a:gd name="T36" fmla="*/ 53 w 508"/>
                      <a:gd name="T37" fmla="*/ 305 h 310"/>
                      <a:gd name="T38" fmla="*/ 33 w 508"/>
                      <a:gd name="T39" fmla="*/ 306 h 310"/>
                      <a:gd name="T40" fmla="*/ 13 w 508"/>
                      <a:gd name="T41" fmla="*/ 310 h 310"/>
                      <a:gd name="T42" fmla="*/ 0 w 508"/>
                      <a:gd name="T43" fmla="*/ 306 h 310"/>
                      <a:gd name="T44" fmla="*/ 0 w 508"/>
                      <a:gd name="T45" fmla="*/ 300 h 310"/>
                      <a:gd name="T46" fmla="*/ 9 w 508"/>
                      <a:gd name="T47" fmla="*/ 293 h 310"/>
                      <a:gd name="T48" fmla="*/ 15 w 508"/>
                      <a:gd name="T49" fmla="*/ 281 h 310"/>
                      <a:gd name="T50" fmla="*/ 27 w 508"/>
                      <a:gd name="T51" fmla="*/ 265 h 310"/>
                      <a:gd name="T52" fmla="*/ 43 w 508"/>
                      <a:gd name="T53" fmla="*/ 245 h 310"/>
                      <a:gd name="T54" fmla="*/ 61 w 508"/>
                      <a:gd name="T55" fmla="*/ 226 h 310"/>
                      <a:gd name="T56" fmla="*/ 84 w 508"/>
                      <a:gd name="T57" fmla="*/ 201 h 310"/>
                      <a:gd name="T58" fmla="*/ 106 w 508"/>
                      <a:gd name="T59" fmla="*/ 180 h 310"/>
                      <a:gd name="T60" fmla="*/ 126 w 508"/>
                      <a:gd name="T61" fmla="*/ 160 h 310"/>
                      <a:gd name="T62" fmla="*/ 147 w 508"/>
                      <a:gd name="T63" fmla="*/ 148 h 310"/>
                      <a:gd name="T64" fmla="*/ 173 w 508"/>
                      <a:gd name="T65" fmla="*/ 128 h 310"/>
                      <a:gd name="T66" fmla="*/ 197 w 508"/>
                      <a:gd name="T67" fmla="*/ 112 h 310"/>
                      <a:gd name="T68" fmla="*/ 224 w 508"/>
                      <a:gd name="T69" fmla="*/ 95 h 310"/>
                      <a:gd name="T70" fmla="*/ 266 w 508"/>
                      <a:gd name="T71" fmla="*/ 77 h 310"/>
                      <a:gd name="T72" fmla="*/ 293 w 508"/>
                      <a:gd name="T73" fmla="*/ 63 h 310"/>
                      <a:gd name="T74" fmla="*/ 335 w 508"/>
                      <a:gd name="T75" fmla="*/ 43 h 310"/>
                      <a:gd name="T76" fmla="*/ 370 w 508"/>
                      <a:gd name="T77" fmla="*/ 33 h 310"/>
                      <a:gd name="T78" fmla="*/ 404 w 508"/>
                      <a:gd name="T79" fmla="*/ 25 h 310"/>
                      <a:gd name="T80" fmla="*/ 429 w 508"/>
                      <a:gd name="T81" fmla="*/ 15 h 310"/>
                      <a:gd name="T82" fmla="*/ 455 w 508"/>
                      <a:gd name="T83" fmla="*/ 7 h 310"/>
                      <a:gd name="T84" fmla="*/ 473 w 508"/>
                      <a:gd name="T85" fmla="*/ 4 h 310"/>
                      <a:gd name="T86" fmla="*/ 494 w 508"/>
                      <a:gd name="T87" fmla="*/ 0 h 310"/>
                      <a:gd name="T88" fmla="*/ 508 w 508"/>
                      <a:gd name="T89" fmla="*/ 0 h 31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508" h="310">
                        <a:moveTo>
                          <a:pt x="508" y="0"/>
                        </a:moveTo>
                        <a:lnTo>
                          <a:pt x="504" y="9"/>
                        </a:lnTo>
                        <a:lnTo>
                          <a:pt x="496" y="27"/>
                        </a:lnTo>
                        <a:lnTo>
                          <a:pt x="482" y="50"/>
                        </a:lnTo>
                        <a:lnTo>
                          <a:pt x="471" y="67"/>
                        </a:lnTo>
                        <a:lnTo>
                          <a:pt x="455" y="88"/>
                        </a:lnTo>
                        <a:lnTo>
                          <a:pt x="435" y="115"/>
                        </a:lnTo>
                        <a:lnTo>
                          <a:pt x="413" y="140"/>
                        </a:lnTo>
                        <a:lnTo>
                          <a:pt x="378" y="170"/>
                        </a:lnTo>
                        <a:lnTo>
                          <a:pt x="337" y="201"/>
                        </a:lnTo>
                        <a:lnTo>
                          <a:pt x="299" y="226"/>
                        </a:lnTo>
                        <a:lnTo>
                          <a:pt x="250" y="250"/>
                        </a:lnTo>
                        <a:lnTo>
                          <a:pt x="210" y="265"/>
                        </a:lnTo>
                        <a:lnTo>
                          <a:pt x="181" y="276"/>
                        </a:lnTo>
                        <a:lnTo>
                          <a:pt x="155" y="285"/>
                        </a:lnTo>
                        <a:lnTo>
                          <a:pt x="126" y="293"/>
                        </a:lnTo>
                        <a:lnTo>
                          <a:pt x="96" y="300"/>
                        </a:lnTo>
                        <a:lnTo>
                          <a:pt x="76" y="305"/>
                        </a:lnTo>
                        <a:lnTo>
                          <a:pt x="53" y="305"/>
                        </a:lnTo>
                        <a:lnTo>
                          <a:pt x="33" y="306"/>
                        </a:lnTo>
                        <a:lnTo>
                          <a:pt x="13" y="310"/>
                        </a:lnTo>
                        <a:lnTo>
                          <a:pt x="0" y="306"/>
                        </a:lnTo>
                        <a:lnTo>
                          <a:pt x="0" y="300"/>
                        </a:lnTo>
                        <a:lnTo>
                          <a:pt x="9" y="293"/>
                        </a:lnTo>
                        <a:lnTo>
                          <a:pt x="15" y="281"/>
                        </a:lnTo>
                        <a:lnTo>
                          <a:pt x="27" y="265"/>
                        </a:lnTo>
                        <a:lnTo>
                          <a:pt x="43" y="245"/>
                        </a:lnTo>
                        <a:lnTo>
                          <a:pt x="61" y="226"/>
                        </a:lnTo>
                        <a:lnTo>
                          <a:pt x="84" y="201"/>
                        </a:lnTo>
                        <a:lnTo>
                          <a:pt x="106" y="180"/>
                        </a:lnTo>
                        <a:lnTo>
                          <a:pt x="126" y="160"/>
                        </a:lnTo>
                        <a:lnTo>
                          <a:pt x="147" y="148"/>
                        </a:lnTo>
                        <a:lnTo>
                          <a:pt x="173" y="128"/>
                        </a:lnTo>
                        <a:lnTo>
                          <a:pt x="197" y="112"/>
                        </a:lnTo>
                        <a:lnTo>
                          <a:pt x="224" y="95"/>
                        </a:lnTo>
                        <a:lnTo>
                          <a:pt x="266" y="77"/>
                        </a:lnTo>
                        <a:lnTo>
                          <a:pt x="293" y="63"/>
                        </a:lnTo>
                        <a:lnTo>
                          <a:pt x="335" y="43"/>
                        </a:lnTo>
                        <a:lnTo>
                          <a:pt x="370" y="33"/>
                        </a:lnTo>
                        <a:lnTo>
                          <a:pt x="404" y="25"/>
                        </a:lnTo>
                        <a:lnTo>
                          <a:pt x="429" y="15"/>
                        </a:lnTo>
                        <a:lnTo>
                          <a:pt x="455" y="7"/>
                        </a:lnTo>
                        <a:lnTo>
                          <a:pt x="473" y="4"/>
                        </a:lnTo>
                        <a:lnTo>
                          <a:pt x="494" y="0"/>
                        </a:lnTo>
                        <a:lnTo>
                          <a:pt x="508"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grpSp>
            <p:grpSp>
              <p:nvGrpSpPr>
                <p:cNvPr id="66" name="Group 47"/>
                <p:cNvGrpSpPr>
                  <a:grpSpLocks/>
                </p:cNvGrpSpPr>
                <p:nvPr/>
              </p:nvGrpSpPr>
              <p:grpSpPr bwMode="auto">
                <a:xfrm>
                  <a:off x="13886" y="10793"/>
                  <a:ext cx="347" cy="311"/>
                  <a:chOff x="13886" y="10793"/>
                  <a:chExt cx="347" cy="311"/>
                </a:xfrm>
              </p:grpSpPr>
              <p:sp>
                <p:nvSpPr>
                  <p:cNvPr id="73" name="Freeform 48"/>
                  <p:cNvSpPr>
                    <a:spLocks/>
                  </p:cNvSpPr>
                  <p:nvPr/>
                </p:nvSpPr>
                <p:spPr bwMode="auto">
                  <a:xfrm>
                    <a:off x="13947" y="10793"/>
                    <a:ext cx="286" cy="125"/>
                  </a:xfrm>
                  <a:custGeom>
                    <a:avLst/>
                    <a:gdLst>
                      <a:gd name="T0" fmla="*/ 286 w 286"/>
                      <a:gd name="T1" fmla="*/ 115 h 125"/>
                      <a:gd name="T2" fmla="*/ 2 w 286"/>
                      <a:gd name="T3" fmla="*/ 0 h 125"/>
                      <a:gd name="T4" fmla="*/ 0 w 286"/>
                      <a:gd name="T5" fmla="*/ 9 h 125"/>
                      <a:gd name="T6" fmla="*/ 282 w 286"/>
                      <a:gd name="T7" fmla="*/ 125 h 125"/>
                      <a:gd name="T8" fmla="*/ 286 w 286"/>
                      <a:gd name="T9" fmla="*/ 115 h 1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6" h="125">
                        <a:moveTo>
                          <a:pt x="286" y="115"/>
                        </a:moveTo>
                        <a:lnTo>
                          <a:pt x="2" y="0"/>
                        </a:lnTo>
                        <a:lnTo>
                          <a:pt x="0" y="9"/>
                        </a:lnTo>
                        <a:lnTo>
                          <a:pt x="282" y="125"/>
                        </a:lnTo>
                        <a:lnTo>
                          <a:pt x="286" y="115"/>
                        </a:lnTo>
                        <a:close/>
                      </a:path>
                    </a:pathLst>
                  </a:custGeom>
                  <a:solidFill>
                    <a:srgbClr val="DFDFFF"/>
                  </a:solidFill>
                  <a:ln w="10160">
                    <a:solidFill>
                      <a:srgbClr val="000000"/>
                    </a:solidFill>
                    <a:prstDash val="solid"/>
                    <a:round/>
                    <a:headEnd/>
                    <a:tailEnd/>
                  </a:ln>
                </p:spPr>
                <p:txBody>
                  <a:bodyPr/>
                  <a:lstStyle/>
                  <a:p>
                    <a:endParaRPr lang="en-GB">
                      <a:solidFill>
                        <a:srgbClr val="000000"/>
                      </a:solidFill>
                    </a:endParaRPr>
                  </a:p>
                </p:txBody>
              </p:sp>
              <p:sp>
                <p:nvSpPr>
                  <p:cNvPr id="74" name="Freeform 49"/>
                  <p:cNvSpPr>
                    <a:spLocks/>
                  </p:cNvSpPr>
                  <p:nvPr/>
                </p:nvSpPr>
                <p:spPr bwMode="auto">
                  <a:xfrm>
                    <a:off x="13886" y="10836"/>
                    <a:ext cx="36" cy="268"/>
                  </a:xfrm>
                  <a:custGeom>
                    <a:avLst/>
                    <a:gdLst>
                      <a:gd name="T0" fmla="*/ 36 w 36"/>
                      <a:gd name="T1" fmla="*/ 9 h 268"/>
                      <a:gd name="T2" fmla="*/ 12 w 36"/>
                      <a:gd name="T3" fmla="*/ 267 h 268"/>
                      <a:gd name="T4" fmla="*/ 0 w 36"/>
                      <a:gd name="T5" fmla="*/ 268 h 268"/>
                      <a:gd name="T6" fmla="*/ 28 w 36"/>
                      <a:gd name="T7" fmla="*/ 0 h 268"/>
                      <a:gd name="T8" fmla="*/ 36 w 36"/>
                      <a:gd name="T9" fmla="*/ 9 h 2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268">
                        <a:moveTo>
                          <a:pt x="36" y="9"/>
                        </a:moveTo>
                        <a:lnTo>
                          <a:pt x="12" y="267"/>
                        </a:lnTo>
                        <a:lnTo>
                          <a:pt x="0" y="268"/>
                        </a:lnTo>
                        <a:lnTo>
                          <a:pt x="28" y="0"/>
                        </a:lnTo>
                        <a:lnTo>
                          <a:pt x="36" y="9"/>
                        </a:lnTo>
                        <a:close/>
                      </a:path>
                    </a:pathLst>
                  </a:custGeom>
                  <a:solidFill>
                    <a:srgbClr val="DFDFFF"/>
                  </a:solidFill>
                  <a:ln w="10160">
                    <a:solidFill>
                      <a:srgbClr val="000000"/>
                    </a:solidFill>
                    <a:prstDash val="solid"/>
                    <a:round/>
                    <a:headEnd/>
                    <a:tailEnd/>
                  </a:ln>
                </p:spPr>
                <p:txBody>
                  <a:bodyPr/>
                  <a:lstStyle/>
                  <a:p>
                    <a:endParaRPr lang="en-GB">
                      <a:solidFill>
                        <a:srgbClr val="000000"/>
                      </a:solidFill>
                    </a:endParaRPr>
                  </a:p>
                </p:txBody>
              </p:sp>
            </p:grpSp>
            <p:grpSp>
              <p:nvGrpSpPr>
                <p:cNvPr id="67" name="Group 50"/>
                <p:cNvGrpSpPr>
                  <a:grpSpLocks/>
                </p:cNvGrpSpPr>
                <p:nvPr/>
              </p:nvGrpSpPr>
              <p:grpSpPr bwMode="auto">
                <a:xfrm>
                  <a:off x="13886" y="10765"/>
                  <a:ext cx="103" cy="108"/>
                  <a:chOff x="13886" y="10765"/>
                  <a:chExt cx="103" cy="108"/>
                </a:xfrm>
              </p:grpSpPr>
              <p:sp>
                <p:nvSpPr>
                  <p:cNvPr id="68" name="Freeform 51"/>
                  <p:cNvSpPr>
                    <a:spLocks/>
                  </p:cNvSpPr>
                  <p:nvPr/>
                </p:nvSpPr>
                <p:spPr bwMode="auto">
                  <a:xfrm>
                    <a:off x="13900" y="10793"/>
                    <a:ext cx="89" cy="80"/>
                  </a:xfrm>
                  <a:custGeom>
                    <a:avLst/>
                    <a:gdLst>
                      <a:gd name="T0" fmla="*/ 41 w 89"/>
                      <a:gd name="T1" fmla="*/ 0 h 80"/>
                      <a:gd name="T2" fmla="*/ 89 w 89"/>
                      <a:gd name="T3" fmla="*/ 45 h 80"/>
                      <a:gd name="T4" fmla="*/ 89 w 89"/>
                      <a:gd name="T5" fmla="*/ 50 h 80"/>
                      <a:gd name="T6" fmla="*/ 89 w 89"/>
                      <a:gd name="T7" fmla="*/ 55 h 80"/>
                      <a:gd name="T8" fmla="*/ 81 w 89"/>
                      <a:gd name="T9" fmla="*/ 65 h 80"/>
                      <a:gd name="T10" fmla="*/ 79 w 89"/>
                      <a:gd name="T11" fmla="*/ 72 h 80"/>
                      <a:gd name="T12" fmla="*/ 71 w 89"/>
                      <a:gd name="T13" fmla="*/ 78 h 80"/>
                      <a:gd name="T14" fmla="*/ 63 w 89"/>
                      <a:gd name="T15" fmla="*/ 80 h 80"/>
                      <a:gd name="T16" fmla="*/ 51 w 89"/>
                      <a:gd name="T17" fmla="*/ 80 h 80"/>
                      <a:gd name="T18" fmla="*/ 49 w 89"/>
                      <a:gd name="T19" fmla="*/ 80 h 80"/>
                      <a:gd name="T20" fmla="*/ 43 w 89"/>
                      <a:gd name="T21" fmla="*/ 78 h 80"/>
                      <a:gd name="T22" fmla="*/ 0 w 89"/>
                      <a:gd name="T23" fmla="*/ 30 h 80"/>
                      <a:gd name="T24" fmla="*/ 16 w 89"/>
                      <a:gd name="T25" fmla="*/ 25 h 80"/>
                      <a:gd name="T26" fmla="*/ 24 w 89"/>
                      <a:gd name="T27" fmla="*/ 20 h 80"/>
                      <a:gd name="T28" fmla="*/ 41 w 89"/>
                      <a:gd name="T29" fmla="*/ 0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9" h="80">
                        <a:moveTo>
                          <a:pt x="41" y="0"/>
                        </a:moveTo>
                        <a:lnTo>
                          <a:pt x="89" y="45"/>
                        </a:lnTo>
                        <a:lnTo>
                          <a:pt x="89" y="50"/>
                        </a:lnTo>
                        <a:lnTo>
                          <a:pt x="89" y="55"/>
                        </a:lnTo>
                        <a:lnTo>
                          <a:pt x="81" y="65"/>
                        </a:lnTo>
                        <a:lnTo>
                          <a:pt x="79" y="72"/>
                        </a:lnTo>
                        <a:lnTo>
                          <a:pt x="71" y="78"/>
                        </a:lnTo>
                        <a:lnTo>
                          <a:pt x="63" y="80"/>
                        </a:lnTo>
                        <a:lnTo>
                          <a:pt x="51" y="80"/>
                        </a:lnTo>
                        <a:lnTo>
                          <a:pt x="49" y="80"/>
                        </a:lnTo>
                        <a:lnTo>
                          <a:pt x="43" y="78"/>
                        </a:lnTo>
                        <a:lnTo>
                          <a:pt x="0" y="30"/>
                        </a:lnTo>
                        <a:lnTo>
                          <a:pt x="16" y="25"/>
                        </a:lnTo>
                        <a:lnTo>
                          <a:pt x="24" y="20"/>
                        </a:lnTo>
                        <a:lnTo>
                          <a:pt x="41" y="0"/>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sp>
                <p:nvSpPr>
                  <p:cNvPr id="69" name="Freeform 52"/>
                  <p:cNvSpPr>
                    <a:spLocks/>
                  </p:cNvSpPr>
                  <p:nvPr/>
                </p:nvSpPr>
                <p:spPr bwMode="auto">
                  <a:xfrm>
                    <a:off x="13886" y="10783"/>
                    <a:ext cx="69" cy="53"/>
                  </a:xfrm>
                  <a:custGeom>
                    <a:avLst/>
                    <a:gdLst>
                      <a:gd name="T0" fmla="*/ 42 w 69"/>
                      <a:gd name="T1" fmla="*/ 5 h 53"/>
                      <a:gd name="T2" fmla="*/ 48 w 69"/>
                      <a:gd name="T3" fmla="*/ 4 h 53"/>
                      <a:gd name="T4" fmla="*/ 55 w 69"/>
                      <a:gd name="T5" fmla="*/ 0 h 53"/>
                      <a:gd name="T6" fmla="*/ 63 w 69"/>
                      <a:gd name="T7" fmla="*/ 4 h 53"/>
                      <a:gd name="T8" fmla="*/ 67 w 69"/>
                      <a:gd name="T9" fmla="*/ 7 h 53"/>
                      <a:gd name="T10" fmla="*/ 69 w 69"/>
                      <a:gd name="T11" fmla="*/ 10 h 53"/>
                      <a:gd name="T12" fmla="*/ 69 w 69"/>
                      <a:gd name="T13" fmla="*/ 17 h 53"/>
                      <a:gd name="T14" fmla="*/ 67 w 69"/>
                      <a:gd name="T15" fmla="*/ 25 h 53"/>
                      <a:gd name="T16" fmla="*/ 65 w 69"/>
                      <a:gd name="T17" fmla="*/ 29 h 53"/>
                      <a:gd name="T18" fmla="*/ 61 w 69"/>
                      <a:gd name="T19" fmla="*/ 34 h 53"/>
                      <a:gd name="T20" fmla="*/ 55 w 69"/>
                      <a:gd name="T21" fmla="*/ 40 h 53"/>
                      <a:gd name="T22" fmla="*/ 48 w 69"/>
                      <a:gd name="T23" fmla="*/ 47 h 53"/>
                      <a:gd name="T24" fmla="*/ 40 w 69"/>
                      <a:gd name="T25" fmla="*/ 50 h 53"/>
                      <a:gd name="T26" fmla="*/ 34 w 69"/>
                      <a:gd name="T27" fmla="*/ 53 h 53"/>
                      <a:gd name="T28" fmla="*/ 28 w 69"/>
                      <a:gd name="T29" fmla="*/ 53 h 53"/>
                      <a:gd name="T30" fmla="*/ 20 w 69"/>
                      <a:gd name="T31" fmla="*/ 53 h 53"/>
                      <a:gd name="T32" fmla="*/ 12 w 69"/>
                      <a:gd name="T33" fmla="*/ 53 h 53"/>
                      <a:gd name="T34" fmla="*/ 6 w 69"/>
                      <a:gd name="T35" fmla="*/ 50 h 53"/>
                      <a:gd name="T36" fmla="*/ 0 w 69"/>
                      <a:gd name="T37" fmla="*/ 47 h 53"/>
                      <a:gd name="T38" fmla="*/ 4 w 69"/>
                      <a:gd name="T39" fmla="*/ 40 h 53"/>
                      <a:gd name="T40" fmla="*/ 6 w 69"/>
                      <a:gd name="T41" fmla="*/ 34 h 53"/>
                      <a:gd name="T42" fmla="*/ 12 w 69"/>
                      <a:gd name="T43" fmla="*/ 29 h 53"/>
                      <a:gd name="T44" fmla="*/ 20 w 69"/>
                      <a:gd name="T45" fmla="*/ 19 h 53"/>
                      <a:gd name="T46" fmla="*/ 34 w 69"/>
                      <a:gd name="T47" fmla="*/ 10 h 53"/>
                      <a:gd name="T48" fmla="*/ 42 w 69"/>
                      <a:gd name="T49" fmla="*/ 5 h 5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9" h="53">
                        <a:moveTo>
                          <a:pt x="42" y="5"/>
                        </a:moveTo>
                        <a:lnTo>
                          <a:pt x="48" y="4"/>
                        </a:lnTo>
                        <a:lnTo>
                          <a:pt x="55" y="0"/>
                        </a:lnTo>
                        <a:lnTo>
                          <a:pt x="63" y="4"/>
                        </a:lnTo>
                        <a:lnTo>
                          <a:pt x="67" y="7"/>
                        </a:lnTo>
                        <a:lnTo>
                          <a:pt x="69" y="10"/>
                        </a:lnTo>
                        <a:lnTo>
                          <a:pt x="69" y="17"/>
                        </a:lnTo>
                        <a:lnTo>
                          <a:pt x="67" y="25"/>
                        </a:lnTo>
                        <a:lnTo>
                          <a:pt x="65" y="29"/>
                        </a:lnTo>
                        <a:lnTo>
                          <a:pt x="61" y="34"/>
                        </a:lnTo>
                        <a:lnTo>
                          <a:pt x="55" y="40"/>
                        </a:lnTo>
                        <a:lnTo>
                          <a:pt x="48" y="47"/>
                        </a:lnTo>
                        <a:lnTo>
                          <a:pt x="40" y="50"/>
                        </a:lnTo>
                        <a:lnTo>
                          <a:pt x="34" y="53"/>
                        </a:lnTo>
                        <a:lnTo>
                          <a:pt x="28" y="53"/>
                        </a:lnTo>
                        <a:lnTo>
                          <a:pt x="20" y="53"/>
                        </a:lnTo>
                        <a:lnTo>
                          <a:pt x="12" y="53"/>
                        </a:lnTo>
                        <a:lnTo>
                          <a:pt x="6" y="50"/>
                        </a:lnTo>
                        <a:lnTo>
                          <a:pt x="0" y="47"/>
                        </a:lnTo>
                        <a:lnTo>
                          <a:pt x="4" y="40"/>
                        </a:lnTo>
                        <a:lnTo>
                          <a:pt x="6" y="34"/>
                        </a:lnTo>
                        <a:lnTo>
                          <a:pt x="12" y="29"/>
                        </a:lnTo>
                        <a:lnTo>
                          <a:pt x="20" y="19"/>
                        </a:lnTo>
                        <a:lnTo>
                          <a:pt x="34" y="10"/>
                        </a:lnTo>
                        <a:lnTo>
                          <a:pt x="42" y="5"/>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70" name="Freeform 53"/>
                  <p:cNvSpPr>
                    <a:spLocks/>
                  </p:cNvSpPr>
                  <p:nvPr/>
                </p:nvSpPr>
                <p:spPr bwMode="auto">
                  <a:xfrm>
                    <a:off x="13886" y="10765"/>
                    <a:ext cx="51" cy="58"/>
                  </a:xfrm>
                  <a:custGeom>
                    <a:avLst/>
                    <a:gdLst>
                      <a:gd name="T0" fmla="*/ 51 w 51"/>
                      <a:gd name="T1" fmla="*/ 33 h 58"/>
                      <a:gd name="T2" fmla="*/ 20 w 51"/>
                      <a:gd name="T3" fmla="*/ 8 h 58"/>
                      <a:gd name="T4" fmla="*/ 12 w 51"/>
                      <a:gd name="T5" fmla="*/ 3 h 58"/>
                      <a:gd name="T6" fmla="*/ 6 w 51"/>
                      <a:gd name="T7" fmla="*/ 0 h 58"/>
                      <a:gd name="T8" fmla="*/ 2 w 51"/>
                      <a:gd name="T9" fmla="*/ 3 h 58"/>
                      <a:gd name="T10" fmla="*/ 0 w 51"/>
                      <a:gd name="T11" fmla="*/ 5 h 58"/>
                      <a:gd name="T12" fmla="*/ 0 w 51"/>
                      <a:gd name="T13" fmla="*/ 13 h 58"/>
                      <a:gd name="T14" fmla="*/ 16 w 51"/>
                      <a:gd name="T15" fmla="*/ 56 h 58"/>
                      <a:gd name="T16" fmla="*/ 22 w 51"/>
                      <a:gd name="T17" fmla="*/ 58 h 58"/>
                      <a:gd name="T18" fmla="*/ 28 w 51"/>
                      <a:gd name="T19" fmla="*/ 58 h 58"/>
                      <a:gd name="T20" fmla="*/ 32 w 51"/>
                      <a:gd name="T21" fmla="*/ 56 h 58"/>
                      <a:gd name="T22" fmla="*/ 40 w 51"/>
                      <a:gd name="T23" fmla="*/ 53 h 58"/>
                      <a:gd name="T24" fmla="*/ 46 w 51"/>
                      <a:gd name="T25" fmla="*/ 48 h 58"/>
                      <a:gd name="T26" fmla="*/ 48 w 51"/>
                      <a:gd name="T27" fmla="*/ 43 h 58"/>
                      <a:gd name="T28" fmla="*/ 51 w 51"/>
                      <a:gd name="T29" fmla="*/ 38 h 58"/>
                      <a:gd name="T30" fmla="*/ 51 w 51"/>
                      <a:gd name="T31" fmla="*/ 33 h 5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1" h="58">
                        <a:moveTo>
                          <a:pt x="51" y="33"/>
                        </a:moveTo>
                        <a:lnTo>
                          <a:pt x="20" y="8"/>
                        </a:lnTo>
                        <a:lnTo>
                          <a:pt x="12" y="3"/>
                        </a:lnTo>
                        <a:lnTo>
                          <a:pt x="6" y="0"/>
                        </a:lnTo>
                        <a:lnTo>
                          <a:pt x="2" y="3"/>
                        </a:lnTo>
                        <a:lnTo>
                          <a:pt x="0" y="5"/>
                        </a:lnTo>
                        <a:lnTo>
                          <a:pt x="0" y="13"/>
                        </a:lnTo>
                        <a:lnTo>
                          <a:pt x="16" y="56"/>
                        </a:lnTo>
                        <a:lnTo>
                          <a:pt x="22" y="58"/>
                        </a:lnTo>
                        <a:lnTo>
                          <a:pt x="28" y="58"/>
                        </a:lnTo>
                        <a:lnTo>
                          <a:pt x="32" y="56"/>
                        </a:lnTo>
                        <a:lnTo>
                          <a:pt x="40" y="53"/>
                        </a:lnTo>
                        <a:lnTo>
                          <a:pt x="46" y="48"/>
                        </a:lnTo>
                        <a:lnTo>
                          <a:pt x="48" y="43"/>
                        </a:lnTo>
                        <a:lnTo>
                          <a:pt x="51" y="38"/>
                        </a:lnTo>
                        <a:lnTo>
                          <a:pt x="51" y="33"/>
                        </a:lnTo>
                        <a:close/>
                      </a:path>
                    </a:pathLst>
                  </a:custGeom>
                  <a:solidFill>
                    <a:srgbClr val="9F9FBF"/>
                  </a:solidFill>
                  <a:ln w="10160">
                    <a:solidFill>
                      <a:srgbClr val="000000"/>
                    </a:solidFill>
                    <a:prstDash val="solid"/>
                    <a:round/>
                    <a:headEnd/>
                    <a:tailEnd/>
                  </a:ln>
                </p:spPr>
                <p:txBody>
                  <a:bodyPr/>
                  <a:lstStyle/>
                  <a:p>
                    <a:endParaRPr lang="en-GB">
                      <a:solidFill>
                        <a:srgbClr val="000000"/>
                      </a:solidFill>
                    </a:endParaRPr>
                  </a:p>
                </p:txBody>
              </p:sp>
              <p:sp>
                <p:nvSpPr>
                  <p:cNvPr id="71" name="Freeform 54"/>
                  <p:cNvSpPr>
                    <a:spLocks/>
                  </p:cNvSpPr>
                  <p:nvPr/>
                </p:nvSpPr>
                <p:spPr bwMode="auto">
                  <a:xfrm>
                    <a:off x="13928" y="10828"/>
                    <a:ext cx="49" cy="32"/>
                  </a:xfrm>
                  <a:custGeom>
                    <a:avLst/>
                    <a:gdLst>
                      <a:gd name="T0" fmla="*/ 49 w 49"/>
                      <a:gd name="T1" fmla="*/ 0 h 32"/>
                      <a:gd name="T2" fmla="*/ 49 w 49"/>
                      <a:gd name="T3" fmla="*/ 7 h 32"/>
                      <a:gd name="T4" fmla="*/ 47 w 49"/>
                      <a:gd name="T5" fmla="*/ 12 h 32"/>
                      <a:gd name="T6" fmla="*/ 39 w 49"/>
                      <a:gd name="T7" fmla="*/ 20 h 32"/>
                      <a:gd name="T8" fmla="*/ 33 w 49"/>
                      <a:gd name="T9" fmla="*/ 23 h 32"/>
                      <a:gd name="T10" fmla="*/ 23 w 49"/>
                      <a:gd name="T11" fmla="*/ 27 h 32"/>
                      <a:gd name="T12" fmla="*/ 19 w 49"/>
                      <a:gd name="T13" fmla="*/ 32 h 32"/>
                      <a:gd name="T14" fmla="*/ 13 w 49"/>
                      <a:gd name="T15" fmla="*/ 32 h 32"/>
                      <a:gd name="T16" fmla="*/ 9 w 49"/>
                      <a:gd name="T17" fmla="*/ 32 h 32"/>
                      <a:gd name="T18" fmla="*/ 0 w 49"/>
                      <a:gd name="T19" fmla="*/ 32 h 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32">
                        <a:moveTo>
                          <a:pt x="49" y="0"/>
                        </a:moveTo>
                        <a:lnTo>
                          <a:pt x="49" y="7"/>
                        </a:lnTo>
                        <a:lnTo>
                          <a:pt x="47" y="12"/>
                        </a:lnTo>
                        <a:lnTo>
                          <a:pt x="39" y="20"/>
                        </a:lnTo>
                        <a:lnTo>
                          <a:pt x="33" y="23"/>
                        </a:lnTo>
                        <a:lnTo>
                          <a:pt x="23" y="27"/>
                        </a:lnTo>
                        <a:lnTo>
                          <a:pt x="19" y="32"/>
                        </a:lnTo>
                        <a:lnTo>
                          <a:pt x="13" y="32"/>
                        </a:lnTo>
                        <a:lnTo>
                          <a:pt x="9" y="32"/>
                        </a:lnTo>
                        <a:lnTo>
                          <a:pt x="0" y="32"/>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sp>
                <p:nvSpPr>
                  <p:cNvPr id="72" name="Freeform 55"/>
                  <p:cNvSpPr>
                    <a:spLocks/>
                  </p:cNvSpPr>
                  <p:nvPr/>
                </p:nvSpPr>
                <p:spPr bwMode="auto">
                  <a:xfrm>
                    <a:off x="13920" y="10815"/>
                    <a:ext cx="45" cy="31"/>
                  </a:xfrm>
                  <a:custGeom>
                    <a:avLst/>
                    <a:gdLst>
                      <a:gd name="T0" fmla="*/ 45 w 45"/>
                      <a:gd name="T1" fmla="*/ 0 h 31"/>
                      <a:gd name="T2" fmla="*/ 45 w 45"/>
                      <a:gd name="T3" fmla="*/ 6 h 31"/>
                      <a:gd name="T4" fmla="*/ 39 w 45"/>
                      <a:gd name="T5" fmla="*/ 11 h 31"/>
                      <a:gd name="T6" fmla="*/ 33 w 45"/>
                      <a:gd name="T7" fmla="*/ 20 h 31"/>
                      <a:gd name="T8" fmla="*/ 29 w 45"/>
                      <a:gd name="T9" fmla="*/ 25 h 31"/>
                      <a:gd name="T10" fmla="*/ 23 w 45"/>
                      <a:gd name="T11" fmla="*/ 26 h 31"/>
                      <a:gd name="T12" fmla="*/ 14 w 45"/>
                      <a:gd name="T13" fmla="*/ 30 h 31"/>
                      <a:gd name="T14" fmla="*/ 8 w 45"/>
                      <a:gd name="T15" fmla="*/ 31 h 31"/>
                      <a:gd name="T16" fmla="*/ 4 w 45"/>
                      <a:gd name="T17" fmla="*/ 30 h 31"/>
                      <a:gd name="T18" fmla="*/ 0 w 45"/>
                      <a:gd name="T19" fmla="*/ 30 h 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 h="31">
                        <a:moveTo>
                          <a:pt x="45" y="0"/>
                        </a:moveTo>
                        <a:lnTo>
                          <a:pt x="45" y="6"/>
                        </a:lnTo>
                        <a:lnTo>
                          <a:pt x="39" y="11"/>
                        </a:lnTo>
                        <a:lnTo>
                          <a:pt x="33" y="20"/>
                        </a:lnTo>
                        <a:lnTo>
                          <a:pt x="29" y="25"/>
                        </a:lnTo>
                        <a:lnTo>
                          <a:pt x="23" y="26"/>
                        </a:lnTo>
                        <a:lnTo>
                          <a:pt x="14" y="30"/>
                        </a:lnTo>
                        <a:lnTo>
                          <a:pt x="8" y="31"/>
                        </a:lnTo>
                        <a:lnTo>
                          <a:pt x="4" y="30"/>
                        </a:lnTo>
                        <a:lnTo>
                          <a:pt x="0" y="30"/>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grpSp>
          </p:grpSp>
        </p:grpSp>
      </p:grpSp>
    </p:spTree>
    <p:extLst>
      <p:ext uri="{BB962C8B-B14F-4D97-AF65-F5344CB8AC3E}">
        <p14:creationId xmlns:p14="http://schemas.microsoft.com/office/powerpoint/2010/main" val="1914234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solidFill>
                  <a:srgbClr val="FFFFFF"/>
                </a:solidFill>
              </a:rPr>
              <a:t>Fixed Satellite Service Systems for RPAS</a:t>
            </a:r>
            <a:endParaRPr lang="de-DE" dirty="0"/>
          </a:p>
        </p:txBody>
      </p:sp>
      <p:sp>
        <p:nvSpPr>
          <p:cNvPr id="3" name="Textplatzhalter 2"/>
          <p:cNvSpPr>
            <a:spLocks noGrp="1"/>
          </p:cNvSpPr>
          <p:nvPr>
            <p:ph type="body" idx="1"/>
          </p:nvPr>
        </p:nvSpPr>
        <p:spPr/>
        <p:txBody>
          <a:bodyPr/>
          <a:lstStyle/>
          <a:p>
            <a:r>
              <a:rPr lang="en-GB" u="sng" dirty="0" smtClean="0"/>
              <a:t>Which </a:t>
            </a:r>
            <a:r>
              <a:rPr lang="en-GB" u="sng" dirty="0" err="1" smtClean="0"/>
              <a:t>Radiocommunication</a:t>
            </a:r>
            <a:r>
              <a:rPr lang="en-GB" u="sng" dirty="0" smtClean="0"/>
              <a:t> Service?</a:t>
            </a:r>
          </a:p>
          <a:p>
            <a:r>
              <a:rPr lang="en-GB" dirty="0" smtClean="0"/>
              <a:t>RPA are mobile </a:t>
            </a:r>
            <a:r>
              <a:rPr lang="en-GB" dirty="0" smtClean="0">
                <a:sym typeface="Wingdings" panose="05000000000000000000" pitchFamily="2" charset="2"/>
              </a:rPr>
              <a:t> Mobile Satellite Service (MSS)</a:t>
            </a:r>
          </a:p>
          <a:p>
            <a:pPr marL="266700" lvl="1" indent="0">
              <a:buNone/>
            </a:pPr>
            <a:r>
              <a:rPr lang="en-GB" u="sng" dirty="0" smtClean="0">
                <a:sym typeface="Wingdings" panose="05000000000000000000" pitchFamily="2" charset="2"/>
              </a:rPr>
              <a:t>Problem:</a:t>
            </a:r>
            <a:r>
              <a:rPr lang="en-GB" dirty="0" smtClean="0">
                <a:sym typeface="Wingdings" panose="05000000000000000000" pitchFamily="2" charset="2"/>
              </a:rPr>
              <a:t> </a:t>
            </a:r>
            <a:r>
              <a:rPr lang="en-GB" sz="1600" dirty="0" smtClean="0">
                <a:sym typeface="Wingdings" panose="05000000000000000000" pitchFamily="2" charset="2"/>
              </a:rPr>
              <a:t>MSS systems are designed for shorter communication (</a:t>
            </a:r>
            <a:r>
              <a:rPr lang="en-GB" sz="1600" dirty="0" err="1" smtClean="0">
                <a:sym typeface="Wingdings" panose="05000000000000000000" pitchFamily="2" charset="2"/>
              </a:rPr>
              <a:t>phonecalls</a:t>
            </a:r>
            <a:r>
              <a:rPr lang="en-GB" sz="1600" dirty="0" smtClean="0">
                <a:sym typeface="Wingdings" panose="05000000000000000000" pitchFamily="2" charset="2"/>
              </a:rPr>
              <a:t>, time shared data communication) RPAS require a continuous connection between RPS and RPA.</a:t>
            </a:r>
          </a:p>
          <a:p>
            <a:pPr indent="-361950"/>
            <a:r>
              <a:rPr lang="en-GB" dirty="0" smtClean="0">
                <a:sym typeface="Wingdings" panose="05000000000000000000" pitchFamily="2" charset="2"/>
              </a:rPr>
              <a:t>Possible solution:</a:t>
            </a:r>
          </a:p>
          <a:p>
            <a:pPr indent="-361950"/>
            <a:r>
              <a:rPr lang="en-GB" dirty="0" smtClean="0">
                <a:sym typeface="Wingdings" panose="05000000000000000000" pitchFamily="2" charset="2"/>
              </a:rPr>
              <a:t>Fixed Satellite Service (FSS) </a:t>
            </a:r>
          </a:p>
          <a:p>
            <a:pPr marL="895350" lvl="1" indent="0">
              <a:buNone/>
            </a:pPr>
            <a:r>
              <a:rPr lang="en-GB" sz="1600" dirty="0" smtClean="0">
                <a:sym typeface="Wingdings" panose="05000000000000000000" pitchFamily="2" charset="2"/>
              </a:rPr>
              <a:t>	FSS systems are design to give each user a dedicated </a:t>
            </a:r>
            <a:r>
              <a:rPr lang="en-GB" sz="1600" dirty="0" err="1" smtClean="0">
                <a:sym typeface="Wingdings" panose="05000000000000000000" pitchFamily="2" charset="2"/>
              </a:rPr>
              <a:t>Channal</a:t>
            </a:r>
            <a:r>
              <a:rPr lang="en-GB" sz="1600" dirty="0" smtClean="0">
                <a:sym typeface="Wingdings" panose="05000000000000000000" pitchFamily="2" charset="2"/>
              </a:rPr>
              <a:t> for permanent use.</a:t>
            </a:r>
          </a:p>
          <a:p>
            <a:pPr marL="360363" lvl="2" indent="0">
              <a:buNone/>
            </a:pPr>
            <a:r>
              <a:rPr lang="en-GB" u="sng" dirty="0" smtClean="0">
                <a:sym typeface="Wingdings" panose="05000000000000000000" pitchFamily="2" charset="2"/>
              </a:rPr>
              <a:t>Problem here</a:t>
            </a:r>
            <a:r>
              <a:rPr lang="en-GB" sz="1600" dirty="0" smtClean="0">
                <a:sym typeface="Wingdings" panose="05000000000000000000" pitchFamily="2" charset="2"/>
              </a:rPr>
              <a:t>: FSS communication is restricted to stations at fixed points.</a:t>
            </a:r>
          </a:p>
          <a:p>
            <a:pPr marL="360363" lvl="2" indent="0">
              <a:buNone/>
            </a:pPr>
            <a:r>
              <a:rPr lang="en-GB" sz="1600" dirty="0" smtClean="0">
                <a:sym typeface="Wingdings" panose="05000000000000000000" pitchFamily="2" charset="2"/>
              </a:rPr>
              <a:t>            </a:t>
            </a:r>
            <a:r>
              <a:rPr lang="en-GB" sz="1050" dirty="0" smtClean="0">
                <a:sym typeface="Wingdings" panose="05000000000000000000" pitchFamily="2" charset="2"/>
              </a:rPr>
              <a:t>  </a:t>
            </a:r>
            <a:r>
              <a:rPr lang="en-GB" sz="1600" dirty="0" smtClean="0">
                <a:sym typeface="Wingdings" panose="05000000000000000000" pitchFamily="2" charset="2"/>
              </a:rPr>
              <a:t>   </a:t>
            </a:r>
          </a:p>
          <a:p>
            <a:pPr marL="360363" lvl="2" indent="0">
              <a:buNone/>
            </a:pPr>
            <a:r>
              <a:rPr lang="en-GB" sz="1600" dirty="0">
                <a:sym typeface="Wingdings" panose="05000000000000000000" pitchFamily="2" charset="2"/>
              </a:rPr>
              <a:t> </a:t>
            </a:r>
            <a:r>
              <a:rPr lang="en-GB" sz="1600" dirty="0" smtClean="0">
                <a:sym typeface="Wingdings" panose="05000000000000000000" pitchFamily="2" charset="2"/>
              </a:rPr>
              <a:t>          </a:t>
            </a:r>
            <a:r>
              <a:rPr lang="en-GB" sz="1800" dirty="0" smtClean="0">
                <a:effectLst>
                  <a:outerShdw blurRad="38100" dist="38100" dir="2700000" algn="tl">
                    <a:srgbClr val="000000">
                      <a:alpha val="43137"/>
                    </a:srgbClr>
                  </a:outerShdw>
                </a:effectLst>
                <a:sym typeface="Wingdings" panose="05000000000000000000" pitchFamily="2" charset="2"/>
              </a:rPr>
              <a:t>An exception from this rule has been agreed by a WRC15</a:t>
            </a:r>
          </a:p>
          <a:p>
            <a:pPr marL="266700" lvl="1" indent="0">
              <a:buNone/>
            </a:pPr>
            <a:endParaRPr lang="de-DE" sz="1600" dirty="0">
              <a:effectLst>
                <a:outerShdw blurRad="38100" dist="38100" dir="2700000" algn="tl">
                  <a:srgbClr val="000000">
                    <a:alpha val="43137"/>
                  </a:srgbClr>
                </a:outerShdw>
              </a:effectLst>
              <a:sym typeface="Wingdings" panose="05000000000000000000" pitchFamily="2" charset="2"/>
            </a:endParaRPr>
          </a:p>
          <a:p>
            <a:pPr indent="-361950"/>
            <a:endParaRPr lang="de-DE" sz="1600" dirty="0" smtClean="0">
              <a:sym typeface="Wingdings" panose="05000000000000000000" pitchFamily="2" charset="2"/>
            </a:endParaRPr>
          </a:p>
        </p:txBody>
      </p:sp>
      <p:sp>
        <p:nvSpPr>
          <p:cNvPr id="5" name="Foliennummernplatzhalter 4"/>
          <p:cNvSpPr>
            <a:spLocks noGrp="1"/>
          </p:cNvSpPr>
          <p:nvPr>
            <p:ph type="sldNum" sz="quarter" idx="11"/>
          </p:nvPr>
        </p:nvSpPr>
        <p:spPr/>
        <p:txBody>
          <a:bodyPr/>
          <a:lstStyle/>
          <a:p>
            <a:fld id="{E4112350-7D1F-4F7B-A7EF-9C24A53D12C6}" type="slidenum">
              <a:rPr lang="de-DE" smtClean="0"/>
              <a:t>4</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
        <p:nvSpPr>
          <p:cNvPr id="4" name="Nach oben gebogener Pfeil 3"/>
          <p:cNvSpPr/>
          <p:nvPr/>
        </p:nvSpPr>
        <p:spPr bwMode="auto">
          <a:xfrm rot="5400000">
            <a:off x="1493658" y="5175194"/>
            <a:ext cx="324036" cy="288032"/>
          </a:xfrm>
          <a:prstGeom prst="bentUpArrow">
            <a:avLst/>
          </a:prstGeom>
          <a:noFill/>
          <a:ln w="28575" cap="flat" cmpd="sng" algn="ctr">
            <a:solidFill>
              <a:schemeClr val="tx2"/>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20000"/>
              </a:spcBef>
              <a:spcAft>
                <a:spcPct val="0"/>
              </a:spcAft>
              <a:buClr>
                <a:srgbClr val="BBC6D6"/>
              </a:buClr>
              <a:buSzPct val="80000"/>
              <a:buFont typeface="Wingdings" pitchFamily="1" charset="2"/>
              <a:buNone/>
              <a:tabLst/>
            </a:pPr>
            <a:endParaRPr kumimoji="0" lang="de-DE" sz="18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4049021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WRC-19 </a:t>
            </a:r>
            <a:r>
              <a:rPr lang="de-DE" dirty="0" err="1" smtClean="0"/>
              <a:t>Decision</a:t>
            </a:r>
            <a:endParaRPr lang="de-DE" dirty="0"/>
          </a:p>
        </p:txBody>
      </p:sp>
      <p:sp>
        <p:nvSpPr>
          <p:cNvPr id="3" name="Textplatzhalter 2"/>
          <p:cNvSpPr>
            <a:spLocks noGrp="1"/>
          </p:cNvSpPr>
          <p:nvPr>
            <p:ph type="body" idx="1"/>
          </p:nvPr>
        </p:nvSpPr>
        <p:spPr/>
        <p:txBody>
          <a:bodyPr/>
          <a:lstStyle/>
          <a:p>
            <a:r>
              <a:rPr lang="en-GB" dirty="0" smtClean="0"/>
              <a:t>Resolution 155 (WRC-15)</a:t>
            </a:r>
          </a:p>
          <a:p>
            <a:pPr marL="342900" indent="-342900">
              <a:buFont typeface="Wingdings" panose="05000000000000000000" pitchFamily="2" charset="2"/>
              <a:buChar char="§"/>
            </a:pPr>
            <a:r>
              <a:rPr lang="en-GB" dirty="0" smtClean="0"/>
              <a:t>Specific frequency bands may be used for C2 links</a:t>
            </a:r>
          </a:p>
          <a:p>
            <a:pPr marL="342900" indent="-342900">
              <a:buFont typeface="Wingdings" panose="05000000000000000000" pitchFamily="2" charset="2"/>
              <a:buChar char="§"/>
            </a:pPr>
            <a:r>
              <a:rPr lang="en-GB" dirty="0" smtClean="0"/>
              <a:t>Conditions: </a:t>
            </a:r>
          </a:p>
          <a:p>
            <a:pPr marL="971550" lvl="1" indent="-342900">
              <a:buFont typeface="Arial" panose="020B0604020202020204" pitchFamily="34" charset="0"/>
              <a:buChar char="•"/>
            </a:pPr>
            <a:r>
              <a:rPr lang="en-GB" dirty="0" smtClean="0"/>
              <a:t>in accordance with SARPs</a:t>
            </a:r>
          </a:p>
          <a:p>
            <a:pPr marL="971550" lvl="1" indent="-342900">
              <a:buFont typeface="Arial" panose="020B0604020202020204" pitchFamily="34" charset="0"/>
              <a:buChar char="•"/>
            </a:pPr>
            <a:r>
              <a:rPr lang="en-GB" dirty="0" smtClean="0"/>
              <a:t>fully coordinated Networks/</a:t>
            </a:r>
            <a:r>
              <a:rPr lang="en-GB" dirty="0" err="1" smtClean="0"/>
              <a:t>Assingments</a:t>
            </a:r>
            <a:endParaRPr lang="en-GB" dirty="0" smtClean="0"/>
          </a:p>
          <a:p>
            <a:pPr marL="971550" lvl="1" indent="-342900">
              <a:buFont typeface="Arial" panose="020B0604020202020204" pitchFamily="34" charset="0"/>
              <a:buChar char="•"/>
            </a:pPr>
            <a:r>
              <a:rPr lang="en-GB" dirty="0" smtClean="0"/>
              <a:t>use for RPAS is registered in the ITU Database</a:t>
            </a:r>
          </a:p>
          <a:p>
            <a:pPr marL="971550" lvl="1" indent="-342900">
              <a:buFont typeface="Arial" panose="020B0604020202020204" pitchFamily="34" charset="0"/>
              <a:buChar char="•"/>
            </a:pPr>
            <a:r>
              <a:rPr lang="en-GB" dirty="0" smtClean="0"/>
              <a:t>Earth station on board RPA have the same status as fixed Earth stations </a:t>
            </a:r>
          </a:p>
          <a:p>
            <a:pPr marL="971550" lvl="1" indent="-342900">
              <a:buFont typeface="Arial" panose="020B0604020202020204" pitchFamily="34" charset="0"/>
              <a:buChar char="•"/>
            </a:pPr>
            <a:r>
              <a:rPr lang="en-GB" dirty="0" smtClean="0"/>
              <a:t>terrestrial services need to be protected</a:t>
            </a:r>
          </a:p>
          <a:p>
            <a:endParaRPr lang="de-DE" dirty="0"/>
          </a:p>
          <a:p>
            <a:endParaRPr lang="de-DE" dirty="0"/>
          </a:p>
        </p:txBody>
      </p:sp>
      <p:sp>
        <p:nvSpPr>
          <p:cNvPr id="5" name="Foliennummernplatzhalter 4"/>
          <p:cNvSpPr>
            <a:spLocks noGrp="1"/>
          </p:cNvSpPr>
          <p:nvPr>
            <p:ph type="sldNum" sz="quarter" idx="11"/>
          </p:nvPr>
        </p:nvSpPr>
        <p:spPr/>
        <p:txBody>
          <a:bodyPr/>
          <a:lstStyle/>
          <a:p>
            <a:fld id="{E4112350-7D1F-4F7B-A7EF-9C24A53D12C6}" type="slidenum">
              <a:rPr lang="de-DE" smtClean="0"/>
              <a:t>5</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12066624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Safety</a:t>
            </a:r>
            <a:endParaRPr lang="de-DE" dirty="0"/>
          </a:p>
        </p:txBody>
      </p:sp>
      <p:sp>
        <p:nvSpPr>
          <p:cNvPr id="3" name="Textplatzhalter 2"/>
          <p:cNvSpPr>
            <a:spLocks noGrp="1"/>
          </p:cNvSpPr>
          <p:nvPr>
            <p:ph type="body" idx="1"/>
          </p:nvPr>
        </p:nvSpPr>
        <p:spPr/>
        <p:txBody>
          <a:bodyPr/>
          <a:lstStyle/>
          <a:p>
            <a:endParaRPr lang="en-GB" dirty="0" smtClean="0"/>
          </a:p>
          <a:p>
            <a:endParaRPr lang="en-GB" dirty="0"/>
          </a:p>
          <a:p>
            <a:r>
              <a:rPr lang="en-GB" dirty="0" smtClean="0"/>
              <a:t>In general:</a:t>
            </a:r>
          </a:p>
          <a:p>
            <a:endParaRPr lang="en-GB" dirty="0" smtClean="0"/>
          </a:p>
          <a:p>
            <a:pPr marL="342900" lvl="0" indent="-342900">
              <a:buFont typeface="Arial" panose="020B0604020202020204" pitchFamily="34" charset="0"/>
              <a:buChar char="•"/>
            </a:pPr>
            <a:r>
              <a:rPr lang="en-GB" dirty="0" smtClean="0">
                <a:solidFill>
                  <a:srgbClr val="000000"/>
                </a:solidFill>
              </a:rPr>
              <a:t>interruption </a:t>
            </a:r>
            <a:r>
              <a:rPr lang="en-GB" dirty="0">
                <a:solidFill>
                  <a:srgbClr val="000000"/>
                </a:solidFill>
              </a:rPr>
              <a:t>can only be tolerated over short periods of time </a:t>
            </a:r>
            <a:r>
              <a:rPr lang="en-GB" sz="1600" dirty="0">
                <a:solidFill>
                  <a:srgbClr val="000000"/>
                </a:solidFill>
              </a:rPr>
              <a:t>(max. several seconds</a:t>
            </a:r>
            <a:r>
              <a:rPr lang="en-GB" sz="1600" dirty="0" smtClean="0">
                <a:solidFill>
                  <a:srgbClr val="000000"/>
                </a:solidFill>
              </a:rPr>
              <a:t>)</a:t>
            </a:r>
          </a:p>
          <a:p>
            <a:pPr marL="342900" lvl="0" indent="-342900">
              <a:buFont typeface="Arial" panose="020B0604020202020204" pitchFamily="34" charset="0"/>
              <a:buChar char="•"/>
            </a:pPr>
            <a:endParaRPr lang="en-GB" sz="1600" dirty="0">
              <a:solidFill>
                <a:srgbClr val="000000"/>
              </a:solidFill>
            </a:endParaRPr>
          </a:p>
          <a:p>
            <a:pPr marL="342900" lvl="0" indent="-342900">
              <a:buFont typeface="Arial" panose="020B0604020202020204" pitchFamily="34" charset="0"/>
              <a:buChar char="•"/>
            </a:pPr>
            <a:r>
              <a:rPr lang="en-GB" dirty="0">
                <a:solidFill>
                  <a:srgbClr val="000000"/>
                </a:solidFill>
              </a:rPr>
              <a:t>but no </a:t>
            </a:r>
            <a:r>
              <a:rPr lang="en-GB" dirty="0" smtClean="0">
                <a:solidFill>
                  <a:srgbClr val="000000"/>
                </a:solidFill>
              </a:rPr>
              <a:t>radio system </a:t>
            </a:r>
            <a:r>
              <a:rPr lang="en-GB" dirty="0">
                <a:solidFill>
                  <a:srgbClr val="000000"/>
                </a:solidFill>
              </a:rPr>
              <a:t>without interference</a:t>
            </a:r>
          </a:p>
        </p:txBody>
      </p:sp>
      <p:sp>
        <p:nvSpPr>
          <p:cNvPr id="5" name="Foliennummernplatzhalter 4"/>
          <p:cNvSpPr>
            <a:spLocks noGrp="1"/>
          </p:cNvSpPr>
          <p:nvPr>
            <p:ph type="sldNum" sz="quarter" idx="11"/>
          </p:nvPr>
        </p:nvSpPr>
        <p:spPr/>
        <p:txBody>
          <a:bodyPr/>
          <a:lstStyle/>
          <a:p>
            <a:fld id="{E4112350-7D1F-4F7B-A7EF-9C24A53D12C6}" type="slidenum">
              <a:rPr lang="de-DE" smtClean="0"/>
              <a:t>6</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1757576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Safety </a:t>
            </a:r>
            <a:endParaRPr lang="en-GB" dirty="0"/>
          </a:p>
        </p:txBody>
      </p:sp>
      <p:sp>
        <p:nvSpPr>
          <p:cNvPr id="3" name="Textplatzhalter 2"/>
          <p:cNvSpPr>
            <a:spLocks noGrp="1"/>
          </p:cNvSpPr>
          <p:nvPr>
            <p:ph type="body" idx="1"/>
          </p:nvPr>
        </p:nvSpPr>
        <p:spPr/>
        <p:txBody>
          <a:bodyPr/>
          <a:lstStyle/>
          <a:p>
            <a:r>
              <a:rPr lang="en-GB" dirty="0" smtClean="0"/>
              <a:t>Traditionally: </a:t>
            </a:r>
            <a:endParaRPr lang="en-GB" dirty="0"/>
          </a:p>
          <a:p>
            <a:pPr marL="971550" lvl="1" indent="-342900">
              <a:buFont typeface="Arial" panose="020B0604020202020204" pitchFamily="34" charset="0"/>
              <a:buChar char="•"/>
            </a:pPr>
            <a:r>
              <a:rPr lang="en-GB" dirty="0" smtClean="0"/>
              <a:t>Safety Service</a:t>
            </a:r>
          </a:p>
          <a:p>
            <a:pPr marL="1331913" lvl="2" indent="-342900">
              <a:buFont typeface="Arial" panose="020B0604020202020204" pitchFamily="34" charset="0"/>
              <a:buChar char="•"/>
            </a:pPr>
            <a:r>
              <a:rPr lang="en-GB" dirty="0" smtClean="0"/>
              <a:t>special provisions in the RR</a:t>
            </a:r>
          </a:p>
          <a:p>
            <a:pPr lvl="1" indent="0">
              <a:buNone/>
            </a:pPr>
            <a:r>
              <a:rPr lang="en-GB" sz="1600" dirty="0" smtClean="0"/>
              <a:t>		4.10 special measures to ensure freedom of harmful               		interference</a:t>
            </a:r>
          </a:p>
          <a:p>
            <a:pPr lvl="1" indent="0">
              <a:buNone/>
            </a:pPr>
            <a:r>
              <a:rPr lang="en-GB" dirty="0" smtClean="0"/>
              <a:t>		</a:t>
            </a:r>
            <a:r>
              <a:rPr lang="en-GB" sz="1600" dirty="0" smtClean="0"/>
              <a:t>15.36/15.37 special treatment of international reports on 		harmful interference when safety services are affected</a:t>
            </a:r>
          </a:p>
          <a:p>
            <a:pPr lvl="1" indent="0">
              <a:buNone/>
            </a:pPr>
            <a:endParaRPr lang="en-GB" sz="900" dirty="0" smtClean="0"/>
          </a:p>
          <a:p>
            <a:pPr marL="971550" lvl="1" indent="-342900">
              <a:buFont typeface="Arial" panose="020B0604020202020204" pitchFamily="34" charset="0"/>
              <a:buChar char="•"/>
            </a:pPr>
            <a:r>
              <a:rPr lang="en-GB" sz="2000" dirty="0" smtClean="0"/>
              <a:t>time of solving a case of harmful interference to a safety service is reduce, but still expected to be in the order of up to several days</a:t>
            </a:r>
            <a:endParaRPr lang="en-GB" sz="1600" dirty="0"/>
          </a:p>
          <a:p>
            <a:r>
              <a:rPr lang="en-GB" sz="2000" dirty="0" smtClean="0"/>
              <a:t>In case of FSS:</a:t>
            </a:r>
          </a:p>
          <a:p>
            <a:pPr lvl="1">
              <a:buFont typeface="Arial" panose="020B0604020202020204" pitchFamily="34" charset="0"/>
              <a:buChar char="•"/>
            </a:pPr>
            <a:r>
              <a:rPr lang="en-GB" sz="2000" dirty="0" smtClean="0"/>
              <a:t>The overall rules of Article 15 apply</a:t>
            </a:r>
          </a:p>
        </p:txBody>
      </p:sp>
      <p:sp>
        <p:nvSpPr>
          <p:cNvPr id="5" name="Foliennummernplatzhalter 4"/>
          <p:cNvSpPr>
            <a:spLocks noGrp="1"/>
          </p:cNvSpPr>
          <p:nvPr>
            <p:ph type="sldNum" sz="quarter" idx="11"/>
          </p:nvPr>
        </p:nvSpPr>
        <p:spPr/>
        <p:txBody>
          <a:bodyPr/>
          <a:lstStyle/>
          <a:p>
            <a:fld id="{E4112350-7D1F-4F7B-A7EF-9C24A53D12C6}" type="slidenum">
              <a:rPr lang="de-DE" smtClean="0"/>
              <a:t>7</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34452628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Safety</a:t>
            </a:r>
            <a:endParaRPr lang="de-DE" dirty="0"/>
          </a:p>
        </p:txBody>
      </p:sp>
      <p:sp>
        <p:nvSpPr>
          <p:cNvPr id="3" name="Textplatzhalter 2"/>
          <p:cNvSpPr>
            <a:spLocks noGrp="1"/>
          </p:cNvSpPr>
          <p:nvPr>
            <p:ph type="body" idx="1"/>
          </p:nvPr>
        </p:nvSpPr>
        <p:spPr/>
        <p:txBody>
          <a:bodyPr/>
          <a:lstStyle/>
          <a:p>
            <a:pPr lvl="0"/>
            <a:r>
              <a:rPr lang="en-GB" dirty="0" smtClean="0"/>
              <a:t>How could safety be ensured while using FSS?</a:t>
            </a:r>
          </a:p>
          <a:p>
            <a:pPr lvl="0"/>
            <a:endParaRPr lang="en-GB" dirty="0" smtClean="0"/>
          </a:p>
          <a:p>
            <a:pPr marL="342900" lvl="0" indent="-342900">
              <a:buFont typeface="Arial" panose="020B0604020202020204" pitchFamily="34" charset="0"/>
              <a:buChar char="•"/>
            </a:pPr>
            <a:r>
              <a:rPr lang="en-GB" dirty="0" smtClean="0">
                <a:solidFill>
                  <a:srgbClr val="000000"/>
                </a:solidFill>
              </a:rPr>
              <a:t>robust </a:t>
            </a:r>
            <a:r>
              <a:rPr lang="en-GB" dirty="0">
                <a:solidFill>
                  <a:srgbClr val="000000"/>
                </a:solidFill>
              </a:rPr>
              <a:t>modulation reducing the required S/N</a:t>
            </a:r>
          </a:p>
          <a:p>
            <a:pPr marL="342900" lvl="0" indent="-342900">
              <a:buFont typeface="Arial" panose="020B0604020202020204" pitchFamily="34" charset="0"/>
              <a:buChar char="•"/>
            </a:pPr>
            <a:r>
              <a:rPr lang="en-GB" dirty="0" smtClean="0">
                <a:solidFill>
                  <a:srgbClr val="000000"/>
                </a:solidFill>
              </a:rPr>
              <a:t>use </a:t>
            </a:r>
            <a:r>
              <a:rPr lang="en-GB" dirty="0">
                <a:solidFill>
                  <a:srgbClr val="000000"/>
                </a:solidFill>
              </a:rPr>
              <a:t>of multiple satellites </a:t>
            </a:r>
            <a:r>
              <a:rPr lang="en-GB" dirty="0" smtClean="0">
                <a:solidFill>
                  <a:srgbClr val="000000"/>
                </a:solidFill>
              </a:rPr>
              <a:t>networks on </a:t>
            </a:r>
            <a:r>
              <a:rPr lang="en-GB" dirty="0">
                <a:solidFill>
                  <a:srgbClr val="000000"/>
                </a:solidFill>
              </a:rPr>
              <a:t>different </a:t>
            </a:r>
            <a:r>
              <a:rPr lang="en-GB" dirty="0" smtClean="0">
                <a:solidFill>
                  <a:srgbClr val="000000"/>
                </a:solidFill>
              </a:rPr>
              <a:t>frequencies</a:t>
            </a:r>
          </a:p>
          <a:p>
            <a:pPr marL="342900" lvl="0" indent="-342900">
              <a:buFont typeface="Arial" panose="020B0604020202020204" pitchFamily="34" charset="0"/>
              <a:buChar char="•"/>
            </a:pPr>
            <a:r>
              <a:rPr lang="en-GB" dirty="0" smtClean="0">
                <a:solidFill>
                  <a:srgbClr val="000000"/>
                </a:solidFill>
              </a:rPr>
              <a:t>In general the likelihood of “interference” need to be taken into account when the system is designed</a:t>
            </a:r>
          </a:p>
          <a:p>
            <a:pPr lvl="0"/>
            <a:endParaRPr lang="en-GB" dirty="0">
              <a:solidFill>
                <a:srgbClr val="000000"/>
              </a:solidFill>
            </a:endParaRPr>
          </a:p>
          <a:p>
            <a:endParaRPr lang="en-GB" dirty="0" smtClean="0">
              <a:effectLst>
                <a:outerShdw blurRad="38100" dist="38100" dir="2700000" algn="tl">
                  <a:srgbClr val="000000">
                    <a:alpha val="43137"/>
                  </a:srgbClr>
                </a:outerShdw>
              </a:effectLst>
            </a:endParaRPr>
          </a:p>
          <a:p>
            <a:r>
              <a:rPr lang="en-GB" dirty="0" smtClean="0">
                <a:effectLst>
                  <a:outerShdw blurRad="38100" dist="38100" dir="2700000" algn="tl">
                    <a:srgbClr val="000000">
                      <a:alpha val="43137"/>
                    </a:srgbClr>
                  </a:outerShdw>
                </a:effectLst>
              </a:rPr>
              <a:t> </a:t>
            </a:r>
            <a:endParaRPr lang="en-GB" u="sng" dirty="0" smtClean="0">
              <a:effectLst>
                <a:outerShdw blurRad="38100" dist="38100" dir="2700000" algn="tl">
                  <a:srgbClr val="000000">
                    <a:alpha val="43137"/>
                  </a:srgbClr>
                </a:outerShdw>
              </a:effectLst>
            </a:endParaRPr>
          </a:p>
          <a:p>
            <a:endParaRPr lang="en-GB" u="sng" dirty="0">
              <a:effectLst>
                <a:outerShdw blurRad="38100" dist="38100" dir="2700000" algn="tl">
                  <a:srgbClr val="000000">
                    <a:alpha val="43137"/>
                  </a:srgbClr>
                </a:outerShdw>
              </a:effectLst>
            </a:endParaRPr>
          </a:p>
        </p:txBody>
      </p:sp>
      <p:sp>
        <p:nvSpPr>
          <p:cNvPr id="5" name="Foliennummernplatzhalter 4"/>
          <p:cNvSpPr>
            <a:spLocks noGrp="1"/>
          </p:cNvSpPr>
          <p:nvPr>
            <p:ph type="sldNum" sz="quarter" idx="11"/>
          </p:nvPr>
        </p:nvSpPr>
        <p:spPr/>
        <p:txBody>
          <a:bodyPr/>
          <a:lstStyle/>
          <a:p>
            <a:fld id="{E4112350-7D1F-4F7B-A7EF-9C24A53D12C6}" type="slidenum">
              <a:rPr lang="de-DE" smtClean="0"/>
              <a:t>8</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35668794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Work in ITU</a:t>
            </a:r>
            <a:endParaRPr lang="de-DE" dirty="0"/>
          </a:p>
        </p:txBody>
      </p:sp>
      <p:sp>
        <p:nvSpPr>
          <p:cNvPr id="3" name="Textplatzhalter 2"/>
          <p:cNvSpPr>
            <a:spLocks noGrp="1"/>
          </p:cNvSpPr>
          <p:nvPr>
            <p:ph type="body" idx="1"/>
          </p:nvPr>
        </p:nvSpPr>
        <p:spPr/>
        <p:txBody>
          <a:bodyPr/>
          <a:lstStyle/>
          <a:p>
            <a:r>
              <a:rPr lang="de-DE" dirty="0" smtClean="0"/>
              <a:t>WRC-19</a:t>
            </a:r>
          </a:p>
          <a:p>
            <a:pPr marL="342900" indent="-342900">
              <a:buFont typeface="Arial" panose="020B0604020202020204" pitchFamily="34" charset="0"/>
              <a:buChar char="•"/>
            </a:pPr>
            <a:r>
              <a:rPr lang="en-GB" dirty="0" smtClean="0"/>
              <a:t>protection of terrestrial services</a:t>
            </a:r>
          </a:p>
          <a:p>
            <a:pPr marL="971550" lvl="1" indent="-342900">
              <a:buFont typeface="Arial" panose="020B0604020202020204" pitchFamily="34" charset="0"/>
              <a:buChar char="•"/>
            </a:pPr>
            <a:r>
              <a:rPr lang="en-GB" sz="1800" dirty="0" smtClean="0"/>
              <a:t>ITU-R Report under development in WP5B</a:t>
            </a:r>
          </a:p>
          <a:p>
            <a:endParaRPr lang="en-GB" dirty="0" smtClean="0"/>
          </a:p>
          <a:p>
            <a:r>
              <a:rPr lang="en-GB" dirty="0" smtClean="0"/>
              <a:t>WRC-23</a:t>
            </a:r>
          </a:p>
          <a:p>
            <a:pPr marL="342900" indent="-342900">
              <a:buFont typeface="Arial" panose="020B0604020202020204" pitchFamily="34" charset="0"/>
              <a:buChar char="•"/>
            </a:pPr>
            <a:r>
              <a:rPr lang="en-GB" dirty="0" smtClean="0"/>
              <a:t>special coordination rules for Earth stations on-board RPA?</a:t>
            </a:r>
          </a:p>
          <a:p>
            <a:pPr marL="342900" indent="-342900">
              <a:buFont typeface="Arial" panose="020B0604020202020204" pitchFamily="34" charset="0"/>
              <a:buChar char="•"/>
            </a:pPr>
            <a:r>
              <a:rPr lang="en-GB" dirty="0" smtClean="0"/>
              <a:t>notification of this Earth stations</a:t>
            </a:r>
          </a:p>
          <a:p>
            <a:pPr marL="342900" indent="-342900">
              <a:buFont typeface="Arial" panose="020B0604020202020204" pitchFamily="34" charset="0"/>
              <a:buChar char="•"/>
            </a:pPr>
            <a:r>
              <a:rPr lang="en-GB" dirty="0" smtClean="0"/>
              <a:t>adaption of Resolution to the results of ICAO’s work on RPAS regulations </a:t>
            </a:r>
            <a:endParaRPr lang="en-GB" dirty="0"/>
          </a:p>
        </p:txBody>
      </p:sp>
      <p:sp>
        <p:nvSpPr>
          <p:cNvPr id="5" name="Foliennummernplatzhalter 4"/>
          <p:cNvSpPr>
            <a:spLocks noGrp="1"/>
          </p:cNvSpPr>
          <p:nvPr>
            <p:ph type="sldNum" sz="quarter" idx="11"/>
          </p:nvPr>
        </p:nvSpPr>
        <p:spPr/>
        <p:txBody>
          <a:bodyPr/>
          <a:lstStyle/>
          <a:p>
            <a:fld id="{E4112350-7D1F-4F7B-A7EF-9C24A53D12C6}" type="slidenum">
              <a:rPr lang="de-DE" smtClean="0"/>
              <a:t>9</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4195666534"/>
      </p:ext>
    </p:extLst>
  </p:cSld>
  <p:clrMapOvr>
    <a:masterClrMapping/>
  </p:clrMapOvr>
  <p:timing>
    <p:tnLst>
      <p:par>
        <p:cTn id="1" dur="indefinite" restart="never" nodeType="tmRoot"/>
      </p:par>
    </p:tnLst>
  </p:timing>
</p:sld>
</file>

<file path=ppt/theme/theme1.xml><?xml version="1.0" encoding="utf-8"?>
<a:theme xmlns:a="http://schemas.openxmlformats.org/drawingml/2006/main" name="Bundesnetzagentur-Vorlage">
  <a:themeElements>
    <a:clrScheme name="Bundesnetzagentur-1">
      <a:dk1>
        <a:srgbClr val="000000"/>
      </a:dk1>
      <a:lt1>
        <a:srgbClr val="FFFFFF"/>
      </a:lt1>
      <a:dk2>
        <a:srgbClr val="417DBE"/>
      </a:dk2>
      <a:lt2>
        <a:srgbClr val="DCE1E4"/>
      </a:lt2>
      <a:accent1>
        <a:srgbClr val="417DBE"/>
      </a:accent1>
      <a:accent2>
        <a:srgbClr val="8DB1D8"/>
      </a:accent2>
      <a:accent3>
        <a:srgbClr val="B3CBE5"/>
      </a:accent3>
      <a:accent4>
        <a:srgbClr val="E16900"/>
      </a:accent4>
      <a:accent5>
        <a:srgbClr val="FFA454"/>
      </a:accent5>
      <a:accent6>
        <a:srgbClr val="FFC28D"/>
      </a:accent6>
      <a:hlink>
        <a:srgbClr val="417DBE"/>
      </a:hlink>
      <a:folHlink>
        <a:srgbClr val="B9C3C8"/>
      </a:folHlink>
    </a:clrScheme>
    <a:fontScheme name="Bundesnetzagentur-1">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cap="flat" cmpd="sng" algn="ctr">
          <a:solidFill>
            <a:schemeClr val="tx2"/>
          </a:solidFill>
          <a:prstDash val="solid"/>
          <a:round/>
          <a:headEnd type="none" w="med" len="med"/>
          <a:tailEnd type="none" w="med" len="med"/>
        </a:ln>
        <a:effectLst/>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marL="0" marR="0" indent="0" algn="l" defTabSz="914400" rtl="0" eaLnBrk="1" fontAlgn="base" latinLnBrk="0" hangingPunct="1">
          <a:lnSpc>
            <a:spcPct val="100000"/>
          </a:lnSpc>
          <a:spcBef>
            <a:spcPct val="20000"/>
          </a:spcBef>
          <a:spcAft>
            <a:spcPct val="0"/>
          </a:spcAft>
          <a:buClr>
            <a:srgbClr val="BBC6D6"/>
          </a:buClr>
          <a:buSzPct val="80000"/>
          <a:buFont typeface="Wingdings" pitchFamily="1" charset="2"/>
          <a:buNone/>
          <a:tabLst/>
          <a:defRPr kumimoji="0" sz="1800" b="0" i="0" u="none" strike="noStrike" cap="none" normalizeH="0" baseline="0" dirty="0" smtClean="0">
            <a:ln>
              <a:noFill/>
            </a:ln>
            <a:solidFill>
              <a:schemeClr val="tx1"/>
            </a:solidFill>
            <a:effectLst/>
          </a:defRPr>
        </a:defPPr>
      </a:lstStyle>
    </a:spDef>
    <a:lnDef>
      <a:spPr bwMode="auto">
        <a:noFill/>
        <a:ln w="57150" cap="flat" cmpd="sng" algn="ctr">
          <a:solidFill>
            <a:schemeClr val="tx2"/>
          </a:solidFill>
          <a:prstDash val="solid"/>
          <a:round/>
          <a:headEnd type="none" w="med" len="med"/>
          <a:tailEnd type="none" w="med" len="med"/>
        </a:ln>
        <a:effectLst/>
      </a:spPr>
      <a:body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FFFFFF"/>
        </a:dk2>
        <a:lt2>
          <a:srgbClr val="808080"/>
        </a:lt2>
        <a:accent1>
          <a:srgbClr val="157293"/>
        </a:accent1>
        <a:accent2>
          <a:srgbClr val="5D8BA8"/>
        </a:accent2>
        <a:accent3>
          <a:srgbClr val="FFFFFF"/>
        </a:accent3>
        <a:accent4>
          <a:srgbClr val="000000"/>
        </a:accent4>
        <a:accent5>
          <a:srgbClr val="AABCC8"/>
        </a:accent5>
        <a:accent6>
          <a:srgbClr val="537D98"/>
        </a:accent6>
        <a:hlink>
          <a:srgbClr val="85A6BD"/>
        </a:hlink>
        <a:folHlink>
          <a:srgbClr val="ACC2D3"/>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D5E0E9"/>
        </a:lt2>
        <a:accent1>
          <a:srgbClr val="157293"/>
        </a:accent1>
        <a:accent2>
          <a:srgbClr val="5D8BA8"/>
        </a:accent2>
        <a:accent3>
          <a:srgbClr val="FFFFFF"/>
        </a:accent3>
        <a:accent4>
          <a:srgbClr val="000000"/>
        </a:accent4>
        <a:accent5>
          <a:srgbClr val="AABCC8"/>
        </a:accent5>
        <a:accent6>
          <a:srgbClr val="537D98"/>
        </a:accent6>
        <a:hlink>
          <a:srgbClr val="85A6BD"/>
        </a:hlink>
        <a:folHlink>
          <a:srgbClr val="ACC2D3"/>
        </a:folHlink>
      </a:clrScheme>
      <a:clrMap bg1="lt1" tx1="dk1" bg2="lt2" tx2="dk2" accent1="accent1" accent2="accent2" accent3="accent3" accent4="accent4" accent5="accent5" accent6="accent6" hlink="hlink" folHlink="folHlink"/>
    </a:extraClrScheme>
    <a:extraClrScheme>
      <a:clrScheme name="Bundesnetzagentur-Vorlag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4_Themenfolie">
  <a:themeElements>
    <a:clrScheme name="3_Themen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3_Themen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3_Themen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5_Schlussfolie">
  <a:themeElements>
    <a:clrScheme name="4_Schlus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4_Schluss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4_Schlus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Übersichtsfolie">
  <a:themeElements>
    <a:clrScheme name="2_Übersicht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2_Übersichts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2_Übersicht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5_weiße Folie">
  <a:themeElements>
    <a:clrScheme name="5_weiße 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5_weiße 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5_weiße 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6_schwarze Folie">
  <a:themeElements>
    <a:clrScheme name="6_schwarze 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6_schwarze 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bg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57150">
          <a:solidFill>
            <a:schemeClr val="bg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6_schwarze 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Themenfolie">
  <a:themeElements>
    <a:clrScheme name="3_Themen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3_Themen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3_Themen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Schlussfolie">
  <a:themeElements>
    <a:clrScheme name="4_Schlus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4_Schluss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4_Schlus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7_Zitatfolie">
  <a:themeElements>
    <a:clrScheme name="7_Zitat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7_Zitat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7_Zitat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8_Unterrichtsfolie">
  <a:themeElements>
    <a:clrScheme name="8_Unterricht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8_Unterrichts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8_Unterricht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BNetzAPowerPoint">
  <a:themeElements>
    <a:clrScheme name="Bundesnetzagentur-1">
      <a:dk1>
        <a:srgbClr val="000000"/>
      </a:dk1>
      <a:lt1>
        <a:srgbClr val="FFFFFF"/>
      </a:lt1>
      <a:dk2>
        <a:srgbClr val="417DBE"/>
      </a:dk2>
      <a:lt2>
        <a:srgbClr val="DCE1E4"/>
      </a:lt2>
      <a:accent1>
        <a:srgbClr val="417DBE"/>
      </a:accent1>
      <a:accent2>
        <a:srgbClr val="8DB1D8"/>
      </a:accent2>
      <a:accent3>
        <a:srgbClr val="B3CBE5"/>
      </a:accent3>
      <a:accent4>
        <a:srgbClr val="E16900"/>
      </a:accent4>
      <a:accent5>
        <a:srgbClr val="FFA454"/>
      </a:accent5>
      <a:accent6>
        <a:srgbClr val="FFC28D"/>
      </a:accent6>
      <a:hlink>
        <a:srgbClr val="417DBE"/>
      </a:hlink>
      <a:folHlink>
        <a:srgbClr val="B9C3C8"/>
      </a:folHlink>
    </a:clrScheme>
    <a:fontScheme name="Bundesnetzagentur-1">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cap="flat" cmpd="sng" algn="ctr">
          <a:solidFill>
            <a:schemeClr val="tx2"/>
          </a:solidFill>
          <a:prstDash val="solid"/>
          <a:round/>
          <a:headEnd type="none" w="med" len="med"/>
          <a:tailEnd type="none" w="med" len="med"/>
        </a:ln>
        <a:effectLst/>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marL="0" marR="0" indent="0" algn="l" defTabSz="914400" rtl="0" eaLnBrk="1" fontAlgn="base" latinLnBrk="0" hangingPunct="1">
          <a:lnSpc>
            <a:spcPct val="100000"/>
          </a:lnSpc>
          <a:spcBef>
            <a:spcPct val="20000"/>
          </a:spcBef>
          <a:spcAft>
            <a:spcPct val="0"/>
          </a:spcAft>
          <a:buClr>
            <a:srgbClr val="BBC6D6"/>
          </a:buClr>
          <a:buSzPct val="80000"/>
          <a:buFont typeface="Wingdings" pitchFamily="1" charset="2"/>
          <a:buNone/>
          <a:tabLst/>
          <a:defRPr kumimoji="0" sz="1800" b="0" i="0" u="none" strike="noStrike" cap="none" normalizeH="0" baseline="0" dirty="0" smtClean="0">
            <a:ln>
              <a:noFill/>
            </a:ln>
            <a:solidFill>
              <a:schemeClr val="tx1"/>
            </a:solidFill>
            <a:effectLst/>
          </a:defRPr>
        </a:defPPr>
      </a:lstStyle>
    </a:spDef>
    <a:lnDef>
      <a:spPr bwMode="auto">
        <a:noFill/>
        <a:ln w="57150" cap="flat" cmpd="sng" algn="ctr">
          <a:solidFill>
            <a:schemeClr val="tx2"/>
          </a:solidFill>
          <a:prstDash val="solid"/>
          <a:round/>
          <a:headEnd type="none" w="med" len="med"/>
          <a:tailEnd type="none" w="med" len="med"/>
        </a:ln>
        <a:effectLst/>
      </a:spPr>
      <a:body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FFFFFF"/>
        </a:dk2>
        <a:lt2>
          <a:srgbClr val="808080"/>
        </a:lt2>
        <a:accent1>
          <a:srgbClr val="157293"/>
        </a:accent1>
        <a:accent2>
          <a:srgbClr val="5D8BA8"/>
        </a:accent2>
        <a:accent3>
          <a:srgbClr val="FFFFFF"/>
        </a:accent3>
        <a:accent4>
          <a:srgbClr val="000000"/>
        </a:accent4>
        <a:accent5>
          <a:srgbClr val="AABCC8"/>
        </a:accent5>
        <a:accent6>
          <a:srgbClr val="537D98"/>
        </a:accent6>
        <a:hlink>
          <a:srgbClr val="85A6BD"/>
        </a:hlink>
        <a:folHlink>
          <a:srgbClr val="ACC2D3"/>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D5E0E9"/>
        </a:lt2>
        <a:accent1>
          <a:srgbClr val="157293"/>
        </a:accent1>
        <a:accent2>
          <a:srgbClr val="5D8BA8"/>
        </a:accent2>
        <a:accent3>
          <a:srgbClr val="FFFFFF"/>
        </a:accent3>
        <a:accent4>
          <a:srgbClr val="000000"/>
        </a:accent4>
        <a:accent5>
          <a:srgbClr val="AABCC8"/>
        </a:accent5>
        <a:accent6>
          <a:srgbClr val="537D98"/>
        </a:accent6>
        <a:hlink>
          <a:srgbClr val="85A6BD"/>
        </a:hlink>
        <a:folHlink>
          <a:srgbClr val="ACC2D3"/>
        </a:folHlink>
      </a:clrScheme>
      <a:clrMap bg1="lt1" tx1="dk1" bg2="lt2" tx2="dk2" accent1="accent1" accent2="accent2" accent3="accent3" accent4="accent4" accent5="accent5" accent6="accent6" hlink="hlink" folHlink="folHlink"/>
    </a:extraClrScheme>
    <a:extraClrScheme>
      <a:clrScheme name="Bundesnetzagentur-Vorlag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C35A2A-F944-4A01-B41A-32550F0FE6F5}">
  <ds:schemaRefs>
    <ds:schemaRef ds:uri="http://purl.org/dc/elements/1.1/"/>
    <ds:schemaRef ds:uri="http://schemas.openxmlformats.org/package/2006/metadata/core-properties"/>
    <ds:schemaRef ds:uri="http://purl.org/dc/terms/"/>
    <ds:schemaRef ds:uri="http://purl.org/dc/dcmitype/"/>
    <ds:schemaRef ds:uri="http://www.w3.org/XML/1998/namespace"/>
    <ds:schemaRef ds:uri="http://schemas.microsoft.com/office/2006/documentManagement/type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A7160713-5A3B-4098-A32F-850805556E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30E3C637-F166-4FE7-B4AD-66DD3C2FBEF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Bundesnetzagentur-Vorlage</Template>
  <TotalTime>0</TotalTime>
  <Words>747</Words>
  <Application>Microsoft Office PowerPoint</Application>
  <PresentationFormat>Bildschirmpräsentation (4:3)</PresentationFormat>
  <Paragraphs>213</Paragraphs>
  <Slides>13</Slides>
  <Notes>12</Notes>
  <HiddenSlides>1</HiddenSlides>
  <MMClips>0</MMClips>
  <ScaleCrop>false</ScaleCrop>
  <HeadingPairs>
    <vt:vector size="6" baseType="variant">
      <vt:variant>
        <vt:lpstr>Design</vt:lpstr>
      </vt:variant>
      <vt:variant>
        <vt:i4>11</vt:i4>
      </vt:variant>
      <vt:variant>
        <vt:lpstr>Eingebettete OLE-Server</vt:lpstr>
      </vt:variant>
      <vt:variant>
        <vt:i4>2</vt:i4>
      </vt:variant>
      <vt:variant>
        <vt:lpstr>Folientitel</vt:lpstr>
      </vt:variant>
      <vt:variant>
        <vt:i4>13</vt:i4>
      </vt:variant>
    </vt:vector>
  </HeadingPairs>
  <TitlesOfParts>
    <vt:vector size="26" baseType="lpstr">
      <vt:lpstr>Bundesnetzagentur-Vorlage</vt:lpstr>
      <vt:lpstr>2_Übersichtsfolie</vt:lpstr>
      <vt:lpstr>5_weiße Folie</vt:lpstr>
      <vt:lpstr>6_schwarze Folie</vt:lpstr>
      <vt:lpstr>3_Themenfolie</vt:lpstr>
      <vt:lpstr>4_Schlussfolie</vt:lpstr>
      <vt:lpstr>7_Zitatfolie</vt:lpstr>
      <vt:lpstr>8_Unterrichtsfolie</vt:lpstr>
      <vt:lpstr>BNetzAPowerPoint</vt:lpstr>
      <vt:lpstr>4_Themenfolie</vt:lpstr>
      <vt:lpstr>5_Schlussfolie</vt:lpstr>
      <vt:lpstr>Designer 4.1 Zeichnung</vt:lpstr>
      <vt:lpstr>Microsoft ClipArt Gallery</vt:lpstr>
      <vt:lpstr>Use of the Fixed Satellite Service for RPAS C2 link (ITU Resolution 155 (WRC-15))</vt:lpstr>
      <vt:lpstr>Overview</vt:lpstr>
      <vt:lpstr>Fixed Satellite Service Systems for RPAS</vt:lpstr>
      <vt:lpstr>Fixed Satellite Service Systems for RPAS</vt:lpstr>
      <vt:lpstr>WRC-19 Decision</vt:lpstr>
      <vt:lpstr>Safety</vt:lpstr>
      <vt:lpstr>Safety </vt:lpstr>
      <vt:lpstr>Safety</vt:lpstr>
      <vt:lpstr>Work in ITU</vt:lpstr>
      <vt:lpstr>Work in ICAO</vt:lpstr>
      <vt:lpstr>Work in ICAO</vt:lpstr>
      <vt:lpstr>Thank you</vt:lpstr>
      <vt:lpstr>UA/RPAS BLOS/LOS Funkinfrastruktur</vt:lpstr>
    </vt:vector>
  </TitlesOfParts>
  <Company>Bundesnetzagentur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Martin Weber</dc:creator>
  <cp:lastModifiedBy>Martin Weber</cp:lastModifiedBy>
  <cp:revision>34</cp:revision>
  <cp:lastPrinted>2017-03-23T10:54:22Z</cp:lastPrinted>
  <dcterms:created xsi:type="dcterms:W3CDTF">2017-03-20T06:37:54Z</dcterms:created>
  <dcterms:modified xsi:type="dcterms:W3CDTF">2018-08-21T13:38:21Z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orname">
    <vt:lpwstr>Martin</vt:lpwstr>
  </property>
  <property fmtid="{D5CDD505-2E9C-101B-9397-08002B2CF9AE}" pid="3" name="Name">
    <vt:lpwstr>WEBER</vt:lpwstr>
  </property>
  <property fmtid="{D5CDD505-2E9C-101B-9397-08002B2CF9AE}" pid="4" name="Dienststelle">
    <vt:lpwstr/>
  </property>
  <property fmtid="{D5CDD505-2E9C-101B-9397-08002B2CF9AE}" pid="5" name="Telefon">
    <vt:lpwstr>+49 941 4626 230</vt:lpwstr>
  </property>
  <property fmtid="{D5CDD505-2E9C-101B-9397-08002B2CF9AE}" pid="6" name="E-Mail-Adresse">
    <vt:lpwstr>Martin.Weber@BNetzA.de</vt:lpwstr>
  </property>
  <property fmtid="{D5CDD505-2E9C-101B-9397-08002B2CF9AE}" pid="7" name="Veranstaltung">
    <vt:lpwstr>REGIONAL PREPARATORY GROUP MEETING FOR WRC-19</vt:lpwstr>
  </property>
  <property fmtid="{D5CDD505-2E9C-101B-9397-08002B2CF9AE}" pid="8" name="Ort">
    <vt:lpwstr>Johannesburg, South Africa</vt:lpwstr>
  </property>
  <property fmtid="{D5CDD505-2E9C-101B-9397-08002B2CF9AE}" pid="9" name="Datum">
    <vt:lpwstr/>
  </property>
  <property fmtid="{D5CDD505-2E9C-101B-9397-08002B2CF9AE}" pid="10" name="Vortragstitel">
    <vt:lpwstr>Use of the Fixed Satellite Service for RPAS C2 link (ITU Resolution 155 (WRC-15))</vt:lpwstr>
  </property>
  <property fmtid="{D5CDD505-2E9C-101B-9397-08002B2CF9AE}" pid="11" name="Kernaussage">
    <vt:lpwstr/>
  </property>
  <property fmtid="{D5CDD505-2E9C-101B-9397-08002B2CF9AE}" pid="12" name="ContentTypeId">
    <vt:lpwstr>0x010100B372B09A9A77C4438999FF1325BEF759</vt:lpwstr>
  </property>
</Properties>
</file>