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5"/>
  </p:notesMasterIdLst>
  <p:sldIdLst>
    <p:sldId id="256" r:id="rId5"/>
    <p:sldId id="257" r:id="rId6"/>
    <p:sldId id="304" r:id="rId7"/>
    <p:sldId id="259" r:id="rId8"/>
    <p:sldId id="278" r:id="rId9"/>
    <p:sldId id="293" r:id="rId10"/>
    <p:sldId id="258" r:id="rId11"/>
    <p:sldId id="260" r:id="rId12"/>
    <p:sldId id="286" r:id="rId13"/>
    <p:sldId id="294" r:id="rId14"/>
    <p:sldId id="302" r:id="rId15"/>
    <p:sldId id="261" r:id="rId16"/>
    <p:sldId id="276" r:id="rId17"/>
    <p:sldId id="287" r:id="rId18"/>
    <p:sldId id="296" r:id="rId19"/>
    <p:sldId id="303" r:id="rId20"/>
    <p:sldId id="277" r:id="rId21"/>
    <p:sldId id="262" r:id="rId22"/>
    <p:sldId id="279" r:id="rId23"/>
    <p:sldId id="295" r:id="rId24"/>
    <p:sldId id="263" r:id="rId25"/>
    <p:sldId id="264" r:id="rId26"/>
    <p:sldId id="280" r:id="rId27"/>
    <p:sldId id="297" r:id="rId28"/>
    <p:sldId id="270" r:id="rId29"/>
    <p:sldId id="265" r:id="rId30"/>
    <p:sldId id="289" r:id="rId31"/>
    <p:sldId id="281" r:id="rId32"/>
    <p:sldId id="267" r:id="rId33"/>
    <p:sldId id="266" r:id="rId34"/>
    <p:sldId id="282" r:id="rId35"/>
    <p:sldId id="290" r:id="rId36"/>
    <p:sldId id="301" r:id="rId37"/>
    <p:sldId id="268" r:id="rId38"/>
    <p:sldId id="269" r:id="rId39"/>
    <p:sldId id="283" r:id="rId40"/>
    <p:sldId id="291" r:id="rId41"/>
    <p:sldId id="298" r:id="rId42"/>
    <p:sldId id="271" r:id="rId43"/>
    <p:sldId id="272" r:id="rId44"/>
    <p:sldId id="284" r:id="rId45"/>
    <p:sldId id="299" r:id="rId46"/>
    <p:sldId id="273" r:id="rId47"/>
    <p:sldId id="274" r:id="rId48"/>
    <p:sldId id="285" r:id="rId49"/>
    <p:sldId id="300" r:id="rId50"/>
    <p:sldId id="275" r:id="rId51"/>
    <p:sldId id="305" r:id="rId52"/>
    <p:sldId id="288" r:id="rId53"/>
    <p:sldId id="292"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9299" autoAdjust="0"/>
  </p:normalViewPr>
  <p:slideViewPr>
    <p:cSldViewPr snapToGrid="0">
      <p:cViewPr varScale="1">
        <p:scale>
          <a:sx n="61" d="100"/>
          <a:sy n="61" d="100"/>
        </p:scale>
        <p:origin x="13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5B0EC-4977-45F4-AABE-DA68B7F4D283}" type="datetimeFigureOut">
              <a:rPr lang="en-US" smtClean="0"/>
              <a:t>04-Sep-18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C5367-0643-4FFC-8F13-1920C1BA2B49}" type="slidenum">
              <a:rPr lang="en-US" smtClean="0"/>
              <a:t>‹#›</a:t>
            </a:fld>
            <a:endParaRPr lang="en-US"/>
          </a:p>
        </p:txBody>
      </p:sp>
    </p:spTree>
    <p:extLst>
      <p:ext uri="{BB962C8B-B14F-4D97-AF65-F5344CB8AC3E}">
        <p14:creationId xmlns:p14="http://schemas.microsoft.com/office/powerpoint/2010/main" val="308224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C5367-0643-4FFC-8F13-1920C1BA2B49}" type="slidenum">
              <a:rPr lang="en-US" smtClean="0"/>
              <a:t>1</a:t>
            </a:fld>
            <a:endParaRPr lang="en-US"/>
          </a:p>
        </p:txBody>
      </p:sp>
    </p:spTree>
    <p:extLst>
      <p:ext uri="{BB962C8B-B14F-4D97-AF65-F5344CB8AC3E}">
        <p14:creationId xmlns:p14="http://schemas.microsoft.com/office/powerpoint/2010/main" val="166526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existing WAS/</a:t>
            </a:r>
            <a:r>
              <a:rPr lang="en-US" dirty="0" err="1"/>
              <a:t>RLAN</a:t>
            </a:r>
            <a:r>
              <a:rPr lang="en-US" dirty="0"/>
              <a:t> mitigation measures limited to the regulatory provisions of Resolution 229 (</a:t>
            </a:r>
            <a:r>
              <a:rPr lang="en-US" dirty="0" err="1"/>
              <a:t>Rev.WRC</a:t>
            </a:r>
            <a:r>
              <a:rPr lang="en-US" dirty="0"/>
              <a:t>-12) were used</a:t>
            </a:r>
          </a:p>
        </p:txBody>
      </p:sp>
      <p:sp>
        <p:nvSpPr>
          <p:cNvPr id="4" name="Slide Number Placeholder 3"/>
          <p:cNvSpPr>
            <a:spLocks noGrp="1"/>
          </p:cNvSpPr>
          <p:nvPr>
            <p:ph type="sldNum" sz="quarter" idx="10"/>
          </p:nvPr>
        </p:nvSpPr>
        <p:spPr/>
        <p:txBody>
          <a:bodyPr/>
          <a:lstStyle/>
          <a:p>
            <a:fld id="{EDFC5367-0643-4FFC-8F13-1920C1BA2B49}" type="slidenum">
              <a:rPr lang="en-US" smtClean="0"/>
              <a:t>37</a:t>
            </a:fld>
            <a:endParaRPr lang="en-US"/>
          </a:p>
        </p:txBody>
      </p:sp>
    </p:spTree>
    <p:extLst>
      <p:ext uri="{BB962C8B-B14F-4D97-AF65-F5344CB8AC3E}">
        <p14:creationId xmlns:p14="http://schemas.microsoft.com/office/powerpoint/2010/main" val="376817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C5367-0643-4FFC-8F13-1920C1BA2B49}" type="slidenum">
              <a:rPr lang="en-US" smtClean="0"/>
              <a:t>50</a:t>
            </a:fld>
            <a:endParaRPr lang="en-US"/>
          </a:p>
        </p:txBody>
      </p:sp>
    </p:spTree>
    <p:extLst>
      <p:ext uri="{BB962C8B-B14F-4D97-AF65-F5344CB8AC3E}">
        <p14:creationId xmlns:p14="http://schemas.microsoft.com/office/powerpoint/2010/main" val="334909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noChangeAspect="1"/>
          </p:cNvGrpSpPr>
          <p:nvPr/>
        </p:nvGrpSpPr>
        <p:grpSpPr bwMode="auto">
          <a:xfrm>
            <a:off x="3657600" y="123825"/>
            <a:ext cx="1828800" cy="1498600"/>
            <a:chOff x="240" y="144"/>
            <a:chExt cx="1296" cy="1062"/>
          </a:xfrm>
        </p:grpSpPr>
        <p:sp>
          <p:nvSpPr>
            <p:cNvPr id="6" name="Freeform 3"/>
            <p:cNvSpPr>
              <a:spLocks/>
            </p:cNvSpPr>
            <p:nvPr/>
          </p:nvSpPr>
          <p:spPr bwMode="auto">
            <a:xfrm>
              <a:off x="420" y="425"/>
              <a:ext cx="74" cy="42"/>
            </a:xfrm>
            <a:custGeom>
              <a:avLst/>
              <a:gdLst>
                <a:gd name="T0" fmla="*/ 0 w 592"/>
                <a:gd name="T1" fmla="*/ 0 h 339"/>
                <a:gd name="T2" fmla="*/ 0 w 592"/>
                <a:gd name="T3" fmla="*/ 0 h 339"/>
                <a:gd name="T4" fmla="*/ 0 w 592"/>
                <a:gd name="T5" fmla="*/ 0 h 339"/>
                <a:gd name="T6" fmla="*/ 0 w 592"/>
                <a:gd name="T7" fmla="*/ 0 h 339"/>
                <a:gd name="T8" fmla="*/ 0 w 592"/>
                <a:gd name="T9" fmla="*/ 0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4"/>
            <p:cNvSpPr>
              <a:spLocks/>
            </p:cNvSpPr>
            <p:nvPr/>
          </p:nvSpPr>
          <p:spPr bwMode="auto">
            <a:xfrm>
              <a:off x="450" y="350"/>
              <a:ext cx="79" cy="79"/>
            </a:xfrm>
            <a:custGeom>
              <a:avLst/>
              <a:gdLst>
                <a:gd name="T0" fmla="*/ 0 w 634"/>
                <a:gd name="T1" fmla="*/ 0 h 632"/>
                <a:gd name="T2" fmla="*/ 0 w 634"/>
                <a:gd name="T3" fmla="*/ 0 h 632"/>
                <a:gd name="T4" fmla="*/ 0 w 634"/>
                <a:gd name="T5" fmla="*/ 0 h 632"/>
                <a:gd name="T6" fmla="*/ 0 w 634"/>
                <a:gd name="T7" fmla="*/ 0 h 632"/>
                <a:gd name="T8" fmla="*/ 0 w 634"/>
                <a:gd name="T9" fmla="*/ 0 h 632"/>
                <a:gd name="T10" fmla="*/ 0 w 634"/>
                <a:gd name="T11" fmla="*/ 0 h 632"/>
                <a:gd name="T12" fmla="*/ 0 w 634"/>
                <a:gd name="T13" fmla="*/ 0 h 632"/>
                <a:gd name="T14" fmla="*/ 0 w 634"/>
                <a:gd name="T15" fmla="*/ 0 h 632"/>
                <a:gd name="T16" fmla="*/ 0 w 634"/>
                <a:gd name="T17" fmla="*/ 0 h 632"/>
                <a:gd name="T18" fmla="*/ 0 w 634"/>
                <a:gd name="T19" fmla="*/ 0 h 632"/>
                <a:gd name="T20" fmla="*/ 0 w 634"/>
                <a:gd name="T21" fmla="*/ 0 h 632"/>
                <a:gd name="T22" fmla="*/ 0 w 634"/>
                <a:gd name="T23" fmla="*/ 0 h 632"/>
                <a:gd name="T24" fmla="*/ 0 w 634"/>
                <a:gd name="T25" fmla="*/ 0 h 632"/>
                <a:gd name="T26" fmla="*/ 0 w 634"/>
                <a:gd name="T27" fmla="*/ 0 h 632"/>
                <a:gd name="T28" fmla="*/ 0 w 634"/>
                <a:gd name="T29" fmla="*/ 0 h 632"/>
                <a:gd name="T30" fmla="*/ 0 w 634"/>
                <a:gd name="T31" fmla="*/ 0 h 632"/>
                <a:gd name="T32" fmla="*/ 0 w 634"/>
                <a:gd name="T33" fmla="*/ 0 h 632"/>
                <a:gd name="T34" fmla="*/ 0 w 634"/>
                <a:gd name="T35" fmla="*/ 0 h 632"/>
                <a:gd name="T36" fmla="*/ 0 w 634"/>
                <a:gd name="T37" fmla="*/ 0 h 632"/>
                <a:gd name="T38" fmla="*/ 0 w 634"/>
                <a:gd name="T39" fmla="*/ 0 h 632"/>
                <a:gd name="T40" fmla="*/ 0 w 634"/>
                <a:gd name="T41" fmla="*/ 0 h 632"/>
                <a:gd name="T42" fmla="*/ 0 w 634"/>
                <a:gd name="T43" fmla="*/ 0 h 632"/>
                <a:gd name="T44" fmla="*/ 0 w 634"/>
                <a:gd name="T45" fmla="*/ 0 h 632"/>
                <a:gd name="T46" fmla="*/ 0 w 634"/>
                <a:gd name="T47" fmla="*/ 0 h 632"/>
                <a:gd name="T48" fmla="*/ 0 w 634"/>
                <a:gd name="T49" fmla="*/ 0 h 632"/>
                <a:gd name="T50" fmla="*/ 0 w 634"/>
                <a:gd name="T51" fmla="*/ 0 h 632"/>
                <a:gd name="T52" fmla="*/ 0 w 634"/>
                <a:gd name="T53" fmla="*/ 0 h 632"/>
                <a:gd name="T54" fmla="*/ 0 w 634"/>
                <a:gd name="T55" fmla="*/ 0 h 632"/>
                <a:gd name="T56" fmla="*/ 0 w 634"/>
                <a:gd name="T57" fmla="*/ 0 h 632"/>
                <a:gd name="T58" fmla="*/ 0 w 634"/>
                <a:gd name="T59" fmla="*/ 0 h 632"/>
                <a:gd name="T60" fmla="*/ 0 w 634"/>
                <a:gd name="T61" fmla="*/ 0 h 632"/>
                <a:gd name="T62" fmla="*/ 0 w 634"/>
                <a:gd name="T63" fmla="*/ 0 h 632"/>
                <a:gd name="T64" fmla="*/ 0 w 634"/>
                <a:gd name="T65" fmla="*/ 0 h 632"/>
                <a:gd name="T66" fmla="*/ 0 w 634"/>
                <a:gd name="T67" fmla="*/ 0 h 632"/>
                <a:gd name="T68" fmla="*/ 0 w 634"/>
                <a:gd name="T69" fmla="*/ 0 h 632"/>
                <a:gd name="T70" fmla="*/ 0 w 634"/>
                <a:gd name="T71" fmla="*/ 0 h 632"/>
                <a:gd name="T72" fmla="*/ 0 w 634"/>
                <a:gd name="T73" fmla="*/ 0 h 632"/>
                <a:gd name="T74" fmla="*/ 0 w 634"/>
                <a:gd name="T75" fmla="*/ 0 h 632"/>
                <a:gd name="T76" fmla="*/ 0 w 634"/>
                <a:gd name="T77" fmla="*/ 0 h 632"/>
                <a:gd name="T78" fmla="*/ 0 w 634"/>
                <a:gd name="T79" fmla="*/ 0 h 632"/>
                <a:gd name="T80" fmla="*/ 0 w 634"/>
                <a:gd name="T81" fmla="*/ 0 h 632"/>
                <a:gd name="T82" fmla="*/ 0 w 634"/>
                <a:gd name="T83" fmla="*/ 0 h 632"/>
                <a:gd name="T84" fmla="*/ 0 w 634"/>
                <a:gd name="T85" fmla="*/ 0 h 632"/>
                <a:gd name="T86" fmla="*/ 0 w 634"/>
                <a:gd name="T87" fmla="*/ 0 h 632"/>
                <a:gd name="T88" fmla="*/ 0 w 634"/>
                <a:gd name="T89" fmla="*/ 0 h 632"/>
                <a:gd name="T90" fmla="*/ 0 w 634"/>
                <a:gd name="T91" fmla="*/ 0 h 632"/>
                <a:gd name="T92" fmla="*/ 0 w 634"/>
                <a:gd name="T93" fmla="*/ 0 h 632"/>
                <a:gd name="T94" fmla="*/ 0 w 634"/>
                <a:gd name="T95" fmla="*/ 0 h 632"/>
                <a:gd name="T96" fmla="*/ 0 w 634"/>
                <a:gd name="T97" fmla="*/ 0 h 632"/>
                <a:gd name="T98" fmla="*/ 0 w 634"/>
                <a:gd name="T99" fmla="*/ 0 h 632"/>
                <a:gd name="T100" fmla="*/ 0 w 634"/>
                <a:gd name="T101" fmla="*/ 0 h 632"/>
                <a:gd name="T102" fmla="*/ 0 w 634"/>
                <a:gd name="T103" fmla="*/ 0 h 632"/>
                <a:gd name="T104" fmla="*/ 0 w 634"/>
                <a:gd name="T105" fmla="*/ 0 h 632"/>
                <a:gd name="T106" fmla="*/ 0 w 634"/>
                <a:gd name="T107" fmla="*/ 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5"/>
            <p:cNvSpPr>
              <a:spLocks noEditPoints="1"/>
            </p:cNvSpPr>
            <p:nvPr/>
          </p:nvSpPr>
          <p:spPr bwMode="auto">
            <a:xfrm>
              <a:off x="509" y="298"/>
              <a:ext cx="81" cy="81"/>
            </a:xfrm>
            <a:custGeom>
              <a:avLst/>
              <a:gdLst>
                <a:gd name="T0" fmla="*/ 0 w 653"/>
                <a:gd name="T1" fmla="*/ 0 h 653"/>
                <a:gd name="T2" fmla="*/ 0 w 653"/>
                <a:gd name="T3" fmla="*/ 0 h 653"/>
                <a:gd name="T4" fmla="*/ 0 w 653"/>
                <a:gd name="T5" fmla="*/ 0 h 653"/>
                <a:gd name="T6" fmla="*/ 0 w 653"/>
                <a:gd name="T7" fmla="*/ 0 h 653"/>
                <a:gd name="T8" fmla="*/ 0 w 653"/>
                <a:gd name="T9" fmla="*/ 0 h 653"/>
                <a:gd name="T10" fmla="*/ 0 w 653"/>
                <a:gd name="T11" fmla="*/ 0 h 653"/>
                <a:gd name="T12" fmla="*/ 0 w 653"/>
                <a:gd name="T13" fmla="*/ 0 h 653"/>
                <a:gd name="T14" fmla="*/ 0 w 653"/>
                <a:gd name="T15" fmla="*/ 0 h 653"/>
                <a:gd name="T16" fmla="*/ 0 w 653"/>
                <a:gd name="T17" fmla="*/ 0 h 653"/>
                <a:gd name="T18" fmla="*/ 0 w 653"/>
                <a:gd name="T19" fmla="*/ 0 h 653"/>
                <a:gd name="T20" fmla="*/ 0 w 653"/>
                <a:gd name="T21" fmla="*/ 0 h 653"/>
                <a:gd name="T22" fmla="*/ 0 w 653"/>
                <a:gd name="T23" fmla="*/ 0 h 653"/>
                <a:gd name="T24" fmla="*/ 0 w 653"/>
                <a:gd name="T25" fmla="*/ 0 h 653"/>
                <a:gd name="T26" fmla="*/ 0 w 653"/>
                <a:gd name="T27" fmla="*/ 0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6"/>
            <p:cNvSpPr>
              <a:spLocks noEditPoints="1"/>
            </p:cNvSpPr>
            <p:nvPr/>
          </p:nvSpPr>
          <p:spPr bwMode="auto">
            <a:xfrm>
              <a:off x="562" y="234"/>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noEditPoints="1"/>
            </p:cNvSpPr>
            <p:nvPr/>
          </p:nvSpPr>
          <p:spPr bwMode="auto">
            <a:xfrm>
              <a:off x="665" y="216"/>
              <a:ext cx="30" cy="29"/>
            </a:xfrm>
            <a:custGeom>
              <a:avLst/>
              <a:gdLst>
                <a:gd name="T0" fmla="*/ 0 w 236"/>
                <a:gd name="T1" fmla="*/ 0 h 236"/>
                <a:gd name="T2" fmla="*/ 0 w 236"/>
                <a:gd name="T3" fmla="*/ 0 h 236"/>
                <a:gd name="T4" fmla="*/ 0 w 236"/>
                <a:gd name="T5" fmla="*/ 0 h 236"/>
                <a:gd name="T6" fmla="*/ 0 w 236"/>
                <a:gd name="T7" fmla="*/ 0 h 236"/>
                <a:gd name="T8" fmla="*/ 0 w 236"/>
                <a:gd name="T9" fmla="*/ 0 h 236"/>
                <a:gd name="T10" fmla="*/ 0 w 236"/>
                <a:gd name="T11" fmla="*/ 0 h 236"/>
                <a:gd name="T12" fmla="*/ 0 w 236"/>
                <a:gd name="T13" fmla="*/ 0 h 236"/>
                <a:gd name="T14" fmla="*/ 0 w 236"/>
                <a:gd name="T15" fmla="*/ 0 h 236"/>
                <a:gd name="T16" fmla="*/ 0 w 236"/>
                <a:gd name="T17" fmla="*/ 0 h 236"/>
                <a:gd name="T18" fmla="*/ 0 w 236"/>
                <a:gd name="T19" fmla="*/ 0 h 236"/>
                <a:gd name="T20" fmla="*/ 0 w 236"/>
                <a:gd name="T21" fmla="*/ 0 h 236"/>
                <a:gd name="T22" fmla="*/ 0 w 236"/>
                <a:gd name="T23" fmla="*/ 0 h 236"/>
                <a:gd name="T24" fmla="*/ 0 w 236"/>
                <a:gd name="T25" fmla="*/ 0 h 236"/>
                <a:gd name="T26" fmla="*/ 0 w 236"/>
                <a:gd name="T27" fmla="*/ 0 h 236"/>
                <a:gd name="T28" fmla="*/ 0 w 236"/>
                <a:gd name="T29" fmla="*/ 0 h 236"/>
                <a:gd name="T30" fmla="*/ 0 w 236"/>
                <a:gd name="T31" fmla="*/ 0 h 236"/>
                <a:gd name="T32" fmla="*/ 0 w 236"/>
                <a:gd name="T33" fmla="*/ 0 h 236"/>
                <a:gd name="T34" fmla="*/ 0 w 236"/>
                <a:gd name="T35" fmla="*/ 0 h 236"/>
                <a:gd name="T36" fmla="*/ 0 w 236"/>
                <a:gd name="T37" fmla="*/ 0 h 236"/>
                <a:gd name="T38" fmla="*/ 0 w 236"/>
                <a:gd name="T39" fmla="*/ 0 h 236"/>
                <a:gd name="T40" fmla="*/ 0 w 236"/>
                <a:gd name="T41" fmla="*/ 0 h 236"/>
                <a:gd name="T42" fmla="*/ 0 w 236"/>
                <a:gd name="T43" fmla="*/ 0 h 236"/>
                <a:gd name="T44" fmla="*/ 0 w 236"/>
                <a:gd name="T45" fmla="*/ 0 h 236"/>
                <a:gd name="T46" fmla="*/ 0 w 236"/>
                <a:gd name="T47" fmla="*/ 0 h 236"/>
                <a:gd name="T48" fmla="*/ 0 w 236"/>
                <a:gd name="T49" fmla="*/ 0 h 236"/>
                <a:gd name="T50" fmla="*/ 0 w 236"/>
                <a:gd name="T51" fmla="*/ 0 h 236"/>
                <a:gd name="T52" fmla="*/ 0 w 236"/>
                <a:gd name="T53" fmla="*/ 0 h 236"/>
                <a:gd name="T54" fmla="*/ 0 w 236"/>
                <a:gd name="T55" fmla="*/ 0 h 236"/>
                <a:gd name="T56" fmla="*/ 0 w 236"/>
                <a:gd name="T57" fmla="*/ 0 h 236"/>
                <a:gd name="T58" fmla="*/ 0 w 236"/>
                <a:gd name="T59" fmla="*/ 0 h 236"/>
                <a:gd name="T60" fmla="*/ 0 w 236"/>
                <a:gd name="T61" fmla="*/ 0 h 236"/>
                <a:gd name="T62" fmla="*/ 0 w 236"/>
                <a:gd name="T63" fmla="*/ 0 h 236"/>
                <a:gd name="T64" fmla="*/ 0 w 236"/>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8"/>
            <p:cNvSpPr>
              <a:spLocks noEditPoints="1"/>
            </p:cNvSpPr>
            <p:nvPr/>
          </p:nvSpPr>
          <p:spPr bwMode="auto">
            <a:xfrm>
              <a:off x="728" y="157"/>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9"/>
            <p:cNvSpPr>
              <a:spLocks noEditPoints="1"/>
            </p:cNvSpPr>
            <p:nvPr/>
          </p:nvSpPr>
          <p:spPr bwMode="auto">
            <a:xfrm>
              <a:off x="821" y="145"/>
              <a:ext cx="68" cy="78"/>
            </a:xfrm>
            <a:custGeom>
              <a:avLst/>
              <a:gdLst>
                <a:gd name="T0" fmla="*/ 0 w 543"/>
                <a:gd name="T1" fmla="*/ 0 h 631"/>
                <a:gd name="T2" fmla="*/ 0 w 543"/>
                <a:gd name="T3" fmla="*/ 0 h 631"/>
                <a:gd name="T4" fmla="*/ 0 w 543"/>
                <a:gd name="T5" fmla="*/ 0 h 631"/>
                <a:gd name="T6" fmla="*/ 0 w 543"/>
                <a:gd name="T7" fmla="*/ 0 h 631"/>
                <a:gd name="T8" fmla="*/ 0 w 543"/>
                <a:gd name="T9" fmla="*/ 0 h 631"/>
                <a:gd name="T10" fmla="*/ 0 w 543"/>
                <a:gd name="T11" fmla="*/ 0 h 631"/>
                <a:gd name="T12" fmla="*/ 0 w 543"/>
                <a:gd name="T13" fmla="*/ 0 h 631"/>
                <a:gd name="T14" fmla="*/ 0 w 543"/>
                <a:gd name="T15" fmla="*/ 0 h 631"/>
                <a:gd name="T16" fmla="*/ 0 w 543"/>
                <a:gd name="T17" fmla="*/ 0 h 631"/>
                <a:gd name="T18" fmla="*/ 0 w 543"/>
                <a:gd name="T19" fmla="*/ 0 h 631"/>
                <a:gd name="T20" fmla="*/ 0 w 543"/>
                <a:gd name="T21" fmla="*/ 0 h 631"/>
                <a:gd name="T22" fmla="*/ 0 w 543"/>
                <a:gd name="T23" fmla="*/ 0 h 631"/>
                <a:gd name="T24" fmla="*/ 0 w 543"/>
                <a:gd name="T25" fmla="*/ 0 h 631"/>
                <a:gd name="T26" fmla="*/ 0 w 543"/>
                <a:gd name="T27" fmla="*/ 0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p:nvSpPr>
          <p:spPr bwMode="auto">
            <a:xfrm>
              <a:off x="898" y="144"/>
              <a:ext cx="75" cy="79"/>
            </a:xfrm>
            <a:custGeom>
              <a:avLst/>
              <a:gdLst>
                <a:gd name="T0" fmla="*/ 0 w 605"/>
                <a:gd name="T1" fmla="*/ 0 h 634"/>
                <a:gd name="T2" fmla="*/ 0 w 605"/>
                <a:gd name="T3" fmla="*/ 0 h 634"/>
                <a:gd name="T4" fmla="*/ 0 w 605"/>
                <a:gd name="T5" fmla="*/ 0 h 634"/>
                <a:gd name="T6" fmla="*/ 0 w 605"/>
                <a:gd name="T7" fmla="*/ 0 h 634"/>
                <a:gd name="T8" fmla="*/ 0 w 605"/>
                <a:gd name="T9" fmla="*/ 0 h 634"/>
                <a:gd name="T10" fmla="*/ 0 w 605"/>
                <a:gd name="T11" fmla="*/ 0 h 634"/>
                <a:gd name="T12" fmla="*/ 0 w 605"/>
                <a:gd name="T13" fmla="*/ 0 h 634"/>
                <a:gd name="T14" fmla="*/ 0 w 605"/>
                <a:gd name="T15" fmla="*/ 0 h 634"/>
                <a:gd name="T16" fmla="*/ 0 w 605"/>
                <a:gd name="T17" fmla="*/ 0 h 634"/>
                <a:gd name="T18" fmla="*/ 0 w 605"/>
                <a:gd name="T19" fmla="*/ 0 h 634"/>
                <a:gd name="T20" fmla="*/ 0 w 605"/>
                <a:gd name="T21" fmla="*/ 0 h 634"/>
                <a:gd name="T22" fmla="*/ 0 w 605"/>
                <a:gd name="T23" fmla="*/ 0 h 634"/>
                <a:gd name="T24" fmla="*/ 0 w 605"/>
                <a:gd name="T25" fmla="*/ 0 h 634"/>
                <a:gd name="T26" fmla="*/ 0 w 605"/>
                <a:gd name="T27" fmla="*/ 0 h 634"/>
                <a:gd name="T28" fmla="*/ 0 w 605"/>
                <a:gd name="T29" fmla="*/ 0 h 634"/>
                <a:gd name="T30" fmla="*/ 0 w 605"/>
                <a:gd name="T31" fmla="*/ 0 h 634"/>
                <a:gd name="T32" fmla="*/ 0 w 605"/>
                <a:gd name="T33" fmla="*/ 0 h 634"/>
                <a:gd name="T34" fmla="*/ 0 w 605"/>
                <a:gd name="T35" fmla="*/ 0 h 634"/>
                <a:gd name="T36" fmla="*/ 0 w 605"/>
                <a:gd name="T37" fmla="*/ 0 h 634"/>
                <a:gd name="T38" fmla="*/ 0 w 605"/>
                <a:gd name="T39" fmla="*/ 0 h 634"/>
                <a:gd name="T40" fmla="*/ 0 w 605"/>
                <a:gd name="T41" fmla="*/ 0 h 634"/>
                <a:gd name="T42" fmla="*/ 0 w 605"/>
                <a:gd name="T43" fmla="*/ 0 h 634"/>
                <a:gd name="T44" fmla="*/ 0 w 605"/>
                <a:gd name="T45" fmla="*/ 0 h 634"/>
                <a:gd name="T46" fmla="*/ 0 w 605"/>
                <a:gd name="T47" fmla="*/ 0 h 634"/>
                <a:gd name="T48" fmla="*/ 0 w 605"/>
                <a:gd name="T49" fmla="*/ 0 h 634"/>
                <a:gd name="T50" fmla="*/ 0 w 605"/>
                <a:gd name="T51" fmla="*/ 0 h 634"/>
                <a:gd name="T52" fmla="*/ 0 w 605"/>
                <a:gd name="T53" fmla="*/ 0 h 634"/>
                <a:gd name="T54" fmla="*/ 0 w 605"/>
                <a:gd name="T55" fmla="*/ 0 h 634"/>
                <a:gd name="T56" fmla="*/ 0 w 605"/>
                <a:gd name="T57" fmla="*/ 0 h 634"/>
                <a:gd name="T58" fmla="*/ 0 w 605"/>
                <a:gd name="T59" fmla="*/ 0 h 634"/>
                <a:gd name="T60" fmla="*/ 0 w 605"/>
                <a:gd name="T61" fmla="*/ 0 h 634"/>
                <a:gd name="T62" fmla="*/ 0 w 605"/>
                <a:gd name="T63" fmla="*/ 0 h 634"/>
                <a:gd name="T64" fmla="*/ 0 w 605"/>
                <a:gd name="T65" fmla="*/ 0 h 634"/>
                <a:gd name="T66" fmla="*/ 0 w 605"/>
                <a:gd name="T67" fmla="*/ 0 h 634"/>
                <a:gd name="T68" fmla="*/ 0 w 605"/>
                <a:gd name="T69" fmla="*/ 0 h 634"/>
                <a:gd name="T70" fmla="*/ 0 w 605"/>
                <a:gd name="T71" fmla="*/ 0 h 634"/>
                <a:gd name="T72" fmla="*/ 0 w 605"/>
                <a:gd name="T73" fmla="*/ 0 h 634"/>
                <a:gd name="T74" fmla="*/ 0 w 605"/>
                <a:gd name="T75" fmla="*/ 0 h 634"/>
                <a:gd name="T76" fmla="*/ 0 w 605"/>
                <a:gd name="T77" fmla="*/ 0 h 634"/>
                <a:gd name="T78" fmla="*/ 0 w 605"/>
                <a:gd name="T79" fmla="*/ 0 h 634"/>
                <a:gd name="T80" fmla="*/ 0 w 605"/>
                <a:gd name="T81" fmla="*/ 0 h 634"/>
                <a:gd name="T82" fmla="*/ 0 w 605"/>
                <a:gd name="T83" fmla="*/ 0 h 634"/>
                <a:gd name="T84" fmla="*/ 0 w 605"/>
                <a:gd name="T85" fmla="*/ 0 h 634"/>
                <a:gd name="T86" fmla="*/ 0 w 605"/>
                <a:gd name="T87" fmla="*/ 0 h 634"/>
                <a:gd name="T88" fmla="*/ 0 w 605"/>
                <a:gd name="T89" fmla="*/ 0 h 634"/>
                <a:gd name="T90" fmla="*/ 0 w 605"/>
                <a:gd name="T91" fmla="*/ 0 h 634"/>
                <a:gd name="T92" fmla="*/ 0 w 605"/>
                <a:gd name="T93" fmla="*/ 0 h 634"/>
                <a:gd name="T94" fmla="*/ 0 w 605"/>
                <a:gd name="T95" fmla="*/ 0 h 634"/>
                <a:gd name="T96" fmla="*/ 0 w 605"/>
                <a:gd name="T97" fmla="*/ 0 h 634"/>
                <a:gd name="T98" fmla="*/ 0 w 605"/>
                <a:gd name="T99" fmla="*/ 0 h 634"/>
                <a:gd name="T100" fmla="*/ 0 w 605"/>
                <a:gd name="T101" fmla="*/ 0 h 634"/>
                <a:gd name="T102" fmla="*/ 0 w 605"/>
                <a:gd name="T103" fmla="*/ 0 h 634"/>
                <a:gd name="T104" fmla="*/ 0 w 605"/>
                <a:gd name="T105" fmla="*/ 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p:nvSpPr>
          <p:spPr bwMode="auto">
            <a:xfrm>
              <a:off x="982" y="155"/>
              <a:ext cx="28" cy="77"/>
            </a:xfrm>
            <a:custGeom>
              <a:avLst/>
              <a:gdLst>
                <a:gd name="T0" fmla="*/ 0 w 224"/>
                <a:gd name="T1" fmla="*/ 0 h 615"/>
                <a:gd name="T2" fmla="*/ 0 w 224"/>
                <a:gd name="T3" fmla="*/ 0 h 615"/>
                <a:gd name="T4" fmla="*/ 0 w 224"/>
                <a:gd name="T5" fmla="*/ 0 h 615"/>
                <a:gd name="T6" fmla="*/ 0 w 224"/>
                <a:gd name="T7" fmla="*/ 0 h 615"/>
                <a:gd name="T8" fmla="*/ 0 w 224"/>
                <a:gd name="T9" fmla="*/ 0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noEditPoints="1"/>
            </p:cNvSpPr>
            <p:nvPr/>
          </p:nvSpPr>
          <p:spPr bwMode="auto">
            <a:xfrm>
              <a:off x="1039" y="198"/>
              <a:ext cx="30" cy="30"/>
            </a:xfrm>
            <a:custGeom>
              <a:avLst/>
              <a:gdLst>
                <a:gd name="T0" fmla="*/ 0 w 237"/>
                <a:gd name="T1" fmla="*/ 0 h 236"/>
                <a:gd name="T2" fmla="*/ 0 w 237"/>
                <a:gd name="T3" fmla="*/ 0 h 236"/>
                <a:gd name="T4" fmla="*/ 0 w 237"/>
                <a:gd name="T5" fmla="*/ 0 h 236"/>
                <a:gd name="T6" fmla="*/ 0 w 237"/>
                <a:gd name="T7" fmla="*/ 0 h 236"/>
                <a:gd name="T8" fmla="*/ 0 w 237"/>
                <a:gd name="T9" fmla="*/ 0 h 236"/>
                <a:gd name="T10" fmla="*/ 0 w 237"/>
                <a:gd name="T11" fmla="*/ 0 h 236"/>
                <a:gd name="T12" fmla="*/ 0 w 237"/>
                <a:gd name="T13" fmla="*/ 0 h 236"/>
                <a:gd name="T14" fmla="*/ 0 w 237"/>
                <a:gd name="T15" fmla="*/ 0 h 236"/>
                <a:gd name="T16" fmla="*/ 0 w 237"/>
                <a:gd name="T17" fmla="*/ 0 h 236"/>
                <a:gd name="T18" fmla="*/ 0 w 237"/>
                <a:gd name="T19" fmla="*/ 0 h 236"/>
                <a:gd name="T20" fmla="*/ 0 w 237"/>
                <a:gd name="T21" fmla="*/ 0 h 236"/>
                <a:gd name="T22" fmla="*/ 0 w 237"/>
                <a:gd name="T23" fmla="*/ 0 h 236"/>
                <a:gd name="T24" fmla="*/ 0 w 237"/>
                <a:gd name="T25" fmla="*/ 0 h 236"/>
                <a:gd name="T26" fmla="*/ 0 w 237"/>
                <a:gd name="T27" fmla="*/ 0 h 236"/>
                <a:gd name="T28" fmla="*/ 0 w 237"/>
                <a:gd name="T29" fmla="*/ 0 h 236"/>
                <a:gd name="T30" fmla="*/ 0 w 237"/>
                <a:gd name="T31" fmla="*/ 0 h 236"/>
                <a:gd name="T32" fmla="*/ 0 w 237"/>
                <a:gd name="T33" fmla="*/ 0 h 236"/>
                <a:gd name="T34" fmla="*/ 0 w 237"/>
                <a:gd name="T35" fmla="*/ 0 h 236"/>
                <a:gd name="T36" fmla="*/ 0 w 237"/>
                <a:gd name="T37" fmla="*/ 0 h 236"/>
                <a:gd name="T38" fmla="*/ 0 w 237"/>
                <a:gd name="T39" fmla="*/ 0 h 236"/>
                <a:gd name="T40" fmla="*/ 0 w 237"/>
                <a:gd name="T41" fmla="*/ 0 h 236"/>
                <a:gd name="T42" fmla="*/ 0 w 237"/>
                <a:gd name="T43" fmla="*/ 0 h 236"/>
                <a:gd name="T44" fmla="*/ 0 w 237"/>
                <a:gd name="T45" fmla="*/ 0 h 236"/>
                <a:gd name="T46" fmla="*/ 0 w 237"/>
                <a:gd name="T47" fmla="*/ 0 h 236"/>
                <a:gd name="T48" fmla="*/ 0 w 237"/>
                <a:gd name="T49" fmla="*/ 0 h 236"/>
                <a:gd name="T50" fmla="*/ 0 w 237"/>
                <a:gd name="T51" fmla="*/ 0 h 236"/>
                <a:gd name="T52" fmla="*/ 0 w 237"/>
                <a:gd name="T53" fmla="*/ 0 h 236"/>
                <a:gd name="T54" fmla="*/ 0 w 237"/>
                <a:gd name="T55" fmla="*/ 0 h 236"/>
                <a:gd name="T56" fmla="*/ 0 w 237"/>
                <a:gd name="T57" fmla="*/ 0 h 236"/>
                <a:gd name="T58" fmla="*/ 0 w 237"/>
                <a:gd name="T59" fmla="*/ 0 h 236"/>
                <a:gd name="T60" fmla="*/ 0 w 237"/>
                <a:gd name="T61" fmla="*/ 0 h 236"/>
                <a:gd name="T62" fmla="*/ 0 w 237"/>
                <a:gd name="T63" fmla="*/ 0 h 236"/>
                <a:gd name="T64" fmla="*/ 0 w 237"/>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p:nvSpPr>
          <p:spPr bwMode="auto">
            <a:xfrm>
              <a:off x="1090" y="200"/>
              <a:ext cx="91" cy="97"/>
            </a:xfrm>
            <a:custGeom>
              <a:avLst/>
              <a:gdLst>
                <a:gd name="T0" fmla="*/ 0 w 730"/>
                <a:gd name="T1" fmla="*/ 0 h 773"/>
                <a:gd name="T2" fmla="*/ 0 w 730"/>
                <a:gd name="T3" fmla="*/ 0 h 773"/>
                <a:gd name="T4" fmla="*/ 0 w 730"/>
                <a:gd name="T5" fmla="*/ 0 h 773"/>
                <a:gd name="T6" fmla="*/ 0 w 730"/>
                <a:gd name="T7" fmla="*/ 0 h 773"/>
                <a:gd name="T8" fmla="*/ 0 w 730"/>
                <a:gd name="T9" fmla="*/ 0 h 773"/>
                <a:gd name="T10" fmla="*/ 0 w 730"/>
                <a:gd name="T11" fmla="*/ 0 h 773"/>
                <a:gd name="T12" fmla="*/ 0 w 730"/>
                <a:gd name="T13" fmla="*/ 0 h 773"/>
                <a:gd name="T14" fmla="*/ 0 w 730"/>
                <a:gd name="T15" fmla="*/ 0 h 773"/>
                <a:gd name="T16" fmla="*/ 0 w 730"/>
                <a:gd name="T17" fmla="*/ 0 h 773"/>
                <a:gd name="T18" fmla="*/ 0 w 730"/>
                <a:gd name="T19" fmla="*/ 0 h 773"/>
                <a:gd name="T20" fmla="*/ 0 w 730"/>
                <a:gd name="T21" fmla="*/ 0 h 773"/>
                <a:gd name="T22" fmla="*/ 0 w 730"/>
                <a:gd name="T23" fmla="*/ 0 h 773"/>
                <a:gd name="T24" fmla="*/ 0 w 730"/>
                <a:gd name="T25" fmla="*/ 0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4"/>
            <p:cNvSpPr>
              <a:spLocks/>
            </p:cNvSpPr>
            <p:nvPr/>
          </p:nvSpPr>
          <p:spPr bwMode="auto">
            <a:xfrm>
              <a:off x="1159" y="251"/>
              <a:ext cx="90" cy="93"/>
            </a:xfrm>
            <a:custGeom>
              <a:avLst/>
              <a:gdLst>
                <a:gd name="T0" fmla="*/ 0 w 724"/>
                <a:gd name="T1" fmla="*/ 0 h 746"/>
                <a:gd name="T2" fmla="*/ 0 w 724"/>
                <a:gd name="T3" fmla="*/ 0 h 746"/>
                <a:gd name="T4" fmla="*/ 0 w 724"/>
                <a:gd name="T5" fmla="*/ 0 h 746"/>
                <a:gd name="T6" fmla="*/ 0 w 724"/>
                <a:gd name="T7" fmla="*/ 0 h 746"/>
                <a:gd name="T8" fmla="*/ 0 w 724"/>
                <a:gd name="T9" fmla="*/ 0 h 746"/>
                <a:gd name="T10" fmla="*/ 0 w 724"/>
                <a:gd name="T11" fmla="*/ 0 h 746"/>
                <a:gd name="T12" fmla="*/ 0 w 724"/>
                <a:gd name="T13" fmla="*/ 0 h 746"/>
                <a:gd name="T14" fmla="*/ 0 w 724"/>
                <a:gd name="T15" fmla="*/ 0 h 746"/>
                <a:gd name="T16" fmla="*/ 0 w 724"/>
                <a:gd name="T17" fmla="*/ 0 h 746"/>
                <a:gd name="T18" fmla="*/ 0 w 724"/>
                <a:gd name="T19" fmla="*/ 0 h 746"/>
                <a:gd name="T20" fmla="*/ 0 w 724"/>
                <a:gd name="T21" fmla="*/ 0 h 746"/>
                <a:gd name="T22" fmla="*/ 0 w 724"/>
                <a:gd name="T23" fmla="*/ 0 h 746"/>
                <a:gd name="T24" fmla="*/ 0 w 724"/>
                <a:gd name="T25" fmla="*/ 0 h 746"/>
                <a:gd name="T26" fmla="*/ 0 w 724"/>
                <a:gd name="T27" fmla="*/ 0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5"/>
            <p:cNvSpPr>
              <a:spLocks noEditPoints="1"/>
            </p:cNvSpPr>
            <p:nvPr/>
          </p:nvSpPr>
          <p:spPr bwMode="auto">
            <a:xfrm>
              <a:off x="1202" y="317"/>
              <a:ext cx="83" cy="80"/>
            </a:xfrm>
            <a:custGeom>
              <a:avLst/>
              <a:gdLst>
                <a:gd name="T0" fmla="*/ 0 w 664"/>
                <a:gd name="T1" fmla="*/ 0 h 641"/>
                <a:gd name="T2" fmla="*/ 0 w 664"/>
                <a:gd name="T3" fmla="*/ 0 h 641"/>
                <a:gd name="T4" fmla="*/ 0 w 664"/>
                <a:gd name="T5" fmla="*/ 0 h 641"/>
                <a:gd name="T6" fmla="*/ 0 w 664"/>
                <a:gd name="T7" fmla="*/ 0 h 641"/>
                <a:gd name="T8" fmla="*/ 0 w 664"/>
                <a:gd name="T9" fmla="*/ 0 h 641"/>
                <a:gd name="T10" fmla="*/ 0 w 664"/>
                <a:gd name="T11" fmla="*/ 0 h 641"/>
                <a:gd name="T12" fmla="*/ 0 w 664"/>
                <a:gd name="T13" fmla="*/ 0 h 641"/>
                <a:gd name="T14" fmla="*/ 0 w 664"/>
                <a:gd name="T15" fmla="*/ 0 h 641"/>
                <a:gd name="T16" fmla="*/ 0 w 664"/>
                <a:gd name="T17" fmla="*/ 0 h 641"/>
                <a:gd name="T18" fmla="*/ 0 w 664"/>
                <a:gd name="T19" fmla="*/ 0 h 641"/>
                <a:gd name="T20" fmla="*/ 0 w 664"/>
                <a:gd name="T21" fmla="*/ 0 h 641"/>
                <a:gd name="T22" fmla="*/ 0 w 664"/>
                <a:gd name="T23" fmla="*/ 0 h 641"/>
                <a:gd name="T24" fmla="*/ 0 w 664"/>
                <a:gd name="T25" fmla="*/ 0 h 641"/>
                <a:gd name="T26" fmla="*/ 0 w 664"/>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6"/>
            <p:cNvSpPr>
              <a:spLocks noEditPoints="1"/>
            </p:cNvSpPr>
            <p:nvPr/>
          </p:nvSpPr>
          <p:spPr bwMode="auto">
            <a:xfrm>
              <a:off x="1263" y="376"/>
              <a:ext cx="80" cy="79"/>
            </a:xfrm>
            <a:custGeom>
              <a:avLst/>
              <a:gdLst>
                <a:gd name="T0" fmla="*/ 0 w 636"/>
                <a:gd name="T1" fmla="*/ 0 h 635"/>
                <a:gd name="T2" fmla="*/ 0 w 636"/>
                <a:gd name="T3" fmla="*/ 0 h 635"/>
                <a:gd name="T4" fmla="*/ 0 w 636"/>
                <a:gd name="T5" fmla="*/ 0 h 635"/>
                <a:gd name="T6" fmla="*/ 0 w 636"/>
                <a:gd name="T7" fmla="*/ 0 h 635"/>
                <a:gd name="T8" fmla="*/ 0 w 636"/>
                <a:gd name="T9" fmla="*/ 0 h 635"/>
                <a:gd name="T10" fmla="*/ 0 w 636"/>
                <a:gd name="T11" fmla="*/ 0 h 635"/>
                <a:gd name="T12" fmla="*/ 0 w 636"/>
                <a:gd name="T13" fmla="*/ 0 h 635"/>
                <a:gd name="T14" fmla="*/ 0 w 636"/>
                <a:gd name="T15" fmla="*/ 0 h 635"/>
                <a:gd name="T16" fmla="*/ 0 w 636"/>
                <a:gd name="T17" fmla="*/ 0 h 635"/>
                <a:gd name="T18" fmla="*/ 0 w 636"/>
                <a:gd name="T19" fmla="*/ 0 h 635"/>
                <a:gd name="T20" fmla="*/ 0 w 636"/>
                <a:gd name="T21" fmla="*/ 0 h 635"/>
                <a:gd name="T22" fmla="*/ 0 w 636"/>
                <a:gd name="T23" fmla="*/ 0 h 635"/>
                <a:gd name="T24" fmla="*/ 0 w 636"/>
                <a:gd name="T25" fmla="*/ 0 h 635"/>
                <a:gd name="T26" fmla="*/ 0 w 636"/>
                <a:gd name="T27" fmla="*/ 0 h 635"/>
                <a:gd name="T28" fmla="*/ 0 w 636"/>
                <a:gd name="T29" fmla="*/ 0 h 635"/>
                <a:gd name="T30" fmla="*/ 0 w 636"/>
                <a:gd name="T31" fmla="*/ 0 h 635"/>
                <a:gd name="T32" fmla="*/ 0 w 636"/>
                <a:gd name="T33" fmla="*/ 0 h 635"/>
                <a:gd name="T34" fmla="*/ 0 w 636"/>
                <a:gd name="T35" fmla="*/ 0 h 635"/>
                <a:gd name="T36" fmla="*/ 0 w 636"/>
                <a:gd name="T37" fmla="*/ 0 h 635"/>
                <a:gd name="T38" fmla="*/ 0 w 636"/>
                <a:gd name="T39" fmla="*/ 0 h 635"/>
                <a:gd name="T40" fmla="*/ 0 w 636"/>
                <a:gd name="T41" fmla="*/ 0 h 635"/>
                <a:gd name="T42" fmla="*/ 0 w 636"/>
                <a:gd name="T43" fmla="*/ 0 h 635"/>
                <a:gd name="T44" fmla="*/ 0 w 636"/>
                <a:gd name="T45" fmla="*/ 0 h 635"/>
                <a:gd name="T46" fmla="*/ 0 w 636"/>
                <a:gd name="T47" fmla="*/ 0 h 635"/>
                <a:gd name="T48" fmla="*/ 0 w 636"/>
                <a:gd name="T49" fmla="*/ 0 h 635"/>
                <a:gd name="T50" fmla="*/ 0 w 636"/>
                <a:gd name="T51" fmla="*/ 0 h 635"/>
                <a:gd name="T52" fmla="*/ 0 w 636"/>
                <a:gd name="T53" fmla="*/ 0 h 635"/>
                <a:gd name="T54" fmla="*/ 0 w 636"/>
                <a:gd name="T55" fmla="*/ 0 h 635"/>
                <a:gd name="T56" fmla="*/ 0 w 636"/>
                <a:gd name="T57" fmla="*/ 0 h 635"/>
                <a:gd name="T58" fmla="*/ 0 w 636"/>
                <a:gd name="T59" fmla="*/ 0 h 635"/>
                <a:gd name="T60" fmla="*/ 0 w 636"/>
                <a:gd name="T61" fmla="*/ 0 h 635"/>
                <a:gd name="T62" fmla="*/ 0 w 636"/>
                <a:gd name="T63" fmla="*/ 0 h 635"/>
                <a:gd name="T64" fmla="*/ 0 w 636"/>
                <a:gd name="T65" fmla="*/ 0 h 635"/>
                <a:gd name="T66" fmla="*/ 0 w 636"/>
                <a:gd name="T67" fmla="*/ 0 h 635"/>
                <a:gd name="T68" fmla="*/ 0 w 636"/>
                <a:gd name="T69" fmla="*/ 0 h 635"/>
                <a:gd name="T70" fmla="*/ 0 w 636"/>
                <a:gd name="T71" fmla="*/ 0 h 635"/>
                <a:gd name="T72" fmla="*/ 0 w 636"/>
                <a:gd name="T73" fmla="*/ 0 h 635"/>
                <a:gd name="T74" fmla="*/ 0 w 636"/>
                <a:gd name="T75" fmla="*/ 0 h 635"/>
                <a:gd name="T76" fmla="*/ 0 w 636"/>
                <a:gd name="T77" fmla="*/ 0 h 635"/>
                <a:gd name="T78" fmla="*/ 0 w 636"/>
                <a:gd name="T79" fmla="*/ 0 h 635"/>
                <a:gd name="T80" fmla="*/ 0 w 636"/>
                <a:gd name="T81" fmla="*/ 0 h 635"/>
                <a:gd name="T82" fmla="*/ 0 w 636"/>
                <a:gd name="T83" fmla="*/ 0 h 635"/>
                <a:gd name="T84" fmla="*/ 0 w 636"/>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7"/>
            <p:cNvSpPr>
              <a:spLocks noEditPoints="1"/>
            </p:cNvSpPr>
            <p:nvPr/>
          </p:nvSpPr>
          <p:spPr bwMode="auto">
            <a:xfrm>
              <a:off x="492" y="951"/>
              <a:ext cx="92" cy="93"/>
            </a:xfrm>
            <a:custGeom>
              <a:avLst/>
              <a:gdLst>
                <a:gd name="T0" fmla="*/ 0 w 738"/>
                <a:gd name="T1" fmla="*/ 0 h 752"/>
                <a:gd name="T2" fmla="*/ 0 w 738"/>
                <a:gd name="T3" fmla="*/ 0 h 752"/>
                <a:gd name="T4" fmla="*/ 0 w 738"/>
                <a:gd name="T5" fmla="*/ 0 h 752"/>
                <a:gd name="T6" fmla="*/ 0 w 738"/>
                <a:gd name="T7" fmla="*/ 0 h 752"/>
                <a:gd name="T8" fmla="*/ 0 w 738"/>
                <a:gd name="T9" fmla="*/ 0 h 752"/>
                <a:gd name="T10" fmla="*/ 0 w 738"/>
                <a:gd name="T11" fmla="*/ 0 h 752"/>
                <a:gd name="T12" fmla="*/ 0 w 738"/>
                <a:gd name="T13" fmla="*/ 0 h 752"/>
                <a:gd name="T14" fmla="*/ 0 w 738"/>
                <a:gd name="T15" fmla="*/ 0 h 752"/>
                <a:gd name="T16" fmla="*/ 0 w 738"/>
                <a:gd name="T17" fmla="*/ 0 h 752"/>
                <a:gd name="T18" fmla="*/ 0 w 738"/>
                <a:gd name="T19" fmla="*/ 0 h 752"/>
                <a:gd name="T20" fmla="*/ 0 w 738"/>
                <a:gd name="T21" fmla="*/ 0 h 752"/>
                <a:gd name="T22" fmla="*/ 0 w 738"/>
                <a:gd name="T23" fmla="*/ 0 h 752"/>
                <a:gd name="T24" fmla="*/ 0 w 738"/>
                <a:gd name="T25" fmla="*/ 0 h 752"/>
                <a:gd name="T26" fmla="*/ 0 w 738"/>
                <a:gd name="T27" fmla="*/ 0 h 752"/>
                <a:gd name="T28" fmla="*/ 0 w 738"/>
                <a:gd name="T29" fmla="*/ 0 h 752"/>
                <a:gd name="T30" fmla="*/ 0 w 738"/>
                <a:gd name="T31" fmla="*/ 0 h 752"/>
                <a:gd name="T32" fmla="*/ 0 w 738"/>
                <a:gd name="T33" fmla="*/ 0 h 752"/>
                <a:gd name="T34" fmla="*/ 0 w 738"/>
                <a:gd name="T35" fmla="*/ 0 h 752"/>
                <a:gd name="T36" fmla="*/ 0 w 738"/>
                <a:gd name="T37" fmla="*/ 0 h 752"/>
                <a:gd name="T38" fmla="*/ 0 w 738"/>
                <a:gd name="T39" fmla="*/ 0 h 752"/>
                <a:gd name="T40" fmla="*/ 0 w 738"/>
                <a:gd name="T41" fmla="*/ 0 h 752"/>
                <a:gd name="T42" fmla="*/ 0 w 738"/>
                <a:gd name="T43" fmla="*/ 0 h 752"/>
                <a:gd name="T44" fmla="*/ 0 w 738"/>
                <a:gd name="T45" fmla="*/ 0 h 752"/>
                <a:gd name="T46" fmla="*/ 0 w 738"/>
                <a:gd name="T47" fmla="*/ 0 h 752"/>
                <a:gd name="T48" fmla="*/ 0 w 738"/>
                <a:gd name="T49" fmla="*/ 0 h 752"/>
                <a:gd name="T50" fmla="*/ 0 w 738"/>
                <a:gd name="T51" fmla="*/ 0 h 752"/>
                <a:gd name="T52" fmla="*/ 0 w 738"/>
                <a:gd name="T53" fmla="*/ 0 h 752"/>
                <a:gd name="T54" fmla="*/ 0 w 738"/>
                <a:gd name="T55" fmla="*/ 0 h 752"/>
                <a:gd name="T56" fmla="*/ 0 w 738"/>
                <a:gd name="T57" fmla="*/ 0 h 752"/>
                <a:gd name="T58" fmla="*/ 0 w 738"/>
                <a:gd name="T59" fmla="*/ 0 h 752"/>
                <a:gd name="T60" fmla="*/ 0 w 738"/>
                <a:gd name="T61" fmla="*/ 0 h 752"/>
                <a:gd name="T62" fmla="*/ 0 w 738"/>
                <a:gd name="T63" fmla="*/ 0 h 752"/>
                <a:gd name="T64" fmla="*/ 0 w 738"/>
                <a:gd name="T65" fmla="*/ 0 h 752"/>
                <a:gd name="T66" fmla="*/ 0 w 738"/>
                <a:gd name="T67" fmla="*/ 0 h 752"/>
                <a:gd name="T68" fmla="*/ 0 w 738"/>
                <a:gd name="T69" fmla="*/ 0 h 752"/>
                <a:gd name="T70" fmla="*/ 0 w 738"/>
                <a:gd name="T71" fmla="*/ 0 h 752"/>
                <a:gd name="T72" fmla="*/ 0 w 738"/>
                <a:gd name="T73" fmla="*/ 0 h 752"/>
                <a:gd name="T74" fmla="*/ 0 w 738"/>
                <a:gd name="T75" fmla="*/ 0 h 752"/>
                <a:gd name="T76" fmla="*/ 0 w 738"/>
                <a:gd name="T77" fmla="*/ 0 h 752"/>
                <a:gd name="T78" fmla="*/ 0 w 738"/>
                <a:gd name="T79" fmla="*/ 0 h 752"/>
                <a:gd name="T80" fmla="*/ 0 w 738"/>
                <a:gd name="T81" fmla="*/ 0 h 752"/>
                <a:gd name="T82" fmla="*/ 0 w 738"/>
                <a:gd name="T83" fmla="*/ 0 h 752"/>
                <a:gd name="T84" fmla="*/ 0 w 738"/>
                <a:gd name="T85" fmla="*/ 0 h 752"/>
                <a:gd name="T86" fmla="*/ 0 w 738"/>
                <a:gd name="T87" fmla="*/ 0 h 752"/>
                <a:gd name="T88" fmla="*/ 0 w 738"/>
                <a:gd name="T89" fmla="*/ 0 h 752"/>
                <a:gd name="T90" fmla="*/ 0 w 738"/>
                <a:gd name="T91" fmla="*/ 0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8"/>
            <p:cNvSpPr>
              <a:spLocks noEditPoints="1"/>
            </p:cNvSpPr>
            <p:nvPr/>
          </p:nvSpPr>
          <p:spPr bwMode="auto">
            <a:xfrm>
              <a:off x="876" y="1140"/>
              <a:ext cx="23" cy="23"/>
            </a:xfrm>
            <a:custGeom>
              <a:avLst/>
              <a:gdLst>
                <a:gd name="T0" fmla="*/ 0 w 186"/>
                <a:gd name="T1" fmla="*/ 0 h 186"/>
                <a:gd name="T2" fmla="*/ 0 w 186"/>
                <a:gd name="T3" fmla="*/ 0 h 186"/>
                <a:gd name="T4" fmla="*/ 0 w 186"/>
                <a:gd name="T5" fmla="*/ 0 h 186"/>
                <a:gd name="T6" fmla="*/ 0 w 186"/>
                <a:gd name="T7" fmla="*/ 0 h 186"/>
                <a:gd name="T8" fmla="*/ 0 w 186"/>
                <a:gd name="T9" fmla="*/ 0 h 186"/>
                <a:gd name="T10" fmla="*/ 0 w 186"/>
                <a:gd name="T11" fmla="*/ 0 h 186"/>
                <a:gd name="T12" fmla="*/ 0 w 186"/>
                <a:gd name="T13" fmla="*/ 0 h 186"/>
                <a:gd name="T14" fmla="*/ 0 w 186"/>
                <a:gd name="T15" fmla="*/ 0 h 186"/>
                <a:gd name="T16" fmla="*/ 0 w 186"/>
                <a:gd name="T17" fmla="*/ 0 h 186"/>
                <a:gd name="T18" fmla="*/ 0 w 186"/>
                <a:gd name="T19" fmla="*/ 0 h 186"/>
                <a:gd name="T20" fmla="*/ 0 w 186"/>
                <a:gd name="T21" fmla="*/ 0 h 186"/>
                <a:gd name="T22" fmla="*/ 0 w 186"/>
                <a:gd name="T23" fmla="*/ 0 h 186"/>
                <a:gd name="T24" fmla="*/ 0 w 186"/>
                <a:gd name="T25" fmla="*/ 0 h 186"/>
                <a:gd name="T26" fmla="*/ 0 w 186"/>
                <a:gd name="T27" fmla="*/ 0 h 186"/>
                <a:gd name="T28" fmla="*/ 0 w 186"/>
                <a:gd name="T29" fmla="*/ 0 h 186"/>
                <a:gd name="T30" fmla="*/ 0 w 186"/>
                <a:gd name="T31" fmla="*/ 0 h 186"/>
                <a:gd name="T32" fmla="*/ 0 w 186"/>
                <a:gd name="T33" fmla="*/ 0 h 186"/>
                <a:gd name="T34" fmla="*/ 0 w 186"/>
                <a:gd name="T35" fmla="*/ 0 h 186"/>
                <a:gd name="T36" fmla="*/ 0 w 186"/>
                <a:gd name="T37" fmla="*/ 0 h 186"/>
                <a:gd name="T38" fmla="*/ 0 w 186"/>
                <a:gd name="T39" fmla="*/ 0 h 186"/>
                <a:gd name="T40" fmla="*/ 0 w 186"/>
                <a:gd name="T41" fmla="*/ 0 h 186"/>
                <a:gd name="T42" fmla="*/ 0 w 186"/>
                <a:gd name="T43" fmla="*/ 0 h 186"/>
                <a:gd name="T44" fmla="*/ 0 w 186"/>
                <a:gd name="T45" fmla="*/ 0 h 186"/>
                <a:gd name="T46" fmla="*/ 0 w 186"/>
                <a:gd name="T47" fmla="*/ 0 h 186"/>
                <a:gd name="T48" fmla="*/ 0 w 186"/>
                <a:gd name="T49" fmla="*/ 0 h 186"/>
                <a:gd name="T50" fmla="*/ 0 w 186"/>
                <a:gd name="T51" fmla="*/ 0 h 186"/>
                <a:gd name="T52" fmla="*/ 0 w 186"/>
                <a:gd name="T53" fmla="*/ 0 h 186"/>
                <a:gd name="T54" fmla="*/ 0 w 186"/>
                <a:gd name="T55" fmla="*/ 0 h 186"/>
                <a:gd name="T56" fmla="*/ 0 w 186"/>
                <a:gd name="T57" fmla="*/ 0 h 186"/>
                <a:gd name="T58" fmla="*/ 0 w 186"/>
                <a:gd name="T59" fmla="*/ 0 h 186"/>
                <a:gd name="T60" fmla="*/ 0 w 186"/>
                <a:gd name="T61" fmla="*/ 0 h 186"/>
                <a:gd name="T62" fmla="*/ 0 w 186"/>
                <a:gd name="T63" fmla="*/ 0 h 186"/>
                <a:gd name="T64" fmla="*/ 0 w 186"/>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9"/>
            <p:cNvSpPr>
              <a:spLocks noEditPoints="1"/>
            </p:cNvSpPr>
            <p:nvPr/>
          </p:nvSpPr>
          <p:spPr bwMode="auto">
            <a:xfrm>
              <a:off x="960" y="1142"/>
              <a:ext cx="42" cy="64"/>
            </a:xfrm>
            <a:custGeom>
              <a:avLst/>
              <a:gdLst>
                <a:gd name="T0" fmla="*/ 0 w 339"/>
                <a:gd name="T1" fmla="*/ 0 h 514"/>
                <a:gd name="T2" fmla="*/ 0 w 339"/>
                <a:gd name="T3" fmla="*/ 0 h 514"/>
                <a:gd name="T4" fmla="*/ 0 w 339"/>
                <a:gd name="T5" fmla="*/ 0 h 514"/>
                <a:gd name="T6" fmla="*/ 0 w 339"/>
                <a:gd name="T7" fmla="*/ 0 h 514"/>
                <a:gd name="T8" fmla="*/ 0 w 339"/>
                <a:gd name="T9" fmla="*/ 0 h 514"/>
                <a:gd name="T10" fmla="*/ 0 w 339"/>
                <a:gd name="T11" fmla="*/ 0 h 514"/>
                <a:gd name="T12" fmla="*/ 0 w 339"/>
                <a:gd name="T13" fmla="*/ 0 h 514"/>
                <a:gd name="T14" fmla="*/ 0 w 339"/>
                <a:gd name="T15" fmla="*/ 0 h 514"/>
                <a:gd name="T16" fmla="*/ 0 w 339"/>
                <a:gd name="T17" fmla="*/ 0 h 514"/>
                <a:gd name="T18" fmla="*/ 0 w 339"/>
                <a:gd name="T19" fmla="*/ 0 h 514"/>
                <a:gd name="T20" fmla="*/ 0 w 339"/>
                <a:gd name="T21" fmla="*/ 0 h 514"/>
                <a:gd name="T22" fmla="*/ 0 w 339"/>
                <a:gd name="T23" fmla="*/ 0 h 514"/>
                <a:gd name="T24" fmla="*/ 0 w 339"/>
                <a:gd name="T25" fmla="*/ 0 h 514"/>
                <a:gd name="T26" fmla="*/ 0 w 339"/>
                <a:gd name="T27" fmla="*/ 0 h 514"/>
                <a:gd name="T28" fmla="*/ 0 w 339"/>
                <a:gd name="T29" fmla="*/ 0 h 514"/>
                <a:gd name="T30" fmla="*/ 0 w 339"/>
                <a:gd name="T31" fmla="*/ 0 h 514"/>
                <a:gd name="T32" fmla="*/ 0 w 339"/>
                <a:gd name="T33" fmla="*/ 0 h 514"/>
                <a:gd name="T34" fmla="*/ 0 w 339"/>
                <a:gd name="T35" fmla="*/ 0 h 514"/>
                <a:gd name="T36" fmla="*/ 0 w 339"/>
                <a:gd name="T37" fmla="*/ 0 h 514"/>
                <a:gd name="T38" fmla="*/ 0 w 339"/>
                <a:gd name="T39" fmla="*/ 0 h 514"/>
                <a:gd name="T40" fmla="*/ 0 w 339"/>
                <a:gd name="T41" fmla="*/ 0 h 514"/>
                <a:gd name="T42" fmla="*/ 0 w 339"/>
                <a:gd name="T43" fmla="*/ 0 h 514"/>
                <a:gd name="T44" fmla="*/ 0 w 339"/>
                <a:gd name="T45" fmla="*/ 0 h 514"/>
                <a:gd name="T46" fmla="*/ 0 w 339"/>
                <a:gd name="T47" fmla="*/ 0 h 514"/>
                <a:gd name="T48" fmla="*/ 0 w 339"/>
                <a:gd name="T49" fmla="*/ 0 h 514"/>
                <a:gd name="T50" fmla="*/ 0 w 339"/>
                <a:gd name="T51" fmla="*/ 0 h 514"/>
                <a:gd name="T52" fmla="*/ 0 w 339"/>
                <a:gd name="T53" fmla="*/ 0 h 514"/>
                <a:gd name="T54" fmla="*/ 0 w 339"/>
                <a:gd name="T55" fmla="*/ 0 h 514"/>
                <a:gd name="T56" fmla="*/ 0 w 339"/>
                <a:gd name="T57" fmla="*/ 0 h 514"/>
                <a:gd name="T58" fmla="*/ 0 w 339"/>
                <a:gd name="T59" fmla="*/ 0 h 514"/>
                <a:gd name="T60" fmla="*/ 0 w 339"/>
                <a:gd name="T61" fmla="*/ 0 h 514"/>
                <a:gd name="T62" fmla="*/ 0 w 339"/>
                <a:gd name="T63" fmla="*/ 0 h 514"/>
                <a:gd name="T64" fmla="*/ 0 w 339"/>
                <a:gd name="T65" fmla="*/ 0 h 514"/>
                <a:gd name="T66" fmla="*/ 0 w 339"/>
                <a:gd name="T67" fmla="*/ 0 h 514"/>
                <a:gd name="T68" fmla="*/ 0 w 339"/>
                <a:gd name="T69" fmla="*/ 0 h 514"/>
                <a:gd name="T70" fmla="*/ 0 w 339"/>
                <a:gd name="T71" fmla="*/ 0 h 514"/>
                <a:gd name="T72" fmla="*/ 0 w 339"/>
                <a:gd name="T73" fmla="*/ 0 h 514"/>
                <a:gd name="T74" fmla="*/ 0 w 339"/>
                <a:gd name="T75" fmla="*/ 0 h 514"/>
                <a:gd name="T76" fmla="*/ 0 w 339"/>
                <a:gd name="T77" fmla="*/ 0 h 514"/>
                <a:gd name="T78" fmla="*/ 0 w 339"/>
                <a:gd name="T79" fmla="*/ 0 h 514"/>
                <a:gd name="T80" fmla="*/ 0 w 339"/>
                <a:gd name="T81" fmla="*/ 0 h 514"/>
                <a:gd name="T82" fmla="*/ 0 w 339"/>
                <a:gd name="T83" fmla="*/ 0 h 514"/>
                <a:gd name="T84" fmla="*/ 0 w 339"/>
                <a:gd name="T85" fmla="*/ 0 h 514"/>
                <a:gd name="T86" fmla="*/ 0 w 339"/>
                <a:gd name="T87" fmla="*/ 0 h 514"/>
                <a:gd name="T88" fmla="*/ 0 w 339"/>
                <a:gd name="T89" fmla="*/ 0 h 514"/>
                <a:gd name="T90" fmla="*/ 0 w 339"/>
                <a:gd name="T91" fmla="*/ 0 h 514"/>
                <a:gd name="T92" fmla="*/ 0 w 339"/>
                <a:gd name="T93" fmla="*/ 0 h 514"/>
                <a:gd name="T94" fmla="*/ 0 w 339"/>
                <a:gd name="T95" fmla="*/ 0 h 514"/>
                <a:gd name="T96" fmla="*/ 0 w 339"/>
                <a:gd name="T97" fmla="*/ 0 h 514"/>
                <a:gd name="T98" fmla="*/ 0 w 339"/>
                <a:gd name="T99" fmla="*/ 0 h 514"/>
                <a:gd name="T100" fmla="*/ 0 w 339"/>
                <a:gd name="T101" fmla="*/ 0 h 514"/>
                <a:gd name="T102" fmla="*/ 0 w 339"/>
                <a:gd name="T103" fmla="*/ 0 h 514"/>
                <a:gd name="T104" fmla="*/ 0 w 339"/>
                <a:gd name="T105" fmla="*/ 0 h 514"/>
                <a:gd name="T106" fmla="*/ 0 w 339"/>
                <a:gd name="T107" fmla="*/ 0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0"/>
            <p:cNvSpPr>
              <a:spLocks/>
            </p:cNvSpPr>
            <p:nvPr/>
          </p:nvSpPr>
          <p:spPr bwMode="auto">
            <a:xfrm>
              <a:off x="1313" y="972"/>
              <a:ext cx="17" cy="17"/>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w 137"/>
                <a:gd name="T25" fmla="*/ 0 h 137"/>
                <a:gd name="T26" fmla="*/ 0 w 137"/>
                <a:gd name="T27" fmla="*/ 0 h 137"/>
                <a:gd name="T28" fmla="*/ 0 w 137"/>
                <a:gd name="T29" fmla="*/ 0 h 137"/>
                <a:gd name="T30" fmla="*/ 0 w 137"/>
                <a:gd name="T31" fmla="*/ 0 h 137"/>
                <a:gd name="T32" fmla="*/ 0 w 137"/>
                <a:gd name="T33" fmla="*/ 0 h 137"/>
                <a:gd name="T34" fmla="*/ 0 w 137"/>
                <a:gd name="T35" fmla="*/ 0 h 137"/>
                <a:gd name="T36" fmla="*/ 0 w 137"/>
                <a:gd name="T37" fmla="*/ 0 h 137"/>
                <a:gd name="T38" fmla="*/ 0 w 137"/>
                <a:gd name="T39" fmla="*/ 0 h 137"/>
                <a:gd name="T40" fmla="*/ 0 w 137"/>
                <a:gd name="T41" fmla="*/ 0 h 137"/>
                <a:gd name="T42" fmla="*/ 0 w 137"/>
                <a:gd name="T43" fmla="*/ 0 h 137"/>
                <a:gd name="T44" fmla="*/ 0 w 137"/>
                <a:gd name="T45" fmla="*/ 0 h 137"/>
                <a:gd name="T46" fmla="*/ 0 w 137"/>
                <a:gd name="T47" fmla="*/ 0 h 137"/>
                <a:gd name="T48" fmla="*/ 0 w 137"/>
                <a:gd name="T49" fmla="*/ 0 h 137"/>
                <a:gd name="T50" fmla="*/ 0 w 137"/>
                <a:gd name="T51" fmla="*/ 0 h 137"/>
                <a:gd name="T52" fmla="*/ 0 w 137"/>
                <a:gd name="T53" fmla="*/ 0 h 137"/>
                <a:gd name="T54" fmla="*/ 0 w 137"/>
                <a:gd name="T55" fmla="*/ 0 h 137"/>
                <a:gd name="T56" fmla="*/ 0 w 137"/>
                <a:gd name="T57" fmla="*/ 0 h 137"/>
                <a:gd name="T58" fmla="*/ 0 w 137"/>
                <a:gd name="T59" fmla="*/ 0 h 137"/>
                <a:gd name="T60" fmla="*/ 0 w 137"/>
                <a:gd name="T61" fmla="*/ 0 h 137"/>
                <a:gd name="T62" fmla="*/ 0 w 137"/>
                <a:gd name="T63" fmla="*/ 0 h 137"/>
                <a:gd name="T64" fmla="*/ 0 w 137"/>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1"/>
            <p:cNvSpPr>
              <a:spLocks/>
            </p:cNvSpPr>
            <p:nvPr/>
          </p:nvSpPr>
          <p:spPr bwMode="auto">
            <a:xfrm>
              <a:off x="1329" y="952"/>
              <a:ext cx="17" cy="17"/>
            </a:xfrm>
            <a:custGeom>
              <a:avLst/>
              <a:gdLst>
                <a:gd name="T0" fmla="*/ 0 w 136"/>
                <a:gd name="T1" fmla="*/ 0 h 136"/>
                <a:gd name="T2" fmla="*/ 0 w 136"/>
                <a:gd name="T3" fmla="*/ 0 h 136"/>
                <a:gd name="T4" fmla="*/ 0 w 136"/>
                <a:gd name="T5" fmla="*/ 0 h 136"/>
                <a:gd name="T6" fmla="*/ 0 w 136"/>
                <a:gd name="T7" fmla="*/ 0 h 136"/>
                <a:gd name="T8" fmla="*/ 0 w 136"/>
                <a:gd name="T9" fmla="*/ 0 h 136"/>
                <a:gd name="T10" fmla="*/ 0 w 136"/>
                <a:gd name="T11" fmla="*/ 0 h 136"/>
                <a:gd name="T12" fmla="*/ 0 w 136"/>
                <a:gd name="T13" fmla="*/ 0 h 136"/>
                <a:gd name="T14" fmla="*/ 0 w 136"/>
                <a:gd name="T15" fmla="*/ 0 h 136"/>
                <a:gd name="T16" fmla="*/ 0 w 136"/>
                <a:gd name="T17" fmla="*/ 0 h 136"/>
                <a:gd name="T18" fmla="*/ 0 w 136"/>
                <a:gd name="T19" fmla="*/ 0 h 136"/>
                <a:gd name="T20" fmla="*/ 0 w 136"/>
                <a:gd name="T21" fmla="*/ 0 h 136"/>
                <a:gd name="T22" fmla="*/ 0 w 136"/>
                <a:gd name="T23" fmla="*/ 0 h 136"/>
                <a:gd name="T24" fmla="*/ 0 w 136"/>
                <a:gd name="T25" fmla="*/ 0 h 136"/>
                <a:gd name="T26" fmla="*/ 0 w 136"/>
                <a:gd name="T27" fmla="*/ 0 h 136"/>
                <a:gd name="T28" fmla="*/ 0 w 136"/>
                <a:gd name="T29" fmla="*/ 0 h 136"/>
                <a:gd name="T30" fmla="*/ 0 w 136"/>
                <a:gd name="T31" fmla="*/ 0 h 136"/>
                <a:gd name="T32" fmla="*/ 0 w 136"/>
                <a:gd name="T33" fmla="*/ 0 h 136"/>
                <a:gd name="T34" fmla="*/ 0 w 136"/>
                <a:gd name="T35" fmla="*/ 0 h 136"/>
                <a:gd name="T36" fmla="*/ 0 w 136"/>
                <a:gd name="T37" fmla="*/ 0 h 136"/>
                <a:gd name="T38" fmla="*/ 0 w 136"/>
                <a:gd name="T39" fmla="*/ 0 h 136"/>
                <a:gd name="T40" fmla="*/ 0 w 136"/>
                <a:gd name="T41" fmla="*/ 0 h 136"/>
                <a:gd name="T42" fmla="*/ 0 w 136"/>
                <a:gd name="T43" fmla="*/ 0 h 136"/>
                <a:gd name="T44" fmla="*/ 0 w 136"/>
                <a:gd name="T45" fmla="*/ 0 h 136"/>
                <a:gd name="T46" fmla="*/ 0 w 136"/>
                <a:gd name="T47" fmla="*/ 0 h 136"/>
                <a:gd name="T48" fmla="*/ 0 w 136"/>
                <a:gd name="T49" fmla="*/ 0 h 136"/>
                <a:gd name="T50" fmla="*/ 0 w 136"/>
                <a:gd name="T51" fmla="*/ 0 h 136"/>
                <a:gd name="T52" fmla="*/ 0 w 136"/>
                <a:gd name="T53" fmla="*/ 0 h 136"/>
                <a:gd name="T54" fmla="*/ 0 w 136"/>
                <a:gd name="T55" fmla="*/ 0 h 136"/>
                <a:gd name="T56" fmla="*/ 0 w 136"/>
                <a:gd name="T57" fmla="*/ 0 h 136"/>
                <a:gd name="T58" fmla="*/ 0 w 136"/>
                <a:gd name="T59" fmla="*/ 0 h 136"/>
                <a:gd name="T60" fmla="*/ 0 w 136"/>
                <a:gd name="T61" fmla="*/ 0 h 136"/>
                <a:gd name="T62" fmla="*/ 0 w 136"/>
                <a:gd name="T63" fmla="*/ 0 h 136"/>
                <a:gd name="T64" fmla="*/ 0 w 136"/>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2"/>
            <p:cNvSpPr>
              <a:spLocks/>
            </p:cNvSpPr>
            <p:nvPr/>
          </p:nvSpPr>
          <p:spPr bwMode="auto">
            <a:xfrm>
              <a:off x="1344" y="909"/>
              <a:ext cx="1" cy="1"/>
            </a:xfrm>
            <a:custGeom>
              <a:avLst/>
              <a:gdLst>
                <a:gd name="T0" fmla="*/ 0 w 2"/>
                <a:gd name="T1" fmla="*/ 0 h 1"/>
                <a:gd name="T2" fmla="*/ 1 w 2"/>
                <a:gd name="T3" fmla="*/ 0 h 1"/>
                <a:gd name="T4" fmla="*/ 1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3"/>
            <p:cNvSpPr>
              <a:spLocks/>
            </p:cNvSpPr>
            <p:nvPr/>
          </p:nvSpPr>
          <p:spPr bwMode="auto">
            <a:xfrm>
              <a:off x="1286" y="839"/>
              <a:ext cx="65" cy="69"/>
            </a:xfrm>
            <a:custGeom>
              <a:avLst/>
              <a:gdLst>
                <a:gd name="T0" fmla="*/ 0 w 517"/>
                <a:gd name="T1" fmla="*/ 0 h 553"/>
                <a:gd name="T2" fmla="*/ 0 w 517"/>
                <a:gd name="T3" fmla="*/ 0 h 553"/>
                <a:gd name="T4" fmla="*/ 0 w 517"/>
                <a:gd name="T5" fmla="*/ 0 h 553"/>
                <a:gd name="T6" fmla="*/ 0 w 517"/>
                <a:gd name="T7" fmla="*/ 0 h 553"/>
                <a:gd name="T8" fmla="*/ 0 w 517"/>
                <a:gd name="T9" fmla="*/ 0 h 553"/>
                <a:gd name="T10" fmla="*/ 0 w 517"/>
                <a:gd name="T11" fmla="*/ 0 h 553"/>
                <a:gd name="T12" fmla="*/ 0 w 517"/>
                <a:gd name="T13" fmla="*/ 0 h 553"/>
                <a:gd name="T14" fmla="*/ 0 w 517"/>
                <a:gd name="T15" fmla="*/ 0 h 553"/>
                <a:gd name="T16" fmla="*/ 0 w 517"/>
                <a:gd name="T17" fmla="*/ 0 h 553"/>
                <a:gd name="T18" fmla="*/ 0 w 517"/>
                <a:gd name="T19" fmla="*/ 0 h 553"/>
                <a:gd name="T20" fmla="*/ 0 w 517"/>
                <a:gd name="T21" fmla="*/ 0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4"/>
            <p:cNvSpPr>
              <a:spLocks noEditPoints="1"/>
            </p:cNvSpPr>
            <p:nvPr/>
          </p:nvSpPr>
          <p:spPr bwMode="auto">
            <a:xfrm>
              <a:off x="692" y="353"/>
              <a:ext cx="392" cy="542"/>
            </a:xfrm>
            <a:custGeom>
              <a:avLst/>
              <a:gdLst>
                <a:gd name="T0" fmla="*/ 0 w 3137"/>
                <a:gd name="T1" fmla="*/ 0 h 4338"/>
                <a:gd name="T2" fmla="*/ 0 w 3137"/>
                <a:gd name="T3" fmla="*/ 0 h 4338"/>
                <a:gd name="T4" fmla="*/ 0 w 3137"/>
                <a:gd name="T5" fmla="*/ 0 h 4338"/>
                <a:gd name="T6" fmla="*/ 0 w 3137"/>
                <a:gd name="T7" fmla="*/ 0 h 4338"/>
                <a:gd name="T8" fmla="*/ 0 w 3137"/>
                <a:gd name="T9" fmla="*/ 0 h 4338"/>
                <a:gd name="T10" fmla="*/ 0 w 3137"/>
                <a:gd name="T11" fmla="*/ 0 h 4338"/>
                <a:gd name="T12" fmla="*/ 0 w 3137"/>
                <a:gd name="T13" fmla="*/ 0 h 4338"/>
                <a:gd name="T14" fmla="*/ 0 w 3137"/>
                <a:gd name="T15" fmla="*/ 0 h 4338"/>
                <a:gd name="T16" fmla="*/ 0 w 3137"/>
                <a:gd name="T17" fmla="*/ 0 h 4338"/>
                <a:gd name="T18" fmla="*/ 0 w 3137"/>
                <a:gd name="T19" fmla="*/ 0 h 4338"/>
                <a:gd name="T20" fmla="*/ 0 w 3137"/>
                <a:gd name="T21" fmla="*/ 0 h 4338"/>
                <a:gd name="T22" fmla="*/ 0 w 3137"/>
                <a:gd name="T23" fmla="*/ 0 h 4338"/>
                <a:gd name="T24" fmla="*/ 0 w 3137"/>
                <a:gd name="T25" fmla="*/ 0 h 4338"/>
                <a:gd name="T26" fmla="*/ 0 w 3137"/>
                <a:gd name="T27" fmla="*/ 0 h 4338"/>
                <a:gd name="T28" fmla="*/ 0 w 3137"/>
                <a:gd name="T29" fmla="*/ 0 h 4338"/>
                <a:gd name="T30" fmla="*/ 0 w 3137"/>
                <a:gd name="T31" fmla="*/ 0 h 4338"/>
                <a:gd name="T32" fmla="*/ 0 w 3137"/>
                <a:gd name="T33" fmla="*/ 0 h 4338"/>
                <a:gd name="T34" fmla="*/ 0 w 3137"/>
                <a:gd name="T35" fmla="*/ 0 h 4338"/>
                <a:gd name="T36" fmla="*/ 0 w 3137"/>
                <a:gd name="T37" fmla="*/ 0 h 4338"/>
                <a:gd name="T38" fmla="*/ 0 w 3137"/>
                <a:gd name="T39" fmla="*/ 0 h 4338"/>
                <a:gd name="T40" fmla="*/ 0 w 3137"/>
                <a:gd name="T41" fmla="*/ 0 h 4338"/>
                <a:gd name="T42" fmla="*/ 0 w 3137"/>
                <a:gd name="T43" fmla="*/ 0 h 4338"/>
                <a:gd name="T44" fmla="*/ 0 w 3137"/>
                <a:gd name="T45" fmla="*/ 0 h 4338"/>
                <a:gd name="T46" fmla="*/ 0 w 3137"/>
                <a:gd name="T47" fmla="*/ 0 h 4338"/>
                <a:gd name="T48" fmla="*/ 0 w 3137"/>
                <a:gd name="T49" fmla="*/ 0 h 4338"/>
                <a:gd name="T50" fmla="*/ 0 w 3137"/>
                <a:gd name="T51" fmla="*/ 0 h 4338"/>
                <a:gd name="T52" fmla="*/ 0 w 3137"/>
                <a:gd name="T53" fmla="*/ 0 h 4338"/>
                <a:gd name="T54" fmla="*/ 0 w 3137"/>
                <a:gd name="T55" fmla="*/ 0 h 4338"/>
                <a:gd name="T56" fmla="*/ 0 w 3137"/>
                <a:gd name="T57" fmla="*/ 0 h 4338"/>
                <a:gd name="T58" fmla="*/ 0 w 3137"/>
                <a:gd name="T59" fmla="*/ 0 h 4338"/>
                <a:gd name="T60" fmla="*/ 0 w 3137"/>
                <a:gd name="T61" fmla="*/ 0 h 4338"/>
                <a:gd name="T62" fmla="*/ 0 w 3137"/>
                <a:gd name="T63" fmla="*/ 0 h 4338"/>
                <a:gd name="T64" fmla="*/ 0 w 3137"/>
                <a:gd name="T65" fmla="*/ 0 h 4338"/>
                <a:gd name="T66" fmla="*/ 0 w 3137"/>
                <a:gd name="T67" fmla="*/ 0 h 4338"/>
                <a:gd name="T68" fmla="*/ 0 w 3137"/>
                <a:gd name="T69" fmla="*/ 0 h 4338"/>
                <a:gd name="T70" fmla="*/ 0 w 3137"/>
                <a:gd name="T71" fmla="*/ 0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5"/>
            <p:cNvSpPr>
              <a:spLocks/>
            </p:cNvSpPr>
            <p:nvPr/>
          </p:nvSpPr>
          <p:spPr bwMode="auto">
            <a:xfrm>
              <a:off x="888" y="578"/>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6"/>
            <p:cNvSpPr>
              <a:spLocks/>
            </p:cNvSpPr>
            <p:nvPr/>
          </p:nvSpPr>
          <p:spPr bwMode="auto">
            <a:xfrm>
              <a:off x="888" y="633"/>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7"/>
            <p:cNvSpPr>
              <a:spLocks/>
            </p:cNvSpPr>
            <p:nvPr/>
          </p:nvSpPr>
          <p:spPr bwMode="auto">
            <a:xfrm>
              <a:off x="833" y="633"/>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8"/>
            <p:cNvSpPr>
              <a:spLocks/>
            </p:cNvSpPr>
            <p:nvPr/>
          </p:nvSpPr>
          <p:spPr bwMode="auto">
            <a:xfrm>
              <a:off x="833" y="578"/>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9"/>
            <p:cNvSpPr>
              <a:spLocks noEditPoints="1"/>
            </p:cNvSpPr>
            <p:nvPr/>
          </p:nvSpPr>
          <p:spPr bwMode="auto">
            <a:xfrm>
              <a:off x="775" y="520"/>
              <a:ext cx="226" cy="226"/>
            </a:xfrm>
            <a:custGeom>
              <a:avLst/>
              <a:gdLst>
                <a:gd name="T0" fmla="*/ 0 w 1810"/>
                <a:gd name="T1" fmla="*/ 0 h 1808"/>
                <a:gd name="T2" fmla="*/ 0 w 1810"/>
                <a:gd name="T3" fmla="*/ 0 h 1808"/>
                <a:gd name="T4" fmla="*/ 0 w 1810"/>
                <a:gd name="T5" fmla="*/ 0 h 1808"/>
                <a:gd name="T6" fmla="*/ 0 w 1810"/>
                <a:gd name="T7" fmla="*/ 0 h 1808"/>
                <a:gd name="T8" fmla="*/ 0 w 1810"/>
                <a:gd name="T9" fmla="*/ 0 h 1808"/>
                <a:gd name="T10" fmla="*/ 0 w 1810"/>
                <a:gd name="T11" fmla="*/ 0 h 1808"/>
                <a:gd name="T12" fmla="*/ 0 w 1810"/>
                <a:gd name="T13" fmla="*/ 0 h 1808"/>
                <a:gd name="T14" fmla="*/ 0 w 1810"/>
                <a:gd name="T15" fmla="*/ 0 h 1808"/>
                <a:gd name="T16" fmla="*/ 0 w 1810"/>
                <a:gd name="T17" fmla="*/ 0 h 1808"/>
                <a:gd name="T18" fmla="*/ 0 w 1810"/>
                <a:gd name="T19" fmla="*/ 0 h 1808"/>
                <a:gd name="T20" fmla="*/ 0 w 1810"/>
                <a:gd name="T21" fmla="*/ 0 h 1808"/>
                <a:gd name="T22" fmla="*/ 0 w 1810"/>
                <a:gd name="T23" fmla="*/ 0 h 1808"/>
                <a:gd name="T24" fmla="*/ 0 w 1810"/>
                <a:gd name="T25" fmla="*/ 0 h 1808"/>
                <a:gd name="T26" fmla="*/ 0 w 1810"/>
                <a:gd name="T27" fmla="*/ 0 h 1808"/>
                <a:gd name="T28" fmla="*/ 0 w 1810"/>
                <a:gd name="T29" fmla="*/ 0 h 1808"/>
                <a:gd name="T30" fmla="*/ 0 w 1810"/>
                <a:gd name="T31" fmla="*/ 0 h 1808"/>
                <a:gd name="T32" fmla="*/ 0 w 1810"/>
                <a:gd name="T33" fmla="*/ 0 h 1808"/>
                <a:gd name="T34" fmla="*/ 0 w 1810"/>
                <a:gd name="T35" fmla="*/ 0 h 1808"/>
                <a:gd name="T36" fmla="*/ 0 w 1810"/>
                <a:gd name="T37" fmla="*/ 0 h 1808"/>
                <a:gd name="T38" fmla="*/ 0 w 1810"/>
                <a:gd name="T39" fmla="*/ 0 h 1808"/>
                <a:gd name="T40" fmla="*/ 0 w 1810"/>
                <a:gd name="T41" fmla="*/ 0 h 1808"/>
                <a:gd name="T42" fmla="*/ 0 w 1810"/>
                <a:gd name="T43" fmla="*/ 0 h 1808"/>
                <a:gd name="T44" fmla="*/ 0 w 1810"/>
                <a:gd name="T45" fmla="*/ 0 h 1808"/>
                <a:gd name="T46" fmla="*/ 0 w 1810"/>
                <a:gd name="T47" fmla="*/ 0 h 1808"/>
                <a:gd name="T48" fmla="*/ 0 w 1810"/>
                <a:gd name="T49" fmla="*/ 0 h 1808"/>
                <a:gd name="T50" fmla="*/ 0 w 1810"/>
                <a:gd name="T51" fmla="*/ 0 h 1808"/>
                <a:gd name="T52" fmla="*/ 0 w 1810"/>
                <a:gd name="T53" fmla="*/ 0 h 1808"/>
                <a:gd name="T54" fmla="*/ 0 w 1810"/>
                <a:gd name="T55" fmla="*/ 0 h 1808"/>
                <a:gd name="T56" fmla="*/ 0 w 1810"/>
                <a:gd name="T57" fmla="*/ 0 h 1808"/>
                <a:gd name="T58" fmla="*/ 0 w 1810"/>
                <a:gd name="T59" fmla="*/ 0 h 1808"/>
                <a:gd name="T60" fmla="*/ 0 w 1810"/>
                <a:gd name="T61" fmla="*/ 0 h 1808"/>
                <a:gd name="T62" fmla="*/ 0 w 1810"/>
                <a:gd name="T63" fmla="*/ 0 h 1808"/>
                <a:gd name="T64" fmla="*/ 0 w 1810"/>
                <a:gd name="T65" fmla="*/ 0 h 1808"/>
                <a:gd name="T66" fmla="*/ 0 w 1810"/>
                <a:gd name="T67" fmla="*/ 0 h 1808"/>
                <a:gd name="T68" fmla="*/ 0 w 1810"/>
                <a:gd name="T69" fmla="*/ 0 h 1808"/>
                <a:gd name="T70" fmla="*/ 0 w 1810"/>
                <a:gd name="T71" fmla="*/ 0 h 1808"/>
                <a:gd name="T72" fmla="*/ 0 w 1810"/>
                <a:gd name="T73" fmla="*/ 0 h 1808"/>
                <a:gd name="T74" fmla="*/ 0 w 1810"/>
                <a:gd name="T75" fmla="*/ 0 h 1808"/>
                <a:gd name="T76" fmla="*/ 0 w 1810"/>
                <a:gd name="T77" fmla="*/ 0 h 1808"/>
                <a:gd name="T78" fmla="*/ 0 w 1810"/>
                <a:gd name="T79" fmla="*/ 0 h 1808"/>
                <a:gd name="T80" fmla="*/ 0 w 1810"/>
                <a:gd name="T81" fmla="*/ 0 h 1808"/>
                <a:gd name="T82" fmla="*/ 0 w 1810"/>
                <a:gd name="T83" fmla="*/ 0 h 1808"/>
                <a:gd name="T84" fmla="*/ 0 w 1810"/>
                <a:gd name="T85" fmla="*/ 0 h 1808"/>
                <a:gd name="T86" fmla="*/ 0 w 1810"/>
                <a:gd name="T87" fmla="*/ 0 h 1808"/>
                <a:gd name="T88" fmla="*/ 0 w 1810"/>
                <a:gd name="T89" fmla="*/ 0 h 1808"/>
                <a:gd name="T90" fmla="*/ 0 w 1810"/>
                <a:gd name="T91" fmla="*/ 0 h 1808"/>
                <a:gd name="T92" fmla="*/ 0 w 1810"/>
                <a:gd name="T93" fmla="*/ 0 h 1808"/>
                <a:gd name="T94" fmla="*/ 0 w 1810"/>
                <a:gd name="T95" fmla="*/ 0 h 1808"/>
                <a:gd name="T96" fmla="*/ 0 w 1810"/>
                <a:gd name="T97" fmla="*/ 0 h 1808"/>
                <a:gd name="T98" fmla="*/ 0 w 1810"/>
                <a:gd name="T99" fmla="*/ 0 h 1808"/>
                <a:gd name="T100" fmla="*/ 0 w 1810"/>
                <a:gd name="T101" fmla="*/ 0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0"/>
            <p:cNvSpPr>
              <a:spLocks noEditPoints="1"/>
            </p:cNvSpPr>
            <p:nvPr/>
          </p:nvSpPr>
          <p:spPr bwMode="auto">
            <a:xfrm>
              <a:off x="722" y="466"/>
              <a:ext cx="333" cy="334"/>
            </a:xfrm>
            <a:custGeom>
              <a:avLst/>
              <a:gdLst>
                <a:gd name="T0" fmla="*/ 0 w 2665"/>
                <a:gd name="T1" fmla="*/ 0 h 2666"/>
                <a:gd name="T2" fmla="*/ 0 w 2665"/>
                <a:gd name="T3" fmla="*/ 0 h 2666"/>
                <a:gd name="T4" fmla="*/ 0 w 2665"/>
                <a:gd name="T5" fmla="*/ 0 h 2666"/>
                <a:gd name="T6" fmla="*/ 0 w 2665"/>
                <a:gd name="T7" fmla="*/ 0 h 2666"/>
                <a:gd name="T8" fmla="*/ 0 w 2665"/>
                <a:gd name="T9" fmla="*/ 0 h 2666"/>
                <a:gd name="T10" fmla="*/ 0 w 2665"/>
                <a:gd name="T11" fmla="*/ 0 h 2666"/>
                <a:gd name="T12" fmla="*/ 0 w 2665"/>
                <a:gd name="T13" fmla="*/ 0 h 2666"/>
                <a:gd name="T14" fmla="*/ 0 w 2665"/>
                <a:gd name="T15" fmla="*/ 0 h 2666"/>
                <a:gd name="T16" fmla="*/ 0 w 2665"/>
                <a:gd name="T17" fmla="*/ 0 h 2666"/>
                <a:gd name="T18" fmla="*/ 0 w 2665"/>
                <a:gd name="T19" fmla="*/ 0 h 2666"/>
                <a:gd name="T20" fmla="*/ 0 w 2665"/>
                <a:gd name="T21" fmla="*/ 0 h 2666"/>
                <a:gd name="T22" fmla="*/ 0 w 2665"/>
                <a:gd name="T23" fmla="*/ 0 h 2666"/>
                <a:gd name="T24" fmla="*/ 0 w 2665"/>
                <a:gd name="T25" fmla="*/ 0 h 2666"/>
                <a:gd name="T26" fmla="*/ 0 w 2665"/>
                <a:gd name="T27" fmla="*/ 0 h 2666"/>
                <a:gd name="T28" fmla="*/ 0 w 2665"/>
                <a:gd name="T29" fmla="*/ 0 h 2666"/>
                <a:gd name="T30" fmla="*/ 0 w 2665"/>
                <a:gd name="T31" fmla="*/ 0 h 2666"/>
                <a:gd name="T32" fmla="*/ 0 w 2665"/>
                <a:gd name="T33" fmla="*/ 0 h 2666"/>
                <a:gd name="T34" fmla="*/ 0 w 2665"/>
                <a:gd name="T35" fmla="*/ 0 h 2666"/>
                <a:gd name="T36" fmla="*/ 0 w 2665"/>
                <a:gd name="T37" fmla="*/ 0 h 2666"/>
                <a:gd name="T38" fmla="*/ 0 w 2665"/>
                <a:gd name="T39" fmla="*/ 0 h 2666"/>
                <a:gd name="T40" fmla="*/ 0 w 2665"/>
                <a:gd name="T41" fmla="*/ 0 h 2666"/>
                <a:gd name="T42" fmla="*/ 0 w 2665"/>
                <a:gd name="T43" fmla="*/ 0 h 2666"/>
                <a:gd name="T44" fmla="*/ 0 w 2665"/>
                <a:gd name="T45" fmla="*/ 0 h 2666"/>
                <a:gd name="T46" fmla="*/ 0 w 2665"/>
                <a:gd name="T47" fmla="*/ 0 h 2666"/>
                <a:gd name="T48" fmla="*/ 0 w 2665"/>
                <a:gd name="T49" fmla="*/ 0 h 2666"/>
                <a:gd name="T50" fmla="*/ 0 w 2665"/>
                <a:gd name="T51" fmla="*/ 0 h 2666"/>
                <a:gd name="T52" fmla="*/ 0 w 2665"/>
                <a:gd name="T53" fmla="*/ 0 h 2666"/>
                <a:gd name="T54" fmla="*/ 0 w 2665"/>
                <a:gd name="T55" fmla="*/ 0 h 2666"/>
                <a:gd name="T56" fmla="*/ 0 w 2665"/>
                <a:gd name="T57" fmla="*/ 0 h 2666"/>
                <a:gd name="T58" fmla="*/ 0 w 2665"/>
                <a:gd name="T59" fmla="*/ 0 h 2666"/>
                <a:gd name="T60" fmla="*/ 0 w 2665"/>
                <a:gd name="T61" fmla="*/ 0 h 2666"/>
                <a:gd name="T62" fmla="*/ 0 w 2665"/>
                <a:gd name="T63" fmla="*/ 0 h 2666"/>
                <a:gd name="T64" fmla="*/ 0 w 2665"/>
                <a:gd name="T65" fmla="*/ 0 h 2666"/>
                <a:gd name="T66" fmla="*/ 0 w 2665"/>
                <a:gd name="T67" fmla="*/ 0 h 2666"/>
                <a:gd name="T68" fmla="*/ 0 w 2665"/>
                <a:gd name="T69" fmla="*/ 0 h 2666"/>
                <a:gd name="T70" fmla="*/ 0 w 2665"/>
                <a:gd name="T71" fmla="*/ 0 h 2666"/>
                <a:gd name="T72" fmla="*/ 0 w 2665"/>
                <a:gd name="T73" fmla="*/ 0 h 2666"/>
                <a:gd name="T74" fmla="*/ 0 w 2665"/>
                <a:gd name="T75" fmla="*/ 0 h 2666"/>
                <a:gd name="T76" fmla="*/ 0 w 2665"/>
                <a:gd name="T77" fmla="*/ 0 h 2666"/>
                <a:gd name="T78" fmla="*/ 0 w 2665"/>
                <a:gd name="T79" fmla="*/ 0 h 2666"/>
                <a:gd name="T80" fmla="*/ 0 w 2665"/>
                <a:gd name="T81" fmla="*/ 0 h 2666"/>
                <a:gd name="T82" fmla="*/ 0 w 2665"/>
                <a:gd name="T83" fmla="*/ 0 h 2666"/>
                <a:gd name="T84" fmla="*/ 0 w 2665"/>
                <a:gd name="T85" fmla="*/ 0 h 2666"/>
                <a:gd name="T86" fmla="*/ 0 w 2665"/>
                <a:gd name="T87" fmla="*/ 0 h 2666"/>
                <a:gd name="T88" fmla="*/ 0 w 2665"/>
                <a:gd name="T89" fmla="*/ 0 h 2666"/>
                <a:gd name="T90" fmla="*/ 0 w 2665"/>
                <a:gd name="T91" fmla="*/ 0 h 2666"/>
                <a:gd name="T92" fmla="*/ 0 w 2665"/>
                <a:gd name="T93" fmla="*/ 0 h 2666"/>
                <a:gd name="T94" fmla="*/ 0 w 2665"/>
                <a:gd name="T95" fmla="*/ 0 h 2666"/>
                <a:gd name="T96" fmla="*/ 0 w 2665"/>
                <a:gd name="T97" fmla="*/ 0 h 2666"/>
                <a:gd name="T98" fmla="*/ 0 w 2665"/>
                <a:gd name="T99" fmla="*/ 0 h 2666"/>
                <a:gd name="T100" fmla="*/ 0 w 2665"/>
                <a:gd name="T101" fmla="*/ 0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1"/>
            <p:cNvSpPr>
              <a:spLocks/>
            </p:cNvSpPr>
            <p:nvPr/>
          </p:nvSpPr>
          <p:spPr bwMode="auto">
            <a:xfrm>
              <a:off x="645" y="929"/>
              <a:ext cx="341" cy="86"/>
            </a:xfrm>
            <a:custGeom>
              <a:avLst/>
              <a:gdLst>
                <a:gd name="T0" fmla="*/ 0 w 2722"/>
                <a:gd name="T1" fmla="*/ 0 h 680"/>
                <a:gd name="T2" fmla="*/ 0 w 2722"/>
                <a:gd name="T3" fmla="*/ 0 h 680"/>
                <a:gd name="T4" fmla="*/ 0 w 2722"/>
                <a:gd name="T5" fmla="*/ 0 h 680"/>
                <a:gd name="T6" fmla="*/ 0 w 2722"/>
                <a:gd name="T7" fmla="*/ 0 h 680"/>
                <a:gd name="T8" fmla="*/ 0 w 2722"/>
                <a:gd name="T9" fmla="*/ 0 h 680"/>
                <a:gd name="T10" fmla="*/ 0 w 2722"/>
                <a:gd name="T11" fmla="*/ 0 h 680"/>
                <a:gd name="T12" fmla="*/ 0 w 2722"/>
                <a:gd name="T13" fmla="*/ 0 h 680"/>
                <a:gd name="T14" fmla="*/ 0 w 2722"/>
                <a:gd name="T15" fmla="*/ 0 h 680"/>
                <a:gd name="T16" fmla="*/ 0 w 2722"/>
                <a:gd name="T17" fmla="*/ 0 h 680"/>
                <a:gd name="T18" fmla="*/ 0 w 2722"/>
                <a:gd name="T19" fmla="*/ 0 h 680"/>
                <a:gd name="T20" fmla="*/ 0 w 2722"/>
                <a:gd name="T21" fmla="*/ 0 h 680"/>
                <a:gd name="T22" fmla="*/ 0 w 2722"/>
                <a:gd name="T23" fmla="*/ 0 h 680"/>
                <a:gd name="T24" fmla="*/ 0 w 2722"/>
                <a:gd name="T25" fmla="*/ 0 h 680"/>
                <a:gd name="T26" fmla="*/ 0 w 2722"/>
                <a:gd name="T27" fmla="*/ 0 h 680"/>
                <a:gd name="T28" fmla="*/ 0 w 2722"/>
                <a:gd name="T29" fmla="*/ 0 h 680"/>
                <a:gd name="T30" fmla="*/ 0 w 2722"/>
                <a:gd name="T31" fmla="*/ 0 h 680"/>
                <a:gd name="T32" fmla="*/ 0 w 2722"/>
                <a:gd name="T33" fmla="*/ 0 h 680"/>
                <a:gd name="T34" fmla="*/ 0 w 2722"/>
                <a:gd name="T35" fmla="*/ 0 h 680"/>
                <a:gd name="T36" fmla="*/ 0 w 2722"/>
                <a:gd name="T37" fmla="*/ 0 h 680"/>
                <a:gd name="T38" fmla="*/ 0 w 2722"/>
                <a:gd name="T39" fmla="*/ 0 h 680"/>
                <a:gd name="T40" fmla="*/ 0 w 2722"/>
                <a:gd name="T41" fmla="*/ 0 h 680"/>
                <a:gd name="T42" fmla="*/ 0 w 2722"/>
                <a:gd name="T43" fmla="*/ 0 h 680"/>
                <a:gd name="T44" fmla="*/ 0 w 2722"/>
                <a:gd name="T45" fmla="*/ 0 h 680"/>
                <a:gd name="T46" fmla="*/ 0 w 2722"/>
                <a:gd name="T47" fmla="*/ 0 h 680"/>
                <a:gd name="T48" fmla="*/ 0 w 2722"/>
                <a:gd name="T49" fmla="*/ 0 h 680"/>
                <a:gd name="T50" fmla="*/ 0 w 2722"/>
                <a:gd name="T51" fmla="*/ 0 h 680"/>
                <a:gd name="T52" fmla="*/ 0 w 2722"/>
                <a:gd name="T53" fmla="*/ 0 h 680"/>
                <a:gd name="T54" fmla="*/ 0 w 2722"/>
                <a:gd name="T55" fmla="*/ 0 h 680"/>
                <a:gd name="T56" fmla="*/ 0 w 2722"/>
                <a:gd name="T57" fmla="*/ 0 h 680"/>
                <a:gd name="T58" fmla="*/ 0 w 2722"/>
                <a:gd name="T59" fmla="*/ 0 h 680"/>
                <a:gd name="T60" fmla="*/ 0 w 2722"/>
                <a:gd name="T61" fmla="*/ 0 h 680"/>
                <a:gd name="T62" fmla="*/ 0 w 2722"/>
                <a:gd name="T63" fmla="*/ 0 h 680"/>
                <a:gd name="T64" fmla="*/ 0 w 2722"/>
                <a:gd name="T65" fmla="*/ 0 h 680"/>
                <a:gd name="T66" fmla="*/ 0 w 2722"/>
                <a:gd name="T67" fmla="*/ 0 h 680"/>
                <a:gd name="T68" fmla="*/ 0 w 2722"/>
                <a:gd name="T69" fmla="*/ 0 h 680"/>
                <a:gd name="T70" fmla="*/ 0 w 2722"/>
                <a:gd name="T71" fmla="*/ 0 h 680"/>
                <a:gd name="T72" fmla="*/ 0 w 2722"/>
                <a:gd name="T73" fmla="*/ 0 h 680"/>
                <a:gd name="T74" fmla="*/ 0 w 2722"/>
                <a:gd name="T75" fmla="*/ 0 h 680"/>
                <a:gd name="T76" fmla="*/ 0 w 2722"/>
                <a:gd name="T77" fmla="*/ 0 h 680"/>
                <a:gd name="T78" fmla="*/ 0 w 2722"/>
                <a:gd name="T79" fmla="*/ 0 h 680"/>
                <a:gd name="T80" fmla="*/ 0 w 2722"/>
                <a:gd name="T81" fmla="*/ 0 h 680"/>
                <a:gd name="T82" fmla="*/ 0 w 2722"/>
                <a:gd name="T83" fmla="*/ 0 h 680"/>
                <a:gd name="T84" fmla="*/ 0 w 2722"/>
                <a:gd name="T85" fmla="*/ 0 h 680"/>
                <a:gd name="T86" fmla="*/ 0 w 2722"/>
                <a:gd name="T87" fmla="*/ 0 h 680"/>
                <a:gd name="T88" fmla="*/ 0 w 2722"/>
                <a:gd name="T89" fmla="*/ 0 h 680"/>
                <a:gd name="T90" fmla="*/ 0 w 2722"/>
                <a:gd name="T91" fmla="*/ 0 h 680"/>
                <a:gd name="T92" fmla="*/ 0 w 2722"/>
                <a:gd name="T93" fmla="*/ 0 h 680"/>
                <a:gd name="T94" fmla="*/ 0 w 2722"/>
                <a:gd name="T95" fmla="*/ 0 h 680"/>
                <a:gd name="T96" fmla="*/ 0 w 2722"/>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2"/>
            <p:cNvSpPr>
              <a:spLocks/>
            </p:cNvSpPr>
            <p:nvPr/>
          </p:nvSpPr>
          <p:spPr bwMode="auto">
            <a:xfrm>
              <a:off x="570" y="825"/>
              <a:ext cx="182" cy="114"/>
            </a:xfrm>
            <a:custGeom>
              <a:avLst/>
              <a:gdLst>
                <a:gd name="T0" fmla="*/ 0 w 1450"/>
                <a:gd name="T1" fmla="*/ 0 h 914"/>
                <a:gd name="T2" fmla="*/ 0 w 1450"/>
                <a:gd name="T3" fmla="*/ 0 h 914"/>
                <a:gd name="T4" fmla="*/ 0 w 1450"/>
                <a:gd name="T5" fmla="*/ 0 h 914"/>
                <a:gd name="T6" fmla="*/ 0 w 1450"/>
                <a:gd name="T7" fmla="*/ 0 h 914"/>
                <a:gd name="T8" fmla="*/ 0 w 1450"/>
                <a:gd name="T9" fmla="*/ 0 h 914"/>
                <a:gd name="T10" fmla="*/ 0 w 1450"/>
                <a:gd name="T11" fmla="*/ 0 h 914"/>
                <a:gd name="T12" fmla="*/ 0 w 1450"/>
                <a:gd name="T13" fmla="*/ 0 h 914"/>
                <a:gd name="T14" fmla="*/ 0 w 1450"/>
                <a:gd name="T15" fmla="*/ 0 h 914"/>
                <a:gd name="T16" fmla="*/ 0 w 1450"/>
                <a:gd name="T17" fmla="*/ 0 h 914"/>
                <a:gd name="T18" fmla="*/ 0 w 1450"/>
                <a:gd name="T19" fmla="*/ 0 h 914"/>
                <a:gd name="T20" fmla="*/ 0 w 1450"/>
                <a:gd name="T21" fmla="*/ 0 h 914"/>
                <a:gd name="T22" fmla="*/ 0 w 1450"/>
                <a:gd name="T23" fmla="*/ 0 h 914"/>
                <a:gd name="T24" fmla="*/ 0 w 1450"/>
                <a:gd name="T25" fmla="*/ 0 h 914"/>
                <a:gd name="T26" fmla="*/ 0 w 1450"/>
                <a:gd name="T27" fmla="*/ 0 h 914"/>
                <a:gd name="T28" fmla="*/ 0 w 1450"/>
                <a:gd name="T29" fmla="*/ 0 h 914"/>
                <a:gd name="T30" fmla="*/ 0 w 1450"/>
                <a:gd name="T31" fmla="*/ 0 h 914"/>
                <a:gd name="T32" fmla="*/ 0 w 1450"/>
                <a:gd name="T33" fmla="*/ 0 h 914"/>
                <a:gd name="T34" fmla="*/ 0 w 1450"/>
                <a:gd name="T35" fmla="*/ 0 h 914"/>
                <a:gd name="T36" fmla="*/ 0 w 1450"/>
                <a:gd name="T37" fmla="*/ 0 h 914"/>
                <a:gd name="T38" fmla="*/ 0 w 1450"/>
                <a:gd name="T39" fmla="*/ 0 h 914"/>
                <a:gd name="T40" fmla="*/ 0 w 1450"/>
                <a:gd name="T41" fmla="*/ 0 h 914"/>
                <a:gd name="T42" fmla="*/ 0 w 1450"/>
                <a:gd name="T43" fmla="*/ 0 h 914"/>
                <a:gd name="T44" fmla="*/ 0 w 1450"/>
                <a:gd name="T45" fmla="*/ 0 h 914"/>
                <a:gd name="T46" fmla="*/ 0 w 1450"/>
                <a:gd name="T47" fmla="*/ 0 h 914"/>
                <a:gd name="T48" fmla="*/ 0 w 1450"/>
                <a:gd name="T49" fmla="*/ 0 h 914"/>
                <a:gd name="T50" fmla="*/ 0 w 1450"/>
                <a:gd name="T51" fmla="*/ 0 h 914"/>
                <a:gd name="T52" fmla="*/ 0 w 1450"/>
                <a:gd name="T53" fmla="*/ 0 h 914"/>
                <a:gd name="T54" fmla="*/ 0 w 1450"/>
                <a:gd name="T55" fmla="*/ 0 h 914"/>
                <a:gd name="T56" fmla="*/ 0 w 1450"/>
                <a:gd name="T57" fmla="*/ 0 h 914"/>
                <a:gd name="T58" fmla="*/ 0 w 1450"/>
                <a:gd name="T59" fmla="*/ 0 h 914"/>
                <a:gd name="T60" fmla="*/ 0 w 1450"/>
                <a:gd name="T61" fmla="*/ 0 h 914"/>
                <a:gd name="T62" fmla="*/ 0 w 1450"/>
                <a:gd name="T63" fmla="*/ 0 h 914"/>
                <a:gd name="T64" fmla="*/ 0 w 1450"/>
                <a:gd name="T65" fmla="*/ 0 h 914"/>
                <a:gd name="T66" fmla="*/ 0 w 1450"/>
                <a:gd name="T67" fmla="*/ 0 h 914"/>
                <a:gd name="T68" fmla="*/ 0 w 1450"/>
                <a:gd name="T69" fmla="*/ 0 h 914"/>
                <a:gd name="T70" fmla="*/ 0 w 1450"/>
                <a:gd name="T71" fmla="*/ 0 h 914"/>
                <a:gd name="T72" fmla="*/ 0 w 1450"/>
                <a:gd name="T73" fmla="*/ 0 h 914"/>
                <a:gd name="T74" fmla="*/ 0 w 1450"/>
                <a:gd name="T75" fmla="*/ 0 h 914"/>
                <a:gd name="T76" fmla="*/ 0 w 1450"/>
                <a:gd name="T77" fmla="*/ 0 h 914"/>
                <a:gd name="T78" fmla="*/ 0 w 1450"/>
                <a:gd name="T79" fmla="*/ 0 h 914"/>
                <a:gd name="T80" fmla="*/ 0 w 1450"/>
                <a:gd name="T81" fmla="*/ 0 h 914"/>
                <a:gd name="T82" fmla="*/ 0 w 1450"/>
                <a:gd name="T83" fmla="*/ 0 h 914"/>
                <a:gd name="T84" fmla="*/ 0 w 1450"/>
                <a:gd name="T85" fmla="*/ 0 h 914"/>
                <a:gd name="T86" fmla="*/ 0 w 1450"/>
                <a:gd name="T87" fmla="*/ 0 h 914"/>
                <a:gd name="T88" fmla="*/ 0 w 1450"/>
                <a:gd name="T89" fmla="*/ 0 h 914"/>
                <a:gd name="T90" fmla="*/ 0 w 1450"/>
                <a:gd name="T91" fmla="*/ 0 h 914"/>
                <a:gd name="T92" fmla="*/ 0 w 1450"/>
                <a:gd name="T93" fmla="*/ 0 h 914"/>
                <a:gd name="T94" fmla="*/ 0 w 1450"/>
                <a:gd name="T95" fmla="*/ 0 h 914"/>
                <a:gd name="T96" fmla="*/ 0 w 1450"/>
                <a:gd name="T97" fmla="*/ 0 h 914"/>
                <a:gd name="T98" fmla="*/ 0 w 1450"/>
                <a:gd name="T99" fmla="*/ 0 h 914"/>
                <a:gd name="T100" fmla="*/ 0 w 1450"/>
                <a:gd name="T101" fmla="*/ 0 h 914"/>
                <a:gd name="T102" fmla="*/ 0 w 1450"/>
                <a:gd name="T103" fmla="*/ 0 h 914"/>
                <a:gd name="T104" fmla="*/ 0 w 1450"/>
                <a:gd name="T105" fmla="*/ 0 h 914"/>
                <a:gd name="T106" fmla="*/ 0 w 1450"/>
                <a:gd name="T107" fmla="*/ 0 h 914"/>
                <a:gd name="T108" fmla="*/ 0 w 1450"/>
                <a:gd name="T109" fmla="*/ 0 h 914"/>
                <a:gd name="T110" fmla="*/ 0 w 1450"/>
                <a:gd name="T111" fmla="*/ 0 h 914"/>
                <a:gd name="T112" fmla="*/ 0 w 1450"/>
                <a:gd name="T113" fmla="*/ 0 h 914"/>
                <a:gd name="T114" fmla="*/ 0 w 1450"/>
                <a:gd name="T115" fmla="*/ 0 h 914"/>
                <a:gd name="T116" fmla="*/ 0 w 1450"/>
                <a:gd name="T117" fmla="*/ 0 h 914"/>
                <a:gd name="T118" fmla="*/ 0 w 1450"/>
                <a:gd name="T119" fmla="*/ 0 h 914"/>
                <a:gd name="T120" fmla="*/ 0 w 1450"/>
                <a:gd name="T121" fmla="*/ 0 h 914"/>
                <a:gd name="T122" fmla="*/ 0 w 1450"/>
                <a:gd name="T123" fmla="*/ 0 h 914"/>
                <a:gd name="T124" fmla="*/ 0 w 1450"/>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3"/>
            <p:cNvSpPr>
              <a:spLocks/>
            </p:cNvSpPr>
            <p:nvPr/>
          </p:nvSpPr>
          <p:spPr bwMode="auto">
            <a:xfrm>
              <a:off x="526" y="761"/>
              <a:ext cx="137"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4"/>
            <p:cNvSpPr>
              <a:spLocks/>
            </p:cNvSpPr>
            <p:nvPr/>
          </p:nvSpPr>
          <p:spPr bwMode="auto">
            <a:xfrm>
              <a:off x="536"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5"/>
            <p:cNvSpPr>
              <a:spLocks/>
            </p:cNvSpPr>
            <p:nvPr/>
          </p:nvSpPr>
          <p:spPr bwMode="auto">
            <a:xfrm>
              <a:off x="522" y="447"/>
              <a:ext cx="41" cy="105"/>
            </a:xfrm>
            <a:custGeom>
              <a:avLst/>
              <a:gdLst>
                <a:gd name="T0" fmla="*/ 0 w 327"/>
                <a:gd name="T1" fmla="*/ 0 h 843"/>
                <a:gd name="T2" fmla="*/ 0 w 327"/>
                <a:gd name="T3" fmla="*/ 0 h 843"/>
                <a:gd name="T4" fmla="*/ 0 w 327"/>
                <a:gd name="T5" fmla="*/ 0 h 843"/>
                <a:gd name="T6" fmla="*/ 0 w 327"/>
                <a:gd name="T7" fmla="*/ 0 h 843"/>
                <a:gd name="T8" fmla="*/ 0 w 327"/>
                <a:gd name="T9" fmla="*/ 0 h 843"/>
                <a:gd name="T10" fmla="*/ 0 w 327"/>
                <a:gd name="T11" fmla="*/ 0 h 843"/>
                <a:gd name="T12" fmla="*/ 0 w 327"/>
                <a:gd name="T13" fmla="*/ 0 h 843"/>
                <a:gd name="T14" fmla="*/ 0 w 327"/>
                <a:gd name="T15" fmla="*/ 0 h 843"/>
                <a:gd name="T16" fmla="*/ 0 w 327"/>
                <a:gd name="T17" fmla="*/ 0 h 843"/>
                <a:gd name="T18" fmla="*/ 0 w 327"/>
                <a:gd name="T19" fmla="*/ 0 h 843"/>
                <a:gd name="T20" fmla="*/ 0 w 327"/>
                <a:gd name="T21" fmla="*/ 0 h 843"/>
                <a:gd name="T22" fmla="*/ 0 w 327"/>
                <a:gd name="T23" fmla="*/ 0 h 843"/>
                <a:gd name="T24" fmla="*/ 0 w 327"/>
                <a:gd name="T25" fmla="*/ 0 h 843"/>
                <a:gd name="T26" fmla="*/ 0 w 327"/>
                <a:gd name="T27" fmla="*/ 0 h 843"/>
                <a:gd name="T28" fmla="*/ 0 w 327"/>
                <a:gd name="T29" fmla="*/ 0 h 843"/>
                <a:gd name="T30" fmla="*/ 0 w 327"/>
                <a:gd name="T31" fmla="*/ 0 h 843"/>
                <a:gd name="T32" fmla="*/ 0 w 327"/>
                <a:gd name="T33" fmla="*/ 0 h 843"/>
                <a:gd name="T34" fmla="*/ 0 w 327"/>
                <a:gd name="T35" fmla="*/ 0 h 843"/>
                <a:gd name="T36" fmla="*/ 0 w 327"/>
                <a:gd name="T37" fmla="*/ 0 h 843"/>
                <a:gd name="T38" fmla="*/ 0 w 327"/>
                <a:gd name="T39" fmla="*/ 0 h 843"/>
                <a:gd name="T40" fmla="*/ 0 w 327"/>
                <a:gd name="T41" fmla="*/ 0 h 843"/>
                <a:gd name="T42" fmla="*/ 0 w 327"/>
                <a:gd name="T43" fmla="*/ 0 h 843"/>
                <a:gd name="T44" fmla="*/ 0 w 327"/>
                <a:gd name="T45" fmla="*/ 0 h 843"/>
                <a:gd name="T46" fmla="*/ 0 w 327"/>
                <a:gd name="T47" fmla="*/ 0 h 843"/>
                <a:gd name="T48" fmla="*/ 0 w 327"/>
                <a:gd name="T49" fmla="*/ 0 h 843"/>
                <a:gd name="T50" fmla="*/ 0 w 327"/>
                <a:gd name="T51" fmla="*/ 0 h 843"/>
                <a:gd name="T52" fmla="*/ 0 w 327"/>
                <a:gd name="T53" fmla="*/ 0 h 843"/>
                <a:gd name="T54" fmla="*/ 0 w 327"/>
                <a:gd name="T55" fmla="*/ 0 h 843"/>
                <a:gd name="T56" fmla="*/ 0 w 327"/>
                <a:gd name="T57" fmla="*/ 0 h 843"/>
                <a:gd name="T58" fmla="*/ 0 w 327"/>
                <a:gd name="T59" fmla="*/ 0 h 843"/>
                <a:gd name="T60" fmla="*/ 0 w 327"/>
                <a:gd name="T61" fmla="*/ 0 h 843"/>
                <a:gd name="T62" fmla="*/ 0 w 327"/>
                <a:gd name="T63" fmla="*/ 0 h 843"/>
                <a:gd name="T64" fmla="*/ 0 w 327"/>
                <a:gd name="T65" fmla="*/ 0 h 843"/>
                <a:gd name="T66" fmla="*/ 0 w 327"/>
                <a:gd name="T67" fmla="*/ 0 h 843"/>
                <a:gd name="T68" fmla="*/ 0 w 327"/>
                <a:gd name="T69" fmla="*/ 0 h 843"/>
                <a:gd name="T70" fmla="*/ 0 w 327"/>
                <a:gd name="T71" fmla="*/ 0 h 843"/>
                <a:gd name="T72" fmla="*/ 0 w 327"/>
                <a:gd name="T73" fmla="*/ 0 h 843"/>
                <a:gd name="T74" fmla="*/ 0 w 327"/>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6"/>
            <p:cNvSpPr>
              <a:spLocks/>
            </p:cNvSpPr>
            <p:nvPr/>
          </p:nvSpPr>
          <p:spPr bwMode="auto">
            <a:xfrm>
              <a:off x="565" y="490"/>
              <a:ext cx="61" cy="62"/>
            </a:xfrm>
            <a:custGeom>
              <a:avLst/>
              <a:gdLst>
                <a:gd name="T0" fmla="*/ 0 w 488"/>
                <a:gd name="T1" fmla="*/ 0 h 493"/>
                <a:gd name="T2" fmla="*/ 0 w 488"/>
                <a:gd name="T3" fmla="*/ 0 h 493"/>
                <a:gd name="T4" fmla="*/ 0 w 488"/>
                <a:gd name="T5" fmla="*/ 0 h 493"/>
                <a:gd name="T6" fmla="*/ 0 w 488"/>
                <a:gd name="T7" fmla="*/ 0 h 493"/>
                <a:gd name="T8" fmla="*/ 0 w 488"/>
                <a:gd name="T9" fmla="*/ 0 h 493"/>
                <a:gd name="T10" fmla="*/ 0 w 488"/>
                <a:gd name="T11" fmla="*/ 0 h 493"/>
                <a:gd name="T12" fmla="*/ 0 w 488"/>
                <a:gd name="T13" fmla="*/ 0 h 493"/>
                <a:gd name="T14" fmla="*/ 0 w 488"/>
                <a:gd name="T15" fmla="*/ 0 h 493"/>
                <a:gd name="T16" fmla="*/ 0 w 488"/>
                <a:gd name="T17" fmla="*/ 0 h 493"/>
                <a:gd name="T18" fmla="*/ 0 w 488"/>
                <a:gd name="T19" fmla="*/ 0 h 493"/>
                <a:gd name="T20" fmla="*/ 0 w 488"/>
                <a:gd name="T21" fmla="*/ 0 h 493"/>
                <a:gd name="T22" fmla="*/ 0 w 488"/>
                <a:gd name="T23" fmla="*/ 0 h 493"/>
                <a:gd name="T24" fmla="*/ 0 w 488"/>
                <a:gd name="T25" fmla="*/ 0 h 493"/>
                <a:gd name="T26" fmla="*/ 0 w 488"/>
                <a:gd name="T27" fmla="*/ 0 h 493"/>
                <a:gd name="T28" fmla="*/ 0 w 488"/>
                <a:gd name="T29" fmla="*/ 0 h 493"/>
                <a:gd name="T30" fmla="*/ 0 w 488"/>
                <a:gd name="T31" fmla="*/ 0 h 493"/>
                <a:gd name="T32" fmla="*/ 0 w 488"/>
                <a:gd name="T33" fmla="*/ 0 h 493"/>
                <a:gd name="T34" fmla="*/ 0 w 488"/>
                <a:gd name="T35" fmla="*/ 0 h 493"/>
                <a:gd name="T36" fmla="*/ 0 w 488"/>
                <a:gd name="T37" fmla="*/ 0 h 493"/>
                <a:gd name="T38" fmla="*/ 0 w 488"/>
                <a:gd name="T39" fmla="*/ 0 h 493"/>
                <a:gd name="T40" fmla="*/ 0 w 488"/>
                <a:gd name="T41" fmla="*/ 0 h 493"/>
                <a:gd name="T42" fmla="*/ 0 w 488"/>
                <a:gd name="T43" fmla="*/ 0 h 493"/>
                <a:gd name="T44" fmla="*/ 0 w 488"/>
                <a:gd name="T45" fmla="*/ 0 h 493"/>
                <a:gd name="T46" fmla="*/ 0 w 488"/>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7"/>
            <p:cNvSpPr>
              <a:spLocks/>
            </p:cNvSpPr>
            <p:nvPr/>
          </p:nvSpPr>
          <p:spPr bwMode="auto">
            <a:xfrm>
              <a:off x="566" y="390"/>
              <a:ext cx="97" cy="145"/>
            </a:xfrm>
            <a:custGeom>
              <a:avLst/>
              <a:gdLst>
                <a:gd name="T0" fmla="*/ 0 w 779"/>
                <a:gd name="T1" fmla="*/ 0 h 1160"/>
                <a:gd name="T2" fmla="*/ 0 w 779"/>
                <a:gd name="T3" fmla="*/ 0 h 1160"/>
                <a:gd name="T4" fmla="*/ 0 w 779"/>
                <a:gd name="T5" fmla="*/ 0 h 1160"/>
                <a:gd name="T6" fmla="*/ 0 w 779"/>
                <a:gd name="T7" fmla="*/ 0 h 1160"/>
                <a:gd name="T8" fmla="*/ 0 w 779"/>
                <a:gd name="T9" fmla="*/ 0 h 1160"/>
                <a:gd name="T10" fmla="*/ 0 w 779"/>
                <a:gd name="T11" fmla="*/ 0 h 1160"/>
                <a:gd name="T12" fmla="*/ 0 w 779"/>
                <a:gd name="T13" fmla="*/ 0 h 1160"/>
                <a:gd name="T14" fmla="*/ 0 w 779"/>
                <a:gd name="T15" fmla="*/ 0 h 1160"/>
                <a:gd name="T16" fmla="*/ 0 w 779"/>
                <a:gd name="T17" fmla="*/ 0 h 1160"/>
                <a:gd name="T18" fmla="*/ 0 w 779"/>
                <a:gd name="T19" fmla="*/ 0 h 1160"/>
                <a:gd name="T20" fmla="*/ 0 w 779"/>
                <a:gd name="T21" fmla="*/ 0 h 1160"/>
                <a:gd name="T22" fmla="*/ 0 w 779"/>
                <a:gd name="T23" fmla="*/ 0 h 1160"/>
                <a:gd name="T24" fmla="*/ 0 w 779"/>
                <a:gd name="T25" fmla="*/ 0 h 1160"/>
                <a:gd name="T26" fmla="*/ 0 w 779"/>
                <a:gd name="T27" fmla="*/ 0 h 1160"/>
                <a:gd name="T28" fmla="*/ 0 w 779"/>
                <a:gd name="T29" fmla="*/ 0 h 1160"/>
                <a:gd name="T30" fmla="*/ 0 w 779"/>
                <a:gd name="T31" fmla="*/ 0 h 1160"/>
                <a:gd name="T32" fmla="*/ 0 w 779"/>
                <a:gd name="T33" fmla="*/ 0 h 1160"/>
                <a:gd name="T34" fmla="*/ 0 w 779"/>
                <a:gd name="T35" fmla="*/ 0 h 1160"/>
                <a:gd name="T36" fmla="*/ 0 w 779"/>
                <a:gd name="T37" fmla="*/ 0 h 1160"/>
                <a:gd name="T38" fmla="*/ 0 w 779"/>
                <a:gd name="T39" fmla="*/ 0 h 1160"/>
                <a:gd name="T40" fmla="*/ 0 w 779"/>
                <a:gd name="T41" fmla="*/ 0 h 1160"/>
                <a:gd name="T42" fmla="*/ 0 w 779"/>
                <a:gd name="T43" fmla="*/ 0 h 1160"/>
                <a:gd name="T44" fmla="*/ 0 w 779"/>
                <a:gd name="T45" fmla="*/ 0 h 1160"/>
                <a:gd name="T46" fmla="*/ 0 w 779"/>
                <a:gd name="T47" fmla="*/ 0 h 1160"/>
                <a:gd name="T48" fmla="*/ 0 w 779"/>
                <a:gd name="T49" fmla="*/ 0 h 1160"/>
                <a:gd name="T50" fmla="*/ 0 w 779"/>
                <a:gd name="T51" fmla="*/ 0 h 1160"/>
                <a:gd name="T52" fmla="*/ 0 w 779"/>
                <a:gd name="T53" fmla="*/ 0 h 1160"/>
                <a:gd name="T54" fmla="*/ 0 w 779"/>
                <a:gd name="T55" fmla="*/ 0 h 1160"/>
                <a:gd name="T56" fmla="*/ 0 w 779"/>
                <a:gd name="T57" fmla="*/ 0 h 1160"/>
                <a:gd name="T58" fmla="*/ 0 w 779"/>
                <a:gd name="T59" fmla="*/ 0 h 1160"/>
                <a:gd name="T60" fmla="*/ 0 w 779"/>
                <a:gd name="T61" fmla="*/ 0 h 1160"/>
                <a:gd name="T62" fmla="*/ 0 w 779"/>
                <a:gd name="T63" fmla="*/ 0 h 1160"/>
                <a:gd name="T64" fmla="*/ 0 w 779"/>
                <a:gd name="T65" fmla="*/ 0 h 1160"/>
                <a:gd name="T66" fmla="*/ 0 w 779"/>
                <a:gd name="T67" fmla="*/ 0 h 1160"/>
                <a:gd name="T68" fmla="*/ 0 w 779"/>
                <a:gd name="T69" fmla="*/ 0 h 1160"/>
                <a:gd name="T70" fmla="*/ 0 w 779"/>
                <a:gd name="T71" fmla="*/ 0 h 1160"/>
                <a:gd name="T72" fmla="*/ 0 w 779"/>
                <a:gd name="T73" fmla="*/ 0 h 1160"/>
                <a:gd name="T74" fmla="*/ 0 w 779"/>
                <a:gd name="T75" fmla="*/ 0 h 1160"/>
                <a:gd name="T76" fmla="*/ 0 w 779"/>
                <a:gd name="T77" fmla="*/ 0 h 1160"/>
                <a:gd name="T78" fmla="*/ 0 w 779"/>
                <a:gd name="T79" fmla="*/ 0 h 1160"/>
                <a:gd name="T80" fmla="*/ 0 w 779"/>
                <a:gd name="T81" fmla="*/ 0 h 1160"/>
                <a:gd name="T82" fmla="*/ 0 w 779"/>
                <a:gd name="T83" fmla="*/ 0 h 1160"/>
                <a:gd name="T84" fmla="*/ 0 w 779"/>
                <a:gd name="T85" fmla="*/ 0 h 1160"/>
                <a:gd name="T86" fmla="*/ 0 w 779"/>
                <a:gd name="T87" fmla="*/ 0 h 1160"/>
                <a:gd name="T88" fmla="*/ 0 w 779"/>
                <a:gd name="T89" fmla="*/ 0 h 1160"/>
                <a:gd name="T90" fmla="*/ 0 w 779"/>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8"/>
            <p:cNvSpPr>
              <a:spLocks/>
            </p:cNvSpPr>
            <p:nvPr/>
          </p:nvSpPr>
          <p:spPr bwMode="auto">
            <a:xfrm>
              <a:off x="602" y="360"/>
              <a:ext cx="86" cy="89"/>
            </a:xfrm>
            <a:custGeom>
              <a:avLst/>
              <a:gdLst>
                <a:gd name="T0" fmla="*/ 0 w 687"/>
                <a:gd name="T1" fmla="*/ 0 h 706"/>
                <a:gd name="T2" fmla="*/ 0 w 687"/>
                <a:gd name="T3" fmla="*/ 0 h 706"/>
                <a:gd name="T4" fmla="*/ 0 w 687"/>
                <a:gd name="T5" fmla="*/ 0 h 706"/>
                <a:gd name="T6" fmla="*/ 0 w 687"/>
                <a:gd name="T7" fmla="*/ 0 h 706"/>
                <a:gd name="T8" fmla="*/ 0 w 687"/>
                <a:gd name="T9" fmla="*/ 0 h 706"/>
                <a:gd name="T10" fmla="*/ 0 w 687"/>
                <a:gd name="T11" fmla="*/ 0 h 706"/>
                <a:gd name="T12" fmla="*/ 0 w 687"/>
                <a:gd name="T13" fmla="*/ 0 h 706"/>
                <a:gd name="T14" fmla="*/ 0 w 687"/>
                <a:gd name="T15" fmla="*/ 0 h 706"/>
                <a:gd name="T16" fmla="*/ 0 w 687"/>
                <a:gd name="T17" fmla="*/ 0 h 706"/>
                <a:gd name="T18" fmla="*/ 0 w 687"/>
                <a:gd name="T19" fmla="*/ 0 h 706"/>
                <a:gd name="T20" fmla="*/ 0 w 687"/>
                <a:gd name="T21" fmla="*/ 0 h 706"/>
                <a:gd name="T22" fmla="*/ 0 w 687"/>
                <a:gd name="T23" fmla="*/ 0 h 706"/>
                <a:gd name="T24" fmla="*/ 0 w 687"/>
                <a:gd name="T25" fmla="*/ 0 h 706"/>
                <a:gd name="T26" fmla="*/ 0 w 687"/>
                <a:gd name="T27" fmla="*/ 0 h 706"/>
                <a:gd name="T28" fmla="*/ 0 w 687"/>
                <a:gd name="T29" fmla="*/ 0 h 706"/>
                <a:gd name="T30" fmla="*/ 0 w 687"/>
                <a:gd name="T31" fmla="*/ 0 h 706"/>
                <a:gd name="T32" fmla="*/ 0 w 687"/>
                <a:gd name="T33" fmla="*/ 0 h 706"/>
                <a:gd name="T34" fmla="*/ 0 w 687"/>
                <a:gd name="T35" fmla="*/ 0 h 706"/>
                <a:gd name="T36" fmla="*/ 0 w 687"/>
                <a:gd name="T37" fmla="*/ 0 h 706"/>
                <a:gd name="T38" fmla="*/ 0 w 687"/>
                <a:gd name="T39" fmla="*/ 0 h 706"/>
                <a:gd name="T40" fmla="*/ 0 w 687"/>
                <a:gd name="T41" fmla="*/ 0 h 706"/>
                <a:gd name="T42" fmla="*/ 0 w 687"/>
                <a:gd name="T43" fmla="*/ 0 h 706"/>
                <a:gd name="T44" fmla="*/ 0 w 687"/>
                <a:gd name="T45" fmla="*/ 0 h 706"/>
                <a:gd name="T46" fmla="*/ 0 w 687"/>
                <a:gd name="T47" fmla="*/ 0 h 706"/>
                <a:gd name="T48" fmla="*/ 0 w 687"/>
                <a:gd name="T49" fmla="*/ 0 h 706"/>
                <a:gd name="T50" fmla="*/ 0 w 687"/>
                <a:gd name="T51" fmla="*/ 0 h 706"/>
                <a:gd name="T52" fmla="*/ 0 w 687"/>
                <a:gd name="T53" fmla="*/ 0 h 706"/>
                <a:gd name="T54" fmla="*/ 0 w 687"/>
                <a:gd name="T55" fmla="*/ 0 h 706"/>
                <a:gd name="T56" fmla="*/ 0 w 687"/>
                <a:gd name="T57" fmla="*/ 0 h 706"/>
                <a:gd name="T58" fmla="*/ 0 w 687"/>
                <a:gd name="T59" fmla="*/ 0 h 706"/>
                <a:gd name="T60" fmla="*/ 0 w 687"/>
                <a:gd name="T61" fmla="*/ 0 h 706"/>
                <a:gd name="T62" fmla="*/ 0 w 687"/>
                <a:gd name="T63" fmla="*/ 0 h 706"/>
                <a:gd name="T64" fmla="*/ 0 w 687"/>
                <a:gd name="T65" fmla="*/ 0 h 706"/>
                <a:gd name="T66" fmla="*/ 0 w 687"/>
                <a:gd name="T67" fmla="*/ 0 h 706"/>
                <a:gd name="T68" fmla="*/ 0 w 687"/>
                <a:gd name="T69" fmla="*/ 0 h 706"/>
                <a:gd name="T70" fmla="*/ 0 w 687"/>
                <a:gd name="T71" fmla="*/ 0 h 706"/>
                <a:gd name="T72" fmla="*/ 0 w 687"/>
                <a:gd name="T73" fmla="*/ 0 h 706"/>
                <a:gd name="T74" fmla="*/ 0 w 687"/>
                <a:gd name="T75" fmla="*/ 0 h 706"/>
                <a:gd name="T76" fmla="*/ 0 w 687"/>
                <a:gd name="T77" fmla="*/ 0 h 706"/>
                <a:gd name="T78" fmla="*/ 0 w 687"/>
                <a:gd name="T79" fmla="*/ 0 h 706"/>
                <a:gd name="T80" fmla="*/ 0 w 687"/>
                <a:gd name="T81" fmla="*/ 0 h 706"/>
                <a:gd name="T82" fmla="*/ 0 w 687"/>
                <a:gd name="T83" fmla="*/ 0 h 706"/>
                <a:gd name="T84" fmla="*/ 0 w 687"/>
                <a:gd name="T85" fmla="*/ 0 h 706"/>
                <a:gd name="T86" fmla="*/ 0 w 687"/>
                <a:gd name="T87" fmla="*/ 0 h 706"/>
                <a:gd name="T88" fmla="*/ 0 w 687"/>
                <a:gd name="T89" fmla="*/ 0 h 706"/>
                <a:gd name="T90" fmla="*/ 0 w 687"/>
                <a:gd name="T91" fmla="*/ 0 h 706"/>
                <a:gd name="T92" fmla="*/ 0 w 687"/>
                <a:gd name="T93" fmla="*/ 0 h 706"/>
                <a:gd name="T94" fmla="*/ 0 w 687"/>
                <a:gd name="T95" fmla="*/ 0 h 706"/>
                <a:gd name="T96" fmla="*/ 0 w 687"/>
                <a:gd name="T97" fmla="*/ 0 h 706"/>
                <a:gd name="T98" fmla="*/ 0 w 687"/>
                <a:gd name="T99" fmla="*/ 0 h 706"/>
                <a:gd name="T100" fmla="*/ 0 w 687"/>
                <a:gd name="T101" fmla="*/ 0 h 706"/>
                <a:gd name="T102" fmla="*/ 0 w 687"/>
                <a:gd name="T103" fmla="*/ 0 h 706"/>
                <a:gd name="T104" fmla="*/ 0 w 687"/>
                <a:gd name="T105" fmla="*/ 0 h 706"/>
                <a:gd name="T106" fmla="*/ 0 w 687"/>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9"/>
            <p:cNvSpPr>
              <a:spLocks/>
            </p:cNvSpPr>
            <p:nvPr/>
          </p:nvSpPr>
          <p:spPr bwMode="auto">
            <a:xfrm>
              <a:off x="790" y="929"/>
              <a:ext cx="341" cy="86"/>
            </a:xfrm>
            <a:custGeom>
              <a:avLst/>
              <a:gdLst>
                <a:gd name="T0" fmla="*/ 0 w 2723"/>
                <a:gd name="T1" fmla="*/ 0 h 680"/>
                <a:gd name="T2" fmla="*/ 0 w 2723"/>
                <a:gd name="T3" fmla="*/ 0 h 680"/>
                <a:gd name="T4" fmla="*/ 0 w 2723"/>
                <a:gd name="T5" fmla="*/ 0 h 680"/>
                <a:gd name="T6" fmla="*/ 0 w 2723"/>
                <a:gd name="T7" fmla="*/ 0 h 680"/>
                <a:gd name="T8" fmla="*/ 0 w 2723"/>
                <a:gd name="T9" fmla="*/ 0 h 680"/>
                <a:gd name="T10" fmla="*/ 0 w 2723"/>
                <a:gd name="T11" fmla="*/ 0 h 680"/>
                <a:gd name="T12" fmla="*/ 0 w 2723"/>
                <a:gd name="T13" fmla="*/ 0 h 680"/>
                <a:gd name="T14" fmla="*/ 0 w 2723"/>
                <a:gd name="T15" fmla="*/ 0 h 680"/>
                <a:gd name="T16" fmla="*/ 0 w 2723"/>
                <a:gd name="T17" fmla="*/ 0 h 680"/>
                <a:gd name="T18" fmla="*/ 0 w 2723"/>
                <a:gd name="T19" fmla="*/ 0 h 680"/>
                <a:gd name="T20" fmla="*/ 0 w 2723"/>
                <a:gd name="T21" fmla="*/ 0 h 680"/>
                <a:gd name="T22" fmla="*/ 0 w 2723"/>
                <a:gd name="T23" fmla="*/ 0 h 680"/>
                <a:gd name="T24" fmla="*/ 0 w 2723"/>
                <a:gd name="T25" fmla="*/ 0 h 680"/>
                <a:gd name="T26" fmla="*/ 0 w 2723"/>
                <a:gd name="T27" fmla="*/ 0 h 680"/>
                <a:gd name="T28" fmla="*/ 0 w 2723"/>
                <a:gd name="T29" fmla="*/ 0 h 680"/>
                <a:gd name="T30" fmla="*/ 0 w 2723"/>
                <a:gd name="T31" fmla="*/ 0 h 680"/>
                <a:gd name="T32" fmla="*/ 0 w 2723"/>
                <a:gd name="T33" fmla="*/ 0 h 680"/>
                <a:gd name="T34" fmla="*/ 0 w 2723"/>
                <a:gd name="T35" fmla="*/ 0 h 680"/>
                <a:gd name="T36" fmla="*/ 0 w 2723"/>
                <a:gd name="T37" fmla="*/ 0 h 680"/>
                <a:gd name="T38" fmla="*/ 0 w 2723"/>
                <a:gd name="T39" fmla="*/ 0 h 680"/>
                <a:gd name="T40" fmla="*/ 0 w 2723"/>
                <a:gd name="T41" fmla="*/ 0 h 680"/>
                <a:gd name="T42" fmla="*/ 0 w 2723"/>
                <a:gd name="T43" fmla="*/ 0 h 680"/>
                <a:gd name="T44" fmla="*/ 0 w 2723"/>
                <a:gd name="T45" fmla="*/ 0 h 680"/>
                <a:gd name="T46" fmla="*/ 0 w 2723"/>
                <a:gd name="T47" fmla="*/ 0 h 680"/>
                <a:gd name="T48" fmla="*/ 0 w 2723"/>
                <a:gd name="T49" fmla="*/ 0 h 680"/>
                <a:gd name="T50" fmla="*/ 0 w 2723"/>
                <a:gd name="T51" fmla="*/ 0 h 680"/>
                <a:gd name="T52" fmla="*/ 0 w 2723"/>
                <a:gd name="T53" fmla="*/ 0 h 680"/>
                <a:gd name="T54" fmla="*/ 0 w 2723"/>
                <a:gd name="T55" fmla="*/ 0 h 680"/>
                <a:gd name="T56" fmla="*/ 0 w 2723"/>
                <a:gd name="T57" fmla="*/ 0 h 680"/>
                <a:gd name="T58" fmla="*/ 0 w 2723"/>
                <a:gd name="T59" fmla="*/ 0 h 680"/>
                <a:gd name="T60" fmla="*/ 0 w 2723"/>
                <a:gd name="T61" fmla="*/ 0 h 680"/>
                <a:gd name="T62" fmla="*/ 0 w 2723"/>
                <a:gd name="T63" fmla="*/ 0 h 680"/>
                <a:gd name="T64" fmla="*/ 0 w 2723"/>
                <a:gd name="T65" fmla="*/ 0 h 680"/>
                <a:gd name="T66" fmla="*/ 0 w 2723"/>
                <a:gd name="T67" fmla="*/ 0 h 680"/>
                <a:gd name="T68" fmla="*/ 0 w 2723"/>
                <a:gd name="T69" fmla="*/ 0 h 680"/>
                <a:gd name="T70" fmla="*/ 0 w 2723"/>
                <a:gd name="T71" fmla="*/ 0 h 680"/>
                <a:gd name="T72" fmla="*/ 0 w 2723"/>
                <a:gd name="T73" fmla="*/ 0 h 680"/>
                <a:gd name="T74" fmla="*/ 0 w 2723"/>
                <a:gd name="T75" fmla="*/ 0 h 680"/>
                <a:gd name="T76" fmla="*/ 0 w 2723"/>
                <a:gd name="T77" fmla="*/ 0 h 680"/>
                <a:gd name="T78" fmla="*/ 0 w 2723"/>
                <a:gd name="T79" fmla="*/ 0 h 680"/>
                <a:gd name="T80" fmla="*/ 0 w 2723"/>
                <a:gd name="T81" fmla="*/ 0 h 680"/>
                <a:gd name="T82" fmla="*/ 0 w 2723"/>
                <a:gd name="T83" fmla="*/ 0 h 680"/>
                <a:gd name="T84" fmla="*/ 0 w 2723"/>
                <a:gd name="T85" fmla="*/ 0 h 680"/>
                <a:gd name="T86" fmla="*/ 0 w 2723"/>
                <a:gd name="T87" fmla="*/ 0 h 680"/>
                <a:gd name="T88" fmla="*/ 0 w 2723"/>
                <a:gd name="T89" fmla="*/ 0 h 680"/>
                <a:gd name="T90" fmla="*/ 0 w 2723"/>
                <a:gd name="T91" fmla="*/ 0 h 680"/>
                <a:gd name="T92" fmla="*/ 0 w 2723"/>
                <a:gd name="T93" fmla="*/ 0 h 680"/>
                <a:gd name="T94" fmla="*/ 0 w 2723"/>
                <a:gd name="T95" fmla="*/ 0 h 680"/>
                <a:gd name="T96" fmla="*/ 0 w 2723"/>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0"/>
            <p:cNvSpPr>
              <a:spLocks/>
            </p:cNvSpPr>
            <p:nvPr/>
          </p:nvSpPr>
          <p:spPr bwMode="auto">
            <a:xfrm>
              <a:off x="1025" y="825"/>
              <a:ext cx="181" cy="114"/>
            </a:xfrm>
            <a:custGeom>
              <a:avLst/>
              <a:gdLst>
                <a:gd name="T0" fmla="*/ 0 w 1449"/>
                <a:gd name="T1" fmla="*/ 0 h 914"/>
                <a:gd name="T2" fmla="*/ 0 w 1449"/>
                <a:gd name="T3" fmla="*/ 0 h 914"/>
                <a:gd name="T4" fmla="*/ 0 w 1449"/>
                <a:gd name="T5" fmla="*/ 0 h 914"/>
                <a:gd name="T6" fmla="*/ 0 w 1449"/>
                <a:gd name="T7" fmla="*/ 0 h 914"/>
                <a:gd name="T8" fmla="*/ 0 w 1449"/>
                <a:gd name="T9" fmla="*/ 0 h 914"/>
                <a:gd name="T10" fmla="*/ 0 w 1449"/>
                <a:gd name="T11" fmla="*/ 0 h 914"/>
                <a:gd name="T12" fmla="*/ 0 w 1449"/>
                <a:gd name="T13" fmla="*/ 0 h 914"/>
                <a:gd name="T14" fmla="*/ 0 w 1449"/>
                <a:gd name="T15" fmla="*/ 0 h 914"/>
                <a:gd name="T16" fmla="*/ 0 w 1449"/>
                <a:gd name="T17" fmla="*/ 0 h 914"/>
                <a:gd name="T18" fmla="*/ 0 w 1449"/>
                <a:gd name="T19" fmla="*/ 0 h 914"/>
                <a:gd name="T20" fmla="*/ 0 w 1449"/>
                <a:gd name="T21" fmla="*/ 0 h 914"/>
                <a:gd name="T22" fmla="*/ 0 w 1449"/>
                <a:gd name="T23" fmla="*/ 0 h 914"/>
                <a:gd name="T24" fmla="*/ 0 w 1449"/>
                <a:gd name="T25" fmla="*/ 0 h 914"/>
                <a:gd name="T26" fmla="*/ 0 w 1449"/>
                <a:gd name="T27" fmla="*/ 0 h 914"/>
                <a:gd name="T28" fmla="*/ 0 w 1449"/>
                <a:gd name="T29" fmla="*/ 0 h 914"/>
                <a:gd name="T30" fmla="*/ 0 w 1449"/>
                <a:gd name="T31" fmla="*/ 0 h 914"/>
                <a:gd name="T32" fmla="*/ 0 w 1449"/>
                <a:gd name="T33" fmla="*/ 0 h 914"/>
                <a:gd name="T34" fmla="*/ 0 w 1449"/>
                <a:gd name="T35" fmla="*/ 0 h 914"/>
                <a:gd name="T36" fmla="*/ 0 w 1449"/>
                <a:gd name="T37" fmla="*/ 0 h 914"/>
                <a:gd name="T38" fmla="*/ 0 w 1449"/>
                <a:gd name="T39" fmla="*/ 0 h 914"/>
                <a:gd name="T40" fmla="*/ 0 w 1449"/>
                <a:gd name="T41" fmla="*/ 0 h 914"/>
                <a:gd name="T42" fmla="*/ 0 w 1449"/>
                <a:gd name="T43" fmla="*/ 0 h 914"/>
                <a:gd name="T44" fmla="*/ 0 w 1449"/>
                <a:gd name="T45" fmla="*/ 0 h 914"/>
                <a:gd name="T46" fmla="*/ 0 w 1449"/>
                <a:gd name="T47" fmla="*/ 0 h 914"/>
                <a:gd name="T48" fmla="*/ 0 w 1449"/>
                <a:gd name="T49" fmla="*/ 0 h 914"/>
                <a:gd name="T50" fmla="*/ 0 w 1449"/>
                <a:gd name="T51" fmla="*/ 0 h 914"/>
                <a:gd name="T52" fmla="*/ 0 w 1449"/>
                <a:gd name="T53" fmla="*/ 0 h 914"/>
                <a:gd name="T54" fmla="*/ 0 w 1449"/>
                <a:gd name="T55" fmla="*/ 0 h 914"/>
                <a:gd name="T56" fmla="*/ 0 w 1449"/>
                <a:gd name="T57" fmla="*/ 0 h 914"/>
                <a:gd name="T58" fmla="*/ 0 w 1449"/>
                <a:gd name="T59" fmla="*/ 0 h 914"/>
                <a:gd name="T60" fmla="*/ 0 w 1449"/>
                <a:gd name="T61" fmla="*/ 0 h 914"/>
                <a:gd name="T62" fmla="*/ 0 w 1449"/>
                <a:gd name="T63" fmla="*/ 0 h 914"/>
                <a:gd name="T64" fmla="*/ 0 w 1449"/>
                <a:gd name="T65" fmla="*/ 0 h 914"/>
                <a:gd name="T66" fmla="*/ 0 w 1449"/>
                <a:gd name="T67" fmla="*/ 0 h 914"/>
                <a:gd name="T68" fmla="*/ 0 w 1449"/>
                <a:gd name="T69" fmla="*/ 0 h 914"/>
                <a:gd name="T70" fmla="*/ 0 w 1449"/>
                <a:gd name="T71" fmla="*/ 0 h 914"/>
                <a:gd name="T72" fmla="*/ 0 w 1449"/>
                <a:gd name="T73" fmla="*/ 0 h 914"/>
                <a:gd name="T74" fmla="*/ 0 w 1449"/>
                <a:gd name="T75" fmla="*/ 0 h 914"/>
                <a:gd name="T76" fmla="*/ 0 w 1449"/>
                <a:gd name="T77" fmla="*/ 0 h 914"/>
                <a:gd name="T78" fmla="*/ 0 w 1449"/>
                <a:gd name="T79" fmla="*/ 0 h 914"/>
                <a:gd name="T80" fmla="*/ 0 w 1449"/>
                <a:gd name="T81" fmla="*/ 0 h 914"/>
                <a:gd name="T82" fmla="*/ 0 w 1449"/>
                <a:gd name="T83" fmla="*/ 0 h 914"/>
                <a:gd name="T84" fmla="*/ 0 w 1449"/>
                <a:gd name="T85" fmla="*/ 0 h 914"/>
                <a:gd name="T86" fmla="*/ 0 w 1449"/>
                <a:gd name="T87" fmla="*/ 0 h 914"/>
                <a:gd name="T88" fmla="*/ 0 w 1449"/>
                <a:gd name="T89" fmla="*/ 0 h 914"/>
                <a:gd name="T90" fmla="*/ 0 w 1449"/>
                <a:gd name="T91" fmla="*/ 0 h 914"/>
                <a:gd name="T92" fmla="*/ 0 w 1449"/>
                <a:gd name="T93" fmla="*/ 0 h 914"/>
                <a:gd name="T94" fmla="*/ 0 w 1449"/>
                <a:gd name="T95" fmla="*/ 0 h 914"/>
                <a:gd name="T96" fmla="*/ 0 w 1449"/>
                <a:gd name="T97" fmla="*/ 0 h 914"/>
                <a:gd name="T98" fmla="*/ 0 w 1449"/>
                <a:gd name="T99" fmla="*/ 0 h 914"/>
                <a:gd name="T100" fmla="*/ 0 w 1449"/>
                <a:gd name="T101" fmla="*/ 0 h 914"/>
                <a:gd name="T102" fmla="*/ 0 w 1449"/>
                <a:gd name="T103" fmla="*/ 0 h 914"/>
                <a:gd name="T104" fmla="*/ 0 w 1449"/>
                <a:gd name="T105" fmla="*/ 0 h 914"/>
                <a:gd name="T106" fmla="*/ 0 w 1449"/>
                <a:gd name="T107" fmla="*/ 0 h 914"/>
                <a:gd name="T108" fmla="*/ 0 w 1449"/>
                <a:gd name="T109" fmla="*/ 0 h 914"/>
                <a:gd name="T110" fmla="*/ 0 w 1449"/>
                <a:gd name="T111" fmla="*/ 0 h 914"/>
                <a:gd name="T112" fmla="*/ 0 w 1449"/>
                <a:gd name="T113" fmla="*/ 0 h 914"/>
                <a:gd name="T114" fmla="*/ 0 w 1449"/>
                <a:gd name="T115" fmla="*/ 0 h 914"/>
                <a:gd name="T116" fmla="*/ 0 w 1449"/>
                <a:gd name="T117" fmla="*/ 0 h 914"/>
                <a:gd name="T118" fmla="*/ 0 w 1449"/>
                <a:gd name="T119" fmla="*/ 0 h 914"/>
                <a:gd name="T120" fmla="*/ 0 w 1449"/>
                <a:gd name="T121" fmla="*/ 0 h 914"/>
                <a:gd name="T122" fmla="*/ 0 w 1449"/>
                <a:gd name="T123" fmla="*/ 0 h 914"/>
                <a:gd name="T124" fmla="*/ 0 w 1449"/>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1"/>
            <p:cNvSpPr>
              <a:spLocks/>
            </p:cNvSpPr>
            <p:nvPr/>
          </p:nvSpPr>
          <p:spPr bwMode="auto">
            <a:xfrm>
              <a:off x="1113" y="761"/>
              <a:ext cx="138"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2"/>
            <p:cNvSpPr>
              <a:spLocks/>
            </p:cNvSpPr>
            <p:nvPr/>
          </p:nvSpPr>
          <p:spPr bwMode="auto">
            <a:xfrm>
              <a:off x="1177"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3"/>
            <p:cNvSpPr>
              <a:spLocks/>
            </p:cNvSpPr>
            <p:nvPr/>
          </p:nvSpPr>
          <p:spPr bwMode="auto">
            <a:xfrm>
              <a:off x="1213" y="447"/>
              <a:ext cx="41" cy="105"/>
            </a:xfrm>
            <a:custGeom>
              <a:avLst/>
              <a:gdLst>
                <a:gd name="T0" fmla="*/ 0 w 325"/>
                <a:gd name="T1" fmla="*/ 0 h 843"/>
                <a:gd name="T2" fmla="*/ 0 w 325"/>
                <a:gd name="T3" fmla="*/ 0 h 843"/>
                <a:gd name="T4" fmla="*/ 0 w 325"/>
                <a:gd name="T5" fmla="*/ 0 h 843"/>
                <a:gd name="T6" fmla="*/ 0 w 325"/>
                <a:gd name="T7" fmla="*/ 0 h 843"/>
                <a:gd name="T8" fmla="*/ 0 w 325"/>
                <a:gd name="T9" fmla="*/ 0 h 843"/>
                <a:gd name="T10" fmla="*/ 0 w 325"/>
                <a:gd name="T11" fmla="*/ 0 h 843"/>
                <a:gd name="T12" fmla="*/ 0 w 325"/>
                <a:gd name="T13" fmla="*/ 0 h 843"/>
                <a:gd name="T14" fmla="*/ 0 w 325"/>
                <a:gd name="T15" fmla="*/ 0 h 843"/>
                <a:gd name="T16" fmla="*/ 0 w 325"/>
                <a:gd name="T17" fmla="*/ 0 h 843"/>
                <a:gd name="T18" fmla="*/ 0 w 325"/>
                <a:gd name="T19" fmla="*/ 0 h 843"/>
                <a:gd name="T20" fmla="*/ 0 w 325"/>
                <a:gd name="T21" fmla="*/ 0 h 843"/>
                <a:gd name="T22" fmla="*/ 0 w 325"/>
                <a:gd name="T23" fmla="*/ 0 h 843"/>
                <a:gd name="T24" fmla="*/ 0 w 325"/>
                <a:gd name="T25" fmla="*/ 0 h 843"/>
                <a:gd name="T26" fmla="*/ 0 w 325"/>
                <a:gd name="T27" fmla="*/ 0 h 843"/>
                <a:gd name="T28" fmla="*/ 0 w 325"/>
                <a:gd name="T29" fmla="*/ 0 h 843"/>
                <a:gd name="T30" fmla="*/ 0 w 325"/>
                <a:gd name="T31" fmla="*/ 0 h 843"/>
                <a:gd name="T32" fmla="*/ 0 w 325"/>
                <a:gd name="T33" fmla="*/ 0 h 843"/>
                <a:gd name="T34" fmla="*/ 0 w 325"/>
                <a:gd name="T35" fmla="*/ 0 h 843"/>
                <a:gd name="T36" fmla="*/ 0 w 325"/>
                <a:gd name="T37" fmla="*/ 0 h 843"/>
                <a:gd name="T38" fmla="*/ 0 w 325"/>
                <a:gd name="T39" fmla="*/ 0 h 843"/>
                <a:gd name="T40" fmla="*/ 0 w 325"/>
                <a:gd name="T41" fmla="*/ 0 h 843"/>
                <a:gd name="T42" fmla="*/ 0 w 325"/>
                <a:gd name="T43" fmla="*/ 0 h 843"/>
                <a:gd name="T44" fmla="*/ 0 w 325"/>
                <a:gd name="T45" fmla="*/ 0 h 843"/>
                <a:gd name="T46" fmla="*/ 0 w 325"/>
                <a:gd name="T47" fmla="*/ 0 h 843"/>
                <a:gd name="T48" fmla="*/ 0 w 325"/>
                <a:gd name="T49" fmla="*/ 0 h 843"/>
                <a:gd name="T50" fmla="*/ 0 w 325"/>
                <a:gd name="T51" fmla="*/ 0 h 843"/>
                <a:gd name="T52" fmla="*/ 0 w 325"/>
                <a:gd name="T53" fmla="*/ 0 h 843"/>
                <a:gd name="T54" fmla="*/ 0 w 325"/>
                <a:gd name="T55" fmla="*/ 0 h 843"/>
                <a:gd name="T56" fmla="*/ 0 w 325"/>
                <a:gd name="T57" fmla="*/ 0 h 843"/>
                <a:gd name="T58" fmla="*/ 0 w 325"/>
                <a:gd name="T59" fmla="*/ 0 h 843"/>
                <a:gd name="T60" fmla="*/ 0 w 325"/>
                <a:gd name="T61" fmla="*/ 0 h 843"/>
                <a:gd name="T62" fmla="*/ 0 w 325"/>
                <a:gd name="T63" fmla="*/ 0 h 843"/>
                <a:gd name="T64" fmla="*/ 0 w 325"/>
                <a:gd name="T65" fmla="*/ 0 h 843"/>
                <a:gd name="T66" fmla="*/ 0 w 325"/>
                <a:gd name="T67" fmla="*/ 0 h 843"/>
                <a:gd name="T68" fmla="*/ 0 w 325"/>
                <a:gd name="T69" fmla="*/ 0 h 843"/>
                <a:gd name="T70" fmla="*/ 0 w 325"/>
                <a:gd name="T71" fmla="*/ 0 h 843"/>
                <a:gd name="T72" fmla="*/ 0 w 325"/>
                <a:gd name="T73" fmla="*/ 0 h 843"/>
                <a:gd name="T74" fmla="*/ 0 w 325"/>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4"/>
            <p:cNvSpPr>
              <a:spLocks/>
            </p:cNvSpPr>
            <p:nvPr/>
          </p:nvSpPr>
          <p:spPr bwMode="auto">
            <a:xfrm>
              <a:off x="1150" y="490"/>
              <a:ext cx="61" cy="62"/>
            </a:xfrm>
            <a:custGeom>
              <a:avLst/>
              <a:gdLst>
                <a:gd name="T0" fmla="*/ 0 w 487"/>
                <a:gd name="T1" fmla="*/ 0 h 493"/>
                <a:gd name="T2" fmla="*/ 0 w 487"/>
                <a:gd name="T3" fmla="*/ 0 h 493"/>
                <a:gd name="T4" fmla="*/ 0 w 487"/>
                <a:gd name="T5" fmla="*/ 0 h 493"/>
                <a:gd name="T6" fmla="*/ 0 w 487"/>
                <a:gd name="T7" fmla="*/ 0 h 493"/>
                <a:gd name="T8" fmla="*/ 0 w 487"/>
                <a:gd name="T9" fmla="*/ 0 h 493"/>
                <a:gd name="T10" fmla="*/ 0 w 487"/>
                <a:gd name="T11" fmla="*/ 0 h 493"/>
                <a:gd name="T12" fmla="*/ 0 w 487"/>
                <a:gd name="T13" fmla="*/ 0 h 493"/>
                <a:gd name="T14" fmla="*/ 0 w 487"/>
                <a:gd name="T15" fmla="*/ 0 h 493"/>
                <a:gd name="T16" fmla="*/ 0 w 487"/>
                <a:gd name="T17" fmla="*/ 0 h 493"/>
                <a:gd name="T18" fmla="*/ 0 w 487"/>
                <a:gd name="T19" fmla="*/ 0 h 493"/>
                <a:gd name="T20" fmla="*/ 0 w 487"/>
                <a:gd name="T21" fmla="*/ 0 h 493"/>
                <a:gd name="T22" fmla="*/ 0 w 487"/>
                <a:gd name="T23" fmla="*/ 0 h 493"/>
                <a:gd name="T24" fmla="*/ 0 w 487"/>
                <a:gd name="T25" fmla="*/ 0 h 493"/>
                <a:gd name="T26" fmla="*/ 0 w 487"/>
                <a:gd name="T27" fmla="*/ 0 h 493"/>
                <a:gd name="T28" fmla="*/ 0 w 487"/>
                <a:gd name="T29" fmla="*/ 0 h 493"/>
                <a:gd name="T30" fmla="*/ 0 w 487"/>
                <a:gd name="T31" fmla="*/ 0 h 493"/>
                <a:gd name="T32" fmla="*/ 0 w 487"/>
                <a:gd name="T33" fmla="*/ 0 h 493"/>
                <a:gd name="T34" fmla="*/ 0 w 487"/>
                <a:gd name="T35" fmla="*/ 0 h 493"/>
                <a:gd name="T36" fmla="*/ 0 w 487"/>
                <a:gd name="T37" fmla="*/ 0 h 493"/>
                <a:gd name="T38" fmla="*/ 0 w 487"/>
                <a:gd name="T39" fmla="*/ 0 h 493"/>
                <a:gd name="T40" fmla="*/ 0 w 487"/>
                <a:gd name="T41" fmla="*/ 0 h 493"/>
                <a:gd name="T42" fmla="*/ 0 w 487"/>
                <a:gd name="T43" fmla="*/ 0 h 493"/>
                <a:gd name="T44" fmla="*/ 0 w 487"/>
                <a:gd name="T45" fmla="*/ 0 h 493"/>
                <a:gd name="T46" fmla="*/ 0 w 487"/>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5"/>
            <p:cNvSpPr>
              <a:spLocks/>
            </p:cNvSpPr>
            <p:nvPr/>
          </p:nvSpPr>
          <p:spPr bwMode="auto">
            <a:xfrm>
              <a:off x="1113" y="390"/>
              <a:ext cx="98" cy="145"/>
            </a:xfrm>
            <a:custGeom>
              <a:avLst/>
              <a:gdLst>
                <a:gd name="T0" fmla="*/ 0 w 780"/>
                <a:gd name="T1" fmla="*/ 0 h 1160"/>
                <a:gd name="T2" fmla="*/ 0 w 780"/>
                <a:gd name="T3" fmla="*/ 0 h 1160"/>
                <a:gd name="T4" fmla="*/ 0 w 780"/>
                <a:gd name="T5" fmla="*/ 0 h 1160"/>
                <a:gd name="T6" fmla="*/ 0 w 780"/>
                <a:gd name="T7" fmla="*/ 0 h 1160"/>
                <a:gd name="T8" fmla="*/ 0 w 780"/>
                <a:gd name="T9" fmla="*/ 0 h 1160"/>
                <a:gd name="T10" fmla="*/ 0 w 780"/>
                <a:gd name="T11" fmla="*/ 0 h 1160"/>
                <a:gd name="T12" fmla="*/ 0 w 780"/>
                <a:gd name="T13" fmla="*/ 0 h 1160"/>
                <a:gd name="T14" fmla="*/ 0 w 780"/>
                <a:gd name="T15" fmla="*/ 0 h 1160"/>
                <a:gd name="T16" fmla="*/ 0 w 780"/>
                <a:gd name="T17" fmla="*/ 0 h 1160"/>
                <a:gd name="T18" fmla="*/ 0 w 780"/>
                <a:gd name="T19" fmla="*/ 0 h 1160"/>
                <a:gd name="T20" fmla="*/ 0 w 780"/>
                <a:gd name="T21" fmla="*/ 0 h 1160"/>
                <a:gd name="T22" fmla="*/ 0 w 780"/>
                <a:gd name="T23" fmla="*/ 0 h 1160"/>
                <a:gd name="T24" fmla="*/ 0 w 780"/>
                <a:gd name="T25" fmla="*/ 0 h 1160"/>
                <a:gd name="T26" fmla="*/ 0 w 780"/>
                <a:gd name="T27" fmla="*/ 0 h 1160"/>
                <a:gd name="T28" fmla="*/ 0 w 780"/>
                <a:gd name="T29" fmla="*/ 0 h 1160"/>
                <a:gd name="T30" fmla="*/ 0 w 780"/>
                <a:gd name="T31" fmla="*/ 0 h 1160"/>
                <a:gd name="T32" fmla="*/ 0 w 780"/>
                <a:gd name="T33" fmla="*/ 0 h 1160"/>
                <a:gd name="T34" fmla="*/ 0 w 780"/>
                <a:gd name="T35" fmla="*/ 0 h 1160"/>
                <a:gd name="T36" fmla="*/ 0 w 780"/>
                <a:gd name="T37" fmla="*/ 0 h 1160"/>
                <a:gd name="T38" fmla="*/ 0 w 780"/>
                <a:gd name="T39" fmla="*/ 0 h 1160"/>
                <a:gd name="T40" fmla="*/ 0 w 780"/>
                <a:gd name="T41" fmla="*/ 0 h 1160"/>
                <a:gd name="T42" fmla="*/ 0 w 780"/>
                <a:gd name="T43" fmla="*/ 0 h 1160"/>
                <a:gd name="T44" fmla="*/ 0 w 780"/>
                <a:gd name="T45" fmla="*/ 0 h 1160"/>
                <a:gd name="T46" fmla="*/ 0 w 780"/>
                <a:gd name="T47" fmla="*/ 0 h 1160"/>
                <a:gd name="T48" fmla="*/ 0 w 780"/>
                <a:gd name="T49" fmla="*/ 0 h 1160"/>
                <a:gd name="T50" fmla="*/ 0 w 780"/>
                <a:gd name="T51" fmla="*/ 0 h 1160"/>
                <a:gd name="T52" fmla="*/ 0 w 780"/>
                <a:gd name="T53" fmla="*/ 0 h 1160"/>
                <a:gd name="T54" fmla="*/ 0 w 780"/>
                <a:gd name="T55" fmla="*/ 0 h 1160"/>
                <a:gd name="T56" fmla="*/ 0 w 780"/>
                <a:gd name="T57" fmla="*/ 0 h 1160"/>
                <a:gd name="T58" fmla="*/ 0 w 780"/>
                <a:gd name="T59" fmla="*/ 0 h 1160"/>
                <a:gd name="T60" fmla="*/ 0 w 780"/>
                <a:gd name="T61" fmla="*/ 0 h 1160"/>
                <a:gd name="T62" fmla="*/ 0 w 780"/>
                <a:gd name="T63" fmla="*/ 0 h 1160"/>
                <a:gd name="T64" fmla="*/ 0 w 780"/>
                <a:gd name="T65" fmla="*/ 0 h 1160"/>
                <a:gd name="T66" fmla="*/ 0 w 780"/>
                <a:gd name="T67" fmla="*/ 0 h 1160"/>
                <a:gd name="T68" fmla="*/ 0 w 780"/>
                <a:gd name="T69" fmla="*/ 0 h 1160"/>
                <a:gd name="T70" fmla="*/ 0 w 780"/>
                <a:gd name="T71" fmla="*/ 0 h 1160"/>
                <a:gd name="T72" fmla="*/ 0 w 780"/>
                <a:gd name="T73" fmla="*/ 0 h 1160"/>
                <a:gd name="T74" fmla="*/ 0 w 780"/>
                <a:gd name="T75" fmla="*/ 0 h 1160"/>
                <a:gd name="T76" fmla="*/ 0 w 780"/>
                <a:gd name="T77" fmla="*/ 0 h 1160"/>
                <a:gd name="T78" fmla="*/ 0 w 780"/>
                <a:gd name="T79" fmla="*/ 0 h 1160"/>
                <a:gd name="T80" fmla="*/ 0 w 780"/>
                <a:gd name="T81" fmla="*/ 0 h 1160"/>
                <a:gd name="T82" fmla="*/ 0 w 780"/>
                <a:gd name="T83" fmla="*/ 0 h 1160"/>
                <a:gd name="T84" fmla="*/ 0 w 780"/>
                <a:gd name="T85" fmla="*/ 0 h 1160"/>
                <a:gd name="T86" fmla="*/ 0 w 780"/>
                <a:gd name="T87" fmla="*/ 0 h 1160"/>
                <a:gd name="T88" fmla="*/ 0 w 780"/>
                <a:gd name="T89" fmla="*/ 0 h 1160"/>
                <a:gd name="T90" fmla="*/ 0 w 780"/>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6"/>
            <p:cNvSpPr>
              <a:spLocks/>
            </p:cNvSpPr>
            <p:nvPr/>
          </p:nvSpPr>
          <p:spPr bwMode="auto">
            <a:xfrm>
              <a:off x="1088" y="360"/>
              <a:ext cx="86" cy="89"/>
            </a:xfrm>
            <a:custGeom>
              <a:avLst/>
              <a:gdLst>
                <a:gd name="T0" fmla="*/ 0 w 688"/>
                <a:gd name="T1" fmla="*/ 0 h 706"/>
                <a:gd name="T2" fmla="*/ 0 w 688"/>
                <a:gd name="T3" fmla="*/ 0 h 706"/>
                <a:gd name="T4" fmla="*/ 0 w 688"/>
                <a:gd name="T5" fmla="*/ 0 h 706"/>
                <a:gd name="T6" fmla="*/ 0 w 688"/>
                <a:gd name="T7" fmla="*/ 0 h 706"/>
                <a:gd name="T8" fmla="*/ 0 w 688"/>
                <a:gd name="T9" fmla="*/ 0 h 706"/>
                <a:gd name="T10" fmla="*/ 0 w 688"/>
                <a:gd name="T11" fmla="*/ 0 h 706"/>
                <a:gd name="T12" fmla="*/ 0 w 688"/>
                <a:gd name="T13" fmla="*/ 0 h 706"/>
                <a:gd name="T14" fmla="*/ 0 w 688"/>
                <a:gd name="T15" fmla="*/ 0 h 706"/>
                <a:gd name="T16" fmla="*/ 0 w 688"/>
                <a:gd name="T17" fmla="*/ 0 h 706"/>
                <a:gd name="T18" fmla="*/ 0 w 688"/>
                <a:gd name="T19" fmla="*/ 0 h 706"/>
                <a:gd name="T20" fmla="*/ 0 w 688"/>
                <a:gd name="T21" fmla="*/ 0 h 706"/>
                <a:gd name="T22" fmla="*/ 0 w 688"/>
                <a:gd name="T23" fmla="*/ 0 h 706"/>
                <a:gd name="T24" fmla="*/ 0 w 688"/>
                <a:gd name="T25" fmla="*/ 0 h 706"/>
                <a:gd name="T26" fmla="*/ 0 w 688"/>
                <a:gd name="T27" fmla="*/ 0 h 706"/>
                <a:gd name="T28" fmla="*/ 0 w 688"/>
                <a:gd name="T29" fmla="*/ 0 h 706"/>
                <a:gd name="T30" fmla="*/ 0 w 688"/>
                <a:gd name="T31" fmla="*/ 0 h 706"/>
                <a:gd name="T32" fmla="*/ 0 w 688"/>
                <a:gd name="T33" fmla="*/ 0 h 706"/>
                <a:gd name="T34" fmla="*/ 0 w 688"/>
                <a:gd name="T35" fmla="*/ 0 h 706"/>
                <a:gd name="T36" fmla="*/ 0 w 688"/>
                <a:gd name="T37" fmla="*/ 0 h 706"/>
                <a:gd name="T38" fmla="*/ 0 w 688"/>
                <a:gd name="T39" fmla="*/ 0 h 706"/>
                <a:gd name="T40" fmla="*/ 0 w 688"/>
                <a:gd name="T41" fmla="*/ 0 h 706"/>
                <a:gd name="T42" fmla="*/ 0 w 688"/>
                <a:gd name="T43" fmla="*/ 0 h 706"/>
                <a:gd name="T44" fmla="*/ 0 w 688"/>
                <a:gd name="T45" fmla="*/ 0 h 706"/>
                <a:gd name="T46" fmla="*/ 0 w 688"/>
                <a:gd name="T47" fmla="*/ 0 h 706"/>
                <a:gd name="T48" fmla="*/ 0 w 688"/>
                <a:gd name="T49" fmla="*/ 0 h 706"/>
                <a:gd name="T50" fmla="*/ 0 w 688"/>
                <a:gd name="T51" fmla="*/ 0 h 706"/>
                <a:gd name="T52" fmla="*/ 0 w 688"/>
                <a:gd name="T53" fmla="*/ 0 h 706"/>
                <a:gd name="T54" fmla="*/ 0 w 688"/>
                <a:gd name="T55" fmla="*/ 0 h 706"/>
                <a:gd name="T56" fmla="*/ 0 w 688"/>
                <a:gd name="T57" fmla="*/ 0 h 706"/>
                <a:gd name="T58" fmla="*/ 0 w 688"/>
                <a:gd name="T59" fmla="*/ 0 h 706"/>
                <a:gd name="T60" fmla="*/ 0 w 688"/>
                <a:gd name="T61" fmla="*/ 0 h 706"/>
                <a:gd name="T62" fmla="*/ 0 w 688"/>
                <a:gd name="T63" fmla="*/ 0 h 706"/>
                <a:gd name="T64" fmla="*/ 0 w 688"/>
                <a:gd name="T65" fmla="*/ 0 h 706"/>
                <a:gd name="T66" fmla="*/ 0 w 688"/>
                <a:gd name="T67" fmla="*/ 0 h 706"/>
                <a:gd name="T68" fmla="*/ 0 w 688"/>
                <a:gd name="T69" fmla="*/ 0 h 706"/>
                <a:gd name="T70" fmla="*/ 0 w 688"/>
                <a:gd name="T71" fmla="*/ 0 h 706"/>
                <a:gd name="T72" fmla="*/ 0 w 688"/>
                <a:gd name="T73" fmla="*/ 0 h 706"/>
                <a:gd name="T74" fmla="*/ 0 w 688"/>
                <a:gd name="T75" fmla="*/ 0 h 706"/>
                <a:gd name="T76" fmla="*/ 0 w 688"/>
                <a:gd name="T77" fmla="*/ 0 h 706"/>
                <a:gd name="T78" fmla="*/ 0 w 688"/>
                <a:gd name="T79" fmla="*/ 0 h 706"/>
                <a:gd name="T80" fmla="*/ 0 w 688"/>
                <a:gd name="T81" fmla="*/ 0 h 706"/>
                <a:gd name="T82" fmla="*/ 0 w 688"/>
                <a:gd name="T83" fmla="*/ 0 h 706"/>
                <a:gd name="T84" fmla="*/ 0 w 688"/>
                <a:gd name="T85" fmla="*/ 0 h 706"/>
                <a:gd name="T86" fmla="*/ 0 w 688"/>
                <a:gd name="T87" fmla="*/ 0 h 706"/>
                <a:gd name="T88" fmla="*/ 0 w 688"/>
                <a:gd name="T89" fmla="*/ 0 h 706"/>
                <a:gd name="T90" fmla="*/ 0 w 688"/>
                <a:gd name="T91" fmla="*/ 0 h 706"/>
                <a:gd name="T92" fmla="*/ 0 w 688"/>
                <a:gd name="T93" fmla="*/ 0 h 706"/>
                <a:gd name="T94" fmla="*/ 0 w 688"/>
                <a:gd name="T95" fmla="*/ 0 h 706"/>
                <a:gd name="T96" fmla="*/ 0 w 688"/>
                <a:gd name="T97" fmla="*/ 0 h 706"/>
                <a:gd name="T98" fmla="*/ 0 w 688"/>
                <a:gd name="T99" fmla="*/ 0 h 706"/>
                <a:gd name="T100" fmla="*/ 0 w 688"/>
                <a:gd name="T101" fmla="*/ 0 h 706"/>
                <a:gd name="T102" fmla="*/ 0 w 688"/>
                <a:gd name="T103" fmla="*/ 0 h 706"/>
                <a:gd name="T104" fmla="*/ 0 w 688"/>
                <a:gd name="T105" fmla="*/ 0 h 706"/>
                <a:gd name="T106" fmla="*/ 0 w 688"/>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7"/>
            <p:cNvSpPr>
              <a:spLocks/>
            </p:cNvSpPr>
            <p:nvPr/>
          </p:nvSpPr>
          <p:spPr bwMode="auto">
            <a:xfrm>
              <a:off x="648" y="653"/>
              <a:ext cx="146" cy="130"/>
            </a:xfrm>
            <a:custGeom>
              <a:avLst/>
              <a:gdLst>
                <a:gd name="T0" fmla="*/ 0 w 1164"/>
                <a:gd name="T1" fmla="*/ 0 h 1039"/>
                <a:gd name="T2" fmla="*/ 0 w 1164"/>
                <a:gd name="T3" fmla="*/ 0 h 1039"/>
                <a:gd name="T4" fmla="*/ 0 w 1164"/>
                <a:gd name="T5" fmla="*/ 0 h 1039"/>
                <a:gd name="T6" fmla="*/ 0 w 1164"/>
                <a:gd name="T7" fmla="*/ 0 h 1039"/>
                <a:gd name="T8" fmla="*/ 0 w 1164"/>
                <a:gd name="T9" fmla="*/ 0 h 1039"/>
                <a:gd name="T10" fmla="*/ 0 w 1164"/>
                <a:gd name="T11" fmla="*/ 0 h 1039"/>
                <a:gd name="T12" fmla="*/ 0 w 1164"/>
                <a:gd name="T13" fmla="*/ 0 h 1039"/>
                <a:gd name="T14" fmla="*/ 0 w 1164"/>
                <a:gd name="T15" fmla="*/ 0 h 1039"/>
                <a:gd name="T16" fmla="*/ 0 w 1164"/>
                <a:gd name="T17" fmla="*/ 0 h 1039"/>
                <a:gd name="T18" fmla="*/ 0 w 1164"/>
                <a:gd name="T19" fmla="*/ 0 h 1039"/>
                <a:gd name="T20" fmla="*/ 0 w 1164"/>
                <a:gd name="T21" fmla="*/ 0 h 1039"/>
                <a:gd name="T22" fmla="*/ 0 w 1164"/>
                <a:gd name="T23" fmla="*/ 0 h 1039"/>
                <a:gd name="T24" fmla="*/ 0 w 1164"/>
                <a:gd name="T25" fmla="*/ 0 h 1039"/>
                <a:gd name="T26" fmla="*/ 0 w 1164"/>
                <a:gd name="T27" fmla="*/ 0 h 1039"/>
                <a:gd name="T28" fmla="*/ 0 w 1164"/>
                <a:gd name="T29" fmla="*/ 0 h 1039"/>
                <a:gd name="T30" fmla="*/ 0 w 1164"/>
                <a:gd name="T31" fmla="*/ 0 h 1039"/>
                <a:gd name="T32" fmla="*/ 0 w 1164"/>
                <a:gd name="T33" fmla="*/ 0 h 1039"/>
                <a:gd name="T34" fmla="*/ 0 w 1164"/>
                <a:gd name="T35" fmla="*/ 0 h 1039"/>
                <a:gd name="T36" fmla="*/ 0 w 1164"/>
                <a:gd name="T37" fmla="*/ 0 h 1039"/>
                <a:gd name="T38" fmla="*/ 0 w 1164"/>
                <a:gd name="T39" fmla="*/ 0 h 1039"/>
                <a:gd name="T40" fmla="*/ 0 w 1164"/>
                <a:gd name="T41" fmla="*/ 0 h 1039"/>
                <a:gd name="T42" fmla="*/ 0 w 1164"/>
                <a:gd name="T43" fmla="*/ 0 h 1039"/>
                <a:gd name="T44" fmla="*/ 0 w 1164"/>
                <a:gd name="T45" fmla="*/ 0 h 1039"/>
                <a:gd name="T46" fmla="*/ 0 w 1164"/>
                <a:gd name="T47" fmla="*/ 0 h 1039"/>
                <a:gd name="T48" fmla="*/ 0 w 1164"/>
                <a:gd name="T49" fmla="*/ 0 h 1039"/>
                <a:gd name="T50" fmla="*/ 0 w 1164"/>
                <a:gd name="T51" fmla="*/ 0 h 1039"/>
                <a:gd name="T52" fmla="*/ 0 w 1164"/>
                <a:gd name="T53" fmla="*/ 0 h 1039"/>
                <a:gd name="T54" fmla="*/ 0 w 1164"/>
                <a:gd name="T55" fmla="*/ 0 h 1039"/>
                <a:gd name="T56" fmla="*/ 0 w 1164"/>
                <a:gd name="T57" fmla="*/ 0 h 1039"/>
                <a:gd name="T58" fmla="*/ 0 w 1164"/>
                <a:gd name="T59" fmla="*/ 0 h 1039"/>
                <a:gd name="T60" fmla="*/ 0 w 1164"/>
                <a:gd name="T61" fmla="*/ 0 h 1039"/>
                <a:gd name="T62" fmla="*/ 0 w 1164"/>
                <a:gd name="T63" fmla="*/ 0 h 1039"/>
                <a:gd name="T64" fmla="*/ 0 w 1164"/>
                <a:gd name="T65" fmla="*/ 0 h 1039"/>
                <a:gd name="T66" fmla="*/ 0 w 1164"/>
                <a:gd name="T67" fmla="*/ 0 h 1039"/>
                <a:gd name="T68" fmla="*/ 0 w 1164"/>
                <a:gd name="T69" fmla="*/ 0 h 1039"/>
                <a:gd name="T70" fmla="*/ 0 w 1164"/>
                <a:gd name="T71" fmla="*/ 0 h 1039"/>
                <a:gd name="T72" fmla="*/ 0 w 1164"/>
                <a:gd name="T73" fmla="*/ 0 h 1039"/>
                <a:gd name="T74" fmla="*/ 0 w 1164"/>
                <a:gd name="T75" fmla="*/ 0 h 1039"/>
                <a:gd name="T76" fmla="*/ 0 w 1164"/>
                <a:gd name="T77" fmla="*/ 0 h 1039"/>
                <a:gd name="T78" fmla="*/ 0 w 1164"/>
                <a:gd name="T79" fmla="*/ 0 h 1039"/>
                <a:gd name="T80" fmla="*/ 0 w 1164"/>
                <a:gd name="T81" fmla="*/ 0 h 1039"/>
                <a:gd name="T82" fmla="*/ 0 w 1164"/>
                <a:gd name="T83" fmla="*/ 0 h 1039"/>
                <a:gd name="T84" fmla="*/ 0 w 1164"/>
                <a:gd name="T85" fmla="*/ 0 h 1039"/>
                <a:gd name="T86" fmla="*/ 0 w 1164"/>
                <a:gd name="T87" fmla="*/ 0 h 1039"/>
                <a:gd name="T88" fmla="*/ 0 w 1164"/>
                <a:gd name="T89" fmla="*/ 0 h 1039"/>
                <a:gd name="T90" fmla="*/ 0 w 1164"/>
                <a:gd name="T91" fmla="*/ 0 h 1039"/>
                <a:gd name="T92" fmla="*/ 0 w 1164"/>
                <a:gd name="T93" fmla="*/ 0 h 1039"/>
                <a:gd name="T94" fmla="*/ 0 w 1164"/>
                <a:gd name="T95" fmla="*/ 0 h 1039"/>
                <a:gd name="T96" fmla="*/ 0 w 1164"/>
                <a:gd name="T97" fmla="*/ 0 h 1039"/>
                <a:gd name="T98" fmla="*/ 0 w 1164"/>
                <a:gd name="T99" fmla="*/ 0 h 1039"/>
                <a:gd name="T100" fmla="*/ 0 w 1164"/>
                <a:gd name="T101" fmla="*/ 0 h 1039"/>
                <a:gd name="T102" fmla="*/ 0 w 1164"/>
                <a:gd name="T103" fmla="*/ 0 h 1039"/>
                <a:gd name="T104" fmla="*/ 0 w 1164"/>
                <a:gd name="T105" fmla="*/ 0 h 1039"/>
                <a:gd name="T106" fmla="*/ 0 w 1164"/>
                <a:gd name="T107" fmla="*/ 0 h 1039"/>
                <a:gd name="T108" fmla="*/ 0 w 1164"/>
                <a:gd name="T109" fmla="*/ 0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8"/>
            <p:cNvSpPr>
              <a:spLocks/>
            </p:cNvSpPr>
            <p:nvPr/>
          </p:nvSpPr>
          <p:spPr bwMode="auto">
            <a:xfrm>
              <a:off x="849" y="626"/>
              <a:ext cx="36" cy="46"/>
            </a:xfrm>
            <a:custGeom>
              <a:avLst/>
              <a:gdLst>
                <a:gd name="T0" fmla="*/ 0 w 290"/>
                <a:gd name="T1" fmla="*/ 0 h 368"/>
                <a:gd name="T2" fmla="*/ 0 w 290"/>
                <a:gd name="T3" fmla="*/ 0 h 368"/>
                <a:gd name="T4" fmla="*/ 0 w 290"/>
                <a:gd name="T5" fmla="*/ 0 h 368"/>
                <a:gd name="T6" fmla="*/ 0 w 290"/>
                <a:gd name="T7" fmla="*/ 0 h 368"/>
                <a:gd name="T8" fmla="*/ 0 w 290"/>
                <a:gd name="T9" fmla="*/ 0 h 368"/>
                <a:gd name="T10" fmla="*/ 0 w 290"/>
                <a:gd name="T11" fmla="*/ 0 h 368"/>
                <a:gd name="T12" fmla="*/ 0 w 290"/>
                <a:gd name="T13" fmla="*/ 0 h 368"/>
                <a:gd name="T14" fmla="*/ 0 w 290"/>
                <a:gd name="T15" fmla="*/ 0 h 368"/>
                <a:gd name="T16" fmla="*/ 0 w 290"/>
                <a:gd name="T17" fmla="*/ 0 h 368"/>
                <a:gd name="T18" fmla="*/ 0 w 290"/>
                <a:gd name="T19" fmla="*/ 0 h 368"/>
                <a:gd name="T20" fmla="*/ 0 w 290"/>
                <a:gd name="T21" fmla="*/ 0 h 368"/>
                <a:gd name="T22" fmla="*/ 0 w 290"/>
                <a:gd name="T23" fmla="*/ 0 h 368"/>
                <a:gd name="T24" fmla="*/ 0 w 290"/>
                <a:gd name="T25" fmla="*/ 0 h 368"/>
                <a:gd name="T26" fmla="*/ 0 w 290"/>
                <a:gd name="T27" fmla="*/ 0 h 368"/>
                <a:gd name="T28" fmla="*/ 0 w 290"/>
                <a:gd name="T29" fmla="*/ 0 h 368"/>
                <a:gd name="T30" fmla="*/ 0 w 290"/>
                <a:gd name="T31" fmla="*/ 0 h 368"/>
                <a:gd name="T32" fmla="*/ 0 w 290"/>
                <a:gd name="T33" fmla="*/ 0 h 368"/>
                <a:gd name="T34" fmla="*/ 0 w 290"/>
                <a:gd name="T35" fmla="*/ 0 h 368"/>
                <a:gd name="T36" fmla="*/ 0 w 290"/>
                <a:gd name="T37" fmla="*/ 0 h 368"/>
                <a:gd name="T38" fmla="*/ 0 w 290"/>
                <a:gd name="T39" fmla="*/ 0 h 368"/>
                <a:gd name="T40" fmla="*/ 0 w 290"/>
                <a:gd name="T41" fmla="*/ 0 h 368"/>
                <a:gd name="T42" fmla="*/ 0 w 290"/>
                <a:gd name="T43" fmla="*/ 0 h 368"/>
                <a:gd name="T44" fmla="*/ 0 w 290"/>
                <a:gd name="T45" fmla="*/ 0 h 368"/>
                <a:gd name="T46" fmla="*/ 0 w 290"/>
                <a:gd name="T47" fmla="*/ 0 h 368"/>
                <a:gd name="T48" fmla="*/ 0 w 290"/>
                <a:gd name="T49" fmla="*/ 0 h 368"/>
                <a:gd name="T50" fmla="*/ 0 w 290"/>
                <a:gd name="T51" fmla="*/ 0 h 368"/>
                <a:gd name="T52" fmla="*/ 0 w 290"/>
                <a:gd name="T53" fmla="*/ 0 h 368"/>
                <a:gd name="T54" fmla="*/ 0 w 290"/>
                <a:gd name="T55" fmla="*/ 0 h 368"/>
                <a:gd name="T56" fmla="*/ 0 w 290"/>
                <a:gd name="T57" fmla="*/ 0 h 368"/>
                <a:gd name="T58" fmla="*/ 0 w 290"/>
                <a:gd name="T59" fmla="*/ 0 h 368"/>
                <a:gd name="T60" fmla="*/ 0 w 290"/>
                <a:gd name="T61" fmla="*/ 0 h 368"/>
                <a:gd name="T62" fmla="*/ 0 w 290"/>
                <a:gd name="T63" fmla="*/ 0 h 368"/>
                <a:gd name="T64" fmla="*/ 0 w 290"/>
                <a:gd name="T65" fmla="*/ 0 h 368"/>
                <a:gd name="T66" fmla="*/ 0 w 290"/>
                <a:gd name="T67" fmla="*/ 0 h 368"/>
                <a:gd name="T68" fmla="*/ 0 w 290"/>
                <a:gd name="T69" fmla="*/ 0 h 368"/>
                <a:gd name="T70" fmla="*/ 0 w 290"/>
                <a:gd name="T71" fmla="*/ 0 h 368"/>
                <a:gd name="T72" fmla="*/ 0 w 290"/>
                <a:gd name="T73" fmla="*/ 0 h 368"/>
                <a:gd name="T74" fmla="*/ 0 w 290"/>
                <a:gd name="T75" fmla="*/ 0 h 368"/>
                <a:gd name="T76" fmla="*/ 0 w 290"/>
                <a:gd name="T77" fmla="*/ 0 h 368"/>
                <a:gd name="T78" fmla="*/ 0 w 290"/>
                <a:gd name="T79" fmla="*/ 0 h 368"/>
                <a:gd name="T80" fmla="*/ 0 w 290"/>
                <a:gd name="T81" fmla="*/ 0 h 368"/>
                <a:gd name="T82" fmla="*/ 0 w 290"/>
                <a:gd name="T83" fmla="*/ 0 h 368"/>
                <a:gd name="T84" fmla="*/ 0 w 290"/>
                <a:gd name="T85" fmla="*/ 0 h 368"/>
                <a:gd name="T86" fmla="*/ 0 w 290"/>
                <a:gd name="T87" fmla="*/ 0 h 368"/>
                <a:gd name="T88" fmla="*/ 0 w 290"/>
                <a:gd name="T89" fmla="*/ 0 h 368"/>
                <a:gd name="T90" fmla="*/ 0 w 290"/>
                <a:gd name="T91" fmla="*/ 0 h 368"/>
                <a:gd name="T92" fmla="*/ 0 w 290"/>
                <a:gd name="T93" fmla="*/ 0 h 368"/>
                <a:gd name="T94" fmla="*/ 0 w 290"/>
                <a:gd name="T95" fmla="*/ 0 h 368"/>
                <a:gd name="T96" fmla="*/ 0 w 290"/>
                <a:gd name="T97" fmla="*/ 0 h 368"/>
                <a:gd name="T98" fmla="*/ 0 w 290"/>
                <a:gd name="T99" fmla="*/ 0 h 368"/>
                <a:gd name="T100" fmla="*/ 0 w 290"/>
                <a:gd name="T101" fmla="*/ 0 h 368"/>
                <a:gd name="T102" fmla="*/ 0 w 290"/>
                <a:gd name="T103" fmla="*/ 0 h 368"/>
                <a:gd name="T104" fmla="*/ 0 w 290"/>
                <a:gd name="T105" fmla="*/ 0 h 368"/>
                <a:gd name="T106" fmla="*/ 0 w 290"/>
                <a:gd name="T107" fmla="*/ 0 h 368"/>
                <a:gd name="T108" fmla="*/ 0 w 290"/>
                <a:gd name="T109" fmla="*/ 0 h 368"/>
                <a:gd name="T110" fmla="*/ 0 w 290"/>
                <a:gd name="T111" fmla="*/ 0 h 368"/>
                <a:gd name="T112" fmla="*/ 0 w 290"/>
                <a:gd name="T113" fmla="*/ 0 h 368"/>
                <a:gd name="T114" fmla="*/ 0 w 290"/>
                <a:gd name="T115" fmla="*/ 0 h 368"/>
                <a:gd name="T116" fmla="*/ 0 w 290"/>
                <a:gd name="T117" fmla="*/ 0 h 368"/>
                <a:gd name="T118" fmla="*/ 0 w 290"/>
                <a:gd name="T119" fmla="*/ 0 h 368"/>
                <a:gd name="T120" fmla="*/ 0 w 290"/>
                <a:gd name="T121" fmla="*/ 0 h 368"/>
                <a:gd name="T122" fmla="*/ 0 w 290"/>
                <a:gd name="T123" fmla="*/ 0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9"/>
            <p:cNvSpPr>
              <a:spLocks/>
            </p:cNvSpPr>
            <p:nvPr/>
          </p:nvSpPr>
          <p:spPr bwMode="auto">
            <a:xfrm>
              <a:off x="1016" y="745"/>
              <a:ext cx="20" cy="36"/>
            </a:xfrm>
            <a:custGeom>
              <a:avLst/>
              <a:gdLst>
                <a:gd name="T0" fmla="*/ 0 w 158"/>
                <a:gd name="T1" fmla="*/ 0 h 289"/>
                <a:gd name="T2" fmla="*/ 0 w 158"/>
                <a:gd name="T3" fmla="*/ 0 h 289"/>
                <a:gd name="T4" fmla="*/ 0 w 158"/>
                <a:gd name="T5" fmla="*/ 0 h 289"/>
                <a:gd name="T6" fmla="*/ 0 w 158"/>
                <a:gd name="T7" fmla="*/ 0 h 289"/>
                <a:gd name="T8" fmla="*/ 0 w 158"/>
                <a:gd name="T9" fmla="*/ 0 h 289"/>
                <a:gd name="T10" fmla="*/ 0 w 158"/>
                <a:gd name="T11" fmla="*/ 0 h 289"/>
                <a:gd name="T12" fmla="*/ 0 w 158"/>
                <a:gd name="T13" fmla="*/ 0 h 289"/>
                <a:gd name="T14" fmla="*/ 0 w 158"/>
                <a:gd name="T15" fmla="*/ 0 h 289"/>
                <a:gd name="T16" fmla="*/ 0 w 158"/>
                <a:gd name="T17" fmla="*/ 0 h 289"/>
                <a:gd name="T18" fmla="*/ 0 w 158"/>
                <a:gd name="T19" fmla="*/ 0 h 289"/>
                <a:gd name="T20" fmla="*/ 0 w 158"/>
                <a:gd name="T21" fmla="*/ 0 h 289"/>
                <a:gd name="T22" fmla="*/ 0 w 158"/>
                <a:gd name="T23" fmla="*/ 0 h 289"/>
                <a:gd name="T24" fmla="*/ 0 w 158"/>
                <a:gd name="T25" fmla="*/ 0 h 289"/>
                <a:gd name="T26" fmla="*/ 0 w 158"/>
                <a:gd name="T27" fmla="*/ 0 h 289"/>
                <a:gd name="T28" fmla="*/ 0 w 158"/>
                <a:gd name="T29" fmla="*/ 0 h 289"/>
                <a:gd name="T30" fmla="*/ 0 w 158"/>
                <a:gd name="T31" fmla="*/ 0 h 289"/>
                <a:gd name="T32" fmla="*/ 0 w 158"/>
                <a:gd name="T33" fmla="*/ 0 h 289"/>
                <a:gd name="T34" fmla="*/ 0 w 158"/>
                <a:gd name="T35" fmla="*/ 0 h 289"/>
                <a:gd name="T36" fmla="*/ 0 w 158"/>
                <a:gd name="T37" fmla="*/ 0 h 289"/>
                <a:gd name="T38" fmla="*/ 0 w 158"/>
                <a:gd name="T39" fmla="*/ 0 h 289"/>
                <a:gd name="T40" fmla="*/ 0 w 158"/>
                <a:gd name="T41" fmla="*/ 0 h 289"/>
                <a:gd name="T42" fmla="*/ 0 w 158"/>
                <a:gd name="T43" fmla="*/ 0 h 289"/>
                <a:gd name="T44" fmla="*/ 0 w 158"/>
                <a:gd name="T45" fmla="*/ 0 h 289"/>
                <a:gd name="T46" fmla="*/ 0 w 158"/>
                <a:gd name="T47" fmla="*/ 0 h 289"/>
                <a:gd name="T48" fmla="*/ 0 w 158"/>
                <a:gd name="T49" fmla="*/ 0 h 289"/>
                <a:gd name="T50" fmla="*/ 0 w 158"/>
                <a:gd name="T51" fmla="*/ 0 h 289"/>
                <a:gd name="T52" fmla="*/ 0 w 158"/>
                <a:gd name="T53" fmla="*/ 0 h 289"/>
                <a:gd name="T54" fmla="*/ 0 w 158"/>
                <a:gd name="T55" fmla="*/ 0 h 289"/>
                <a:gd name="T56" fmla="*/ 0 w 158"/>
                <a:gd name="T57" fmla="*/ 0 h 289"/>
                <a:gd name="T58" fmla="*/ 0 w 158"/>
                <a:gd name="T59" fmla="*/ 0 h 289"/>
                <a:gd name="T60" fmla="*/ 0 w 158"/>
                <a:gd name="T61" fmla="*/ 0 h 289"/>
                <a:gd name="T62" fmla="*/ 0 w 158"/>
                <a:gd name="T63" fmla="*/ 0 h 289"/>
                <a:gd name="T64" fmla="*/ 0 w 158"/>
                <a:gd name="T65" fmla="*/ 0 h 289"/>
                <a:gd name="T66" fmla="*/ 0 w 158"/>
                <a:gd name="T67" fmla="*/ 0 h 289"/>
                <a:gd name="T68" fmla="*/ 0 w 158"/>
                <a:gd name="T69" fmla="*/ 0 h 289"/>
                <a:gd name="T70" fmla="*/ 0 w 158"/>
                <a:gd name="T71" fmla="*/ 0 h 289"/>
                <a:gd name="T72" fmla="*/ 0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0"/>
            <p:cNvSpPr>
              <a:spLocks/>
            </p:cNvSpPr>
            <p:nvPr/>
          </p:nvSpPr>
          <p:spPr bwMode="auto">
            <a:xfrm>
              <a:off x="769" y="663"/>
              <a:ext cx="12" cy="19"/>
            </a:xfrm>
            <a:custGeom>
              <a:avLst/>
              <a:gdLst>
                <a:gd name="T0" fmla="*/ 0 w 90"/>
                <a:gd name="T1" fmla="*/ 0 h 152"/>
                <a:gd name="T2" fmla="*/ 0 w 90"/>
                <a:gd name="T3" fmla="*/ 0 h 152"/>
                <a:gd name="T4" fmla="*/ 0 w 90"/>
                <a:gd name="T5" fmla="*/ 0 h 152"/>
                <a:gd name="T6" fmla="*/ 0 w 90"/>
                <a:gd name="T7" fmla="*/ 0 h 152"/>
                <a:gd name="T8" fmla="*/ 0 w 90"/>
                <a:gd name="T9" fmla="*/ 0 h 152"/>
                <a:gd name="T10" fmla="*/ 0 w 90"/>
                <a:gd name="T11" fmla="*/ 0 h 152"/>
                <a:gd name="T12" fmla="*/ 0 w 90"/>
                <a:gd name="T13" fmla="*/ 0 h 152"/>
                <a:gd name="T14" fmla="*/ 0 w 90"/>
                <a:gd name="T15" fmla="*/ 0 h 152"/>
                <a:gd name="T16" fmla="*/ 0 w 90"/>
                <a:gd name="T17" fmla="*/ 0 h 152"/>
                <a:gd name="T18" fmla="*/ 0 w 90"/>
                <a:gd name="T19" fmla="*/ 0 h 152"/>
                <a:gd name="T20" fmla="*/ 0 w 90"/>
                <a:gd name="T21" fmla="*/ 0 h 152"/>
                <a:gd name="T22" fmla="*/ 0 w 90"/>
                <a:gd name="T23" fmla="*/ 0 h 152"/>
                <a:gd name="T24" fmla="*/ 0 w 90"/>
                <a:gd name="T25" fmla="*/ 0 h 152"/>
                <a:gd name="T26" fmla="*/ 0 w 90"/>
                <a:gd name="T27" fmla="*/ 0 h 152"/>
                <a:gd name="T28" fmla="*/ 0 w 90"/>
                <a:gd name="T29" fmla="*/ 0 h 152"/>
                <a:gd name="T30" fmla="*/ 0 w 90"/>
                <a:gd name="T31" fmla="*/ 0 h 152"/>
                <a:gd name="T32" fmla="*/ 0 w 90"/>
                <a:gd name="T33" fmla="*/ 0 h 152"/>
                <a:gd name="T34" fmla="*/ 0 w 90"/>
                <a:gd name="T35" fmla="*/ 0 h 152"/>
                <a:gd name="T36" fmla="*/ 0 w 90"/>
                <a:gd name="T37" fmla="*/ 0 h 152"/>
                <a:gd name="T38" fmla="*/ 0 w 90"/>
                <a:gd name="T39" fmla="*/ 0 h 152"/>
                <a:gd name="T40" fmla="*/ 0 w 90"/>
                <a:gd name="T41" fmla="*/ 0 h 152"/>
                <a:gd name="T42" fmla="*/ 0 w 90"/>
                <a:gd name="T43" fmla="*/ 0 h 152"/>
                <a:gd name="T44" fmla="*/ 0 w 90"/>
                <a:gd name="T45" fmla="*/ 0 h 152"/>
                <a:gd name="T46" fmla="*/ 0 w 90"/>
                <a:gd name="T47" fmla="*/ 0 h 152"/>
                <a:gd name="T48" fmla="*/ 0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1"/>
            <p:cNvSpPr>
              <a:spLocks/>
            </p:cNvSpPr>
            <p:nvPr/>
          </p:nvSpPr>
          <p:spPr bwMode="auto">
            <a:xfrm>
              <a:off x="764" y="641"/>
              <a:ext cx="13" cy="16"/>
            </a:xfrm>
            <a:custGeom>
              <a:avLst/>
              <a:gdLst>
                <a:gd name="T0" fmla="*/ 0 w 102"/>
                <a:gd name="T1" fmla="*/ 0 h 128"/>
                <a:gd name="T2" fmla="*/ 0 w 102"/>
                <a:gd name="T3" fmla="*/ 0 h 128"/>
                <a:gd name="T4" fmla="*/ 0 w 102"/>
                <a:gd name="T5" fmla="*/ 0 h 128"/>
                <a:gd name="T6" fmla="*/ 0 w 102"/>
                <a:gd name="T7" fmla="*/ 0 h 128"/>
                <a:gd name="T8" fmla="*/ 0 w 102"/>
                <a:gd name="T9" fmla="*/ 0 h 128"/>
                <a:gd name="T10" fmla="*/ 0 w 102"/>
                <a:gd name="T11" fmla="*/ 0 h 128"/>
                <a:gd name="T12" fmla="*/ 0 w 102"/>
                <a:gd name="T13" fmla="*/ 0 h 128"/>
                <a:gd name="T14" fmla="*/ 0 w 102"/>
                <a:gd name="T15" fmla="*/ 0 h 128"/>
                <a:gd name="T16" fmla="*/ 0 w 102"/>
                <a:gd name="T17" fmla="*/ 0 h 128"/>
                <a:gd name="T18" fmla="*/ 0 w 102"/>
                <a:gd name="T19" fmla="*/ 0 h 128"/>
                <a:gd name="T20" fmla="*/ 0 w 102"/>
                <a:gd name="T21" fmla="*/ 0 h 128"/>
                <a:gd name="T22" fmla="*/ 0 w 102"/>
                <a:gd name="T23" fmla="*/ 0 h 128"/>
                <a:gd name="T24" fmla="*/ 0 w 102"/>
                <a:gd name="T25" fmla="*/ 0 h 128"/>
                <a:gd name="T26" fmla="*/ 0 w 102"/>
                <a:gd name="T27" fmla="*/ 0 h 128"/>
                <a:gd name="T28" fmla="*/ 0 w 102"/>
                <a:gd name="T29" fmla="*/ 0 h 128"/>
                <a:gd name="T30" fmla="*/ 0 w 102"/>
                <a:gd name="T31" fmla="*/ 0 h 128"/>
                <a:gd name="T32" fmla="*/ 0 w 102"/>
                <a:gd name="T33" fmla="*/ 0 h 128"/>
                <a:gd name="T34" fmla="*/ 0 w 102"/>
                <a:gd name="T35" fmla="*/ 0 h 128"/>
                <a:gd name="T36" fmla="*/ 0 w 102"/>
                <a:gd name="T37" fmla="*/ 0 h 128"/>
                <a:gd name="T38" fmla="*/ 0 w 102"/>
                <a:gd name="T39" fmla="*/ 0 h 128"/>
                <a:gd name="T40" fmla="*/ 0 w 102"/>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2"/>
            <p:cNvSpPr>
              <a:spLocks/>
            </p:cNvSpPr>
            <p:nvPr/>
          </p:nvSpPr>
          <p:spPr bwMode="auto">
            <a:xfrm>
              <a:off x="874" y="683"/>
              <a:ext cx="13" cy="14"/>
            </a:xfrm>
            <a:custGeom>
              <a:avLst/>
              <a:gdLst>
                <a:gd name="T0" fmla="*/ 0 w 101"/>
                <a:gd name="T1" fmla="*/ 0 h 115"/>
                <a:gd name="T2" fmla="*/ 0 w 101"/>
                <a:gd name="T3" fmla="*/ 0 h 115"/>
                <a:gd name="T4" fmla="*/ 0 w 101"/>
                <a:gd name="T5" fmla="*/ 0 h 115"/>
                <a:gd name="T6" fmla="*/ 0 w 101"/>
                <a:gd name="T7" fmla="*/ 0 h 115"/>
                <a:gd name="T8" fmla="*/ 0 w 101"/>
                <a:gd name="T9" fmla="*/ 0 h 115"/>
                <a:gd name="T10" fmla="*/ 0 w 101"/>
                <a:gd name="T11" fmla="*/ 0 h 115"/>
                <a:gd name="T12" fmla="*/ 0 w 101"/>
                <a:gd name="T13" fmla="*/ 0 h 115"/>
                <a:gd name="T14" fmla="*/ 0 w 101"/>
                <a:gd name="T15" fmla="*/ 0 h 115"/>
                <a:gd name="T16" fmla="*/ 0 w 101"/>
                <a:gd name="T17" fmla="*/ 0 h 115"/>
                <a:gd name="T18" fmla="*/ 0 w 101"/>
                <a:gd name="T19" fmla="*/ 0 h 115"/>
                <a:gd name="T20" fmla="*/ 0 w 101"/>
                <a:gd name="T21" fmla="*/ 0 h 115"/>
                <a:gd name="T22" fmla="*/ 0 w 101"/>
                <a:gd name="T23" fmla="*/ 0 h 115"/>
                <a:gd name="T24" fmla="*/ 0 w 101"/>
                <a:gd name="T25" fmla="*/ 0 h 115"/>
                <a:gd name="T26" fmla="*/ 0 w 101"/>
                <a:gd name="T27" fmla="*/ 0 h 115"/>
                <a:gd name="T28" fmla="*/ 0 w 101"/>
                <a:gd name="T29" fmla="*/ 0 h 115"/>
                <a:gd name="T30" fmla="*/ 0 w 101"/>
                <a:gd name="T31" fmla="*/ 0 h 115"/>
                <a:gd name="T32" fmla="*/ 0 w 101"/>
                <a:gd name="T33" fmla="*/ 0 h 115"/>
                <a:gd name="T34" fmla="*/ 0 w 101"/>
                <a:gd name="T35" fmla="*/ 0 h 115"/>
                <a:gd name="T36" fmla="*/ 0 w 101"/>
                <a:gd name="T37" fmla="*/ 0 h 115"/>
                <a:gd name="T38" fmla="*/ 0 w 101"/>
                <a:gd name="T39" fmla="*/ 0 h 115"/>
                <a:gd name="T40" fmla="*/ 0 w 101"/>
                <a:gd name="T41" fmla="*/ 0 h 115"/>
                <a:gd name="T42" fmla="*/ 0 w 101"/>
                <a:gd name="T43" fmla="*/ 0 h 115"/>
                <a:gd name="T44" fmla="*/ 0 w 101"/>
                <a:gd name="T45" fmla="*/ 0 h 115"/>
                <a:gd name="T46" fmla="*/ 0 w 101"/>
                <a:gd name="T47" fmla="*/ 0 h 115"/>
                <a:gd name="T48" fmla="*/ 0 w 101"/>
                <a:gd name="T49" fmla="*/ 0 h 115"/>
                <a:gd name="T50" fmla="*/ 0 w 101"/>
                <a:gd name="T51" fmla="*/ 0 h 115"/>
                <a:gd name="T52" fmla="*/ 0 w 101"/>
                <a:gd name="T53" fmla="*/ 0 h 115"/>
                <a:gd name="T54" fmla="*/ 0 w 101"/>
                <a:gd name="T55" fmla="*/ 0 h 115"/>
                <a:gd name="T56" fmla="*/ 0 w 101"/>
                <a:gd name="T57" fmla="*/ 0 h 115"/>
                <a:gd name="T58" fmla="*/ 0 w 101"/>
                <a:gd name="T59" fmla="*/ 0 h 115"/>
                <a:gd name="T60" fmla="*/ 0 w 101"/>
                <a:gd name="T61" fmla="*/ 0 h 115"/>
                <a:gd name="T62" fmla="*/ 0 w 101"/>
                <a:gd name="T63" fmla="*/ 0 h 115"/>
                <a:gd name="T64" fmla="*/ 0 w 101"/>
                <a:gd name="T65" fmla="*/ 0 h 115"/>
                <a:gd name="T66" fmla="*/ 0 w 101"/>
                <a:gd name="T67" fmla="*/ 0 h 115"/>
                <a:gd name="T68" fmla="*/ 0 w 101"/>
                <a:gd name="T69" fmla="*/ 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3"/>
            <p:cNvSpPr>
              <a:spLocks/>
            </p:cNvSpPr>
            <p:nvPr/>
          </p:nvSpPr>
          <p:spPr bwMode="auto">
            <a:xfrm>
              <a:off x="991" y="541"/>
              <a:ext cx="20" cy="28"/>
            </a:xfrm>
            <a:custGeom>
              <a:avLst/>
              <a:gdLst>
                <a:gd name="T0" fmla="*/ 0 w 163"/>
                <a:gd name="T1" fmla="*/ 0 h 230"/>
                <a:gd name="T2" fmla="*/ 0 w 163"/>
                <a:gd name="T3" fmla="*/ 0 h 230"/>
                <a:gd name="T4" fmla="*/ 0 w 163"/>
                <a:gd name="T5" fmla="*/ 0 h 230"/>
                <a:gd name="T6" fmla="*/ 0 w 163"/>
                <a:gd name="T7" fmla="*/ 0 h 230"/>
                <a:gd name="T8" fmla="*/ 0 w 163"/>
                <a:gd name="T9" fmla="*/ 0 h 230"/>
                <a:gd name="T10" fmla="*/ 0 w 163"/>
                <a:gd name="T11" fmla="*/ 0 h 230"/>
                <a:gd name="T12" fmla="*/ 0 w 163"/>
                <a:gd name="T13" fmla="*/ 0 h 230"/>
                <a:gd name="T14" fmla="*/ 0 w 163"/>
                <a:gd name="T15" fmla="*/ 0 h 230"/>
                <a:gd name="T16" fmla="*/ 0 w 163"/>
                <a:gd name="T17" fmla="*/ 0 h 230"/>
                <a:gd name="T18" fmla="*/ 0 w 163"/>
                <a:gd name="T19" fmla="*/ 0 h 230"/>
                <a:gd name="T20" fmla="*/ 0 w 163"/>
                <a:gd name="T21" fmla="*/ 0 h 230"/>
                <a:gd name="T22" fmla="*/ 0 w 163"/>
                <a:gd name="T23" fmla="*/ 0 h 230"/>
                <a:gd name="T24" fmla="*/ 0 w 163"/>
                <a:gd name="T25" fmla="*/ 0 h 230"/>
                <a:gd name="T26" fmla="*/ 0 w 163"/>
                <a:gd name="T27" fmla="*/ 0 h 230"/>
                <a:gd name="T28" fmla="*/ 0 w 163"/>
                <a:gd name="T29" fmla="*/ 0 h 230"/>
                <a:gd name="T30" fmla="*/ 0 w 163"/>
                <a:gd name="T31" fmla="*/ 0 h 230"/>
                <a:gd name="T32" fmla="*/ 0 w 163"/>
                <a:gd name="T33" fmla="*/ 0 h 230"/>
                <a:gd name="T34" fmla="*/ 0 w 163"/>
                <a:gd name="T35" fmla="*/ 0 h 230"/>
                <a:gd name="T36" fmla="*/ 0 w 163"/>
                <a:gd name="T37" fmla="*/ 0 h 230"/>
                <a:gd name="T38" fmla="*/ 0 w 163"/>
                <a:gd name="T39" fmla="*/ 0 h 230"/>
                <a:gd name="T40" fmla="*/ 0 w 163"/>
                <a:gd name="T41" fmla="*/ 0 h 230"/>
                <a:gd name="T42" fmla="*/ 0 w 163"/>
                <a:gd name="T43" fmla="*/ 0 h 230"/>
                <a:gd name="T44" fmla="*/ 0 w 163"/>
                <a:gd name="T45" fmla="*/ 0 h 230"/>
                <a:gd name="T46" fmla="*/ 0 w 163"/>
                <a:gd name="T47" fmla="*/ 0 h 230"/>
                <a:gd name="T48" fmla="*/ 0 w 163"/>
                <a:gd name="T49" fmla="*/ 0 h 230"/>
                <a:gd name="T50" fmla="*/ 0 w 163"/>
                <a:gd name="T51" fmla="*/ 0 h 230"/>
                <a:gd name="T52" fmla="*/ 0 w 163"/>
                <a:gd name="T53" fmla="*/ 0 h 230"/>
                <a:gd name="T54" fmla="*/ 0 w 163"/>
                <a:gd name="T55" fmla="*/ 0 h 230"/>
                <a:gd name="T56" fmla="*/ 0 w 163"/>
                <a:gd name="T57" fmla="*/ 0 h 230"/>
                <a:gd name="T58" fmla="*/ 0 w 163"/>
                <a:gd name="T59" fmla="*/ 0 h 230"/>
                <a:gd name="T60" fmla="*/ 0 w 163"/>
                <a:gd name="T61" fmla="*/ 0 h 230"/>
                <a:gd name="T62" fmla="*/ 0 w 163"/>
                <a:gd name="T63" fmla="*/ 0 h 230"/>
                <a:gd name="T64" fmla="*/ 0 w 163"/>
                <a:gd name="T65" fmla="*/ 0 h 230"/>
                <a:gd name="T66" fmla="*/ 0 w 163"/>
                <a:gd name="T67" fmla="*/ 0 h 230"/>
                <a:gd name="T68" fmla="*/ 0 w 163"/>
                <a:gd name="T69" fmla="*/ 0 h 230"/>
                <a:gd name="T70" fmla="*/ 0 w 163"/>
                <a:gd name="T71" fmla="*/ 0 h 230"/>
                <a:gd name="T72" fmla="*/ 0 w 163"/>
                <a:gd name="T73" fmla="*/ 0 h 230"/>
                <a:gd name="T74" fmla="*/ 0 w 163"/>
                <a:gd name="T75" fmla="*/ 0 h 230"/>
                <a:gd name="T76" fmla="*/ 0 w 163"/>
                <a:gd name="T77" fmla="*/ 0 h 230"/>
                <a:gd name="T78" fmla="*/ 0 w 163"/>
                <a:gd name="T79" fmla="*/ 0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4"/>
            <p:cNvSpPr>
              <a:spLocks/>
            </p:cNvSpPr>
            <p:nvPr/>
          </p:nvSpPr>
          <p:spPr bwMode="auto">
            <a:xfrm>
              <a:off x="912" y="393"/>
              <a:ext cx="31" cy="12"/>
            </a:xfrm>
            <a:custGeom>
              <a:avLst/>
              <a:gdLst>
                <a:gd name="T0" fmla="*/ 0 w 250"/>
                <a:gd name="T1" fmla="*/ 0 h 96"/>
                <a:gd name="T2" fmla="*/ 0 w 250"/>
                <a:gd name="T3" fmla="*/ 0 h 96"/>
                <a:gd name="T4" fmla="*/ 0 w 250"/>
                <a:gd name="T5" fmla="*/ 0 h 96"/>
                <a:gd name="T6" fmla="*/ 0 w 250"/>
                <a:gd name="T7" fmla="*/ 0 h 96"/>
                <a:gd name="T8" fmla="*/ 0 w 250"/>
                <a:gd name="T9" fmla="*/ 0 h 96"/>
                <a:gd name="T10" fmla="*/ 0 w 250"/>
                <a:gd name="T11" fmla="*/ 0 h 96"/>
                <a:gd name="T12" fmla="*/ 0 w 250"/>
                <a:gd name="T13" fmla="*/ 0 h 96"/>
                <a:gd name="T14" fmla="*/ 0 w 250"/>
                <a:gd name="T15" fmla="*/ 0 h 96"/>
                <a:gd name="T16" fmla="*/ 0 w 250"/>
                <a:gd name="T17" fmla="*/ 0 h 96"/>
                <a:gd name="T18" fmla="*/ 0 w 250"/>
                <a:gd name="T19" fmla="*/ 0 h 96"/>
                <a:gd name="T20" fmla="*/ 0 w 250"/>
                <a:gd name="T21" fmla="*/ 0 h 96"/>
                <a:gd name="T22" fmla="*/ 0 w 250"/>
                <a:gd name="T23" fmla="*/ 0 h 96"/>
                <a:gd name="T24" fmla="*/ 0 w 250"/>
                <a:gd name="T25" fmla="*/ 0 h 96"/>
                <a:gd name="T26" fmla="*/ 0 w 250"/>
                <a:gd name="T27" fmla="*/ 0 h 96"/>
                <a:gd name="T28" fmla="*/ 0 w 250"/>
                <a:gd name="T29" fmla="*/ 0 h 96"/>
                <a:gd name="T30" fmla="*/ 0 w 250"/>
                <a:gd name="T31" fmla="*/ 0 h 96"/>
                <a:gd name="T32" fmla="*/ 0 w 250"/>
                <a:gd name="T33" fmla="*/ 0 h 96"/>
                <a:gd name="T34" fmla="*/ 0 w 250"/>
                <a:gd name="T35" fmla="*/ 0 h 96"/>
                <a:gd name="T36" fmla="*/ 0 w 250"/>
                <a:gd name="T37" fmla="*/ 0 h 96"/>
                <a:gd name="T38" fmla="*/ 0 w 250"/>
                <a:gd name="T39" fmla="*/ 0 h 96"/>
                <a:gd name="T40" fmla="*/ 0 w 250"/>
                <a:gd name="T41" fmla="*/ 0 h 96"/>
                <a:gd name="T42" fmla="*/ 0 w 250"/>
                <a:gd name="T43" fmla="*/ 0 h 96"/>
                <a:gd name="T44" fmla="*/ 0 w 250"/>
                <a:gd name="T45" fmla="*/ 0 h 96"/>
                <a:gd name="T46" fmla="*/ 0 w 250"/>
                <a:gd name="T47" fmla="*/ 0 h 96"/>
                <a:gd name="T48" fmla="*/ 0 w 250"/>
                <a:gd name="T49" fmla="*/ 0 h 96"/>
                <a:gd name="T50" fmla="*/ 0 w 250"/>
                <a:gd name="T51" fmla="*/ 0 h 96"/>
                <a:gd name="T52" fmla="*/ 0 w 250"/>
                <a:gd name="T53" fmla="*/ 0 h 96"/>
                <a:gd name="T54" fmla="*/ 0 w 250"/>
                <a:gd name="T55" fmla="*/ 0 h 96"/>
                <a:gd name="T56" fmla="*/ 0 w 250"/>
                <a:gd name="T57" fmla="*/ 0 h 96"/>
                <a:gd name="T58" fmla="*/ 0 w 250"/>
                <a:gd name="T59" fmla="*/ 0 h 96"/>
                <a:gd name="T60" fmla="*/ 0 w 250"/>
                <a:gd name="T61" fmla="*/ 0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5"/>
            <p:cNvSpPr>
              <a:spLocks/>
            </p:cNvSpPr>
            <p:nvPr/>
          </p:nvSpPr>
          <p:spPr bwMode="auto">
            <a:xfrm>
              <a:off x="895" y="397"/>
              <a:ext cx="24" cy="19"/>
            </a:xfrm>
            <a:custGeom>
              <a:avLst/>
              <a:gdLst>
                <a:gd name="T0" fmla="*/ 0 w 195"/>
                <a:gd name="T1" fmla="*/ 0 h 149"/>
                <a:gd name="T2" fmla="*/ 0 w 195"/>
                <a:gd name="T3" fmla="*/ 0 h 149"/>
                <a:gd name="T4" fmla="*/ 0 w 195"/>
                <a:gd name="T5" fmla="*/ 0 h 149"/>
                <a:gd name="T6" fmla="*/ 0 w 195"/>
                <a:gd name="T7" fmla="*/ 0 h 149"/>
                <a:gd name="T8" fmla="*/ 0 w 195"/>
                <a:gd name="T9" fmla="*/ 0 h 149"/>
                <a:gd name="T10" fmla="*/ 0 w 195"/>
                <a:gd name="T11" fmla="*/ 0 h 149"/>
                <a:gd name="T12" fmla="*/ 0 w 195"/>
                <a:gd name="T13" fmla="*/ 0 h 149"/>
                <a:gd name="T14" fmla="*/ 0 w 195"/>
                <a:gd name="T15" fmla="*/ 0 h 149"/>
                <a:gd name="T16" fmla="*/ 0 w 195"/>
                <a:gd name="T17" fmla="*/ 0 h 149"/>
                <a:gd name="T18" fmla="*/ 0 w 195"/>
                <a:gd name="T19" fmla="*/ 0 h 149"/>
                <a:gd name="T20" fmla="*/ 0 w 195"/>
                <a:gd name="T21" fmla="*/ 0 h 149"/>
                <a:gd name="T22" fmla="*/ 0 w 195"/>
                <a:gd name="T23" fmla="*/ 0 h 149"/>
                <a:gd name="T24" fmla="*/ 0 w 195"/>
                <a:gd name="T25" fmla="*/ 0 h 149"/>
                <a:gd name="T26" fmla="*/ 0 w 195"/>
                <a:gd name="T27" fmla="*/ 0 h 149"/>
                <a:gd name="T28" fmla="*/ 0 w 195"/>
                <a:gd name="T29" fmla="*/ 0 h 149"/>
                <a:gd name="T30" fmla="*/ 0 w 195"/>
                <a:gd name="T31" fmla="*/ 0 h 149"/>
                <a:gd name="T32" fmla="*/ 0 w 195"/>
                <a:gd name="T33" fmla="*/ 0 h 149"/>
                <a:gd name="T34" fmla="*/ 0 w 195"/>
                <a:gd name="T35" fmla="*/ 0 h 149"/>
                <a:gd name="T36" fmla="*/ 0 w 195"/>
                <a:gd name="T37" fmla="*/ 0 h 149"/>
                <a:gd name="T38" fmla="*/ 0 w 195"/>
                <a:gd name="T39" fmla="*/ 0 h 149"/>
                <a:gd name="T40" fmla="*/ 0 w 195"/>
                <a:gd name="T41" fmla="*/ 0 h 149"/>
                <a:gd name="T42" fmla="*/ 0 w 195"/>
                <a:gd name="T43" fmla="*/ 0 h 149"/>
                <a:gd name="T44" fmla="*/ 0 w 195"/>
                <a:gd name="T45" fmla="*/ 0 h 149"/>
                <a:gd name="T46" fmla="*/ 0 w 195"/>
                <a:gd name="T47" fmla="*/ 0 h 149"/>
                <a:gd name="T48" fmla="*/ 0 w 195"/>
                <a:gd name="T49" fmla="*/ 0 h 149"/>
                <a:gd name="T50" fmla="*/ 0 w 195"/>
                <a:gd name="T51" fmla="*/ 0 h 149"/>
                <a:gd name="T52" fmla="*/ 0 w 195"/>
                <a:gd name="T53" fmla="*/ 0 h 149"/>
                <a:gd name="T54" fmla="*/ 0 w 195"/>
                <a:gd name="T55" fmla="*/ 0 h 149"/>
                <a:gd name="T56" fmla="*/ 0 w 195"/>
                <a:gd name="T57" fmla="*/ 0 h 149"/>
                <a:gd name="T58" fmla="*/ 0 w 195"/>
                <a:gd name="T59" fmla="*/ 0 h 149"/>
                <a:gd name="T60" fmla="*/ 0 w 195"/>
                <a:gd name="T61" fmla="*/ 0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6"/>
            <p:cNvSpPr>
              <a:spLocks/>
            </p:cNvSpPr>
            <p:nvPr/>
          </p:nvSpPr>
          <p:spPr bwMode="auto">
            <a:xfrm>
              <a:off x="935" y="439"/>
              <a:ext cx="10" cy="9"/>
            </a:xfrm>
            <a:custGeom>
              <a:avLst/>
              <a:gdLst>
                <a:gd name="T0" fmla="*/ 0 w 80"/>
                <a:gd name="T1" fmla="*/ 0 h 72"/>
                <a:gd name="T2" fmla="*/ 0 w 80"/>
                <a:gd name="T3" fmla="*/ 0 h 72"/>
                <a:gd name="T4" fmla="*/ 0 w 80"/>
                <a:gd name="T5" fmla="*/ 0 h 72"/>
                <a:gd name="T6" fmla="*/ 0 w 80"/>
                <a:gd name="T7" fmla="*/ 0 h 72"/>
                <a:gd name="T8" fmla="*/ 0 w 80"/>
                <a:gd name="T9" fmla="*/ 0 h 72"/>
                <a:gd name="T10" fmla="*/ 0 w 80"/>
                <a:gd name="T11" fmla="*/ 0 h 72"/>
                <a:gd name="T12" fmla="*/ 0 w 80"/>
                <a:gd name="T13" fmla="*/ 0 h 72"/>
                <a:gd name="T14" fmla="*/ 0 w 80"/>
                <a:gd name="T15" fmla="*/ 0 h 72"/>
                <a:gd name="T16" fmla="*/ 0 w 80"/>
                <a:gd name="T17" fmla="*/ 0 h 72"/>
                <a:gd name="T18" fmla="*/ 0 w 80"/>
                <a:gd name="T19" fmla="*/ 0 h 72"/>
                <a:gd name="T20" fmla="*/ 0 w 80"/>
                <a:gd name="T21" fmla="*/ 0 h 72"/>
                <a:gd name="T22" fmla="*/ 0 w 80"/>
                <a:gd name="T23" fmla="*/ 0 h 72"/>
                <a:gd name="T24" fmla="*/ 0 w 80"/>
                <a:gd name="T25" fmla="*/ 0 h 72"/>
                <a:gd name="T26" fmla="*/ 0 w 80"/>
                <a:gd name="T27" fmla="*/ 0 h 72"/>
                <a:gd name="T28" fmla="*/ 0 w 80"/>
                <a:gd name="T29" fmla="*/ 0 h 72"/>
                <a:gd name="T30" fmla="*/ 0 w 80"/>
                <a:gd name="T31" fmla="*/ 0 h 72"/>
                <a:gd name="T32" fmla="*/ 0 w 80"/>
                <a:gd name="T33" fmla="*/ 0 h 72"/>
                <a:gd name="T34" fmla="*/ 0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7"/>
            <p:cNvSpPr>
              <a:spLocks/>
            </p:cNvSpPr>
            <p:nvPr/>
          </p:nvSpPr>
          <p:spPr bwMode="auto">
            <a:xfrm>
              <a:off x="926" y="448"/>
              <a:ext cx="7" cy="9"/>
            </a:xfrm>
            <a:custGeom>
              <a:avLst/>
              <a:gdLst>
                <a:gd name="T0" fmla="*/ 0 w 53"/>
                <a:gd name="T1" fmla="*/ 0 h 69"/>
                <a:gd name="T2" fmla="*/ 0 w 53"/>
                <a:gd name="T3" fmla="*/ 0 h 69"/>
                <a:gd name="T4" fmla="*/ 0 w 53"/>
                <a:gd name="T5" fmla="*/ 0 h 69"/>
                <a:gd name="T6" fmla="*/ 0 w 53"/>
                <a:gd name="T7" fmla="*/ 0 h 69"/>
                <a:gd name="T8" fmla="*/ 0 w 53"/>
                <a:gd name="T9" fmla="*/ 0 h 69"/>
                <a:gd name="T10" fmla="*/ 0 w 53"/>
                <a:gd name="T11" fmla="*/ 0 h 69"/>
                <a:gd name="T12" fmla="*/ 0 w 53"/>
                <a:gd name="T13" fmla="*/ 0 h 69"/>
                <a:gd name="T14" fmla="*/ 0 w 53"/>
                <a:gd name="T15" fmla="*/ 0 h 69"/>
                <a:gd name="T16" fmla="*/ 0 w 53"/>
                <a:gd name="T17" fmla="*/ 0 h 69"/>
                <a:gd name="T18" fmla="*/ 0 w 53"/>
                <a:gd name="T19" fmla="*/ 0 h 69"/>
                <a:gd name="T20" fmla="*/ 0 w 53"/>
                <a:gd name="T21" fmla="*/ 0 h 69"/>
                <a:gd name="T22" fmla="*/ 0 w 53"/>
                <a:gd name="T23" fmla="*/ 0 h 69"/>
                <a:gd name="T24" fmla="*/ 0 w 53"/>
                <a:gd name="T25" fmla="*/ 0 h 69"/>
                <a:gd name="T26" fmla="*/ 0 w 53"/>
                <a:gd name="T27" fmla="*/ 0 h 69"/>
                <a:gd name="T28" fmla="*/ 0 w 53"/>
                <a:gd name="T29" fmla="*/ 0 h 69"/>
                <a:gd name="T30" fmla="*/ 0 w 53"/>
                <a:gd name="T31" fmla="*/ 0 h 69"/>
                <a:gd name="T32" fmla="*/ 0 w 53"/>
                <a:gd name="T33" fmla="*/ 0 h 69"/>
                <a:gd name="T34" fmla="*/ 0 w 53"/>
                <a:gd name="T35" fmla="*/ 0 h 69"/>
                <a:gd name="T36" fmla="*/ 0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8"/>
            <p:cNvSpPr>
              <a:spLocks/>
            </p:cNvSpPr>
            <p:nvPr/>
          </p:nvSpPr>
          <p:spPr bwMode="auto">
            <a:xfrm>
              <a:off x="922" y="437"/>
              <a:ext cx="10" cy="10"/>
            </a:xfrm>
            <a:custGeom>
              <a:avLst/>
              <a:gdLst>
                <a:gd name="T0" fmla="*/ 0 w 85"/>
                <a:gd name="T1" fmla="*/ 0 h 83"/>
                <a:gd name="T2" fmla="*/ 0 w 85"/>
                <a:gd name="T3" fmla="*/ 0 h 83"/>
                <a:gd name="T4" fmla="*/ 0 w 85"/>
                <a:gd name="T5" fmla="*/ 0 h 83"/>
                <a:gd name="T6" fmla="*/ 0 w 85"/>
                <a:gd name="T7" fmla="*/ 0 h 83"/>
                <a:gd name="T8" fmla="*/ 0 w 85"/>
                <a:gd name="T9" fmla="*/ 0 h 83"/>
                <a:gd name="T10" fmla="*/ 0 w 85"/>
                <a:gd name="T11" fmla="*/ 0 h 83"/>
                <a:gd name="T12" fmla="*/ 0 w 85"/>
                <a:gd name="T13" fmla="*/ 0 h 83"/>
                <a:gd name="T14" fmla="*/ 0 w 85"/>
                <a:gd name="T15" fmla="*/ 0 h 83"/>
                <a:gd name="T16" fmla="*/ 0 w 85"/>
                <a:gd name="T17" fmla="*/ 0 h 83"/>
                <a:gd name="T18" fmla="*/ 0 w 85"/>
                <a:gd name="T19" fmla="*/ 0 h 83"/>
                <a:gd name="T20" fmla="*/ 0 w 85"/>
                <a:gd name="T21" fmla="*/ 0 h 83"/>
                <a:gd name="T22" fmla="*/ 0 w 85"/>
                <a:gd name="T23" fmla="*/ 0 h 83"/>
                <a:gd name="T24" fmla="*/ 0 w 85"/>
                <a:gd name="T25" fmla="*/ 0 h 83"/>
                <a:gd name="T26" fmla="*/ 0 w 85"/>
                <a:gd name="T27" fmla="*/ 0 h 83"/>
                <a:gd name="T28" fmla="*/ 0 w 85"/>
                <a:gd name="T29" fmla="*/ 0 h 83"/>
                <a:gd name="T30" fmla="*/ 0 w 85"/>
                <a:gd name="T31" fmla="*/ 0 h 83"/>
                <a:gd name="T32" fmla="*/ 0 w 85"/>
                <a:gd name="T33" fmla="*/ 0 h 83"/>
                <a:gd name="T34" fmla="*/ 0 w 85"/>
                <a:gd name="T35" fmla="*/ 0 h 83"/>
                <a:gd name="T36" fmla="*/ 0 w 85"/>
                <a:gd name="T37" fmla="*/ 0 h 83"/>
                <a:gd name="T38" fmla="*/ 0 w 85"/>
                <a:gd name="T39" fmla="*/ 0 h 83"/>
                <a:gd name="T40" fmla="*/ 0 w 85"/>
                <a:gd name="T41" fmla="*/ 0 h 83"/>
                <a:gd name="T42" fmla="*/ 0 w 85"/>
                <a:gd name="T43" fmla="*/ 0 h 83"/>
                <a:gd name="T44" fmla="*/ 0 w 85"/>
                <a:gd name="T45" fmla="*/ 0 h 83"/>
                <a:gd name="T46" fmla="*/ 0 w 85"/>
                <a:gd name="T47" fmla="*/ 0 h 83"/>
                <a:gd name="T48" fmla="*/ 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59"/>
            <p:cNvSpPr>
              <a:spLocks/>
            </p:cNvSpPr>
            <p:nvPr/>
          </p:nvSpPr>
          <p:spPr bwMode="auto">
            <a:xfrm>
              <a:off x="929" y="381"/>
              <a:ext cx="8" cy="7"/>
            </a:xfrm>
            <a:custGeom>
              <a:avLst/>
              <a:gdLst>
                <a:gd name="T0" fmla="*/ 0 w 58"/>
                <a:gd name="T1" fmla="*/ 0 h 57"/>
                <a:gd name="T2" fmla="*/ 0 w 58"/>
                <a:gd name="T3" fmla="*/ 0 h 57"/>
                <a:gd name="T4" fmla="*/ 0 w 58"/>
                <a:gd name="T5" fmla="*/ 0 h 57"/>
                <a:gd name="T6" fmla="*/ 0 w 58"/>
                <a:gd name="T7" fmla="*/ 0 h 57"/>
                <a:gd name="T8" fmla="*/ 0 w 58"/>
                <a:gd name="T9" fmla="*/ 0 h 57"/>
                <a:gd name="T10" fmla="*/ 0 w 58"/>
                <a:gd name="T11" fmla="*/ 0 h 57"/>
                <a:gd name="T12" fmla="*/ 0 w 58"/>
                <a:gd name="T13" fmla="*/ 0 h 57"/>
                <a:gd name="T14" fmla="*/ 0 w 58"/>
                <a:gd name="T15" fmla="*/ 0 h 57"/>
                <a:gd name="T16" fmla="*/ 0 w 58"/>
                <a:gd name="T17" fmla="*/ 0 h 57"/>
                <a:gd name="T18" fmla="*/ 0 w 58"/>
                <a:gd name="T19" fmla="*/ 0 h 57"/>
                <a:gd name="T20" fmla="*/ 0 w 58"/>
                <a:gd name="T21" fmla="*/ 0 h 57"/>
                <a:gd name="T22" fmla="*/ 0 w 58"/>
                <a:gd name="T23" fmla="*/ 0 h 57"/>
                <a:gd name="T24" fmla="*/ 0 w 58"/>
                <a:gd name="T25" fmla="*/ 0 h 57"/>
                <a:gd name="T26" fmla="*/ 0 w 58"/>
                <a:gd name="T27" fmla="*/ 0 h 57"/>
                <a:gd name="T28" fmla="*/ 0 w 58"/>
                <a:gd name="T29" fmla="*/ 0 h 57"/>
                <a:gd name="T30" fmla="*/ 0 w 58"/>
                <a:gd name="T31" fmla="*/ 0 h 57"/>
                <a:gd name="T32" fmla="*/ 0 w 58"/>
                <a:gd name="T33" fmla="*/ 0 h 57"/>
                <a:gd name="T34" fmla="*/ 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0"/>
            <p:cNvSpPr>
              <a:spLocks/>
            </p:cNvSpPr>
            <p:nvPr/>
          </p:nvSpPr>
          <p:spPr bwMode="auto">
            <a:xfrm>
              <a:off x="940" y="428"/>
              <a:ext cx="142" cy="194"/>
            </a:xfrm>
            <a:custGeom>
              <a:avLst/>
              <a:gdLst>
                <a:gd name="T0" fmla="*/ 0 w 1133"/>
                <a:gd name="T1" fmla="*/ 0 h 1555"/>
                <a:gd name="T2" fmla="*/ 0 w 1133"/>
                <a:gd name="T3" fmla="*/ 0 h 1555"/>
                <a:gd name="T4" fmla="*/ 0 w 1133"/>
                <a:gd name="T5" fmla="*/ 0 h 1555"/>
                <a:gd name="T6" fmla="*/ 0 w 1133"/>
                <a:gd name="T7" fmla="*/ 0 h 1555"/>
                <a:gd name="T8" fmla="*/ 0 w 1133"/>
                <a:gd name="T9" fmla="*/ 0 h 1555"/>
                <a:gd name="T10" fmla="*/ 0 w 1133"/>
                <a:gd name="T11" fmla="*/ 0 h 1555"/>
                <a:gd name="T12" fmla="*/ 0 w 1133"/>
                <a:gd name="T13" fmla="*/ 0 h 1555"/>
                <a:gd name="T14" fmla="*/ 0 w 1133"/>
                <a:gd name="T15" fmla="*/ 0 h 1555"/>
                <a:gd name="T16" fmla="*/ 0 w 1133"/>
                <a:gd name="T17" fmla="*/ 0 h 1555"/>
                <a:gd name="T18" fmla="*/ 0 w 1133"/>
                <a:gd name="T19" fmla="*/ 0 h 1555"/>
                <a:gd name="T20" fmla="*/ 0 w 1133"/>
                <a:gd name="T21" fmla="*/ 0 h 1555"/>
                <a:gd name="T22" fmla="*/ 0 w 1133"/>
                <a:gd name="T23" fmla="*/ 0 h 1555"/>
                <a:gd name="T24" fmla="*/ 0 w 1133"/>
                <a:gd name="T25" fmla="*/ 0 h 1555"/>
                <a:gd name="T26" fmla="*/ 0 w 1133"/>
                <a:gd name="T27" fmla="*/ 0 h 1555"/>
                <a:gd name="T28" fmla="*/ 0 w 1133"/>
                <a:gd name="T29" fmla="*/ 0 h 1555"/>
                <a:gd name="T30" fmla="*/ 0 w 1133"/>
                <a:gd name="T31" fmla="*/ 0 h 1555"/>
                <a:gd name="T32" fmla="*/ 0 w 1133"/>
                <a:gd name="T33" fmla="*/ 0 h 1555"/>
                <a:gd name="T34" fmla="*/ 0 w 1133"/>
                <a:gd name="T35" fmla="*/ 0 h 1555"/>
                <a:gd name="T36" fmla="*/ 0 w 1133"/>
                <a:gd name="T37" fmla="*/ 0 h 1555"/>
                <a:gd name="T38" fmla="*/ 0 w 1133"/>
                <a:gd name="T39" fmla="*/ 0 h 1555"/>
                <a:gd name="T40" fmla="*/ 0 w 1133"/>
                <a:gd name="T41" fmla="*/ 0 h 1555"/>
                <a:gd name="T42" fmla="*/ 0 w 1133"/>
                <a:gd name="T43" fmla="*/ 0 h 1555"/>
                <a:gd name="T44" fmla="*/ 0 w 1133"/>
                <a:gd name="T45" fmla="*/ 0 h 1555"/>
                <a:gd name="T46" fmla="*/ 0 w 1133"/>
                <a:gd name="T47" fmla="*/ 0 h 1555"/>
                <a:gd name="T48" fmla="*/ 0 w 1133"/>
                <a:gd name="T49" fmla="*/ 0 h 1555"/>
                <a:gd name="T50" fmla="*/ 0 w 1133"/>
                <a:gd name="T51" fmla="*/ 0 h 1555"/>
                <a:gd name="T52" fmla="*/ 0 w 1133"/>
                <a:gd name="T53" fmla="*/ 0 h 1555"/>
                <a:gd name="T54" fmla="*/ 0 w 1133"/>
                <a:gd name="T55" fmla="*/ 0 h 1555"/>
                <a:gd name="T56" fmla="*/ 0 w 1133"/>
                <a:gd name="T57" fmla="*/ 0 h 1555"/>
                <a:gd name="T58" fmla="*/ 0 w 1133"/>
                <a:gd name="T59" fmla="*/ 0 h 1555"/>
                <a:gd name="T60" fmla="*/ 0 w 1133"/>
                <a:gd name="T61" fmla="*/ 0 h 1555"/>
                <a:gd name="T62" fmla="*/ 0 w 1133"/>
                <a:gd name="T63" fmla="*/ 0 h 1555"/>
                <a:gd name="T64" fmla="*/ 0 w 1133"/>
                <a:gd name="T65" fmla="*/ 0 h 1555"/>
                <a:gd name="T66" fmla="*/ 0 w 1133"/>
                <a:gd name="T67" fmla="*/ 0 h 1555"/>
                <a:gd name="T68" fmla="*/ 0 w 1133"/>
                <a:gd name="T69" fmla="*/ 0 h 1555"/>
                <a:gd name="T70" fmla="*/ 0 w 1133"/>
                <a:gd name="T71" fmla="*/ 0 h 1555"/>
                <a:gd name="T72" fmla="*/ 0 w 1133"/>
                <a:gd name="T73" fmla="*/ 0 h 1555"/>
                <a:gd name="T74" fmla="*/ 0 w 1133"/>
                <a:gd name="T75" fmla="*/ 0 h 1555"/>
                <a:gd name="T76" fmla="*/ 0 w 1133"/>
                <a:gd name="T77" fmla="*/ 0 h 1555"/>
                <a:gd name="T78" fmla="*/ 0 w 1133"/>
                <a:gd name="T79" fmla="*/ 0 h 1555"/>
                <a:gd name="T80" fmla="*/ 0 w 1133"/>
                <a:gd name="T81" fmla="*/ 0 h 1555"/>
                <a:gd name="T82" fmla="*/ 0 w 1133"/>
                <a:gd name="T83" fmla="*/ 0 h 1555"/>
                <a:gd name="T84" fmla="*/ 0 w 1133"/>
                <a:gd name="T85" fmla="*/ 0 h 1555"/>
                <a:gd name="T86" fmla="*/ 0 w 1133"/>
                <a:gd name="T87" fmla="*/ 0 h 1555"/>
                <a:gd name="T88" fmla="*/ 0 w 1133"/>
                <a:gd name="T89" fmla="*/ 0 h 1555"/>
                <a:gd name="T90" fmla="*/ 0 w 1133"/>
                <a:gd name="T91" fmla="*/ 0 h 1555"/>
                <a:gd name="T92" fmla="*/ 0 w 1133"/>
                <a:gd name="T93" fmla="*/ 0 h 1555"/>
                <a:gd name="T94" fmla="*/ 0 w 1133"/>
                <a:gd name="T95" fmla="*/ 0 h 1555"/>
                <a:gd name="T96" fmla="*/ 0 w 1133"/>
                <a:gd name="T97" fmla="*/ 0 h 1555"/>
                <a:gd name="T98" fmla="*/ 0 w 1133"/>
                <a:gd name="T99" fmla="*/ 0 h 1555"/>
                <a:gd name="T100" fmla="*/ 0 w 1133"/>
                <a:gd name="T101" fmla="*/ 0 h 1555"/>
                <a:gd name="T102" fmla="*/ 0 w 1133"/>
                <a:gd name="T103" fmla="*/ 0 h 1555"/>
                <a:gd name="T104" fmla="*/ 0 w 1133"/>
                <a:gd name="T105" fmla="*/ 0 h 1555"/>
                <a:gd name="T106" fmla="*/ 0 w 1133"/>
                <a:gd name="T107" fmla="*/ 0 h 1555"/>
                <a:gd name="T108" fmla="*/ 0 w 1133"/>
                <a:gd name="T109" fmla="*/ 0 h 1555"/>
                <a:gd name="T110" fmla="*/ 0 w 1133"/>
                <a:gd name="T111" fmla="*/ 0 h 1555"/>
                <a:gd name="T112" fmla="*/ 0 w 1133"/>
                <a:gd name="T113" fmla="*/ 0 h 1555"/>
                <a:gd name="T114" fmla="*/ 0 w 1133"/>
                <a:gd name="T115" fmla="*/ 0 h 1555"/>
                <a:gd name="T116" fmla="*/ 0 w 1133"/>
                <a:gd name="T117" fmla="*/ 0 h 1555"/>
                <a:gd name="T118" fmla="*/ 0 w 1133"/>
                <a:gd name="T119" fmla="*/ 0 h 1555"/>
                <a:gd name="T120" fmla="*/ 0 w 1133"/>
                <a:gd name="T121" fmla="*/ 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61"/>
            <p:cNvSpPr>
              <a:spLocks/>
            </p:cNvSpPr>
            <p:nvPr/>
          </p:nvSpPr>
          <p:spPr bwMode="auto">
            <a:xfrm>
              <a:off x="739" y="568"/>
              <a:ext cx="146" cy="96"/>
            </a:xfrm>
            <a:custGeom>
              <a:avLst/>
              <a:gdLst>
                <a:gd name="T0" fmla="*/ 0 w 1165"/>
                <a:gd name="T1" fmla="*/ 0 h 768"/>
                <a:gd name="T2" fmla="*/ 0 w 1165"/>
                <a:gd name="T3" fmla="*/ 0 h 768"/>
                <a:gd name="T4" fmla="*/ 0 w 1165"/>
                <a:gd name="T5" fmla="*/ 0 h 768"/>
                <a:gd name="T6" fmla="*/ 0 w 1165"/>
                <a:gd name="T7" fmla="*/ 0 h 768"/>
                <a:gd name="T8" fmla="*/ 0 w 1165"/>
                <a:gd name="T9" fmla="*/ 0 h 768"/>
                <a:gd name="T10" fmla="*/ 0 w 1165"/>
                <a:gd name="T11" fmla="*/ 0 h 768"/>
                <a:gd name="T12" fmla="*/ 0 w 1165"/>
                <a:gd name="T13" fmla="*/ 0 h 768"/>
                <a:gd name="T14" fmla="*/ 0 w 1165"/>
                <a:gd name="T15" fmla="*/ 0 h 768"/>
                <a:gd name="T16" fmla="*/ 0 w 1165"/>
                <a:gd name="T17" fmla="*/ 0 h 768"/>
                <a:gd name="T18" fmla="*/ 0 w 1165"/>
                <a:gd name="T19" fmla="*/ 0 h 768"/>
                <a:gd name="T20" fmla="*/ 0 w 1165"/>
                <a:gd name="T21" fmla="*/ 0 h 768"/>
                <a:gd name="T22" fmla="*/ 0 w 1165"/>
                <a:gd name="T23" fmla="*/ 0 h 768"/>
                <a:gd name="T24" fmla="*/ 0 w 1165"/>
                <a:gd name="T25" fmla="*/ 0 h 768"/>
                <a:gd name="T26" fmla="*/ 0 w 1165"/>
                <a:gd name="T27" fmla="*/ 0 h 768"/>
                <a:gd name="T28" fmla="*/ 0 w 1165"/>
                <a:gd name="T29" fmla="*/ 0 h 768"/>
                <a:gd name="T30" fmla="*/ 0 w 1165"/>
                <a:gd name="T31" fmla="*/ 0 h 768"/>
                <a:gd name="T32" fmla="*/ 0 w 1165"/>
                <a:gd name="T33" fmla="*/ 0 h 768"/>
                <a:gd name="T34" fmla="*/ 0 w 1165"/>
                <a:gd name="T35" fmla="*/ 0 h 768"/>
                <a:gd name="T36" fmla="*/ 0 w 1165"/>
                <a:gd name="T37" fmla="*/ 0 h 768"/>
                <a:gd name="T38" fmla="*/ 0 w 1165"/>
                <a:gd name="T39" fmla="*/ 0 h 768"/>
                <a:gd name="T40" fmla="*/ 0 w 1165"/>
                <a:gd name="T41" fmla="*/ 0 h 768"/>
                <a:gd name="T42" fmla="*/ 0 w 1165"/>
                <a:gd name="T43" fmla="*/ 0 h 768"/>
                <a:gd name="T44" fmla="*/ 0 w 1165"/>
                <a:gd name="T45" fmla="*/ 0 h 768"/>
                <a:gd name="T46" fmla="*/ 0 w 1165"/>
                <a:gd name="T47" fmla="*/ 0 h 768"/>
                <a:gd name="T48" fmla="*/ 0 w 1165"/>
                <a:gd name="T49" fmla="*/ 0 h 768"/>
                <a:gd name="T50" fmla="*/ 0 w 1165"/>
                <a:gd name="T51" fmla="*/ 0 h 768"/>
                <a:gd name="T52" fmla="*/ 0 w 1165"/>
                <a:gd name="T53" fmla="*/ 0 h 768"/>
                <a:gd name="T54" fmla="*/ 0 w 1165"/>
                <a:gd name="T55" fmla="*/ 0 h 768"/>
                <a:gd name="T56" fmla="*/ 0 w 1165"/>
                <a:gd name="T57" fmla="*/ 0 h 768"/>
                <a:gd name="T58" fmla="*/ 0 w 1165"/>
                <a:gd name="T59" fmla="*/ 0 h 768"/>
                <a:gd name="T60" fmla="*/ 0 w 1165"/>
                <a:gd name="T61" fmla="*/ 0 h 768"/>
                <a:gd name="T62" fmla="*/ 0 w 1165"/>
                <a:gd name="T63" fmla="*/ 0 h 768"/>
                <a:gd name="T64" fmla="*/ 0 w 1165"/>
                <a:gd name="T65" fmla="*/ 0 h 768"/>
                <a:gd name="T66" fmla="*/ 0 w 1165"/>
                <a:gd name="T67" fmla="*/ 0 h 768"/>
                <a:gd name="T68" fmla="*/ 0 w 1165"/>
                <a:gd name="T69" fmla="*/ 0 h 768"/>
                <a:gd name="T70" fmla="*/ 0 w 1165"/>
                <a:gd name="T71" fmla="*/ 0 h 768"/>
                <a:gd name="T72" fmla="*/ 0 w 1165"/>
                <a:gd name="T73" fmla="*/ 0 h 768"/>
                <a:gd name="T74" fmla="*/ 0 w 1165"/>
                <a:gd name="T75" fmla="*/ 0 h 768"/>
                <a:gd name="T76" fmla="*/ 0 w 1165"/>
                <a:gd name="T77" fmla="*/ 0 h 768"/>
                <a:gd name="T78" fmla="*/ 0 w 1165"/>
                <a:gd name="T79" fmla="*/ 0 h 768"/>
                <a:gd name="T80" fmla="*/ 0 w 1165"/>
                <a:gd name="T81" fmla="*/ 0 h 768"/>
                <a:gd name="T82" fmla="*/ 0 w 1165"/>
                <a:gd name="T83" fmla="*/ 0 h 768"/>
                <a:gd name="T84" fmla="*/ 0 w 1165"/>
                <a:gd name="T85" fmla="*/ 0 h 768"/>
                <a:gd name="T86" fmla="*/ 0 w 1165"/>
                <a:gd name="T87" fmla="*/ 0 h 768"/>
                <a:gd name="T88" fmla="*/ 0 w 1165"/>
                <a:gd name="T89" fmla="*/ 0 h 768"/>
                <a:gd name="T90" fmla="*/ 0 w 1165"/>
                <a:gd name="T91" fmla="*/ 0 h 768"/>
                <a:gd name="T92" fmla="*/ 0 w 1165"/>
                <a:gd name="T93" fmla="*/ 0 h 768"/>
                <a:gd name="T94" fmla="*/ 0 w 1165"/>
                <a:gd name="T95" fmla="*/ 0 h 768"/>
                <a:gd name="T96" fmla="*/ 0 w 1165"/>
                <a:gd name="T97" fmla="*/ 0 h 768"/>
                <a:gd name="T98" fmla="*/ 0 w 1165"/>
                <a:gd name="T99" fmla="*/ 0 h 768"/>
                <a:gd name="T100" fmla="*/ 0 w 1165"/>
                <a:gd name="T101" fmla="*/ 0 h 768"/>
                <a:gd name="T102" fmla="*/ 0 w 1165"/>
                <a:gd name="T103" fmla="*/ 0 h 768"/>
                <a:gd name="T104" fmla="*/ 0 w 1165"/>
                <a:gd name="T105" fmla="*/ 0 h 768"/>
                <a:gd name="T106" fmla="*/ 0 w 1165"/>
                <a:gd name="T107" fmla="*/ 0 h 768"/>
                <a:gd name="T108" fmla="*/ 0 w 1165"/>
                <a:gd name="T109" fmla="*/ 0 h 768"/>
                <a:gd name="T110" fmla="*/ 0 w 1165"/>
                <a:gd name="T111" fmla="*/ 0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62"/>
            <p:cNvSpPr>
              <a:spLocks/>
            </p:cNvSpPr>
            <p:nvPr/>
          </p:nvSpPr>
          <p:spPr bwMode="auto">
            <a:xfrm>
              <a:off x="885" y="569"/>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63"/>
            <p:cNvSpPr>
              <a:spLocks/>
            </p:cNvSpPr>
            <p:nvPr/>
          </p:nvSpPr>
          <p:spPr bwMode="auto">
            <a:xfrm>
              <a:off x="885" y="589"/>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4"/>
            <p:cNvSpPr>
              <a:spLocks/>
            </p:cNvSpPr>
            <p:nvPr/>
          </p:nvSpPr>
          <p:spPr bwMode="auto">
            <a:xfrm>
              <a:off x="849" y="720"/>
              <a:ext cx="156" cy="127"/>
            </a:xfrm>
            <a:custGeom>
              <a:avLst/>
              <a:gdLst>
                <a:gd name="T0" fmla="*/ 0 w 1255"/>
                <a:gd name="T1" fmla="*/ 0 h 1018"/>
                <a:gd name="T2" fmla="*/ 0 w 1255"/>
                <a:gd name="T3" fmla="*/ 0 h 1018"/>
                <a:gd name="T4" fmla="*/ 0 w 1255"/>
                <a:gd name="T5" fmla="*/ 0 h 1018"/>
                <a:gd name="T6" fmla="*/ 0 w 1255"/>
                <a:gd name="T7" fmla="*/ 0 h 1018"/>
                <a:gd name="T8" fmla="*/ 0 w 1255"/>
                <a:gd name="T9" fmla="*/ 0 h 1018"/>
                <a:gd name="T10" fmla="*/ 0 w 1255"/>
                <a:gd name="T11" fmla="*/ 0 h 1018"/>
                <a:gd name="T12" fmla="*/ 0 w 1255"/>
                <a:gd name="T13" fmla="*/ 0 h 1018"/>
                <a:gd name="T14" fmla="*/ 0 w 1255"/>
                <a:gd name="T15" fmla="*/ 0 h 1018"/>
                <a:gd name="T16" fmla="*/ 0 w 1255"/>
                <a:gd name="T17" fmla="*/ 0 h 1018"/>
                <a:gd name="T18" fmla="*/ 0 w 1255"/>
                <a:gd name="T19" fmla="*/ 0 h 1018"/>
                <a:gd name="T20" fmla="*/ 0 w 1255"/>
                <a:gd name="T21" fmla="*/ 0 h 1018"/>
                <a:gd name="T22" fmla="*/ 0 w 1255"/>
                <a:gd name="T23" fmla="*/ 0 h 1018"/>
                <a:gd name="T24" fmla="*/ 0 w 1255"/>
                <a:gd name="T25" fmla="*/ 0 h 1018"/>
                <a:gd name="T26" fmla="*/ 0 w 1255"/>
                <a:gd name="T27" fmla="*/ 0 h 1018"/>
                <a:gd name="T28" fmla="*/ 0 w 1255"/>
                <a:gd name="T29" fmla="*/ 0 h 1018"/>
                <a:gd name="T30" fmla="*/ 0 w 1255"/>
                <a:gd name="T31" fmla="*/ 0 h 1018"/>
                <a:gd name="T32" fmla="*/ 0 w 1255"/>
                <a:gd name="T33" fmla="*/ 0 h 1018"/>
                <a:gd name="T34" fmla="*/ 0 w 1255"/>
                <a:gd name="T35" fmla="*/ 0 h 1018"/>
                <a:gd name="T36" fmla="*/ 0 w 1255"/>
                <a:gd name="T37" fmla="*/ 0 h 1018"/>
                <a:gd name="T38" fmla="*/ 0 w 1255"/>
                <a:gd name="T39" fmla="*/ 0 h 1018"/>
                <a:gd name="T40" fmla="*/ 0 w 1255"/>
                <a:gd name="T41" fmla="*/ 0 h 1018"/>
                <a:gd name="T42" fmla="*/ 0 w 1255"/>
                <a:gd name="T43" fmla="*/ 0 h 1018"/>
                <a:gd name="T44" fmla="*/ 0 w 1255"/>
                <a:gd name="T45" fmla="*/ 0 h 1018"/>
                <a:gd name="T46" fmla="*/ 0 w 1255"/>
                <a:gd name="T47" fmla="*/ 0 h 1018"/>
                <a:gd name="T48" fmla="*/ 0 w 1255"/>
                <a:gd name="T49" fmla="*/ 0 h 1018"/>
                <a:gd name="T50" fmla="*/ 0 w 1255"/>
                <a:gd name="T51" fmla="*/ 0 h 1018"/>
                <a:gd name="T52" fmla="*/ 0 w 1255"/>
                <a:gd name="T53" fmla="*/ 0 h 1018"/>
                <a:gd name="T54" fmla="*/ 0 w 1255"/>
                <a:gd name="T55" fmla="*/ 0 h 1018"/>
                <a:gd name="T56" fmla="*/ 0 w 1255"/>
                <a:gd name="T57" fmla="*/ 0 h 1018"/>
                <a:gd name="T58" fmla="*/ 0 w 1255"/>
                <a:gd name="T59" fmla="*/ 0 h 1018"/>
                <a:gd name="T60" fmla="*/ 0 w 1255"/>
                <a:gd name="T61" fmla="*/ 0 h 1018"/>
                <a:gd name="T62" fmla="*/ 0 w 1255"/>
                <a:gd name="T63" fmla="*/ 0 h 1018"/>
                <a:gd name="T64" fmla="*/ 0 w 1255"/>
                <a:gd name="T65" fmla="*/ 0 h 1018"/>
                <a:gd name="T66" fmla="*/ 0 w 1255"/>
                <a:gd name="T67" fmla="*/ 0 h 1018"/>
                <a:gd name="T68" fmla="*/ 0 w 1255"/>
                <a:gd name="T69" fmla="*/ 0 h 1018"/>
                <a:gd name="T70" fmla="*/ 0 w 1255"/>
                <a:gd name="T71" fmla="*/ 0 h 1018"/>
                <a:gd name="T72" fmla="*/ 0 w 1255"/>
                <a:gd name="T73" fmla="*/ 0 h 1018"/>
                <a:gd name="T74" fmla="*/ 0 w 1255"/>
                <a:gd name="T75" fmla="*/ 0 h 1018"/>
                <a:gd name="T76" fmla="*/ 0 w 1255"/>
                <a:gd name="T77" fmla="*/ 0 h 1018"/>
                <a:gd name="T78" fmla="*/ 0 w 1255"/>
                <a:gd name="T79" fmla="*/ 0 h 1018"/>
                <a:gd name="T80" fmla="*/ 0 w 1255"/>
                <a:gd name="T81" fmla="*/ 0 h 1018"/>
                <a:gd name="T82" fmla="*/ 0 w 1255"/>
                <a:gd name="T83" fmla="*/ 0 h 1018"/>
                <a:gd name="T84" fmla="*/ 0 w 1255"/>
                <a:gd name="T85" fmla="*/ 0 h 1018"/>
                <a:gd name="T86" fmla="*/ 0 w 1255"/>
                <a:gd name="T87" fmla="*/ 0 h 1018"/>
                <a:gd name="T88" fmla="*/ 0 w 1255"/>
                <a:gd name="T89" fmla="*/ 0 h 1018"/>
                <a:gd name="T90" fmla="*/ 0 w 1255"/>
                <a:gd name="T91" fmla="*/ 0 h 1018"/>
                <a:gd name="T92" fmla="*/ 0 w 1255"/>
                <a:gd name="T93" fmla="*/ 0 h 1018"/>
                <a:gd name="T94" fmla="*/ 0 w 1255"/>
                <a:gd name="T95" fmla="*/ 0 h 1018"/>
                <a:gd name="T96" fmla="*/ 0 w 1255"/>
                <a:gd name="T97" fmla="*/ 0 h 1018"/>
                <a:gd name="T98" fmla="*/ 0 w 1255"/>
                <a:gd name="T99" fmla="*/ 0 h 1018"/>
                <a:gd name="T100" fmla="*/ 0 w 1255"/>
                <a:gd name="T101" fmla="*/ 0 h 1018"/>
                <a:gd name="T102" fmla="*/ 0 w 1255"/>
                <a:gd name="T103" fmla="*/ 0 h 1018"/>
                <a:gd name="T104" fmla="*/ 0 w 1255"/>
                <a:gd name="T105" fmla="*/ 0 h 1018"/>
                <a:gd name="T106" fmla="*/ 0 w 1255"/>
                <a:gd name="T107" fmla="*/ 0 h 1018"/>
                <a:gd name="T108" fmla="*/ 0 w 1255"/>
                <a:gd name="T109" fmla="*/ 0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65"/>
            <p:cNvSpPr>
              <a:spLocks/>
            </p:cNvSpPr>
            <p:nvPr/>
          </p:nvSpPr>
          <p:spPr bwMode="auto">
            <a:xfrm>
              <a:off x="892" y="722"/>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66"/>
            <p:cNvSpPr>
              <a:spLocks/>
            </p:cNvSpPr>
            <p:nvPr/>
          </p:nvSpPr>
          <p:spPr bwMode="auto">
            <a:xfrm>
              <a:off x="864" y="562"/>
              <a:ext cx="163" cy="168"/>
            </a:xfrm>
            <a:custGeom>
              <a:avLst/>
              <a:gdLst>
                <a:gd name="T0" fmla="*/ 0 w 1305"/>
                <a:gd name="T1" fmla="*/ 0 h 1340"/>
                <a:gd name="T2" fmla="*/ 0 w 1305"/>
                <a:gd name="T3" fmla="*/ 0 h 1340"/>
                <a:gd name="T4" fmla="*/ 0 w 1305"/>
                <a:gd name="T5" fmla="*/ 0 h 1340"/>
                <a:gd name="T6" fmla="*/ 0 w 1305"/>
                <a:gd name="T7" fmla="*/ 0 h 1340"/>
                <a:gd name="T8" fmla="*/ 0 w 1305"/>
                <a:gd name="T9" fmla="*/ 0 h 1340"/>
                <a:gd name="T10" fmla="*/ 0 w 1305"/>
                <a:gd name="T11" fmla="*/ 0 h 1340"/>
                <a:gd name="T12" fmla="*/ 0 w 1305"/>
                <a:gd name="T13" fmla="*/ 0 h 1340"/>
                <a:gd name="T14" fmla="*/ 0 w 1305"/>
                <a:gd name="T15" fmla="*/ 0 h 1340"/>
                <a:gd name="T16" fmla="*/ 0 w 1305"/>
                <a:gd name="T17" fmla="*/ 0 h 1340"/>
                <a:gd name="T18" fmla="*/ 0 w 1305"/>
                <a:gd name="T19" fmla="*/ 0 h 1340"/>
                <a:gd name="T20" fmla="*/ 0 w 1305"/>
                <a:gd name="T21" fmla="*/ 0 h 1340"/>
                <a:gd name="T22" fmla="*/ 0 w 1305"/>
                <a:gd name="T23" fmla="*/ 0 h 1340"/>
                <a:gd name="T24" fmla="*/ 0 w 1305"/>
                <a:gd name="T25" fmla="*/ 0 h 1340"/>
                <a:gd name="T26" fmla="*/ 0 w 1305"/>
                <a:gd name="T27" fmla="*/ 0 h 1340"/>
                <a:gd name="T28" fmla="*/ 0 w 1305"/>
                <a:gd name="T29" fmla="*/ 0 h 1340"/>
                <a:gd name="T30" fmla="*/ 0 w 1305"/>
                <a:gd name="T31" fmla="*/ 0 h 1340"/>
                <a:gd name="T32" fmla="*/ 0 w 1305"/>
                <a:gd name="T33" fmla="*/ 0 h 1340"/>
                <a:gd name="T34" fmla="*/ 0 w 1305"/>
                <a:gd name="T35" fmla="*/ 0 h 1340"/>
                <a:gd name="T36" fmla="*/ 0 w 1305"/>
                <a:gd name="T37" fmla="*/ 0 h 1340"/>
                <a:gd name="T38" fmla="*/ 0 w 1305"/>
                <a:gd name="T39" fmla="*/ 0 h 1340"/>
                <a:gd name="T40" fmla="*/ 0 w 1305"/>
                <a:gd name="T41" fmla="*/ 0 h 1340"/>
                <a:gd name="T42" fmla="*/ 0 w 1305"/>
                <a:gd name="T43" fmla="*/ 0 h 1340"/>
                <a:gd name="T44" fmla="*/ 0 w 1305"/>
                <a:gd name="T45" fmla="*/ 0 h 1340"/>
                <a:gd name="T46" fmla="*/ 0 w 1305"/>
                <a:gd name="T47" fmla="*/ 0 h 1340"/>
                <a:gd name="T48" fmla="*/ 0 w 1305"/>
                <a:gd name="T49" fmla="*/ 0 h 1340"/>
                <a:gd name="T50" fmla="*/ 0 w 1305"/>
                <a:gd name="T51" fmla="*/ 0 h 1340"/>
                <a:gd name="T52" fmla="*/ 0 w 1305"/>
                <a:gd name="T53" fmla="*/ 0 h 1340"/>
                <a:gd name="T54" fmla="*/ 0 w 1305"/>
                <a:gd name="T55" fmla="*/ 0 h 1340"/>
                <a:gd name="T56" fmla="*/ 0 w 1305"/>
                <a:gd name="T57" fmla="*/ 0 h 1340"/>
                <a:gd name="T58" fmla="*/ 0 w 1305"/>
                <a:gd name="T59" fmla="*/ 0 h 1340"/>
                <a:gd name="T60" fmla="*/ 0 w 1305"/>
                <a:gd name="T61" fmla="*/ 0 h 1340"/>
                <a:gd name="T62" fmla="*/ 0 w 1305"/>
                <a:gd name="T63" fmla="*/ 0 h 1340"/>
                <a:gd name="T64" fmla="*/ 0 w 1305"/>
                <a:gd name="T65" fmla="*/ 0 h 1340"/>
                <a:gd name="T66" fmla="*/ 0 w 1305"/>
                <a:gd name="T67" fmla="*/ 0 h 1340"/>
                <a:gd name="T68" fmla="*/ 0 w 1305"/>
                <a:gd name="T69" fmla="*/ 0 h 1340"/>
                <a:gd name="T70" fmla="*/ 0 w 1305"/>
                <a:gd name="T71" fmla="*/ 0 h 1340"/>
                <a:gd name="T72" fmla="*/ 0 w 1305"/>
                <a:gd name="T73" fmla="*/ 0 h 1340"/>
                <a:gd name="T74" fmla="*/ 0 w 1305"/>
                <a:gd name="T75" fmla="*/ 0 h 1340"/>
                <a:gd name="T76" fmla="*/ 0 w 1305"/>
                <a:gd name="T77" fmla="*/ 0 h 1340"/>
                <a:gd name="T78" fmla="*/ 0 w 1305"/>
                <a:gd name="T79" fmla="*/ 0 h 1340"/>
                <a:gd name="T80" fmla="*/ 0 w 1305"/>
                <a:gd name="T81" fmla="*/ 0 h 1340"/>
                <a:gd name="T82" fmla="*/ 0 w 1305"/>
                <a:gd name="T83" fmla="*/ 0 h 1340"/>
                <a:gd name="T84" fmla="*/ 0 w 1305"/>
                <a:gd name="T85" fmla="*/ 0 h 1340"/>
                <a:gd name="T86" fmla="*/ 0 w 1305"/>
                <a:gd name="T87" fmla="*/ 0 h 1340"/>
                <a:gd name="T88" fmla="*/ 0 w 1305"/>
                <a:gd name="T89" fmla="*/ 0 h 1340"/>
                <a:gd name="T90" fmla="*/ 0 w 1305"/>
                <a:gd name="T91" fmla="*/ 0 h 1340"/>
                <a:gd name="T92" fmla="*/ 0 w 1305"/>
                <a:gd name="T93" fmla="*/ 0 h 1340"/>
                <a:gd name="T94" fmla="*/ 0 w 1305"/>
                <a:gd name="T95" fmla="*/ 0 h 1340"/>
                <a:gd name="T96" fmla="*/ 0 w 1305"/>
                <a:gd name="T97" fmla="*/ 0 h 1340"/>
                <a:gd name="T98" fmla="*/ 0 w 1305"/>
                <a:gd name="T99" fmla="*/ 0 h 1340"/>
                <a:gd name="T100" fmla="*/ 0 w 1305"/>
                <a:gd name="T101" fmla="*/ 0 h 1340"/>
                <a:gd name="T102" fmla="*/ 0 w 1305"/>
                <a:gd name="T103" fmla="*/ 0 h 1340"/>
                <a:gd name="T104" fmla="*/ 0 w 1305"/>
                <a:gd name="T105" fmla="*/ 0 h 1340"/>
                <a:gd name="T106" fmla="*/ 0 w 1305"/>
                <a:gd name="T107" fmla="*/ 0 h 1340"/>
                <a:gd name="T108" fmla="*/ 0 w 1305"/>
                <a:gd name="T109" fmla="*/ 0 h 1340"/>
                <a:gd name="T110" fmla="*/ 0 w 1305"/>
                <a:gd name="T111" fmla="*/ 0 h 1340"/>
                <a:gd name="T112" fmla="*/ 0 w 1305"/>
                <a:gd name="T113" fmla="*/ 0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67"/>
            <p:cNvSpPr>
              <a:spLocks/>
            </p:cNvSpPr>
            <p:nvPr/>
          </p:nvSpPr>
          <p:spPr bwMode="auto">
            <a:xfrm>
              <a:off x="310" y="622"/>
              <a:ext cx="354" cy="61"/>
            </a:xfrm>
            <a:custGeom>
              <a:avLst/>
              <a:gdLst>
                <a:gd name="T0" fmla="*/ 0 w 2833"/>
                <a:gd name="T1" fmla="*/ 0 h 487"/>
                <a:gd name="T2" fmla="*/ 0 w 2833"/>
                <a:gd name="T3" fmla="*/ 0 h 487"/>
                <a:gd name="T4" fmla="*/ 0 w 2833"/>
                <a:gd name="T5" fmla="*/ 0 h 487"/>
                <a:gd name="T6" fmla="*/ 0 w 2833"/>
                <a:gd name="T7" fmla="*/ 0 h 487"/>
                <a:gd name="T8" fmla="*/ 0 w 2833"/>
                <a:gd name="T9" fmla="*/ 0 h 487"/>
                <a:gd name="T10" fmla="*/ 0 w 2833"/>
                <a:gd name="T11" fmla="*/ 0 h 487"/>
                <a:gd name="T12" fmla="*/ 0 w 2833"/>
                <a:gd name="T13" fmla="*/ 0 h 487"/>
                <a:gd name="T14" fmla="*/ 0 w 2833"/>
                <a:gd name="T15" fmla="*/ 0 h 487"/>
                <a:gd name="T16" fmla="*/ 0 w 2833"/>
                <a:gd name="T17" fmla="*/ 0 h 487"/>
                <a:gd name="T18" fmla="*/ 0 w 2833"/>
                <a:gd name="T19" fmla="*/ 0 h 487"/>
                <a:gd name="T20" fmla="*/ 0 w 2833"/>
                <a:gd name="T21" fmla="*/ 0 h 487"/>
                <a:gd name="T22" fmla="*/ 0 w 2833"/>
                <a:gd name="T23" fmla="*/ 0 h 487"/>
                <a:gd name="T24" fmla="*/ 0 w 2833"/>
                <a:gd name="T25" fmla="*/ 0 h 487"/>
                <a:gd name="T26" fmla="*/ 0 w 2833"/>
                <a:gd name="T27" fmla="*/ 0 h 487"/>
                <a:gd name="T28" fmla="*/ 0 w 2833"/>
                <a:gd name="T29" fmla="*/ 0 h 487"/>
                <a:gd name="T30" fmla="*/ 0 w 2833"/>
                <a:gd name="T31" fmla="*/ 0 h 487"/>
                <a:gd name="T32" fmla="*/ 0 w 2833"/>
                <a:gd name="T33" fmla="*/ 0 h 487"/>
                <a:gd name="T34" fmla="*/ 0 w 2833"/>
                <a:gd name="T35" fmla="*/ 0 h 487"/>
                <a:gd name="T36" fmla="*/ 0 w 2833"/>
                <a:gd name="T37" fmla="*/ 0 h 487"/>
                <a:gd name="T38" fmla="*/ 0 w 2833"/>
                <a:gd name="T39" fmla="*/ 0 h 487"/>
                <a:gd name="T40" fmla="*/ 0 w 2833"/>
                <a:gd name="T41" fmla="*/ 0 h 487"/>
                <a:gd name="T42" fmla="*/ 0 w 2833"/>
                <a:gd name="T43" fmla="*/ 0 h 487"/>
                <a:gd name="T44" fmla="*/ 0 w 2833"/>
                <a:gd name="T45" fmla="*/ 0 h 487"/>
                <a:gd name="T46" fmla="*/ 0 w 2833"/>
                <a:gd name="T47" fmla="*/ 0 h 487"/>
                <a:gd name="T48" fmla="*/ 0 w 2833"/>
                <a:gd name="T49" fmla="*/ 0 h 487"/>
                <a:gd name="T50" fmla="*/ 0 w 2833"/>
                <a:gd name="T51" fmla="*/ 0 h 487"/>
                <a:gd name="T52" fmla="*/ 0 w 2833"/>
                <a:gd name="T53" fmla="*/ 0 h 487"/>
                <a:gd name="T54" fmla="*/ 0 w 2833"/>
                <a:gd name="T55" fmla="*/ 0 h 487"/>
                <a:gd name="T56" fmla="*/ 0 w 2833"/>
                <a:gd name="T57" fmla="*/ 0 h 487"/>
                <a:gd name="T58" fmla="*/ 0 w 2833"/>
                <a:gd name="T59" fmla="*/ 0 h 487"/>
                <a:gd name="T60" fmla="*/ 0 w 2833"/>
                <a:gd name="T61" fmla="*/ 0 h 487"/>
                <a:gd name="T62" fmla="*/ 0 w 2833"/>
                <a:gd name="T63" fmla="*/ 0 h 487"/>
                <a:gd name="T64" fmla="*/ 0 w 2833"/>
                <a:gd name="T65" fmla="*/ 0 h 487"/>
                <a:gd name="T66" fmla="*/ 0 w 2833"/>
                <a:gd name="T67" fmla="*/ 0 h 487"/>
                <a:gd name="T68" fmla="*/ 0 w 2833"/>
                <a:gd name="T69" fmla="*/ 0 h 487"/>
                <a:gd name="T70" fmla="*/ 0 w 2833"/>
                <a:gd name="T71" fmla="*/ 0 h 487"/>
                <a:gd name="T72" fmla="*/ 0 w 2833"/>
                <a:gd name="T73" fmla="*/ 0 h 487"/>
                <a:gd name="T74" fmla="*/ 0 w 2833"/>
                <a:gd name="T75" fmla="*/ 0 h 487"/>
                <a:gd name="T76" fmla="*/ 0 w 2833"/>
                <a:gd name="T77" fmla="*/ 0 h 487"/>
                <a:gd name="T78" fmla="*/ 0 w 2833"/>
                <a:gd name="T79" fmla="*/ 0 h 487"/>
                <a:gd name="T80" fmla="*/ 0 w 2833"/>
                <a:gd name="T81" fmla="*/ 0 h 487"/>
                <a:gd name="T82" fmla="*/ 0 w 2833"/>
                <a:gd name="T83" fmla="*/ 0 h 487"/>
                <a:gd name="T84" fmla="*/ 0 w 2833"/>
                <a:gd name="T85" fmla="*/ 0 h 487"/>
                <a:gd name="T86" fmla="*/ 0 w 2833"/>
                <a:gd name="T87" fmla="*/ 0 h 487"/>
                <a:gd name="T88" fmla="*/ 0 w 2833"/>
                <a:gd name="T89" fmla="*/ 0 h 487"/>
                <a:gd name="T90" fmla="*/ 0 w 2833"/>
                <a:gd name="T91" fmla="*/ 0 h 487"/>
                <a:gd name="T92" fmla="*/ 0 w 2833"/>
                <a:gd name="T93" fmla="*/ 0 h 487"/>
                <a:gd name="T94" fmla="*/ 0 w 2833"/>
                <a:gd name="T95" fmla="*/ 0 h 487"/>
                <a:gd name="T96" fmla="*/ 0 w 2833"/>
                <a:gd name="T97" fmla="*/ 0 h 487"/>
                <a:gd name="T98" fmla="*/ 0 w 2833"/>
                <a:gd name="T99" fmla="*/ 0 h 487"/>
                <a:gd name="T100" fmla="*/ 0 w 2833"/>
                <a:gd name="T101" fmla="*/ 0 h 487"/>
                <a:gd name="T102" fmla="*/ 0 w 2833"/>
                <a:gd name="T103" fmla="*/ 0 h 487"/>
                <a:gd name="T104" fmla="*/ 0 w 2833"/>
                <a:gd name="T105" fmla="*/ 0 h 487"/>
                <a:gd name="T106" fmla="*/ 0 w 2833"/>
                <a:gd name="T107" fmla="*/ 0 h 487"/>
                <a:gd name="T108" fmla="*/ 0 w 2833"/>
                <a:gd name="T109" fmla="*/ 0 h 487"/>
                <a:gd name="T110" fmla="*/ 0 w 2833"/>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68"/>
            <p:cNvSpPr>
              <a:spLocks/>
            </p:cNvSpPr>
            <p:nvPr/>
          </p:nvSpPr>
          <p:spPr bwMode="auto">
            <a:xfrm>
              <a:off x="378" y="687"/>
              <a:ext cx="510" cy="227"/>
            </a:xfrm>
            <a:custGeom>
              <a:avLst/>
              <a:gdLst>
                <a:gd name="T0" fmla="*/ 0 w 4080"/>
                <a:gd name="T1" fmla="*/ 0 h 1817"/>
                <a:gd name="T2" fmla="*/ 0 w 4080"/>
                <a:gd name="T3" fmla="*/ 0 h 1817"/>
                <a:gd name="T4" fmla="*/ 0 w 4080"/>
                <a:gd name="T5" fmla="*/ 0 h 1817"/>
                <a:gd name="T6" fmla="*/ 0 w 4080"/>
                <a:gd name="T7" fmla="*/ 0 h 1817"/>
                <a:gd name="T8" fmla="*/ 0 w 4080"/>
                <a:gd name="T9" fmla="*/ 0 h 1817"/>
                <a:gd name="T10" fmla="*/ 0 w 4080"/>
                <a:gd name="T11" fmla="*/ 0 h 1817"/>
                <a:gd name="T12" fmla="*/ 0 w 4080"/>
                <a:gd name="T13" fmla="*/ 0 h 1817"/>
                <a:gd name="T14" fmla="*/ 0 w 4080"/>
                <a:gd name="T15" fmla="*/ 0 h 1817"/>
                <a:gd name="T16" fmla="*/ 0 w 4080"/>
                <a:gd name="T17" fmla="*/ 0 h 1817"/>
                <a:gd name="T18" fmla="*/ 0 w 4080"/>
                <a:gd name="T19" fmla="*/ 0 h 1817"/>
                <a:gd name="T20" fmla="*/ 0 w 4080"/>
                <a:gd name="T21" fmla="*/ 0 h 1817"/>
                <a:gd name="T22" fmla="*/ 0 w 4080"/>
                <a:gd name="T23" fmla="*/ 0 h 1817"/>
                <a:gd name="T24" fmla="*/ 0 w 4080"/>
                <a:gd name="T25" fmla="*/ 0 h 1817"/>
                <a:gd name="T26" fmla="*/ 0 w 4080"/>
                <a:gd name="T27" fmla="*/ 0 h 1817"/>
                <a:gd name="T28" fmla="*/ 0 w 4080"/>
                <a:gd name="T29" fmla="*/ 0 h 1817"/>
                <a:gd name="T30" fmla="*/ 0 w 4080"/>
                <a:gd name="T31" fmla="*/ 0 h 1817"/>
                <a:gd name="T32" fmla="*/ 0 w 4080"/>
                <a:gd name="T33" fmla="*/ 0 h 1817"/>
                <a:gd name="T34" fmla="*/ 0 w 4080"/>
                <a:gd name="T35" fmla="*/ 0 h 1817"/>
                <a:gd name="T36" fmla="*/ 0 w 4080"/>
                <a:gd name="T37" fmla="*/ 0 h 1817"/>
                <a:gd name="T38" fmla="*/ 0 w 4080"/>
                <a:gd name="T39" fmla="*/ 0 h 1817"/>
                <a:gd name="T40" fmla="*/ 0 w 4080"/>
                <a:gd name="T41" fmla="*/ 0 h 1817"/>
                <a:gd name="T42" fmla="*/ 0 w 4080"/>
                <a:gd name="T43" fmla="*/ 0 h 1817"/>
                <a:gd name="T44" fmla="*/ 0 w 4080"/>
                <a:gd name="T45" fmla="*/ 0 h 1817"/>
                <a:gd name="T46" fmla="*/ 0 w 4080"/>
                <a:gd name="T47" fmla="*/ 0 h 1817"/>
                <a:gd name="T48" fmla="*/ 0 w 4080"/>
                <a:gd name="T49" fmla="*/ 0 h 1817"/>
                <a:gd name="T50" fmla="*/ 0 w 4080"/>
                <a:gd name="T51" fmla="*/ 0 h 1817"/>
                <a:gd name="T52" fmla="*/ 0 w 4080"/>
                <a:gd name="T53" fmla="*/ 0 h 1817"/>
                <a:gd name="T54" fmla="*/ 0 w 4080"/>
                <a:gd name="T55" fmla="*/ 0 h 1817"/>
                <a:gd name="T56" fmla="*/ 0 w 4080"/>
                <a:gd name="T57" fmla="*/ 0 h 1817"/>
                <a:gd name="T58" fmla="*/ 0 w 4080"/>
                <a:gd name="T59" fmla="*/ 0 h 1817"/>
                <a:gd name="T60" fmla="*/ 0 w 4080"/>
                <a:gd name="T61" fmla="*/ 0 h 1817"/>
                <a:gd name="T62" fmla="*/ 0 w 4080"/>
                <a:gd name="T63" fmla="*/ 0 h 1817"/>
                <a:gd name="T64" fmla="*/ 0 w 4080"/>
                <a:gd name="T65" fmla="*/ 0 h 1817"/>
                <a:gd name="T66" fmla="*/ 0 w 4080"/>
                <a:gd name="T67" fmla="*/ 0 h 1817"/>
                <a:gd name="T68" fmla="*/ 0 w 4080"/>
                <a:gd name="T69" fmla="*/ 0 h 1817"/>
                <a:gd name="T70" fmla="*/ 0 w 4080"/>
                <a:gd name="T71" fmla="*/ 0 h 1817"/>
                <a:gd name="T72" fmla="*/ 0 w 4080"/>
                <a:gd name="T73" fmla="*/ 0 h 1817"/>
                <a:gd name="T74" fmla="*/ 0 w 4080"/>
                <a:gd name="T75" fmla="*/ 0 h 1817"/>
                <a:gd name="T76" fmla="*/ 0 w 4080"/>
                <a:gd name="T77" fmla="*/ 0 h 1817"/>
                <a:gd name="T78" fmla="*/ 0 w 4080"/>
                <a:gd name="T79" fmla="*/ 0 h 1817"/>
                <a:gd name="T80" fmla="*/ 0 w 4080"/>
                <a:gd name="T81" fmla="*/ 0 h 1817"/>
                <a:gd name="T82" fmla="*/ 0 w 4080"/>
                <a:gd name="T83" fmla="*/ 0 h 1817"/>
                <a:gd name="T84" fmla="*/ 0 w 4080"/>
                <a:gd name="T85" fmla="*/ 0 h 1817"/>
                <a:gd name="T86" fmla="*/ 0 w 4080"/>
                <a:gd name="T87" fmla="*/ 0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69"/>
            <p:cNvSpPr>
              <a:spLocks noEditPoints="1"/>
            </p:cNvSpPr>
            <p:nvPr/>
          </p:nvSpPr>
          <p:spPr bwMode="auto">
            <a:xfrm>
              <a:off x="240" y="351"/>
              <a:ext cx="1296" cy="546"/>
            </a:xfrm>
            <a:custGeom>
              <a:avLst/>
              <a:gdLst>
                <a:gd name="T0" fmla="*/ 0 w 10368"/>
                <a:gd name="T1" fmla="*/ 0 h 4367"/>
                <a:gd name="T2" fmla="*/ 0 w 10368"/>
                <a:gd name="T3" fmla="*/ 0 h 4367"/>
                <a:gd name="T4" fmla="*/ 0 w 10368"/>
                <a:gd name="T5" fmla="*/ 0 h 4367"/>
                <a:gd name="T6" fmla="*/ 0 w 10368"/>
                <a:gd name="T7" fmla="*/ 0 h 4367"/>
                <a:gd name="T8" fmla="*/ 0 w 10368"/>
                <a:gd name="T9" fmla="*/ 0 h 4367"/>
                <a:gd name="T10" fmla="*/ 0 w 10368"/>
                <a:gd name="T11" fmla="*/ 0 h 4367"/>
                <a:gd name="T12" fmla="*/ 0 w 10368"/>
                <a:gd name="T13" fmla="*/ 0 h 4367"/>
                <a:gd name="T14" fmla="*/ 0 w 10368"/>
                <a:gd name="T15" fmla="*/ 0 h 4367"/>
                <a:gd name="T16" fmla="*/ 0 w 10368"/>
                <a:gd name="T17" fmla="*/ 0 h 4367"/>
                <a:gd name="T18" fmla="*/ 0 w 10368"/>
                <a:gd name="T19" fmla="*/ 0 h 4367"/>
                <a:gd name="T20" fmla="*/ 0 w 10368"/>
                <a:gd name="T21" fmla="*/ 0 h 4367"/>
                <a:gd name="T22" fmla="*/ 0 w 10368"/>
                <a:gd name="T23" fmla="*/ 0 h 4367"/>
                <a:gd name="T24" fmla="*/ 0 w 10368"/>
                <a:gd name="T25" fmla="*/ 0 h 4367"/>
                <a:gd name="T26" fmla="*/ 0 w 10368"/>
                <a:gd name="T27" fmla="*/ 0 h 4367"/>
                <a:gd name="T28" fmla="*/ 0 w 10368"/>
                <a:gd name="T29" fmla="*/ 0 h 4367"/>
                <a:gd name="T30" fmla="*/ 0 w 10368"/>
                <a:gd name="T31" fmla="*/ 0 h 4367"/>
                <a:gd name="T32" fmla="*/ 0 w 10368"/>
                <a:gd name="T33" fmla="*/ 0 h 4367"/>
                <a:gd name="T34" fmla="*/ 0 w 10368"/>
                <a:gd name="T35" fmla="*/ 0 h 4367"/>
                <a:gd name="T36" fmla="*/ 0 w 10368"/>
                <a:gd name="T37" fmla="*/ 0 h 4367"/>
                <a:gd name="T38" fmla="*/ 0 w 10368"/>
                <a:gd name="T39" fmla="*/ 0 h 4367"/>
                <a:gd name="T40" fmla="*/ 0 w 10368"/>
                <a:gd name="T41" fmla="*/ 0 h 4367"/>
                <a:gd name="T42" fmla="*/ 0 w 10368"/>
                <a:gd name="T43" fmla="*/ 0 h 4367"/>
                <a:gd name="T44" fmla="*/ 0 w 10368"/>
                <a:gd name="T45" fmla="*/ 0 h 4367"/>
                <a:gd name="T46" fmla="*/ 0 w 10368"/>
                <a:gd name="T47" fmla="*/ 0 h 4367"/>
                <a:gd name="T48" fmla="*/ 0 w 10368"/>
                <a:gd name="T49" fmla="*/ 0 h 4367"/>
                <a:gd name="T50" fmla="*/ 0 w 10368"/>
                <a:gd name="T51" fmla="*/ 0 h 4367"/>
                <a:gd name="T52" fmla="*/ 0 w 10368"/>
                <a:gd name="T53" fmla="*/ 0 h 4367"/>
                <a:gd name="T54" fmla="*/ 0 w 10368"/>
                <a:gd name="T55" fmla="*/ 0 h 4367"/>
                <a:gd name="T56" fmla="*/ 0 w 10368"/>
                <a:gd name="T57" fmla="*/ 0 h 4367"/>
                <a:gd name="T58" fmla="*/ 0 w 10368"/>
                <a:gd name="T59" fmla="*/ 0 h 4367"/>
                <a:gd name="T60" fmla="*/ 0 w 10368"/>
                <a:gd name="T61" fmla="*/ 0 h 4367"/>
                <a:gd name="T62" fmla="*/ 0 w 10368"/>
                <a:gd name="T63" fmla="*/ 0 h 4367"/>
                <a:gd name="T64" fmla="*/ 0 w 10368"/>
                <a:gd name="T65" fmla="*/ 0 h 4367"/>
                <a:gd name="T66" fmla="*/ 0 w 10368"/>
                <a:gd name="T67" fmla="*/ 0 h 4367"/>
                <a:gd name="T68" fmla="*/ 0 w 10368"/>
                <a:gd name="T69" fmla="*/ 0 h 4367"/>
                <a:gd name="T70" fmla="*/ 0 w 10368"/>
                <a:gd name="T71" fmla="*/ 0 h 4367"/>
                <a:gd name="T72" fmla="*/ 0 w 10368"/>
                <a:gd name="T73" fmla="*/ 0 h 4367"/>
                <a:gd name="T74" fmla="*/ 0 w 10368"/>
                <a:gd name="T75" fmla="*/ 0 h 4367"/>
                <a:gd name="T76" fmla="*/ 0 w 10368"/>
                <a:gd name="T77" fmla="*/ 0 h 4367"/>
                <a:gd name="T78" fmla="*/ 0 w 10368"/>
                <a:gd name="T79" fmla="*/ 0 h 4367"/>
                <a:gd name="T80" fmla="*/ 0 w 10368"/>
                <a:gd name="T81" fmla="*/ 0 h 4367"/>
                <a:gd name="T82" fmla="*/ 0 w 10368"/>
                <a:gd name="T83" fmla="*/ 0 h 4367"/>
                <a:gd name="T84" fmla="*/ 0 w 10368"/>
                <a:gd name="T85" fmla="*/ 0 h 4367"/>
                <a:gd name="T86" fmla="*/ 0 w 10368"/>
                <a:gd name="T87" fmla="*/ 0 h 4367"/>
                <a:gd name="T88" fmla="*/ 0 w 10368"/>
                <a:gd name="T89" fmla="*/ 0 h 4367"/>
                <a:gd name="T90" fmla="*/ 0 w 10368"/>
                <a:gd name="T91" fmla="*/ 0 h 4367"/>
                <a:gd name="T92" fmla="*/ 0 w 10368"/>
                <a:gd name="T93" fmla="*/ 0 h 4367"/>
                <a:gd name="T94" fmla="*/ 0 w 10368"/>
                <a:gd name="T95" fmla="*/ 0 h 4367"/>
                <a:gd name="T96" fmla="*/ 0 w 10368"/>
                <a:gd name="T97" fmla="*/ 0 h 4367"/>
                <a:gd name="T98" fmla="*/ 0 w 10368"/>
                <a:gd name="T99" fmla="*/ 0 h 4367"/>
                <a:gd name="T100" fmla="*/ 0 w 10368"/>
                <a:gd name="T101" fmla="*/ 0 h 4367"/>
                <a:gd name="T102" fmla="*/ 0 w 10368"/>
                <a:gd name="T103" fmla="*/ 0 h 4367"/>
                <a:gd name="T104" fmla="*/ 0 w 10368"/>
                <a:gd name="T105" fmla="*/ 0 h 4367"/>
                <a:gd name="T106" fmla="*/ 0 w 10368"/>
                <a:gd name="T107" fmla="*/ 0 h 4367"/>
                <a:gd name="T108" fmla="*/ 0 w 10368"/>
                <a:gd name="T109" fmla="*/ 0 h 4367"/>
                <a:gd name="T110" fmla="*/ 0 w 10368"/>
                <a:gd name="T111" fmla="*/ 0 h 4367"/>
                <a:gd name="T112" fmla="*/ 0 w 10368"/>
                <a:gd name="T113" fmla="*/ 0 h 4367"/>
                <a:gd name="T114" fmla="*/ 0 w 10368"/>
                <a:gd name="T115" fmla="*/ 0 h 4367"/>
                <a:gd name="T116" fmla="*/ 0 w 10368"/>
                <a:gd name="T117" fmla="*/ 0 h 4367"/>
                <a:gd name="T118" fmla="*/ 0 w 10368"/>
                <a:gd name="T119" fmla="*/ 0 h 4367"/>
                <a:gd name="T120" fmla="*/ 0 w 10368"/>
                <a:gd name="T121" fmla="*/ 0 h 4367"/>
                <a:gd name="T122" fmla="*/ 0 w 10368"/>
                <a:gd name="T123" fmla="*/ 0 h 4367"/>
                <a:gd name="T124" fmla="*/ 0 w 10368"/>
                <a:gd name="T125" fmla="*/ 0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0"/>
            <p:cNvSpPr>
              <a:spLocks/>
            </p:cNvSpPr>
            <p:nvPr/>
          </p:nvSpPr>
          <p:spPr bwMode="auto">
            <a:xfrm>
              <a:off x="1112" y="622"/>
              <a:ext cx="355" cy="61"/>
            </a:xfrm>
            <a:custGeom>
              <a:avLst/>
              <a:gdLst>
                <a:gd name="T0" fmla="*/ 0 w 2834"/>
                <a:gd name="T1" fmla="*/ 0 h 487"/>
                <a:gd name="T2" fmla="*/ 0 w 2834"/>
                <a:gd name="T3" fmla="*/ 0 h 487"/>
                <a:gd name="T4" fmla="*/ 0 w 2834"/>
                <a:gd name="T5" fmla="*/ 0 h 487"/>
                <a:gd name="T6" fmla="*/ 0 w 2834"/>
                <a:gd name="T7" fmla="*/ 0 h 487"/>
                <a:gd name="T8" fmla="*/ 0 w 2834"/>
                <a:gd name="T9" fmla="*/ 0 h 487"/>
                <a:gd name="T10" fmla="*/ 0 w 2834"/>
                <a:gd name="T11" fmla="*/ 0 h 487"/>
                <a:gd name="T12" fmla="*/ 0 w 2834"/>
                <a:gd name="T13" fmla="*/ 0 h 487"/>
                <a:gd name="T14" fmla="*/ 0 w 2834"/>
                <a:gd name="T15" fmla="*/ 0 h 487"/>
                <a:gd name="T16" fmla="*/ 0 w 2834"/>
                <a:gd name="T17" fmla="*/ 0 h 487"/>
                <a:gd name="T18" fmla="*/ 0 w 2834"/>
                <a:gd name="T19" fmla="*/ 0 h 487"/>
                <a:gd name="T20" fmla="*/ 0 w 2834"/>
                <a:gd name="T21" fmla="*/ 0 h 487"/>
                <a:gd name="T22" fmla="*/ 0 w 2834"/>
                <a:gd name="T23" fmla="*/ 0 h 487"/>
                <a:gd name="T24" fmla="*/ 0 w 2834"/>
                <a:gd name="T25" fmla="*/ 0 h 487"/>
                <a:gd name="T26" fmla="*/ 0 w 2834"/>
                <a:gd name="T27" fmla="*/ 0 h 487"/>
                <a:gd name="T28" fmla="*/ 0 w 2834"/>
                <a:gd name="T29" fmla="*/ 0 h 487"/>
                <a:gd name="T30" fmla="*/ 0 w 2834"/>
                <a:gd name="T31" fmla="*/ 0 h 487"/>
                <a:gd name="T32" fmla="*/ 0 w 2834"/>
                <a:gd name="T33" fmla="*/ 0 h 487"/>
                <a:gd name="T34" fmla="*/ 0 w 2834"/>
                <a:gd name="T35" fmla="*/ 0 h 487"/>
                <a:gd name="T36" fmla="*/ 0 w 2834"/>
                <a:gd name="T37" fmla="*/ 0 h 487"/>
                <a:gd name="T38" fmla="*/ 0 w 2834"/>
                <a:gd name="T39" fmla="*/ 0 h 487"/>
                <a:gd name="T40" fmla="*/ 0 w 2834"/>
                <a:gd name="T41" fmla="*/ 0 h 487"/>
                <a:gd name="T42" fmla="*/ 0 w 2834"/>
                <a:gd name="T43" fmla="*/ 0 h 487"/>
                <a:gd name="T44" fmla="*/ 0 w 2834"/>
                <a:gd name="T45" fmla="*/ 0 h 487"/>
                <a:gd name="T46" fmla="*/ 0 w 2834"/>
                <a:gd name="T47" fmla="*/ 0 h 487"/>
                <a:gd name="T48" fmla="*/ 0 w 2834"/>
                <a:gd name="T49" fmla="*/ 0 h 487"/>
                <a:gd name="T50" fmla="*/ 0 w 2834"/>
                <a:gd name="T51" fmla="*/ 0 h 487"/>
                <a:gd name="T52" fmla="*/ 0 w 2834"/>
                <a:gd name="T53" fmla="*/ 0 h 487"/>
                <a:gd name="T54" fmla="*/ 0 w 2834"/>
                <a:gd name="T55" fmla="*/ 0 h 487"/>
                <a:gd name="T56" fmla="*/ 0 w 2834"/>
                <a:gd name="T57" fmla="*/ 0 h 487"/>
                <a:gd name="T58" fmla="*/ 0 w 2834"/>
                <a:gd name="T59" fmla="*/ 0 h 487"/>
                <a:gd name="T60" fmla="*/ 0 w 2834"/>
                <a:gd name="T61" fmla="*/ 0 h 487"/>
                <a:gd name="T62" fmla="*/ 0 w 2834"/>
                <a:gd name="T63" fmla="*/ 0 h 487"/>
                <a:gd name="T64" fmla="*/ 0 w 2834"/>
                <a:gd name="T65" fmla="*/ 0 h 487"/>
                <a:gd name="T66" fmla="*/ 0 w 2834"/>
                <a:gd name="T67" fmla="*/ 0 h 487"/>
                <a:gd name="T68" fmla="*/ 0 w 2834"/>
                <a:gd name="T69" fmla="*/ 0 h 487"/>
                <a:gd name="T70" fmla="*/ 0 w 2834"/>
                <a:gd name="T71" fmla="*/ 0 h 487"/>
                <a:gd name="T72" fmla="*/ 0 w 2834"/>
                <a:gd name="T73" fmla="*/ 0 h 487"/>
                <a:gd name="T74" fmla="*/ 0 w 2834"/>
                <a:gd name="T75" fmla="*/ 0 h 487"/>
                <a:gd name="T76" fmla="*/ 0 w 2834"/>
                <a:gd name="T77" fmla="*/ 0 h 487"/>
                <a:gd name="T78" fmla="*/ 0 w 2834"/>
                <a:gd name="T79" fmla="*/ 0 h 487"/>
                <a:gd name="T80" fmla="*/ 0 w 2834"/>
                <a:gd name="T81" fmla="*/ 0 h 487"/>
                <a:gd name="T82" fmla="*/ 0 w 2834"/>
                <a:gd name="T83" fmla="*/ 0 h 487"/>
                <a:gd name="T84" fmla="*/ 0 w 2834"/>
                <a:gd name="T85" fmla="*/ 0 h 487"/>
                <a:gd name="T86" fmla="*/ 0 w 2834"/>
                <a:gd name="T87" fmla="*/ 0 h 487"/>
                <a:gd name="T88" fmla="*/ 0 w 2834"/>
                <a:gd name="T89" fmla="*/ 0 h 487"/>
                <a:gd name="T90" fmla="*/ 0 w 2834"/>
                <a:gd name="T91" fmla="*/ 0 h 487"/>
                <a:gd name="T92" fmla="*/ 0 w 2834"/>
                <a:gd name="T93" fmla="*/ 0 h 487"/>
                <a:gd name="T94" fmla="*/ 0 w 2834"/>
                <a:gd name="T95" fmla="*/ 0 h 487"/>
                <a:gd name="T96" fmla="*/ 0 w 2834"/>
                <a:gd name="T97" fmla="*/ 0 h 487"/>
                <a:gd name="T98" fmla="*/ 0 w 2834"/>
                <a:gd name="T99" fmla="*/ 0 h 487"/>
                <a:gd name="T100" fmla="*/ 0 w 2834"/>
                <a:gd name="T101" fmla="*/ 0 h 487"/>
                <a:gd name="T102" fmla="*/ 0 w 2834"/>
                <a:gd name="T103" fmla="*/ 0 h 487"/>
                <a:gd name="T104" fmla="*/ 0 w 2834"/>
                <a:gd name="T105" fmla="*/ 0 h 487"/>
                <a:gd name="T106" fmla="*/ 0 w 2834"/>
                <a:gd name="T107" fmla="*/ 0 h 487"/>
                <a:gd name="T108" fmla="*/ 0 w 2834"/>
                <a:gd name="T109" fmla="*/ 0 h 487"/>
                <a:gd name="T110" fmla="*/ 0 w 2834"/>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1"/>
            <p:cNvSpPr>
              <a:spLocks/>
            </p:cNvSpPr>
            <p:nvPr/>
          </p:nvSpPr>
          <p:spPr bwMode="auto">
            <a:xfrm>
              <a:off x="888" y="687"/>
              <a:ext cx="510" cy="227"/>
            </a:xfrm>
            <a:custGeom>
              <a:avLst/>
              <a:gdLst>
                <a:gd name="T0" fmla="*/ 0 w 4079"/>
                <a:gd name="T1" fmla="*/ 0 h 1817"/>
                <a:gd name="T2" fmla="*/ 0 w 4079"/>
                <a:gd name="T3" fmla="*/ 0 h 1817"/>
                <a:gd name="T4" fmla="*/ 0 w 4079"/>
                <a:gd name="T5" fmla="*/ 0 h 1817"/>
                <a:gd name="T6" fmla="*/ 0 w 4079"/>
                <a:gd name="T7" fmla="*/ 0 h 1817"/>
                <a:gd name="T8" fmla="*/ 0 w 4079"/>
                <a:gd name="T9" fmla="*/ 0 h 1817"/>
                <a:gd name="T10" fmla="*/ 0 w 4079"/>
                <a:gd name="T11" fmla="*/ 0 h 1817"/>
                <a:gd name="T12" fmla="*/ 0 w 4079"/>
                <a:gd name="T13" fmla="*/ 0 h 1817"/>
                <a:gd name="T14" fmla="*/ 0 w 4079"/>
                <a:gd name="T15" fmla="*/ 0 h 1817"/>
                <a:gd name="T16" fmla="*/ 0 w 4079"/>
                <a:gd name="T17" fmla="*/ 0 h 1817"/>
                <a:gd name="T18" fmla="*/ 0 w 4079"/>
                <a:gd name="T19" fmla="*/ 0 h 1817"/>
                <a:gd name="T20" fmla="*/ 0 w 4079"/>
                <a:gd name="T21" fmla="*/ 0 h 1817"/>
                <a:gd name="T22" fmla="*/ 0 w 4079"/>
                <a:gd name="T23" fmla="*/ 0 h 1817"/>
                <a:gd name="T24" fmla="*/ 0 w 4079"/>
                <a:gd name="T25" fmla="*/ 0 h 1817"/>
                <a:gd name="T26" fmla="*/ 0 w 4079"/>
                <a:gd name="T27" fmla="*/ 0 h 1817"/>
                <a:gd name="T28" fmla="*/ 0 w 4079"/>
                <a:gd name="T29" fmla="*/ 0 h 1817"/>
                <a:gd name="T30" fmla="*/ 0 w 4079"/>
                <a:gd name="T31" fmla="*/ 0 h 1817"/>
                <a:gd name="T32" fmla="*/ 0 w 4079"/>
                <a:gd name="T33" fmla="*/ 0 h 1817"/>
                <a:gd name="T34" fmla="*/ 0 w 4079"/>
                <a:gd name="T35" fmla="*/ 0 h 1817"/>
                <a:gd name="T36" fmla="*/ 0 w 4079"/>
                <a:gd name="T37" fmla="*/ 0 h 1817"/>
                <a:gd name="T38" fmla="*/ 0 w 4079"/>
                <a:gd name="T39" fmla="*/ 0 h 1817"/>
                <a:gd name="T40" fmla="*/ 0 w 4079"/>
                <a:gd name="T41" fmla="*/ 0 h 1817"/>
                <a:gd name="T42" fmla="*/ 0 w 4079"/>
                <a:gd name="T43" fmla="*/ 0 h 1817"/>
                <a:gd name="T44" fmla="*/ 0 w 4079"/>
                <a:gd name="T45" fmla="*/ 0 h 1817"/>
                <a:gd name="T46" fmla="*/ 0 w 4079"/>
                <a:gd name="T47" fmla="*/ 0 h 1817"/>
                <a:gd name="T48" fmla="*/ 0 w 4079"/>
                <a:gd name="T49" fmla="*/ 0 h 1817"/>
                <a:gd name="T50" fmla="*/ 0 w 4079"/>
                <a:gd name="T51" fmla="*/ 0 h 1817"/>
                <a:gd name="T52" fmla="*/ 0 w 4079"/>
                <a:gd name="T53" fmla="*/ 0 h 1817"/>
                <a:gd name="T54" fmla="*/ 0 w 4079"/>
                <a:gd name="T55" fmla="*/ 0 h 1817"/>
                <a:gd name="T56" fmla="*/ 0 w 4079"/>
                <a:gd name="T57" fmla="*/ 0 h 1817"/>
                <a:gd name="T58" fmla="*/ 0 w 4079"/>
                <a:gd name="T59" fmla="*/ 0 h 1817"/>
                <a:gd name="T60" fmla="*/ 0 w 4079"/>
                <a:gd name="T61" fmla="*/ 0 h 1817"/>
                <a:gd name="T62" fmla="*/ 0 w 4079"/>
                <a:gd name="T63" fmla="*/ 0 h 1817"/>
                <a:gd name="T64" fmla="*/ 0 w 4079"/>
                <a:gd name="T65" fmla="*/ 0 h 1817"/>
                <a:gd name="T66" fmla="*/ 0 w 4079"/>
                <a:gd name="T67" fmla="*/ 0 h 1817"/>
                <a:gd name="T68" fmla="*/ 0 w 4079"/>
                <a:gd name="T69" fmla="*/ 0 h 1817"/>
                <a:gd name="T70" fmla="*/ 0 w 4079"/>
                <a:gd name="T71" fmla="*/ 0 h 1817"/>
                <a:gd name="T72" fmla="*/ 0 w 4079"/>
                <a:gd name="T73" fmla="*/ 0 h 1817"/>
                <a:gd name="T74" fmla="*/ 0 w 4079"/>
                <a:gd name="T75" fmla="*/ 0 h 1817"/>
                <a:gd name="T76" fmla="*/ 0 w 4079"/>
                <a:gd name="T77" fmla="*/ 0 h 1817"/>
                <a:gd name="T78" fmla="*/ 0 w 4079"/>
                <a:gd name="T79" fmla="*/ 0 h 1817"/>
                <a:gd name="T80" fmla="*/ 0 w 4079"/>
                <a:gd name="T81" fmla="*/ 0 h 1817"/>
                <a:gd name="T82" fmla="*/ 0 w 4079"/>
                <a:gd name="T83" fmla="*/ 0 h 1817"/>
                <a:gd name="T84" fmla="*/ 0 w 4079"/>
                <a:gd name="T85" fmla="*/ 0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2"/>
            <p:cNvSpPr>
              <a:spLocks noEditPoints="1"/>
            </p:cNvSpPr>
            <p:nvPr/>
          </p:nvSpPr>
          <p:spPr bwMode="auto">
            <a:xfrm>
              <a:off x="391" y="804"/>
              <a:ext cx="96" cy="91"/>
            </a:xfrm>
            <a:custGeom>
              <a:avLst/>
              <a:gdLst>
                <a:gd name="T0" fmla="*/ 0 w 766"/>
                <a:gd name="T1" fmla="*/ 0 h 728"/>
                <a:gd name="T2" fmla="*/ 0 w 766"/>
                <a:gd name="T3" fmla="*/ 0 h 728"/>
                <a:gd name="T4" fmla="*/ 0 w 766"/>
                <a:gd name="T5" fmla="*/ 0 h 728"/>
                <a:gd name="T6" fmla="*/ 0 w 766"/>
                <a:gd name="T7" fmla="*/ 0 h 728"/>
                <a:gd name="T8" fmla="*/ 0 w 766"/>
                <a:gd name="T9" fmla="*/ 0 h 728"/>
                <a:gd name="T10" fmla="*/ 0 w 766"/>
                <a:gd name="T11" fmla="*/ 0 h 728"/>
                <a:gd name="T12" fmla="*/ 0 w 766"/>
                <a:gd name="T13" fmla="*/ 0 h 728"/>
                <a:gd name="T14" fmla="*/ 0 w 766"/>
                <a:gd name="T15" fmla="*/ 0 h 728"/>
                <a:gd name="T16" fmla="*/ 0 w 766"/>
                <a:gd name="T17" fmla="*/ 0 h 728"/>
                <a:gd name="T18" fmla="*/ 0 w 766"/>
                <a:gd name="T19" fmla="*/ 0 h 728"/>
                <a:gd name="T20" fmla="*/ 0 w 766"/>
                <a:gd name="T21" fmla="*/ 0 h 728"/>
                <a:gd name="T22" fmla="*/ 0 w 766"/>
                <a:gd name="T23" fmla="*/ 0 h 728"/>
                <a:gd name="T24" fmla="*/ 0 w 766"/>
                <a:gd name="T25" fmla="*/ 0 h 728"/>
                <a:gd name="T26" fmla="*/ 0 w 766"/>
                <a:gd name="T27" fmla="*/ 0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3"/>
            <p:cNvSpPr>
              <a:spLocks/>
            </p:cNvSpPr>
            <p:nvPr/>
          </p:nvSpPr>
          <p:spPr bwMode="auto">
            <a:xfrm>
              <a:off x="412" y="822"/>
              <a:ext cx="56" cy="55"/>
            </a:xfrm>
            <a:custGeom>
              <a:avLst/>
              <a:gdLst>
                <a:gd name="T0" fmla="*/ 0 w 448"/>
                <a:gd name="T1" fmla="*/ 0 h 440"/>
                <a:gd name="T2" fmla="*/ 0 w 448"/>
                <a:gd name="T3" fmla="*/ 0 h 440"/>
                <a:gd name="T4" fmla="*/ 0 w 448"/>
                <a:gd name="T5" fmla="*/ 0 h 440"/>
                <a:gd name="T6" fmla="*/ 0 w 448"/>
                <a:gd name="T7" fmla="*/ 0 h 440"/>
                <a:gd name="T8" fmla="*/ 0 w 448"/>
                <a:gd name="T9" fmla="*/ 0 h 440"/>
                <a:gd name="T10" fmla="*/ 0 w 448"/>
                <a:gd name="T11" fmla="*/ 0 h 440"/>
                <a:gd name="T12" fmla="*/ 0 w 448"/>
                <a:gd name="T13" fmla="*/ 0 h 440"/>
                <a:gd name="T14" fmla="*/ 0 w 448"/>
                <a:gd name="T15" fmla="*/ 0 h 440"/>
                <a:gd name="T16" fmla="*/ 0 w 448"/>
                <a:gd name="T17" fmla="*/ 0 h 440"/>
                <a:gd name="T18" fmla="*/ 0 w 448"/>
                <a:gd name="T19" fmla="*/ 0 h 440"/>
                <a:gd name="T20" fmla="*/ 0 w 448"/>
                <a:gd name="T21" fmla="*/ 0 h 440"/>
                <a:gd name="T22" fmla="*/ 0 w 448"/>
                <a:gd name="T23" fmla="*/ 0 h 440"/>
                <a:gd name="T24" fmla="*/ 0 w 448"/>
                <a:gd name="T25" fmla="*/ 0 h 440"/>
                <a:gd name="T26" fmla="*/ 0 w 448"/>
                <a:gd name="T27" fmla="*/ 0 h 440"/>
                <a:gd name="T28" fmla="*/ 0 w 448"/>
                <a:gd name="T29" fmla="*/ 0 h 440"/>
                <a:gd name="T30" fmla="*/ 0 w 448"/>
                <a:gd name="T31" fmla="*/ 0 h 440"/>
                <a:gd name="T32" fmla="*/ 0 w 448"/>
                <a:gd name="T33" fmla="*/ 0 h 440"/>
                <a:gd name="T34" fmla="*/ 0 w 448"/>
                <a:gd name="T35" fmla="*/ 0 h 440"/>
                <a:gd name="T36" fmla="*/ 0 w 448"/>
                <a:gd name="T37" fmla="*/ 0 h 440"/>
                <a:gd name="T38" fmla="*/ 0 w 448"/>
                <a:gd name="T39" fmla="*/ 0 h 440"/>
                <a:gd name="T40" fmla="*/ 0 w 448"/>
                <a:gd name="T41" fmla="*/ 0 h 440"/>
                <a:gd name="T42" fmla="*/ 0 w 4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4"/>
            <p:cNvSpPr>
              <a:spLocks/>
            </p:cNvSpPr>
            <p:nvPr/>
          </p:nvSpPr>
          <p:spPr bwMode="auto">
            <a:xfrm>
              <a:off x="435" y="858"/>
              <a:ext cx="9" cy="8"/>
            </a:xfrm>
            <a:custGeom>
              <a:avLst/>
              <a:gdLst>
                <a:gd name="T0" fmla="*/ 0 w 69"/>
                <a:gd name="T1" fmla="*/ 0 h 65"/>
                <a:gd name="T2" fmla="*/ 0 w 69"/>
                <a:gd name="T3" fmla="*/ 0 h 65"/>
                <a:gd name="T4" fmla="*/ 0 w 69"/>
                <a:gd name="T5" fmla="*/ 0 h 65"/>
                <a:gd name="T6" fmla="*/ 0 w 69"/>
                <a:gd name="T7" fmla="*/ 0 h 65"/>
                <a:gd name="T8" fmla="*/ 0 w 69"/>
                <a:gd name="T9" fmla="*/ 0 h 65"/>
                <a:gd name="T10" fmla="*/ 0 w 69"/>
                <a:gd name="T11" fmla="*/ 0 h 65"/>
                <a:gd name="T12" fmla="*/ 0 w 69"/>
                <a:gd name="T13" fmla="*/ 0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5"/>
            <p:cNvSpPr>
              <a:spLocks/>
            </p:cNvSpPr>
            <p:nvPr/>
          </p:nvSpPr>
          <p:spPr bwMode="auto">
            <a:xfrm>
              <a:off x="433" y="878"/>
              <a:ext cx="73" cy="50"/>
            </a:xfrm>
            <a:custGeom>
              <a:avLst/>
              <a:gdLst>
                <a:gd name="T0" fmla="*/ 0 w 589"/>
                <a:gd name="T1" fmla="*/ 0 h 404"/>
                <a:gd name="T2" fmla="*/ 0 w 589"/>
                <a:gd name="T3" fmla="*/ 0 h 404"/>
                <a:gd name="T4" fmla="*/ 0 w 589"/>
                <a:gd name="T5" fmla="*/ 0 h 404"/>
                <a:gd name="T6" fmla="*/ 0 w 589"/>
                <a:gd name="T7" fmla="*/ 0 h 404"/>
                <a:gd name="T8" fmla="*/ 0 w 589"/>
                <a:gd name="T9" fmla="*/ 0 h 404"/>
                <a:gd name="T10" fmla="*/ 0 w 589"/>
                <a:gd name="T11" fmla="*/ 0 h 404"/>
                <a:gd name="T12" fmla="*/ 0 w 589"/>
                <a:gd name="T13" fmla="*/ 0 h 404"/>
                <a:gd name="T14" fmla="*/ 0 w 589"/>
                <a:gd name="T15" fmla="*/ 0 h 404"/>
                <a:gd name="T16" fmla="*/ 0 w 589"/>
                <a:gd name="T17" fmla="*/ 0 h 404"/>
                <a:gd name="T18" fmla="*/ 0 w 589"/>
                <a:gd name="T19" fmla="*/ 0 h 404"/>
                <a:gd name="T20" fmla="*/ 0 w 589"/>
                <a:gd name="T21" fmla="*/ 0 h 404"/>
                <a:gd name="T22" fmla="*/ 0 w 589"/>
                <a:gd name="T23" fmla="*/ 0 h 404"/>
                <a:gd name="T24" fmla="*/ 0 w 589"/>
                <a:gd name="T25" fmla="*/ 0 h 404"/>
                <a:gd name="T26" fmla="*/ 0 w 589"/>
                <a:gd name="T27" fmla="*/ 0 h 404"/>
                <a:gd name="T28" fmla="*/ 0 w 589"/>
                <a:gd name="T29" fmla="*/ 0 h 404"/>
                <a:gd name="T30" fmla="*/ 0 w 589"/>
                <a:gd name="T31" fmla="*/ 0 h 404"/>
                <a:gd name="T32" fmla="*/ 0 w 589"/>
                <a:gd name="T33" fmla="*/ 0 h 404"/>
                <a:gd name="T34" fmla="*/ 0 w 589"/>
                <a:gd name="T35" fmla="*/ 0 h 404"/>
                <a:gd name="T36" fmla="*/ 0 w 589"/>
                <a:gd name="T37" fmla="*/ 0 h 404"/>
                <a:gd name="T38" fmla="*/ 0 w 589"/>
                <a:gd name="T39" fmla="*/ 0 h 404"/>
                <a:gd name="T40" fmla="*/ 0 w 589"/>
                <a:gd name="T41" fmla="*/ 0 h 404"/>
                <a:gd name="T42" fmla="*/ 0 w 589"/>
                <a:gd name="T43" fmla="*/ 0 h 404"/>
                <a:gd name="T44" fmla="*/ 0 w 589"/>
                <a:gd name="T45" fmla="*/ 0 h 404"/>
                <a:gd name="T46" fmla="*/ 0 w 589"/>
                <a:gd name="T47" fmla="*/ 0 h 404"/>
                <a:gd name="T48" fmla="*/ 0 w 589"/>
                <a:gd name="T49" fmla="*/ 0 h 404"/>
                <a:gd name="T50" fmla="*/ 0 w 589"/>
                <a:gd name="T51" fmla="*/ 0 h 404"/>
                <a:gd name="T52" fmla="*/ 0 w 589"/>
                <a:gd name="T53" fmla="*/ 0 h 404"/>
                <a:gd name="T54" fmla="*/ 0 w 589"/>
                <a:gd name="T55" fmla="*/ 0 h 404"/>
                <a:gd name="T56" fmla="*/ 0 w 589"/>
                <a:gd name="T57" fmla="*/ 0 h 404"/>
                <a:gd name="T58" fmla="*/ 0 w 589"/>
                <a:gd name="T59" fmla="*/ 0 h 404"/>
                <a:gd name="T60" fmla="*/ 0 w 589"/>
                <a:gd name="T61" fmla="*/ 0 h 404"/>
                <a:gd name="T62" fmla="*/ 0 w 589"/>
                <a:gd name="T63" fmla="*/ 0 h 404"/>
                <a:gd name="T64" fmla="*/ 0 w 589"/>
                <a:gd name="T65" fmla="*/ 0 h 404"/>
                <a:gd name="T66" fmla="*/ 0 w 589"/>
                <a:gd name="T67" fmla="*/ 0 h 404"/>
                <a:gd name="T68" fmla="*/ 0 w 589"/>
                <a:gd name="T69" fmla="*/ 0 h 404"/>
                <a:gd name="T70" fmla="*/ 0 w 589"/>
                <a:gd name="T71" fmla="*/ 0 h 404"/>
                <a:gd name="T72" fmla="*/ 0 w 589"/>
                <a:gd name="T73" fmla="*/ 0 h 404"/>
                <a:gd name="T74" fmla="*/ 0 w 589"/>
                <a:gd name="T75" fmla="*/ 0 h 404"/>
                <a:gd name="T76" fmla="*/ 0 w 589"/>
                <a:gd name="T77" fmla="*/ 0 h 404"/>
                <a:gd name="T78" fmla="*/ 0 w 589"/>
                <a:gd name="T79" fmla="*/ 0 h 404"/>
                <a:gd name="T80" fmla="*/ 0 w 589"/>
                <a:gd name="T81" fmla="*/ 0 h 404"/>
                <a:gd name="T82" fmla="*/ 0 w 589"/>
                <a:gd name="T83" fmla="*/ 0 h 404"/>
                <a:gd name="T84" fmla="*/ 0 w 589"/>
                <a:gd name="T85" fmla="*/ 0 h 404"/>
                <a:gd name="T86" fmla="*/ 0 w 589"/>
                <a:gd name="T87" fmla="*/ 0 h 404"/>
                <a:gd name="T88" fmla="*/ 0 w 589"/>
                <a:gd name="T89" fmla="*/ 0 h 404"/>
                <a:gd name="T90" fmla="*/ 0 w 589"/>
                <a:gd name="T91" fmla="*/ 0 h 404"/>
                <a:gd name="T92" fmla="*/ 0 w 589"/>
                <a:gd name="T93" fmla="*/ 0 h 404"/>
                <a:gd name="T94" fmla="*/ 0 w 589"/>
                <a:gd name="T95" fmla="*/ 0 h 404"/>
                <a:gd name="T96" fmla="*/ 0 w 589"/>
                <a:gd name="T97" fmla="*/ 0 h 404"/>
                <a:gd name="T98" fmla="*/ 0 w 589"/>
                <a:gd name="T99" fmla="*/ 0 h 404"/>
                <a:gd name="T100" fmla="*/ 0 w 589"/>
                <a:gd name="T101" fmla="*/ 0 h 404"/>
                <a:gd name="T102" fmla="*/ 0 w 589"/>
                <a:gd name="T103" fmla="*/ 0 h 404"/>
                <a:gd name="T104" fmla="*/ 0 w 589"/>
                <a:gd name="T105" fmla="*/ 0 h 404"/>
                <a:gd name="T106" fmla="*/ 0 w 589"/>
                <a:gd name="T107" fmla="*/ 0 h 404"/>
                <a:gd name="T108" fmla="*/ 0 w 589"/>
                <a:gd name="T109" fmla="*/ 0 h 404"/>
                <a:gd name="T110" fmla="*/ 0 w 589"/>
                <a:gd name="T111" fmla="*/ 0 h 404"/>
                <a:gd name="T112" fmla="*/ 0 w 589"/>
                <a:gd name="T113" fmla="*/ 0 h 404"/>
                <a:gd name="T114" fmla="*/ 0 w 589"/>
                <a:gd name="T115" fmla="*/ 0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6"/>
            <p:cNvSpPr>
              <a:spLocks/>
            </p:cNvSpPr>
            <p:nvPr/>
          </p:nvSpPr>
          <p:spPr bwMode="auto">
            <a:xfrm>
              <a:off x="451" y="926"/>
              <a:ext cx="29" cy="13"/>
            </a:xfrm>
            <a:custGeom>
              <a:avLst/>
              <a:gdLst>
                <a:gd name="T0" fmla="*/ 0 w 238"/>
                <a:gd name="T1" fmla="*/ 0 h 109"/>
                <a:gd name="T2" fmla="*/ 0 w 238"/>
                <a:gd name="T3" fmla="*/ 0 h 109"/>
                <a:gd name="T4" fmla="*/ 0 w 238"/>
                <a:gd name="T5" fmla="*/ 0 h 109"/>
                <a:gd name="T6" fmla="*/ 0 w 238"/>
                <a:gd name="T7" fmla="*/ 0 h 109"/>
                <a:gd name="T8" fmla="*/ 0 w 238"/>
                <a:gd name="T9" fmla="*/ 0 h 109"/>
                <a:gd name="T10" fmla="*/ 0 w 238"/>
                <a:gd name="T11" fmla="*/ 0 h 109"/>
                <a:gd name="T12" fmla="*/ 0 w 238"/>
                <a:gd name="T13" fmla="*/ 0 h 109"/>
                <a:gd name="T14" fmla="*/ 0 w 238"/>
                <a:gd name="T15" fmla="*/ 0 h 109"/>
                <a:gd name="T16" fmla="*/ 0 w 238"/>
                <a:gd name="T17" fmla="*/ 0 h 109"/>
                <a:gd name="T18" fmla="*/ 0 w 238"/>
                <a:gd name="T19" fmla="*/ 0 h 109"/>
                <a:gd name="T20" fmla="*/ 0 w 238"/>
                <a:gd name="T21" fmla="*/ 0 h 109"/>
                <a:gd name="T22" fmla="*/ 0 w 238"/>
                <a:gd name="T23" fmla="*/ 0 h 109"/>
                <a:gd name="T24" fmla="*/ 0 w 238"/>
                <a:gd name="T25" fmla="*/ 0 h 109"/>
                <a:gd name="T26" fmla="*/ 0 w 238"/>
                <a:gd name="T27" fmla="*/ 0 h 109"/>
                <a:gd name="T28" fmla="*/ 0 w 238"/>
                <a:gd name="T29" fmla="*/ 0 h 109"/>
                <a:gd name="T30" fmla="*/ 0 w 238"/>
                <a:gd name="T31" fmla="*/ 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77"/>
            <p:cNvSpPr>
              <a:spLocks/>
            </p:cNvSpPr>
            <p:nvPr/>
          </p:nvSpPr>
          <p:spPr bwMode="auto">
            <a:xfrm>
              <a:off x="453" y="909"/>
              <a:ext cx="63" cy="51"/>
            </a:xfrm>
            <a:custGeom>
              <a:avLst/>
              <a:gdLst>
                <a:gd name="T0" fmla="*/ 0 w 500"/>
                <a:gd name="T1" fmla="*/ 0 h 404"/>
                <a:gd name="T2" fmla="*/ 0 w 500"/>
                <a:gd name="T3" fmla="*/ 0 h 404"/>
                <a:gd name="T4" fmla="*/ 0 w 500"/>
                <a:gd name="T5" fmla="*/ 0 h 404"/>
                <a:gd name="T6" fmla="*/ 0 w 500"/>
                <a:gd name="T7" fmla="*/ 0 h 404"/>
                <a:gd name="T8" fmla="*/ 0 w 500"/>
                <a:gd name="T9" fmla="*/ 0 h 404"/>
                <a:gd name="T10" fmla="*/ 0 w 500"/>
                <a:gd name="T11" fmla="*/ 0 h 404"/>
                <a:gd name="T12" fmla="*/ 0 w 500"/>
                <a:gd name="T13" fmla="*/ 0 h 404"/>
                <a:gd name="T14" fmla="*/ 0 w 500"/>
                <a:gd name="T15" fmla="*/ 0 h 404"/>
                <a:gd name="T16" fmla="*/ 0 w 500"/>
                <a:gd name="T17" fmla="*/ 0 h 404"/>
                <a:gd name="T18" fmla="*/ 0 w 500"/>
                <a:gd name="T19" fmla="*/ 0 h 404"/>
                <a:gd name="T20" fmla="*/ 0 w 500"/>
                <a:gd name="T21" fmla="*/ 0 h 404"/>
                <a:gd name="T22" fmla="*/ 0 w 500"/>
                <a:gd name="T23" fmla="*/ 0 h 404"/>
                <a:gd name="T24" fmla="*/ 0 w 500"/>
                <a:gd name="T25" fmla="*/ 0 h 404"/>
                <a:gd name="T26" fmla="*/ 0 w 500"/>
                <a:gd name="T27" fmla="*/ 0 h 404"/>
                <a:gd name="T28" fmla="*/ 0 w 500"/>
                <a:gd name="T29" fmla="*/ 0 h 404"/>
                <a:gd name="T30" fmla="*/ 0 w 500"/>
                <a:gd name="T31" fmla="*/ 0 h 404"/>
                <a:gd name="T32" fmla="*/ 0 w 500"/>
                <a:gd name="T33" fmla="*/ 0 h 404"/>
                <a:gd name="T34" fmla="*/ 0 w 500"/>
                <a:gd name="T35" fmla="*/ 0 h 404"/>
                <a:gd name="T36" fmla="*/ 0 w 500"/>
                <a:gd name="T37" fmla="*/ 0 h 404"/>
                <a:gd name="T38" fmla="*/ 0 w 500"/>
                <a:gd name="T39" fmla="*/ 0 h 404"/>
                <a:gd name="T40" fmla="*/ 0 w 500"/>
                <a:gd name="T41" fmla="*/ 0 h 404"/>
                <a:gd name="T42" fmla="*/ 0 w 500"/>
                <a:gd name="T43" fmla="*/ 0 h 404"/>
                <a:gd name="T44" fmla="*/ 0 w 500"/>
                <a:gd name="T45" fmla="*/ 0 h 404"/>
                <a:gd name="T46" fmla="*/ 0 w 500"/>
                <a:gd name="T47" fmla="*/ 0 h 404"/>
                <a:gd name="T48" fmla="*/ 0 w 500"/>
                <a:gd name="T49" fmla="*/ 0 h 404"/>
                <a:gd name="T50" fmla="*/ 0 w 500"/>
                <a:gd name="T51" fmla="*/ 0 h 404"/>
                <a:gd name="T52" fmla="*/ 0 w 500"/>
                <a:gd name="T53" fmla="*/ 0 h 404"/>
                <a:gd name="T54" fmla="*/ 0 w 500"/>
                <a:gd name="T55" fmla="*/ 0 h 404"/>
                <a:gd name="T56" fmla="*/ 0 w 500"/>
                <a:gd name="T57" fmla="*/ 0 h 404"/>
                <a:gd name="T58" fmla="*/ 0 w 500"/>
                <a:gd name="T59" fmla="*/ 0 h 404"/>
                <a:gd name="T60" fmla="*/ 0 w 500"/>
                <a:gd name="T61" fmla="*/ 0 h 404"/>
                <a:gd name="T62" fmla="*/ 0 w 500"/>
                <a:gd name="T63" fmla="*/ 0 h 404"/>
                <a:gd name="T64" fmla="*/ 0 w 500"/>
                <a:gd name="T65" fmla="*/ 0 h 404"/>
                <a:gd name="T66" fmla="*/ 0 w 500"/>
                <a:gd name="T67" fmla="*/ 0 h 404"/>
                <a:gd name="T68" fmla="*/ 0 w 500"/>
                <a:gd name="T69" fmla="*/ 0 h 404"/>
                <a:gd name="T70" fmla="*/ 0 w 500"/>
                <a:gd name="T71" fmla="*/ 0 h 404"/>
                <a:gd name="T72" fmla="*/ 0 w 500"/>
                <a:gd name="T73" fmla="*/ 0 h 404"/>
                <a:gd name="T74" fmla="*/ 0 w 500"/>
                <a:gd name="T75" fmla="*/ 0 h 404"/>
                <a:gd name="T76" fmla="*/ 0 w 500"/>
                <a:gd name="T77" fmla="*/ 0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78"/>
            <p:cNvSpPr>
              <a:spLocks/>
            </p:cNvSpPr>
            <p:nvPr/>
          </p:nvSpPr>
          <p:spPr bwMode="auto">
            <a:xfrm>
              <a:off x="479" y="945"/>
              <a:ext cx="16" cy="28"/>
            </a:xfrm>
            <a:custGeom>
              <a:avLst/>
              <a:gdLst>
                <a:gd name="T0" fmla="*/ 0 w 128"/>
                <a:gd name="T1" fmla="*/ 0 h 224"/>
                <a:gd name="T2" fmla="*/ 0 w 128"/>
                <a:gd name="T3" fmla="*/ 0 h 224"/>
                <a:gd name="T4" fmla="*/ 0 w 128"/>
                <a:gd name="T5" fmla="*/ 0 h 224"/>
                <a:gd name="T6" fmla="*/ 0 w 128"/>
                <a:gd name="T7" fmla="*/ 0 h 224"/>
                <a:gd name="T8" fmla="*/ 0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79"/>
            <p:cNvSpPr>
              <a:spLocks/>
            </p:cNvSpPr>
            <p:nvPr/>
          </p:nvSpPr>
          <p:spPr bwMode="auto">
            <a:xfrm>
              <a:off x="501" y="902"/>
              <a:ext cx="28" cy="32"/>
            </a:xfrm>
            <a:custGeom>
              <a:avLst/>
              <a:gdLst>
                <a:gd name="T0" fmla="*/ 0 w 223"/>
                <a:gd name="T1" fmla="*/ 0 h 253"/>
                <a:gd name="T2" fmla="*/ 0 w 223"/>
                <a:gd name="T3" fmla="*/ 0 h 253"/>
                <a:gd name="T4" fmla="*/ 0 w 223"/>
                <a:gd name="T5" fmla="*/ 0 h 253"/>
                <a:gd name="T6" fmla="*/ 0 w 223"/>
                <a:gd name="T7" fmla="*/ 0 h 253"/>
                <a:gd name="T8" fmla="*/ 0 w 223"/>
                <a:gd name="T9" fmla="*/ 0 h 253"/>
                <a:gd name="T10" fmla="*/ 0 w 223"/>
                <a:gd name="T11" fmla="*/ 0 h 253"/>
                <a:gd name="T12" fmla="*/ 0 w 223"/>
                <a:gd name="T13" fmla="*/ 0 h 253"/>
                <a:gd name="T14" fmla="*/ 0 w 223"/>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0"/>
            <p:cNvSpPr>
              <a:spLocks/>
            </p:cNvSpPr>
            <p:nvPr/>
          </p:nvSpPr>
          <p:spPr bwMode="auto">
            <a:xfrm>
              <a:off x="631" y="1028"/>
              <a:ext cx="7" cy="12"/>
            </a:xfrm>
            <a:custGeom>
              <a:avLst/>
              <a:gdLst>
                <a:gd name="T0" fmla="*/ 0 w 63"/>
                <a:gd name="T1" fmla="*/ 0 h 93"/>
                <a:gd name="T2" fmla="*/ 0 w 63"/>
                <a:gd name="T3" fmla="*/ 0 h 93"/>
                <a:gd name="T4" fmla="*/ 0 w 63"/>
                <a:gd name="T5" fmla="*/ 0 h 93"/>
                <a:gd name="T6" fmla="*/ 0 w 63"/>
                <a:gd name="T7" fmla="*/ 0 h 93"/>
                <a:gd name="T8" fmla="*/ 0 w 63"/>
                <a:gd name="T9" fmla="*/ 0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1"/>
            <p:cNvSpPr>
              <a:spLocks noEditPoints="1"/>
            </p:cNvSpPr>
            <p:nvPr/>
          </p:nvSpPr>
          <p:spPr bwMode="auto">
            <a:xfrm>
              <a:off x="557" y="1011"/>
              <a:ext cx="93" cy="92"/>
            </a:xfrm>
            <a:custGeom>
              <a:avLst/>
              <a:gdLst>
                <a:gd name="T0" fmla="*/ 0 w 744"/>
                <a:gd name="T1" fmla="*/ 0 h 736"/>
                <a:gd name="T2" fmla="*/ 0 w 744"/>
                <a:gd name="T3" fmla="*/ 0 h 736"/>
                <a:gd name="T4" fmla="*/ 0 w 744"/>
                <a:gd name="T5" fmla="*/ 0 h 736"/>
                <a:gd name="T6" fmla="*/ 0 w 744"/>
                <a:gd name="T7" fmla="*/ 0 h 736"/>
                <a:gd name="T8" fmla="*/ 0 w 744"/>
                <a:gd name="T9" fmla="*/ 0 h 736"/>
                <a:gd name="T10" fmla="*/ 0 w 744"/>
                <a:gd name="T11" fmla="*/ 0 h 736"/>
                <a:gd name="T12" fmla="*/ 0 w 744"/>
                <a:gd name="T13" fmla="*/ 0 h 736"/>
                <a:gd name="T14" fmla="*/ 0 w 744"/>
                <a:gd name="T15" fmla="*/ 0 h 736"/>
                <a:gd name="T16" fmla="*/ 0 w 744"/>
                <a:gd name="T17" fmla="*/ 0 h 736"/>
                <a:gd name="T18" fmla="*/ 0 w 744"/>
                <a:gd name="T19" fmla="*/ 0 h 736"/>
                <a:gd name="T20" fmla="*/ 0 w 744"/>
                <a:gd name="T21" fmla="*/ 0 h 736"/>
                <a:gd name="T22" fmla="*/ 0 w 744"/>
                <a:gd name="T23" fmla="*/ 0 h 736"/>
                <a:gd name="T24" fmla="*/ 0 w 744"/>
                <a:gd name="T25" fmla="*/ 0 h 736"/>
                <a:gd name="T26" fmla="*/ 0 w 744"/>
                <a:gd name="T27" fmla="*/ 0 h 736"/>
                <a:gd name="T28" fmla="*/ 0 w 744"/>
                <a:gd name="T29" fmla="*/ 0 h 736"/>
                <a:gd name="T30" fmla="*/ 0 w 744"/>
                <a:gd name="T31" fmla="*/ 0 h 736"/>
                <a:gd name="T32" fmla="*/ 0 w 744"/>
                <a:gd name="T33" fmla="*/ 0 h 736"/>
                <a:gd name="T34" fmla="*/ 0 w 744"/>
                <a:gd name="T35" fmla="*/ 0 h 736"/>
                <a:gd name="T36" fmla="*/ 0 w 744"/>
                <a:gd name="T37" fmla="*/ 0 h 736"/>
                <a:gd name="T38" fmla="*/ 0 w 744"/>
                <a:gd name="T39" fmla="*/ 0 h 736"/>
                <a:gd name="T40" fmla="*/ 0 w 744"/>
                <a:gd name="T41" fmla="*/ 0 h 736"/>
                <a:gd name="T42" fmla="*/ 0 w 744"/>
                <a:gd name="T43" fmla="*/ 0 h 736"/>
                <a:gd name="T44" fmla="*/ 0 w 744"/>
                <a:gd name="T45" fmla="*/ 0 h 736"/>
                <a:gd name="T46" fmla="*/ 0 w 744"/>
                <a:gd name="T47" fmla="*/ 0 h 736"/>
                <a:gd name="T48" fmla="*/ 0 w 744"/>
                <a:gd name="T49" fmla="*/ 0 h 736"/>
                <a:gd name="T50" fmla="*/ 0 w 744"/>
                <a:gd name="T51" fmla="*/ 0 h 736"/>
                <a:gd name="T52" fmla="*/ 0 w 744"/>
                <a:gd name="T53" fmla="*/ 0 h 736"/>
                <a:gd name="T54" fmla="*/ 0 w 744"/>
                <a:gd name="T55" fmla="*/ 0 h 736"/>
                <a:gd name="T56" fmla="*/ 0 w 744"/>
                <a:gd name="T57" fmla="*/ 0 h 736"/>
                <a:gd name="T58" fmla="*/ 0 w 744"/>
                <a:gd name="T59" fmla="*/ 0 h 736"/>
                <a:gd name="T60" fmla="*/ 0 w 744"/>
                <a:gd name="T61" fmla="*/ 0 h 736"/>
                <a:gd name="T62" fmla="*/ 0 w 744"/>
                <a:gd name="T63" fmla="*/ 0 h 736"/>
                <a:gd name="T64" fmla="*/ 0 w 744"/>
                <a:gd name="T65" fmla="*/ 0 h 736"/>
                <a:gd name="T66" fmla="*/ 0 w 744"/>
                <a:gd name="T67" fmla="*/ 0 h 736"/>
                <a:gd name="T68" fmla="*/ 0 w 744"/>
                <a:gd name="T69" fmla="*/ 0 h 736"/>
                <a:gd name="T70" fmla="*/ 0 w 744"/>
                <a:gd name="T71" fmla="*/ 0 h 736"/>
                <a:gd name="T72" fmla="*/ 0 w 744"/>
                <a:gd name="T73" fmla="*/ 0 h 736"/>
                <a:gd name="T74" fmla="*/ 0 w 744"/>
                <a:gd name="T75" fmla="*/ 0 h 736"/>
                <a:gd name="T76" fmla="*/ 0 w 744"/>
                <a:gd name="T77" fmla="*/ 0 h 736"/>
                <a:gd name="T78" fmla="*/ 0 w 744"/>
                <a:gd name="T79" fmla="*/ 0 h 736"/>
                <a:gd name="T80" fmla="*/ 0 w 744"/>
                <a:gd name="T81" fmla="*/ 0 h 736"/>
                <a:gd name="T82" fmla="*/ 0 w 744"/>
                <a:gd name="T83" fmla="*/ 0 h 736"/>
                <a:gd name="T84" fmla="*/ 0 w 744"/>
                <a:gd name="T85" fmla="*/ 0 h 736"/>
                <a:gd name="T86" fmla="*/ 0 w 744"/>
                <a:gd name="T87" fmla="*/ 0 h 736"/>
                <a:gd name="T88" fmla="*/ 0 w 744"/>
                <a:gd name="T89" fmla="*/ 0 h 736"/>
                <a:gd name="T90" fmla="*/ 0 w 744"/>
                <a:gd name="T91" fmla="*/ 0 h 736"/>
                <a:gd name="T92" fmla="*/ 0 w 744"/>
                <a:gd name="T93" fmla="*/ 0 h 736"/>
                <a:gd name="T94" fmla="*/ 0 w 744"/>
                <a:gd name="T95" fmla="*/ 0 h 736"/>
                <a:gd name="T96" fmla="*/ 0 w 744"/>
                <a:gd name="T97" fmla="*/ 0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2"/>
            <p:cNvSpPr>
              <a:spLocks/>
            </p:cNvSpPr>
            <p:nvPr/>
          </p:nvSpPr>
          <p:spPr bwMode="auto">
            <a:xfrm>
              <a:off x="594" y="1028"/>
              <a:ext cx="8" cy="10"/>
            </a:xfrm>
            <a:custGeom>
              <a:avLst/>
              <a:gdLst>
                <a:gd name="T0" fmla="*/ 0 w 68"/>
                <a:gd name="T1" fmla="*/ 0 h 82"/>
                <a:gd name="T2" fmla="*/ 0 w 68"/>
                <a:gd name="T3" fmla="*/ 0 h 82"/>
                <a:gd name="T4" fmla="*/ 0 w 68"/>
                <a:gd name="T5" fmla="*/ 0 h 82"/>
                <a:gd name="T6" fmla="*/ 0 w 68"/>
                <a:gd name="T7" fmla="*/ 0 h 82"/>
                <a:gd name="T8" fmla="*/ 0 w 68"/>
                <a:gd name="T9" fmla="*/ 0 h 82"/>
                <a:gd name="T10" fmla="*/ 0 w 68"/>
                <a:gd name="T11" fmla="*/ 0 h 82"/>
                <a:gd name="T12" fmla="*/ 0 w 68"/>
                <a:gd name="T13" fmla="*/ 0 h 82"/>
                <a:gd name="T14" fmla="*/ 0 w 68"/>
                <a:gd name="T15" fmla="*/ 0 h 82"/>
                <a:gd name="T16" fmla="*/ 0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3"/>
            <p:cNvSpPr>
              <a:spLocks/>
            </p:cNvSpPr>
            <p:nvPr/>
          </p:nvSpPr>
          <p:spPr bwMode="auto">
            <a:xfrm>
              <a:off x="579" y="1049"/>
              <a:ext cx="10" cy="12"/>
            </a:xfrm>
            <a:custGeom>
              <a:avLst/>
              <a:gdLst>
                <a:gd name="T0" fmla="*/ 0 w 78"/>
                <a:gd name="T1" fmla="*/ 0 h 92"/>
                <a:gd name="T2" fmla="*/ 0 w 78"/>
                <a:gd name="T3" fmla="*/ 0 h 92"/>
                <a:gd name="T4" fmla="*/ 0 w 78"/>
                <a:gd name="T5" fmla="*/ 0 h 92"/>
                <a:gd name="T6" fmla="*/ 0 w 78"/>
                <a:gd name="T7" fmla="*/ 0 h 92"/>
                <a:gd name="T8" fmla="*/ 0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4"/>
            <p:cNvSpPr>
              <a:spLocks/>
            </p:cNvSpPr>
            <p:nvPr/>
          </p:nvSpPr>
          <p:spPr bwMode="auto">
            <a:xfrm>
              <a:off x="652" y="1059"/>
              <a:ext cx="42" cy="53"/>
            </a:xfrm>
            <a:custGeom>
              <a:avLst/>
              <a:gdLst>
                <a:gd name="T0" fmla="*/ 0 w 343"/>
                <a:gd name="T1" fmla="*/ 0 h 421"/>
                <a:gd name="T2" fmla="*/ 0 w 343"/>
                <a:gd name="T3" fmla="*/ 0 h 421"/>
                <a:gd name="T4" fmla="*/ 0 w 343"/>
                <a:gd name="T5" fmla="*/ 0 h 421"/>
                <a:gd name="T6" fmla="*/ 0 w 343"/>
                <a:gd name="T7" fmla="*/ 0 h 421"/>
                <a:gd name="T8" fmla="*/ 0 w 343"/>
                <a:gd name="T9" fmla="*/ 0 h 421"/>
                <a:gd name="T10" fmla="*/ 0 w 343"/>
                <a:gd name="T11" fmla="*/ 0 h 421"/>
                <a:gd name="T12" fmla="*/ 0 w 343"/>
                <a:gd name="T13" fmla="*/ 0 h 421"/>
                <a:gd name="T14" fmla="*/ 0 w 343"/>
                <a:gd name="T15" fmla="*/ 0 h 421"/>
                <a:gd name="T16" fmla="*/ 0 w 343"/>
                <a:gd name="T17" fmla="*/ 0 h 421"/>
                <a:gd name="T18" fmla="*/ 0 w 343"/>
                <a:gd name="T19" fmla="*/ 0 h 421"/>
                <a:gd name="T20" fmla="*/ 0 w 343"/>
                <a:gd name="T21" fmla="*/ 0 h 421"/>
                <a:gd name="T22" fmla="*/ 0 w 343"/>
                <a:gd name="T23" fmla="*/ 0 h 421"/>
                <a:gd name="T24" fmla="*/ 0 w 343"/>
                <a:gd name="T25" fmla="*/ 0 h 421"/>
                <a:gd name="T26" fmla="*/ 0 w 343"/>
                <a:gd name="T27" fmla="*/ 0 h 421"/>
                <a:gd name="T28" fmla="*/ 0 w 343"/>
                <a:gd name="T29" fmla="*/ 0 h 421"/>
                <a:gd name="T30" fmla="*/ 0 w 343"/>
                <a:gd name="T31" fmla="*/ 0 h 421"/>
                <a:gd name="T32" fmla="*/ 0 w 343"/>
                <a:gd name="T33" fmla="*/ 0 h 421"/>
                <a:gd name="T34" fmla="*/ 0 w 343"/>
                <a:gd name="T35" fmla="*/ 0 h 421"/>
                <a:gd name="T36" fmla="*/ 0 w 343"/>
                <a:gd name="T37" fmla="*/ 0 h 421"/>
                <a:gd name="T38" fmla="*/ 0 w 343"/>
                <a:gd name="T39" fmla="*/ 0 h 421"/>
                <a:gd name="T40" fmla="*/ 0 w 343"/>
                <a:gd name="T41" fmla="*/ 0 h 421"/>
                <a:gd name="T42" fmla="*/ 0 w 343"/>
                <a:gd name="T43" fmla="*/ 0 h 421"/>
                <a:gd name="T44" fmla="*/ 0 w 343"/>
                <a:gd name="T45" fmla="*/ 0 h 421"/>
                <a:gd name="T46" fmla="*/ 0 w 343"/>
                <a:gd name="T47" fmla="*/ 0 h 421"/>
                <a:gd name="T48" fmla="*/ 0 w 343"/>
                <a:gd name="T49" fmla="*/ 0 h 421"/>
                <a:gd name="T50" fmla="*/ 0 w 343"/>
                <a:gd name="T51" fmla="*/ 0 h 421"/>
                <a:gd name="T52" fmla="*/ 0 w 343"/>
                <a:gd name="T53" fmla="*/ 0 h 421"/>
                <a:gd name="T54" fmla="*/ 0 w 343"/>
                <a:gd name="T55" fmla="*/ 0 h 421"/>
                <a:gd name="T56" fmla="*/ 0 w 343"/>
                <a:gd name="T57" fmla="*/ 0 h 421"/>
                <a:gd name="T58" fmla="*/ 0 w 343"/>
                <a:gd name="T59" fmla="*/ 0 h 421"/>
                <a:gd name="T60" fmla="*/ 0 w 343"/>
                <a:gd name="T61" fmla="*/ 0 h 421"/>
                <a:gd name="T62" fmla="*/ 0 w 343"/>
                <a:gd name="T63" fmla="*/ 0 h 421"/>
                <a:gd name="T64" fmla="*/ 0 w 343"/>
                <a:gd name="T65" fmla="*/ 0 h 421"/>
                <a:gd name="T66" fmla="*/ 0 w 343"/>
                <a:gd name="T67" fmla="*/ 0 h 421"/>
                <a:gd name="T68" fmla="*/ 0 w 343"/>
                <a:gd name="T69" fmla="*/ 0 h 421"/>
                <a:gd name="T70" fmla="*/ 0 w 343"/>
                <a:gd name="T71" fmla="*/ 0 h 421"/>
                <a:gd name="T72" fmla="*/ 0 w 343"/>
                <a:gd name="T73" fmla="*/ 0 h 421"/>
                <a:gd name="T74" fmla="*/ 0 w 343"/>
                <a:gd name="T75" fmla="*/ 0 h 421"/>
                <a:gd name="T76" fmla="*/ 0 w 343"/>
                <a:gd name="T77" fmla="*/ 0 h 421"/>
                <a:gd name="T78" fmla="*/ 0 w 343"/>
                <a:gd name="T79" fmla="*/ 0 h 421"/>
                <a:gd name="T80" fmla="*/ 0 w 343"/>
                <a:gd name="T81" fmla="*/ 0 h 421"/>
                <a:gd name="T82" fmla="*/ 0 w 343"/>
                <a:gd name="T83" fmla="*/ 0 h 421"/>
                <a:gd name="T84" fmla="*/ 0 w 343"/>
                <a:gd name="T85" fmla="*/ 0 h 421"/>
                <a:gd name="T86" fmla="*/ 0 w 343"/>
                <a:gd name="T87" fmla="*/ 0 h 421"/>
                <a:gd name="T88" fmla="*/ 0 w 343"/>
                <a:gd name="T89" fmla="*/ 0 h 421"/>
                <a:gd name="T90" fmla="*/ 0 w 343"/>
                <a:gd name="T91" fmla="*/ 0 h 421"/>
                <a:gd name="T92" fmla="*/ 0 w 343"/>
                <a:gd name="T93" fmla="*/ 0 h 421"/>
                <a:gd name="T94" fmla="*/ 0 w 343"/>
                <a:gd name="T95" fmla="*/ 0 h 421"/>
                <a:gd name="T96" fmla="*/ 0 w 343"/>
                <a:gd name="T97" fmla="*/ 0 h 421"/>
                <a:gd name="T98" fmla="*/ 0 w 343"/>
                <a:gd name="T99" fmla="*/ 0 h 421"/>
                <a:gd name="T100" fmla="*/ 0 w 343"/>
                <a:gd name="T101" fmla="*/ 0 h 421"/>
                <a:gd name="T102" fmla="*/ 0 w 343"/>
                <a:gd name="T103" fmla="*/ 0 h 421"/>
                <a:gd name="T104" fmla="*/ 0 w 343"/>
                <a:gd name="T105" fmla="*/ 0 h 421"/>
                <a:gd name="T106" fmla="*/ 0 w 343"/>
                <a:gd name="T107" fmla="*/ 0 h 421"/>
                <a:gd name="T108" fmla="*/ 0 w 343"/>
                <a:gd name="T109" fmla="*/ 0 h 421"/>
                <a:gd name="T110" fmla="*/ 0 w 343"/>
                <a:gd name="T111" fmla="*/ 0 h 421"/>
                <a:gd name="T112" fmla="*/ 0 w 343"/>
                <a:gd name="T113" fmla="*/ 0 h 421"/>
                <a:gd name="T114" fmla="*/ 0 w 343"/>
                <a:gd name="T115" fmla="*/ 0 h 421"/>
                <a:gd name="T116" fmla="*/ 0 w 343"/>
                <a:gd name="T117" fmla="*/ 0 h 421"/>
                <a:gd name="T118" fmla="*/ 0 w 343"/>
                <a:gd name="T119" fmla="*/ 0 h 421"/>
                <a:gd name="T120" fmla="*/ 0 w 343"/>
                <a:gd name="T121" fmla="*/ 0 h 421"/>
                <a:gd name="T122" fmla="*/ 0 w 343"/>
                <a:gd name="T123" fmla="*/ 0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5"/>
            <p:cNvSpPr>
              <a:spLocks/>
            </p:cNvSpPr>
            <p:nvPr/>
          </p:nvSpPr>
          <p:spPr bwMode="auto">
            <a:xfrm>
              <a:off x="644" y="1110"/>
              <a:ext cx="27" cy="14"/>
            </a:xfrm>
            <a:custGeom>
              <a:avLst/>
              <a:gdLst>
                <a:gd name="T0" fmla="*/ 0 w 218"/>
                <a:gd name="T1" fmla="*/ 0 h 112"/>
                <a:gd name="T2" fmla="*/ 0 w 218"/>
                <a:gd name="T3" fmla="*/ 0 h 112"/>
                <a:gd name="T4" fmla="*/ 0 w 218"/>
                <a:gd name="T5" fmla="*/ 0 h 112"/>
                <a:gd name="T6" fmla="*/ 0 w 218"/>
                <a:gd name="T7" fmla="*/ 0 h 112"/>
                <a:gd name="T8" fmla="*/ 0 w 218"/>
                <a:gd name="T9" fmla="*/ 0 h 112"/>
                <a:gd name="T10" fmla="*/ 0 w 218"/>
                <a:gd name="T11" fmla="*/ 0 h 112"/>
                <a:gd name="T12" fmla="*/ 0 w 218"/>
                <a:gd name="T13" fmla="*/ 0 h 112"/>
                <a:gd name="T14" fmla="*/ 0 w 218"/>
                <a:gd name="T15" fmla="*/ 0 h 112"/>
                <a:gd name="T16" fmla="*/ 0 w 218"/>
                <a:gd name="T17" fmla="*/ 0 h 112"/>
                <a:gd name="T18" fmla="*/ 0 w 218"/>
                <a:gd name="T19" fmla="*/ 0 h 112"/>
                <a:gd name="T20" fmla="*/ 0 w 218"/>
                <a:gd name="T21" fmla="*/ 0 h 112"/>
                <a:gd name="T22" fmla="*/ 0 w 218"/>
                <a:gd name="T23" fmla="*/ 0 h 112"/>
                <a:gd name="T24" fmla="*/ 0 w 218"/>
                <a:gd name="T25" fmla="*/ 0 h 112"/>
                <a:gd name="T26" fmla="*/ 0 w 218"/>
                <a:gd name="T27" fmla="*/ 0 h 112"/>
                <a:gd name="T28" fmla="*/ 0 w 218"/>
                <a:gd name="T29" fmla="*/ 0 h 112"/>
                <a:gd name="T30" fmla="*/ 0 w 218"/>
                <a:gd name="T31" fmla="*/ 0 h 112"/>
                <a:gd name="T32" fmla="*/ 0 w 218"/>
                <a:gd name="T33" fmla="*/ 0 h 112"/>
                <a:gd name="T34" fmla="*/ 0 w 218"/>
                <a:gd name="T35" fmla="*/ 0 h 112"/>
                <a:gd name="T36" fmla="*/ 0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6"/>
            <p:cNvSpPr>
              <a:spLocks noEditPoints="1"/>
            </p:cNvSpPr>
            <p:nvPr/>
          </p:nvSpPr>
          <p:spPr bwMode="auto">
            <a:xfrm>
              <a:off x="663" y="1071"/>
              <a:ext cx="70" cy="81"/>
            </a:xfrm>
            <a:custGeom>
              <a:avLst/>
              <a:gdLst>
                <a:gd name="T0" fmla="*/ 0 w 564"/>
                <a:gd name="T1" fmla="*/ 0 h 648"/>
                <a:gd name="T2" fmla="*/ 0 w 564"/>
                <a:gd name="T3" fmla="*/ 0 h 648"/>
                <a:gd name="T4" fmla="*/ 0 w 564"/>
                <a:gd name="T5" fmla="*/ 0 h 648"/>
                <a:gd name="T6" fmla="*/ 0 w 564"/>
                <a:gd name="T7" fmla="*/ 0 h 648"/>
                <a:gd name="T8" fmla="*/ 0 w 564"/>
                <a:gd name="T9" fmla="*/ 0 h 648"/>
                <a:gd name="T10" fmla="*/ 0 w 564"/>
                <a:gd name="T11" fmla="*/ 0 h 648"/>
                <a:gd name="T12" fmla="*/ 0 w 564"/>
                <a:gd name="T13" fmla="*/ 0 h 648"/>
                <a:gd name="T14" fmla="*/ 0 w 564"/>
                <a:gd name="T15" fmla="*/ 0 h 648"/>
                <a:gd name="T16" fmla="*/ 0 w 564"/>
                <a:gd name="T17" fmla="*/ 0 h 648"/>
                <a:gd name="T18" fmla="*/ 0 w 564"/>
                <a:gd name="T19" fmla="*/ 0 h 648"/>
                <a:gd name="T20" fmla="*/ 0 w 564"/>
                <a:gd name="T21" fmla="*/ 0 h 648"/>
                <a:gd name="T22" fmla="*/ 0 w 564"/>
                <a:gd name="T23" fmla="*/ 0 h 648"/>
                <a:gd name="T24" fmla="*/ 0 w 564"/>
                <a:gd name="T25" fmla="*/ 0 h 648"/>
                <a:gd name="T26" fmla="*/ 0 w 564"/>
                <a:gd name="T27" fmla="*/ 0 h 648"/>
                <a:gd name="T28" fmla="*/ 0 w 564"/>
                <a:gd name="T29" fmla="*/ 0 h 648"/>
                <a:gd name="T30" fmla="*/ 0 w 564"/>
                <a:gd name="T31" fmla="*/ 0 h 648"/>
                <a:gd name="T32" fmla="*/ 0 w 564"/>
                <a:gd name="T33" fmla="*/ 0 h 648"/>
                <a:gd name="T34" fmla="*/ 0 w 564"/>
                <a:gd name="T35" fmla="*/ 0 h 648"/>
                <a:gd name="T36" fmla="*/ 0 w 564"/>
                <a:gd name="T37" fmla="*/ 0 h 648"/>
                <a:gd name="T38" fmla="*/ 0 w 564"/>
                <a:gd name="T39" fmla="*/ 0 h 648"/>
                <a:gd name="T40" fmla="*/ 0 w 564"/>
                <a:gd name="T41" fmla="*/ 0 h 648"/>
                <a:gd name="T42" fmla="*/ 0 w 564"/>
                <a:gd name="T43" fmla="*/ 0 h 648"/>
                <a:gd name="T44" fmla="*/ 0 w 564"/>
                <a:gd name="T45" fmla="*/ 0 h 648"/>
                <a:gd name="T46" fmla="*/ 0 w 564"/>
                <a:gd name="T47" fmla="*/ 0 h 648"/>
                <a:gd name="T48" fmla="*/ 0 w 564"/>
                <a:gd name="T49" fmla="*/ 0 h 648"/>
                <a:gd name="T50" fmla="*/ 0 w 564"/>
                <a:gd name="T51" fmla="*/ 0 h 648"/>
                <a:gd name="T52" fmla="*/ 0 w 564"/>
                <a:gd name="T53" fmla="*/ 0 h 648"/>
                <a:gd name="T54" fmla="*/ 0 w 564"/>
                <a:gd name="T55" fmla="*/ 0 h 648"/>
                <a:gd name="T56" fmla="*/ 0 w 564"/>
                <a:gd name="T57" fmla="*/ 0 h 648"/>
                <a:gd name="T58" fmla="*/ 0 w 564"/>
                <a:gd name="T59" fmla="*/ 0 h 648"/>
                <a:gd name="T60" fmla="*/ 0 w 564"/>
                <a:gd name="T61" fmla="*/ 0 h 648"/>
                <a:gd name="T62" fmla="*/ 0 w 564"/>
                <a:gd name="T63" fmla="*/ 0 h 648"/>
                <a:gd name="T64" fmla="*/ 0 w 564"/>
                <a:gd name="T65" fmla="*/ 0 h 648"/>
                <a:gd name="T66" fmla="*/ 0 w 564"/>
                <a:gd name="T67" fmla="*/ 0 h 648"/>
                <a:gd name="T68" fmla="*/ 0 w 564"/>
                <a:gd name="T69" fmla="*/ 0 h 648"/>
                <a:gd name="T70" fmla="*/ 0 w 564"/>
                <a:gd name="T71" fmla="*/ 0 h 648"/>
                <a:gd name="T72" fmla="*/ 0 w 564"/>
                <a:gd name="T73" fmla="*/ 0 h 648"/>
                <a:gd name="T74" fmla="*/ 0 w 564"/>
                <a:gd name="T75" fmla="*/ 0 h 648"/>
                <a:gd name="T76" fmla="*/ 0 w 564"/>
                <a:gd name="T77" fmla="*/ 0 h 648"/>
                <a:gd name="T78" fmla="*/ 0 w 564"/>
                <a:gd name="T79" fmla="*/ 0 h 648"/>
                <a:gd name="T80" fmla="*/ 0 w 564"/>
                <a:gd name="T81" fmla="*/ 0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7"/>
            <p:cNvSpPr>
              <a:spLocks/>
            </p:cNvSpPr>
            <p:nvPr/>
          </p:nvSpPr>
          <p:spPr bwMode="auto">
            <a:xfrm>
              <a:off x="742" y="1092"/>
              <a:ext cx="38" cy="53"/>
            </a:xfrm>
            <a:custGeom>
              <a:avLst/>
              <a:gdLst>
                <a:gd name="T0" fmla="*/ 0 w 310"/>
                <a:gd name="T1" fmla="*/ 0 h 426"/>
                <a:gd name="T2" fmla="*/ 0 w 310"/>
                <a:gd name="T3" fmla="*/ 0 h 426"/>
                <a:gd name="T4" fmla="*/ 0 w 310"/>
                <a:gd name="T5" fmla="*/ 0 h 426"/>
                <a:gd name="T6" fmla="*/ 0 w 310"/>
                <a:gd name="T7" fmla="*/ 0 h 426"/>
                <a:gd name="T8" fmla="*/ 0 w 310"/>
                <a:gd name="T9" fmla="*/ 0 h 426"/>
                <a:gd name="T10" fmla="*/ 0 w 310"/>
                <a:gd name="T11" fmla="*/ 0 h 426"/>
                <a:gd name="T12" fmla="*/ 0 w 310"/>
                <a:gd name="T13" fmla="*/ 0 h 426"/>
                <a:gd name="T14" fmla="*/ 0 w 310"/>
                <a:gd name="T15" fmla="*/ 0 h 426"/>
                <a:gd name="T16" fmla="*/ 0 w 310"/>
                <a:gd name="T17" fmla="*/ 0 h 426"/>
                <a:gd name="T18" fmla="*/ 0 w 310"/>
                <a:gd name="T19" fmla="*/ 0 h 426"/>
                <a:gd name="T20" fmla="*/ 0 w 310"/>
                <a:gd name="T21" fmla="*/ 0 h 426"/>
                <a:gd name="T22" fmla="*/ 0 w 310"/>
                <a:gd name="T23" fmla="*/ 0 h 426"/>
                <a:gd name="T24" fmla="*/ 0 w 310"/>
                <a:gd name="T25" fmla="*/ 0 h 426"/>
                <a:gd name="T26" fmla="*/ 0 w 310"/>
                <a:gd name="T27" fmla="*/ 0 h 426"/>
                <a:gd name="T28" fmla="*/ 0 w 310"/>
                <a:gd name="T29" fmla="*/ 0 h 426"/>
                <a:gd name="T30" fmla="*/ 0 w 310"/>
                <a:gd name="T31" fmla="*/ 0 h 426"/>
                <a:gd name="T32" fmla="*/ 0 w 310"/>
                <a:gd name="T33" fmla="*/ 0 h 426"/>
                <a:gd name="T34" fmla="*/ 0 w 310"/>
                <a:gd name="T35" fmla="*/ 0 h 426"/>
                <a:gd name="T36" fmla="*/ 0 w 310"/>
                <a:gd name="T37" fmla="*/ 0 h 426"/>
                <a:gd name="T38" fmla="*/ 0 w 310"/>
                <a:gd name="T39" fmla="*/ 0 h 426"/>
                <a:gd name="T40" fmla="*/ 0 w 310"/>
                <a:gd name="T41" fmla="*/ 0 h 426"/>
                <a:gd name="T42" fmla="*/ 0 w 310"/>
                <a:gd name="T43" fmla="*/ 0 h 426"/>
                <a:gd name="T44" fmla="*/ 0 w 310"/>
                <a:gd name="T45" fmla="*/ 0 h 426"/>
                <a:gd name="T46" fmla="*/ 0 w 310"/>
                <a:gd name="T47" fmla="*/ 0 h 426"/>
                <a:gd name="T48" fmla="*/ 0 w 310"/>
                <a:gd name="T49" fmla="*/ 0 h 426"/>
                <a:gd name="T50" fmla="*/ 0 w 310"/>
                <a:gd name="T51" fmla="*/ 0 h 426"/>
                <a:gd name="T52" fmla="*/ 0 w 310"/>
                <a:gd name="T53" fmla="*/ 0 h 426"/>
                <a:gd name="T54" fmla="*/ 0 w 310"/>
                <a:gd name="T55" fmla="*/ 0 h 426"/>
                <a:gd name="T56" fmla="*/ 0 w 310"/>
                <a:gd name="T57" fmla="*/ 0 h 426"/>
                <a:gd name="T58" fmla="*/ 0 w 310"/>
                <a:gd name="T59" fmla="*/ 0 h 426"/>
                <a:gd name="T60" fmla="*/ 0 w 310"/>
                <a:gd name="T61" fmla="*/ 0 h 426"/>
                <a:gd name="T62" fmla="*/ 0 w 310"/>
                <a:gd name="T63" fmla="*/ 0 h 426"/>
                <a:gd name="T64" fmla="*/ 0 w 310"/>
                <a:gd name="T65" fmla="*/ 0 h 426"/>
                <a:gd name="T66" fmla="*/ 0 w 310"/>
                <a:gd name="T67" fmla="*/ 0 h 426"/>
                <a:gd name="T68" fmla="*/ 0 w 310"/>
                <a:gd name="T69" fmla="*/ 0 h 426"/>
                <a:gd name="T70" fmla="*/ 0 w 310"/>
                <a:gd name="T71" fmla="*/ 0 h 426"/>
                <a:gd name="T72" fmla="*/ 0 w 310"/>
                <a:gd name="T73" fmla="*/ 0 h 426"/>
                <a:gd name="T74" fmla="*/ 0 w 310"/>
                <a:gd name="T75" fmla="*/ 0 h 426"/>
                <a:gd name="T76" fmla="*/ 0 w 310"/>
                <a:gd name="T77" fmla="*/ 0 h 426"/>
                <a:gd name="T78" fmla="*/ 0 w 310"/>
                <a:gd name="T79" fmla="*/ 0 h 426"/>
                <a:gd name="T80" fmla="*/ 0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88"/>
            <p:cNvSpPr>
              <a:spLocks noEditPoints="1"/>
            </p:cNvSpPr>
            <p:nvPr/>
          </p:nvSpPr>
          <p:spPr bwMode="auto">
            <a:xfrm>
              <a:off x="776" y="1102"/>
              <a:ext cx="44" cy="46"/>
            </a:xfrm>
            <a:custGeom>
              <a:avLst/>
              <a:gdLst>
                <a:gd name="T0" fmla="*/ 0 w 347"/>
                <a:gd name="T1" fmla="*/ 0 h 368"/>
                <a:gd name="T2" fmla="*/ 0 w 347"/>
                <a:gd name="T3" fmla="*/ 0 h 368"/>
                <a:gd name="T4" fmla="*/ 0 w 347"/>
                <a:gd name="T5" fmla="*/ 0 h 368"/>
                <a:gd name="T6" fmla="*/ 0 w 347"/>
                <a:gd name="T7" fmla="*/ 0 h 368"/>
                <a:gd name="T8" fmla="*/ 0 w 347"/>
                <a:gd name="T9" fmla="*/ 0 h 368"/>
                <a:gd name="T10" fmla="*/ 0 w 347"/>
                <a:gd name="T11" fmla="*/ 0 h 368"/>
                <a:gd name="T12" fmla="*/ 0 w 347"/>
                <a:gd name="T13" fmla="*/ 0 h 368"/>
                <a:gd name="T14" fmla="*/ 0 w 347"/>
                <a:gd name="T15" fmla="*/ 0 h 368"/>
                <a:gd name="T16" fmla="*/ 0 w 347"/>
                <a:gd name="T17" fmla="*/ 0 h 368"/>
                <a:gd name="T18" fmla="*/ 0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89"/>
            <p:cNvSpPr>
              <a:spLocks/>
            </p:cNvSpPr>
            <p:nvPr/>
          </p:nvSpPr>
          <p:spPr bwMode="auto">
            <a:xfrm>
              <a:off x="790" y="1152"/>
              <a:ext cx="18" cy="25"/>
            </a:xfrm>
            <a:custGeom>
              <a:avLst/>
              <a:gdLst>
                <a:gd name="T0" fmla="*/ 0 w 142"/>
                <a:gd name="T1" fmla="*/ 0 h 201"/>
                <a:gd name="T2" fmla="*/ 0 w 142"/>
                <a:gd name="T3" fmla="*/ 0 h 201"/>
                <a:gd name="T4" fmla="*/ 0 w 142"/>
                <a:gd name="T5" fmla="*/ 0 h 201"/>
                <a:gd name="T6" fmla="*/ 0 w 142"/>
                <a:gd name="T7" fmla="*/ 0 h 201"/>
                <a:gd name="T8" fmla="*/ 0 w 142"/>
                <a:gd name="T9" fmla="*/ 0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90"/>
            <p:cNvSpPr>
              <a:spLocks/>
            </p:cNvSpPr>
            <p:nvPr/>
          </p:nvSpPr>
          <p:spPr bwMode="auto">
            <a:xfrm>
              <a:off x="737" y="1149"/>
              <a:ext cx="50" cy="22"/>
            </a:xfrm>
            <a:custGeom>
              <a:avLst/>
              <a:gdLst>
                <a:gd name="T0" fmla="*/ 0 w 407"/>
                <a:gd name="T1" fmla="*/ 0 h 177"/>
                <a:gd name="T2" fmla="*/ 0 w 407"/>
                <a:gd name="T3" fmla="*/ 0 h 177"/>
                <a:gd name="T4" fmla="*/ 0 w 407"/>
                <a:gd name="T5" fmla="*/ 0 h 177"/>
                <a:gd name="T6" fmla="*/ 0 w 407"/>
                <a:gd name="T7" fmla="*/ 0 h 177"/>
                <a:gd name="T8" fmla="*/ 0 w 407"/>
                <a:gd name="T9" fmla="*/ 0 h 177"/>
                <a:gd name="T10" fmla="*/ 0 w 407"/>
                <a:gd name="T11" fmla="*/ 0 h 177"/>
                <a:gd name="T12" fmla="*/ 0 w 407"/>
                <a:gd name="T13" fmla="*/ 0 h 177"/>
                <a:gd name="T14" fmla="*/ 0 w 407"/>
                <a:gd name="T15" fmla="*/ 0 h 177"/>
                <a:gd name="T16" fmla="*/ 0 w 407"/>
                <a:gd name="T17" fmla="*/ 0 h 177"/>
                <a:gd name="T18" fmla="*/ 0 w 407"/>
                <a:gd name="T19" fmla="*/ 0 h 177"/>
                <a:gd name="T20" fmla="*/ 0 w 407"/>
                <a:gd name="T21" fmla="*/ 0 h 177"/>
                <a:gd name="T22" fmla="*/ 0 w 407"/>
                <a:gd name="T23" fmla="*/ 0 h 177"/>
                <a:gd name="T24" fmla="*/ 0 w 407"/>
                <a:gd name="T25" fmla="*/ 0 h 177"/>
                <a:gd name="T26" fmla="*/ 0 w 407"/>
                <a:gd name="T27" fmla="*/ 0 h 177"/>
                <a:gd name="T28" fmla="*/ 0 w 407"/>
                <a:gd name="T29" fmla="*/ 0 h 177"/>
                <a:gd name="T30" fmla="*/ 0 w 407"/>
                <a:gd name="T31" fmla="*/ 0 h 177"/>
                <a:gd name="T32" fmla="*/ 0 w 407"/>
                <a:gd name="T33" fmla="*/ 0 h 177"/>
                <a:gd name="T34" fmla="*/ 0 w 407"/>
                <a:gd name="T35" fmla="*/ 0 h 177"/>
                <a:gd name="T36" fmla="*/ 0 w 407"/>
                <a:gd name="T37" fmla="*/ 0 h 177"/>
                <a:gd name="T38" fmla="*/ 0 w 407"/>
                <a:gd name="T39" fmla="*/ 0 h 177"/>
                <a:gd name="T40" fmla="*/ 0 w 407"/>
                <a:gd name="T41" fmla="*/ 0 h 177"/>
                <a:gd name="T42" fmla="*/ 0 w 407"/>
                <a:gd name="T43" fmla="*/ 0 h 177"/>
                <a:gd name="T44" fmla="*/ 0 w 407"/>
                <a:gd name="T45" fmla="*/ 0 h 177"/>
                <a:gd name="T46" fmla="*/ 0 w 407"/>
                <a:gd name="T47" fmla="*/ 0 h 177"/>
                <a:gd name="T48" fmla="*/ 0 w 407"/>
                <a:gd name="T49" fmla="*/ 0 h 177"/>
                <a:gd name="T50" fmla="*/ 0 w 407"/>
                <a:gd name="T51" fmla="*/ 0 h 177"/>
                <a:gd name="T52" fmla="*/ 0 w 407"/>
                <a:gd name="T53" fmla="*/ 0 h 177"/>
                <a:gd name="T54" fmla="*/ 0 w 407"/>
                <a:gd name="T55" fmla="*/ 0 h 177"/>
                <a:gd name="T56" fmla="*/ 0 w 407"/>
                <a:gd name="T57" fmla="*/ 0 h 177"/>
                <a:gd name="T58" fmla="*/ 0 w 407"/>
                <a:gd name="T59" fmla="*/ 0 h 177"/>
                <a:gd name="T60" fmla="*/ 0 w 407"/>
                <a:gd name="T61" fmla="*/ 0 h 177"/>
                <a:gd name="T62" fmla="*/ 0 w 407"/>
                <a:gd name="T63" fmla="*/ 0 h 177"/>
                <a:gd name="T64" fmla="*/ 0 w 407"/>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1"/>
            <p:cNvSpPr>
              <a:spLocks/>
            </p:cNvSpPr>
            <p:nvPr/>
          </p:nvSpPr>
          <p:spPr bwMode="auto">
            <a:xfrm>
              <a:off x="993" y="904"/>
              <a:ext cx="334" cy="259"/>
            </a:xfrm>
            <a:custGeom>
              <a:avLst/>
              <a:gdLst>
                <a:gd name="T0" fmla="*/ 0 w 2677"/>
                <a:gd name="T1" fmla="*/ 0 h 2067"/>
                <a:gd name="T2" fmla="*/ 0 w 2677"/>
                <a:gd name="T3" fmla="*/ 0 h 2067"/>
                <a:gd name="T4" fmla="*/ 0 w 2677"/>
                <a:gd name="T5" fmla="*/ 0 h 2067"/>
                <a:gd name="T6" fmla="*/ 0 w 2677"/>
                <a:gd name="T7" fmla="*/ 0 h 2067"/>
                <a:gd name="T8" fmla="*/ 0 w 2677"/>
                <a:gd name="T9" fmla="*/ 0 h 2067"/>
                <a:gd name="T10" fmla="*/ 0 w 2677"/>
                <a:gd name="T11" fmla="*/ 0 h 2067"/>
                <a:gd name="T12" fmla="*/ 0 w 2677"/>
                <a:gd name="T13" fmla="*/ 0 h 2067"/>
                <a:gd name="T14" fmla="*/ 0 w 2677"/>
                <a:gd name="T15" fmla="*/ 0 h 2067"/>
                <a:gd name="T16" fmla="*/ 0 w 2677"/>
                <a:gd name="T17" fmla="*/ 0 h 2067"/>
                <a:gd name="T18" fmla="*/ 0 w 2677"/>
                <a:gd name="T19" fmla="*/ 0 h 2067"/>
                <a:gd name="T20" fmla="*/ 0 w 2677"/>
                <a:gd name="T21" fmla="*/ 0 h 2067"/>
                <a:gd name="T22" fmla="*/ 0 w 2677"/>
                <a:gd name="T23" fmla="*/ 0 h 2067"/>
                <a:gd name="T24" fmla="*/ 0 w 2677"/>
                <a:gd name="T25" fmla="*/ 0 h 2067"/>
                <a:gd name="T26" fmla="*/ 0 w 2677"/>
                <a:gd name="T27" fmla="*/ 0 h 2067"/>
                <a:gd name="T28" fmla="*/ 0 w 2677"/>
                <a:gd name="T29" fmla="*/ 0 h 2067"/>
                <a:gd name="T30" fmla="*/ 0 w 2677"/>
                <a:gd name="T31" fmla="*/ 0 h 2067"/>
                <a:gd name="T32" fmla="*/ 0 w 2677"/>
                <a:gd name="T33" fmla="*/ 0 h 2067"/>
                <a:gd name="T34" fmla="*/ 0 w 2677"/>
                <a:gd name="T35" fmla="*/ 0 h 2067"/>
                <a:gd name="T36" fmla="*/ 0 w 2677"/>
                <a:gd name="T37" fmla="*/ 0 h 2067"/>
                <a:gd name="T38" fmla="*/ 0 w 2677"/>
                <a:gd name="T39" fmla="*/ 0 h 2067"/>
                <a:gd name="T40" fmla="*/ 0 w 2677"/>
                <a:gd name="T41" fmla="*/ 0 h 2067"/>
                <a:gd name="T42" fmla="*/ 0 w 2677"/>
                <a:gd name="T43" fmla="*/ 0 h 2067"/>
                <a:gd name="T44" fmla="*/ 0 w 2677"/>
                <a:gd name="T45" fmla="*/ 0 h 2067"/>
                <a:gd name="T46" fmla="*/ 0 w 2677"/>
                <a:gd name="T47" fmla="*/ 0 h 2067"/>
                <a:gd name="T48" fmla="*/ 0 w 2677"/>
                <a:gd name="T49" fmla="*/ 0 h 2067"/>
                <a:gd name="T50" fmla="*/ 0 w 2677"/>
                <a:gd name="T51" fmla="*/ 0 h 2067"/>
                <a:gd name="T52" fmla="*/ 0 w 2677"/>
                <a:gd name="T53" fmla="*/ 0 h 2067"/>
                <a:gd name="T54" fmla="*/ 0 w 2677"/>
                <a:gd name="T55" fmla="*/ 0 h 2067"/>
                <a:gd name="T56" fmla="*/ 0 w 2677"/>
                <a:gd name="T57" fmla="*/ 0 h 2067"/>
                <a:gd name="T58" fmla="*/ 0 w 2677"/>
                <a:gd name="T59" fmla="*/ 0 h 2067"/>
                <a:gd name="T60" fmla="*/ 0 w 2677"/>
                <a:gd name="T61" fmla="*/ 0 h 2067"/>
                <a:gd name="T62" fmla="*/ 0 w 2677"/>
                <a:gd name="T63" fmla="*/ 0 h 2067"/>
                <a:gd name="T64" fmla="*/ 0 w 2677"/>
                <a:gd name="T65" fmla="*/ 0 h 2067"/>
                <a:gd name="T66" fmla="*/ 0 w 2677"/>
                <a:gd name="T67" fmla="*/ 0 h 2067"/>
                <a:gd name="T68" fmla="*/ 0 w 2677"/>
                <a:gd name="T69" fmla="*/ 0 h 2067"/>
                <a:gd name="T70" fmla="*/ 0 w 2677"/>
                <a:gd name="T71" fmla="*/ 0 h 2067"/>
                <a:gd name="T72" fmla="*/ 0 w 2677"/>
                <a:gd name="T73" fmla="*/ 0 h 2067"/>
                <a:gd name="T74" fmla="*/ 0 w 2677"/>
                <a:gd name="T75" fmla="*/ 0 h 2067"/>
                <a:gd name="T76" fmla="*/ 0 w 2677"/>
                <a:gd name="T77" fmla="*/ 0 h 2067"/>
                <a:gd name="T78" fmla="*/ 0 w 2677"/>
                <a:gd name="T79" fmla="*/ 0 h 2067"/>
                <a:gd name="T80" fmla="*/ 0 w 2677"/>
                <a:gd name="T81" fmla="*/ 0 h 2067"/>
                <a:gd name="T82" fmla="*/ 0 w 2677"/>
                <a:gd name="T83" fmla="*/ 0 h 2067"/>
                <a:gd name="T84" fmla="*/ 0 w 2677"/>
                <a:gd name="T85" fmla="*/ 0 h 2067"/>
                <a:gd name="T86" fmla="*/ 0 w 2677"/>
                <a:gd name="T87" fmla="*/ 0 h 2067"/>
                <a:gd name="T88" fmla="*/ 0 w 2677"/>
                <a:gd name="T89" fmla="*/ 0 h 2067"/>
                <a:gd name="T90" fmla="*/ 0 w 2677"/>
                <a:gd name="T91" fmla="*/ 0 h 2067"/>
                <a:gd name="T92" fmla="*/ 0 w 2677"/>
                <a:gd name="T93" fmla="*/ 0 h 2067"/>
                <a:gd name="T94" fmla="*/ 0 w 2677"/>
                <a:gd name="T95" fmla="*/ 0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5" name="Rectangle 190"/>
          <p:cNvSpPr/>
          <p:nvPr/>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97" name="TextBox 192"/>
          <p:cNvSpPr txBox="1">
            <a:spLocks noChangeArrowheads="1"/>
          </p:cNvSpPr>
          <p:nvPr/>
        </p:nvSpPr>
        <p:spPr bwMode="auto">
          <a:xfrm>
            <a:off x="1905000" y="758825"/>
            <a:ext cx="308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400">
                <a:solidFill>
                  <a:schemeClr val="bg1"/>
                </a:solidFill>
                <a:cs typeface="Arial" charset="0"/>
              </a:rPr>
              <a:t>International Civil Aviation Organization</a:t>
            </a:r>
          </a:p>
        </p:txBody>
      </p:sp>
      <p:grpSp>
        <p:nvGrpSpPr>
          <p:cNvPr id="98" name="Group 2"/>
          <p:cNvGrpSpPr>
            <a:grpSpLocks noChangeAspect="1"/>
          </p:cNvGrpSpPr>
          <p:nvPr/>
        </p:nvGrpSpPr>
        <p:grpSpPr bwMode="auto">
          <a:xfrm>
            <a:off x="0" y="88900"/>
            <a:ext cx="1828800" cy="1498600"/>
            <a:chOff x="240" y="144"/>
            <a:chExt cx="1296" cy="1062"/>
          </a:xfrm>
          <a:solidFill>
            <a:schemeClr val="bg1"/>
          </a:solidFill>
        </p:grpSpPr>
        <p:sp>
          <p:nvSpPr>
            <p:cNvPr id="9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8" name="Date Placeholder 3"/>
          <p:cNvSpPr>
            <a:spLocks noGrp="1"/>
          </p:cNvSpPr>
          <p:nvPr>
            <p:ph type="dt" sz="half" idx="10"/>
          </p:nvPr>
        </p:nvSpPr>
        <p:spPr/>
        <p:txBody>
          <a:bodyPr/>
          <a:lstStyle>
            <a:lvl1pPr>
              <a:defRPr/>
            </a:lvl1pPr>
          </a:lstStyle>
          <a:p>
            <a:r>
              <a:rPr lang="en-US"/>
              <a:t>4-5 Sep 2018</a:t>
            </a:r>
          </a:p>
        </p:txBody>
      </p:sp>
      <p:sp>
        <p:nvSpPr>
          <p:cNvPr id="189" name="Footer Placeholder 4"/>
          <p:cNvSpPr>
            <a:spLocks noGrp="1"/>
          </p:cNvSpPr>
          <p:nvPr>
            <p:ph type="ftr" sz="quarter" idx="11"/>
          </p:nvPr>
        </p:nvSpPr>
        <p:spPr/>
        <p:txBody>
          <a:bodyPr/>
          <a:lstStyle>
            <a:lvl1pPr>
              <a:defRPr/>
            </a:lvl1pPr>
          </a:lstStyle>
          <a:p>
            <a:r>
              <a:rPr lang="en-US"/>
              <a:t>ICAO WRC-19 Positions</a:t>
            </a:r>
          </a:p>
        </p:txBody>
      </p:sp>
      <p:sp>
        <p:nvSpPr>
          <p:cNvPr id="190"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282524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_White">
    <p:spTree>
      <p:nvGrpSpPr>
        <p:cNvPr id="1" name=""/>
        <p:cNvGrpSpPr/>
        <p:nvPr/>
      </p:nvGrpSpPr>
      <p:grpSpPr>
        <a:xfrm>
          <a:off x="0" y="0"/>
          <a:ext cx="0" cy="0"/>
          <a:chOff x="0" y="0"/>
          <a:chExt cx="0" cy="0"/>
        </a:xfrm>
      </p:grpSpPr>
      <p:pic>
        <p:nvPicPr>
          <p:cNvPr id="2"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r>
              <a:rPr lang="en-US"/>
              <a:t>4-5 Sep 2018</a:t>
            </a:r>
          </a:p>
        </p:txBody>
      </p:sp>
      <p:sp>
        <p:nvSpPr>
          <p:cNvPr id="4" name="Footer Placeholder 3"/>
          <p:cNvSpPr>
            <a:spLocks noGrp="1"/>
          </p:cNvSpPr>
          <p:nvPr>
            <p:ph type="ftr" sz="quarter" idx="11"/>
          </p:nvPr>
        </p:nvSpPr>
        <p:spPr/>
        <p:txBody>
          <a:bodyPr/>
          <a:lstStyle>
            <a:lvl1pPr>
              <a:defRPr/>
            </a:lvl1pPr>
          </a:lstStyle>
          <a:p>
            <a:r>
              <a:rPr lang="en-US"/>
              <a:t>ICAO WRC-19 Positions</a:t>
            </a:r>
          </a:p>
        </p:txBody>
      </p:sp>
      <p:sp>
        <p:nvSpPr>
          <p:cNvPr id="5" name="Slide Number Placeholder 4"/>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422681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_White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30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noChangeAspect="1"/>
          </p:cNvGrpSpPr>
          <p:nvPr/>
        </p:nvGrpSpPr>
        <p:grpSpPr bwMode="auto">
          <a:xfrm>
            <a:off x="3017520" y="304800"/>
            <a:ext cx="411480" cy="337185"/>
            <a:chOff x="240" y="144"/>
            <a:chExt cx="1296" cy="1062"/>
          </a:xfrm>
          <a:solidFill>
            <a:srgbClr val="E4EDF8"/>
          </a:solidFill>
        </p:grpSpPr>
        <p:sp>
          <p:nvSpPr>
            <p:cNvPr id="7"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57200" y="273050"/>
            <a:ext cx="3008313" cy="1162050"/>
          </a:xfrm>
          <a:solidFill>
            <a:srgbClr val="2C6ABA"/>
          </a:solidFill>
        </p:spPr>
        <p:txBody>
          <a:bodyPr lIns="45720" rIns="45720"/>
          <a:lstStyle>
            <a:lvl1pPr marL="0"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6" name="Date Placeholder 4"/>
          <p:cNvSpPr>
            <a:spLocks noGrp="1"/>
          </p:cNvSpPr>
          <p:nvPr>
            <p:ph type="dt" sz="half" idx="10"/>
          </p:nvPr>
        </p:nvSpPr>
        <p:spPr/>
        <p:txBody>
          <a:bodyPr/>
          <a:lstStyle>
            <a:lvl1pPr>
              <a:defRPr/>
            </a:lvl1pPr>
          </a:lstStyle>
          <a:p>
            <a:r>
              <a:rPr lang="en-US"/>
              <a:t>4-5 Sep 2018</a:t>
            </a:r>
          </a:p>
        </p:txBody>
      </p:sp>
      <p:sp>
        <p:nvSpPr>
          <p:cNvPr id="97" name="Footer Placeholder 5"/>
          <p:cNvSpPr>
            <a:spLocks noGrp="1"/>
          </p:cNvSpPr>
          <p:nvPr>
            <p:ph type="ftr" sz="quarter" idx="11"/>
          </p:nvPr>
        </p:nvSpPr>
        <p:spPr/>
        <p:txBody>
          <a:bodyPr/>
          <a:lstStyle>
            <a:lvl1pPr>
              <a:defRPr/>
            </a:lvl1pPr>
          </a:lstStyle>
          <a:p>
            <a:r>
              <a:rPr lang="en-US"/>
              <a:t>ICAO WRC-19 Positions</a:t>
            </a:r>
          </a:p>
        </p:txBody>
      </p:sp>
      <p:sp>
        <p:nvSpPr>
          <p:cNvPr id="98" name="Slide Number Placeholder 6"/>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3565935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47799"/>
            <a:ext cx="5486400" cy="3279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t>4-5 Sep 2018</a:t>
            </a:r>
          </a:p>
        </p:txBody>
      </p:sp>
      <p:sp>
        <p:nvSpPr>
          <p:cNvPr id="6" name="Footer Placeholder 4"/>
          <p:cNvSpPr>
            <a:spLocks noGrp="1"/>
          </p:cNvSpPr>
          <p:nvPr>
            <p:ph type="ftr" sz="quarter" idx="11"/>
          </p:nvPr>
        </p:nvSpPr>
        <p:spPr/>
        <p:txBody>
          <a:bodyPr/>
          <a:lstStyle>
            <a:lvl1pPr>
              <a:defRPr/>
            </a:lvl1pPr>
          </a:lstStyle>
          <a:p>
            <a:r>
              <a:rPr lang="en-US"/>
              <a:t>ICAO WRC-19 Positions</a:t>
            </a:r>
          </a:p>
        </p:txBody>
      </p:sp>
      <p:sp>
        <p:nvSpPr>
          <p:cNvPr id="7"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494127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4-5 Sep 2018</a:t>
            </a:r>
          </a:p>
        </p:txBody>
      </p:sp>
      <p:sp>
        <p:nvSpPr>
          <p:cNvPr id="5" name="Footer Placeholder 4"/>
          <p:cNvSpPr>
            <a:spLocks noGrp="1"/>
          </p:cNvSpPr>
          <p:nvPr>
            <p:ph type="ftr" sz="quarter" idx="11"/>
          </p:nvPr>
        </p:nvSpPr>
        <p:spPr/>
        <p:txBody>
          <a:bodyPr/>
          <a:lstStyle>
            <a:lvl1pPr>
              <a:defRPr/>
            </a:lvl1pPr>
          </a:lstStyle>
          <a:p>
            <a:r>
              <a:rPr lang="en-US"/>
              <a:t>ICAO WRC-19 Positions</a:t>
            </a:r>
          </a:p>
        </p:txBody>
      </p:sp>
      <p:sp>
        <p:nvSpPr>
          <p:cNvPr id="6"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63413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noChangeAspect="1"/>
          </p:cNvGrpSpPr>
          <p:nvPr/>
        </p:nvGrpSpPr>
        <p:grpSpPr bwMode="auto">
          <a:xfrm rot="-5400000" flipH="1" flipV="1">
            <a:off x="8014494" y="5004594"/>
            <a:ext cx="1116012" cy="914400"/>
            <a:chOff x="240" y="144"/>
            <a:chExt cx="1296" cy="1062"/>
          </a:xfrm>
        </p:grpSpPr>
        <p:sp>
          <p:nvSpPr>
            <p:cNvPr id="6" name="Freeform 3"/>
            <p:cNvSpPr>
              <a:spLocks/>
            </p:cNvSpPr>
            <p:nvPr/>
          </p:nvSpPr>
          <p:spPr bwMode="auto">
            <a:xfrm>
              <a:off x="420" y="425"/>
              <a:ext cx="74" cy="42"/>
            </a:xfrm>
            <a:custGeom>
              <a:avLst/>
              <a:gdLst>
                <a:gd name="T0" fmla="*/ 0 w 592"/>
                <a:gd name="T1" fmla="*/ 0 h 339"/>
                <a:gd name="T2" fmla="*/ 0 w 592"/>
                <a:gd name="T3" fmla="*/ 0 h 339"/>
                <a:gd name="T4" fmla="*/ 0 w 592"/>
                <a:gd name="T5" fmla="*/ 0 h 339"/>
                <a:gd name="T6" fmla="*/ 0 w 592"/>
                <a:gd name="T7" fmla="*/ 0 h 339"/>
                <a:gd name="T8" fmla="*/ 0 w 592"/>
                <a:gd name="T9" fmla="*/ 0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4"/>
            <p:cNvSpPr>
              <a:spLocks/>
            </p:cNvSpPr>
            <p:nvPr/>
          </p:nvSpPr>
          <p:spPr bwMode="auto">
            <a:xfrm>
              <a:off x="450" y="350"/>
              <a:ext cx="79" cy="79"/>
            </a:xfrm>
            <a:custGeom>
              <a:avLst/>
              <a:gdLst>
                <a:gd name="T0" fmla="*/ 0 w 634"/>
                <a:gd name="T1" fmla="*/ 0 h 632"/>
                <a:gd name="T2" fmla="*/ 0 w 634"/>
                <a:gd name="T3" fmla="*/ 0 h 632"/>
                <a:gd name="T4" fmla="*/ 0 w 634"/>
                <a:gd name="T5" fmla="*/ 0 h 632"/>
                <a:gd name="T6" fmla="*/ 0 w 634"/>
                <a:gd name="T7" fmla="*/ 0 h 632"/>
                <a:gd name="T8" fmla="*/ 0 w 634"/>
                <a:gd name="T9" fmla="*/ 0 h 632"/>
                <a:gd name="T10" fmla="*/ 0 w 634"/>
                <a:gd name="T11" fmla="*/ 0 h 632"/>
                <a:gd name="T12" fmla="*/ 0 w 634"/>
                <a:gd name="T13" fmla="*/ 0 h 632"/>
                <a:gd name="T14" fmla="*/ 0 w 634"/>
                <a:gd name="T15" fmla="*/ 0 h 632"/>
                <a:gd name="T16" fmla="*/ 0 w 634"/>
                <a:gd name="T17" fmla="*/ 0 h 632"/>
                <a:gd name="T18" fmla="*/ 0 w 634"/>
                <a:gd name="T19" fmla="*/ 0 h 632"/>
                <a:gd name="T20" fmla="*/ 0 w 634"/>
                <a:gd name="T21" fmla="*/ 0 h 632"/>
                <a:gd name="T22" fmla="*/ 0 w 634"/>
                <a:gd name="T23" fmla="*/ 0 h 632"/>
                <a:gd name="T24" fmla="*/ 0 w 634"/>
                <a:gd name="T25" fmla="*/ 0 h 632"/>
                <a:gd name="T26" fmla="*/ 0 w 634"/>
                <a:gd name="T27" fmla="*/ 0 h 632"/>
                <a:gd name="T28" fmla="*/ 0 w 634"/>
                <a:gd name="T29" fmla="*/ 0 h 632"/>
                <a:gd name="T30" fmla="*/ 0 w 634"/>
                <a:gd name="T31" fmla="*/ 0 h 632"/>
                <a:gd name="T32" fmla="*/ 0 w 634"/>
                <a:gd name="T33" fmla="*/ 0 h 632"/>
                <a:gd name="T34" fmla="*/ 0 w 634"/>
                <a:gd name="T35" fmla="*/ 0 h 632"/>
                <a:gd name="T36" fmla="*/ 0 w 634"/>
                <a:gd name="T37" fmla="*/ 0 h 632"/>
                <a:gd name="T38" fmla="*/ 0 w 634"/>
                <a:gd name="T39" fmla="*/ 0 h 632"/>
                <a:gd name="T40" fmla="*/ 0 w 634"/>
                <a:gd name="T41" fmla="*/ 0 h 632"/>
                <a:gd name="T42" fmla="*/ 0 w 634"/>
                <a:gd name="T43" fmla="*/ 0 h 632"/>
                <a:gd name="T44" fmla="*/ 0 w 634"/>
                <a:gd name="T45" fmla="*/ 0 h 632"/>
                <a:gd name="T46" fmla="*/ 0 w 634"/>
                <a:gd name="T47" fmla="*/ 0 h 632"/>
                <a:gd name="T48" fmla="*/ 0 w 634"/>
                <a:gd name="T49" fmla="*/ 0 h 632"/>
                <a:gd name="T50" fmla="*/ 0 w 634"/>
                <a:gd name="T51" fmla="*/ 0 h 632"/>
                <a:gd name="T52" fmla="*/ 0 w 634"/>
                <a:gd name="T53" fmla="*/ 0 h 632"/>
                <a:gd name="T54" fmla="*/ 0 w 634"/>
                <a:gd name="T55" fmla="*/ 0 h 632"/>
                <a:gd name="T56" fmla="*/ 0 w 634"/>
                <a:gd name="T57" fmla="*/ 0 h 632"/>
                <a:gd name="T58" fmla="*/ 0 w 634"/>
                <a:gd name="T59" fmla="*/ 0 h 632"/>
                <a:gd name="T60" fmla="*/ 0 w 634"/>
                <a:gd name="T61" fmla="*/ 0 h 632"/>
                <a:gd name="T62" fmla="*/ 0 w 634"/>
                <a:gd name="T63" fmla="*/ 0 h 632"/>
                <a:gd name="T64" fmla="*/ 0 w 634"/>
                <a:gd name="T65" fmla="*/ 0 h 632"/>
                <a:gd name="T66" fmla="*/ 0 w 634"/>
                <a:gd name="T67" fmla="*/ 0 h 632"/>
                <a:gd name="T68" fmla="*/ 0 w 634"/>
                <a:gd name="T69" fmla="*/ 0 h 632"/>
                <a:gd name="T70" fmla="*/ 0 w 634"/>
                <a:gd name="T71" fmla="*/ 0 h 632"/>
                <a:gd name="T72" fmla="*/ 0 w 634"/>
                <a:gd name="T73" fmla="*/ 0 h 632"/>
                <a:gd name="T74" fmla="*/ 0 w 634"/>
                <a:gd name="T75" fmla="*/ 0 h 632"/>
                <a:gd name="T76" fmla="*/ 0 w 634"/>
                <a:gd name="T77" fmla="*/ 0 h 632"/>
                <a:gd name="T78" fmla="*/ 0 w 634"/>
                <a:gd name="T79" fmla="*/ 0 h 632"/>
                <a:gd name="T80" fmla="*/ 0 w 634"/>
                <a:gd name="T81" fmla="*/ 0 h 632"/>
                <a:gd name="T82" fmla="*/ 0 w 634"/>
                <a:gd name="T83" fmla="*/ 0 h 632"/>
                <a:gd name="T84" fmla="*/ 0 w 634"/>
                <a:gd name="T85" fmla="*/ 0 h 632"/>
                <a:gd name="T86" fmla="*/ 0 w 634"/>
                <a:gd name="T87" fmla="*/ 0 h 632"/>
                <a:gd name="T88" fmla="*/ 0 w 634"/>
                <a:gd name="T89" fmla="*/ 0 h 632"/>
                <a:gd name="T90" fmla="*/ 0 w 634"/>
                <a:gd name="T91" fmla="*/ 0 h 632"/>
                <a:gd name="T92" fmla="*/ 0 w 634"/>
                <a:gd name="T93" fmla="*/ 0 h 632"/>
                <a:gd name="T94" fmla="*/ 0 w 634"/>
                <a:gd name="T95" fmla="*/ 0 h 632"/>
                <a:gd name="T96" fmla="*/ 0 w 634"/>
                <a:gd name="T97" fmla="*/ 0 h 632"/>
                <a:gd name="T98" fmla="*/ 0 w 634"/>
                <a:gd name="T99" fmla="*/ 0 h 632"/>
                <a:gd name="T100" fmla="*/ 0 w 634"/>
                <a:gd name="T101" fmla="*/ 0 h 632"/>
                <a:gd name="T102" fmla="*/ 0 w 634"/>
                <a:gd name="T103" fmla="*/ 0 h 632"/>
                <a:gd name="T104" fmla="*/ 0 w 634"/>
                <a:gd name="T105" fmla="*/ 0 h 632"/>
                <a:gd name="T106" fmla="*/ 0 w 634"/>
                <a:gd name="T107" fmla="*/ 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5"/>
            <p:cNvSpPr>
              <a:spLocks noEditPoints="1"/>
            </p:cNvSpPr>
            <p:nvPr/>
          </p:nvSpPr>
          <p:spPr bwMode="auto">
            <a:xfrm>
              <a:off x="509" y="298"/>
              <a:ext cx="81" cy="81"/>
            </a:xfrm>
            <a:custGeom>
              <a:avLst/>
              <a:gdLst>
                <a:gd name="T0" fmla="*/ 0 w 653"/>
                <a:gd name="T1" fmla="*/ 0 h 653"/>
                <a:gd name="T2" fmla="*/ 0 w 653"/>
                <a:gd name="T3" fmla="*/ 0 h 653"/>
                <a:gd name="T4" fmla="*/ 0 w 653"/>
                <a:gd name="T5" fmla="*/ 0 h 653"/>
                <a:gd name="T6" fmla="*/ 0 w 653"/>
                <a:gd name="T7" fmla="*/ 0 h 653"/>
                <a:gd name="T8" fmla="*/ 0 w 653"/>
                <a:gd name="T9" fmla="*/ 0 h 653"/>
                <a:gd name="T10" fmla="*/ 0 w 653"/>
                <a:gd name="T11" fmla="*/ 0 h 653"/>
                <a:gd name="T12" fmla="*/ 0 w 653"/>
                <a:gd name="T13" fmla="*/ 0 h 653"/>
                <a:gd name="T14" fmla="*/ 0 w 653"/>
                <a:gd name="T15" fmla="*/ 0 h 653"/>
                <a:gd name="T16" fmla="*/ 0 w 653"/>
                <a:gd name="T17" fmla="*/ 0 h 653"/>
                <a:gd name="T18" fmla="*/ 0 w 653"/>
                <a:gd name="T19" fmla="*/ 0 h 653"/>
                <a:gd name="T20" fmla="*/ 0 w 653"/>
                <a:gd name="T21" fmla="*/ 0 h 653"/>
                <a:gd name="T22" fmla="*/ 0 w 653"/>
                <a:gd name="T23" fmla="*/ 0 h 653"/>
                <a:gd name="T24" fmla="*/ 0 w 653"/>
                <a:gd name="T25" fmla="*/ 0 h 653"/>
                <a:gd name="T26" fmla="*/ 0 w 653"/>
                <a:gd name="T27" fmla="*/ 0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6"/>
            <p:cNvSpPr>
              <a:spLocks noEditPoints="1"/>
            </p:cNvSpPr>
            <p:nvPr/>
          </p:nvSpPr>
          <p:spPr bwMode="auto">
            <a:xfrm>
              <a:off x="562" y="234"/>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noEditPoints="1"/>
            </p:cNvSpPr>
            <p:nvPr/>
          </p:nvSpPr>
          <p:spPr bwMode="auto">
            <a:xfrm>
              <a:off x="665" y="216"/>
              <a:ext cx="30" cy="29"/>
            </a:xfrm>
            <a:custGeom>
              <a:avLst/>
              <a:gdLst>
                <a:gd name="T0" fmla="*/ 0 w 236"/>
                <a:gd name="T1" fmla="*/ 0 h 236"/>
                <a:gd name="T2" fmla="*/ 0 w 236"/>
                <a:gd name="T3" fmla="*/ 0 h 236"/>
                <a:gd name="T4" fmla="*/ 0 w 236"/>
                <a:gd name="T5" fmla="*/ 0 h 236"/>
                <a:gd name="T6" fmla="*/ 0 w 236"/>
                <a:gd name="T7" fmla="*/ 0 h 236"/>
                <a:gd name="T8" fmla="*/ 0 w 236"/>
                <a:gd name="T9" fmla="*/ 0 h 236"/>
                <a:gd name="T10" fmla="*/ 0 w 236"/>
                <a:gd name="T11" fmla="*/ 0 h 236"/>
                <a:gd name="T12" fmla="*/ 0 w 236"/>
                <a:gd name="T13" fmla="*/ 0 h 236"/>
                <a:gd name="T14" fmla="*/ 0 w 236"/>
                <a:gd name="T15" fmla="*/ 0 h 236"/>
                <a:gd name="T16" fmla="*/ 0 w 236"/>
                <a:gd name="T17" fmla="*/ 0 h 236"/>
                <a:gd name="T18" fmla="*/ 0 w 236"/>
                <a:gd name="T19" fmla="*/ 0 h 236"/>
                <a:gd name="T20" fmla="*/ 0 w 236"/>
                <a:gd name="T21" fmla="*/ 0 h 236"/>
                <a:gd name="T22" fmla="*/ 0 w 236"/>
                <a:gd name="T23" fmla="*/ 0 h 236"/>
                <a:gd name="T24" fmla="*/ 0 w 236"/>
                <a:gd name="T25" fmla="*/ 0 h 236"/>
                <a:gd name="T26" fmla="*/ 0 w 236"/>
                <a:gd name="T27" fmla="*/ 0 h 236"/>
                <a:gd name="T28" fmla="*/ 0 w 236"/>
                <a:gd name="T29" fmla="*/ 0 h 236"/>
                <a:gd name="T30" fmla="*/ 0 w 236"/>
                <a:gd name="T31" fmla="*/ 0 h 236"/>
                <a:gd name="T32" fmla="*/ 0 w 236"/>
                <a:gd name="T33" fmla="*/ 0 h 236"/>
                <a:gd name="T34" fmla="*/ 0 w 236"/>
                <a:gd name="T35" fmla="*/ 0 h 236"/>
                <a:gd name="T36" fmla="*/ 0 w 236"/>
                <a:gd name="T37" fmla="*/ 0 h 236"/>
                <a:gd name="T38" fmla="*/ 0 w 236"/>
                <a:gd name="T39" fmla="*/ 0 h 236"/>
                <a:gd name="T40" fmla="*/ 0 w 236"/>
                <a:gd name="T41" fmla="*/ 0 h 236"/>
                <a:gd name="T42" fmla="*/ 0 w 236"/>
                <a:gd name="T43" fmla="*/ 0 h 236"/>
                <a:gd name="T44" fmla="*/ 0 w 236"/>
                <a:gd name="T45" fmla="*/ 0 h 236"/>
                <a:gd name="T46" fmla="*/ 0 w 236"/>
                <a:gd name="T47" fmla="*/ 0 h 236"/>
                <a:gd name="T48" fmla="*/ 0 w 236"/>
                <a:gd name="T49" fmla="*/ 0 h 236"/>
                <a:gd name="T50" fmla="*/ 0 w 236"/>
                <a:gd name="T51" fmla="*/ 0 h 236"/>
                <a:gd name="T52" fmla="*/ 0 w 236"/>
                <a:gd name="T53" fmla="*/ 0 h 236"/>
                <a:gd name="T54" fmla="*/ 0 w 236"/>
                <a:gd name="T55" fmla="*/ 0 h 236"/>
                <a:gd name="T56" fmla="*/ 0 w 236"/>
                <a:gd name="T57" fmla="*/ 0 h 236"/>
                <a:gd name="T58" fmla="*/ 0 w 236"/>
                <a:gd name="T59" fmla="*/ 0 h 236"/>
                <a:gd name="T60" fmla="*/ 0 w 236"/>
                <a:gd name="T61" fmla="*/ 0 h 236"/>
                <a:gd name="T62" fmla="*/ 0 w 236"/>
                <a:gd name="T63" fmla="*/ 0 h 236"/>
                <a:gd name="T64" fmla="*/ 0 w 236"/>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8"/>
            <p:cNvSpPr>
              <a:spLocks noEditPoints="1"/>
            </p:cNvSpPr>
            <p:nvPr/>
          </p:nvSpPr>
          <p:spPr bwMode="auto">
            <a:xfrm>
              <a:off x="728" y="157"/>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9"/>
            <p:cNvSpPr>
              <a:spLocks noEditPoints="1"/>
            </p:cNvSpPr>
            <p:nvPr/>
          </p:nvSpPr>
          <p:spPr bwMode="auto">
            <a:xfrm>
              <a:off x="821" y="145"/>
              <a:ext cx="68" cy="78"/>
            </a:xfrm>
            <a:custGeom>
              <a:avLst/>
              <a:gdLst>
                <a:gd name="T0" fmla="*/ 0 w 543"/>
                <a:gd name="T1" fmla="*/ 0 h 631"/>
                <a:gd name="T2" fmla="*/ 0 w 543"/>
                <a:gd name="T3" fmla="*/ 0 h 631"/>
                <a:gd name="T4" fmla="*/ 0 w 543"/>
                <a:gd name="T5" fmla="*/ 0 h 631"/>
                <a:gd name="T6" fmla="*/ 0 w 543"/>
                <a:gd name="T7" fmla="*/ 0 h 631"/>
                <a:gd name="T8" fmla="*/ 0 w 543"/>
                <a:gd name="T9" fmla="*/ 0 h 631"/>
                <a:gd name="T10" fmla="*/ 0 w 543"/>
                <a:gd name="T11" fmla="*/ 0 h 631"/>
                <a:gd name="T12" fmla="*/ 0 w 543"/>
                <a:gd name="T13" fmla="*/ 0 h 631"/>
                <a:gd name="T14" fmla="*/ 0 w 543"/>
                <a:gd name="T15" fmla="*/ 0 h 631"/>
                <a:gd name="T16" fmla="*/ 0 w 543"/>
                <a:gd name="T17" fmla="*/ 0 h 631"/>
                <a:gd name="T18" fmla="*/ 0 w 543"/>
                <a:gd name="T19" fmla="*/ 0 h 631"/>
                <a:gd name="T20" fmla="*/ 0 w 543"/>
                <a:gd name="T21" fmla="*/ 0 h 631"/>
                <a:gd name="T22" fmla="*/ 0 w 543"/>
                <a:gd name="T23" fmla="*/ 0 h 631"/>
                <a:gd name="T24" fmla="*/ 0 w 543"/>
                <a:gd name="T25" fmla="*/ 0 h 631"/>
                <a:gd name="T26" fmla="*/ 0 w 543"/>
                <a:gd name="T27" fmla="*/ 0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p:nvSpPr>
          <p:spPr bwMode="auto">
            <a:xfrm>
              <a:off x="898" y="144"/>
              <a:ext cx="75" cy="79"/>
            </a:xfrm>
            <a:custGeom>
              <a:avLst/>
              <a:gdLst>
                <a:gd name="T0" fmla="*/ 0 w 605"/>
                <a:gd name="T1" fmla="*/ 0 h 634"/>
                <a:gd name="T2" fmla="*/ 0 w 605"/>
                <a:gd name="T3" fmla="*/ 0 h 634"/>
                <a:gd name="T4" fmla="*/ 0 w 605"/>
                <a:gd name="T5" fmla="*/ 0 h 634"/>
                <a:gd name="T6" fmla="*/ 0 w 605"/>
                <a:gd name="T7" fmla="*/ 0 h 634"/>
                <a:gd name="T8" fmla="*/ 0 w 605"/>
                <a:gd name="T9" fmla="*/ 0 h 634"/>
                <a:gd name="T10" fmla="*/ 0 w 605"/>
                <a:gd name="T11" fmla="*/ 0 h 634"/>
                <a:gd name="T12" fmla="*/ 0 w 605"/>
                <a:gd name="T13" fmla="*/ 0 h 634"/>
                <a:gd name="T14" fmla="*/ 0 w 605"/>
                <a:gd name="T15" fmla="*/ 0 h 634"/>
                <a:gd name="T16" fmla="*/ 0 w 605"/>
                <a:gd name="T17" fmla="*/ 0 h 634"/>
                <a:gd name="T18" fmla="*/ 0 w 605"/>
                <a:gd name="T19" fmla="*/ 0 h 634"/>
                <a:gd name="T20" fmla="*/ 0 w 605"/>
                <a:gd name="T21" fmla="*/ 0 h 634"/>
                <a:gd name="T22" fmla="*/ 0 w 605"/>
                <a:gd name="T23" fmla="*/ 0 h 634"/>
                <a:gd name="T24" fmla="*/ 0 w 605"/>
                <a:gd name="T25" fmla="*/ 0 h 634"/>
                <a:gd name="T26" fmla="*/ 0 w 605"/>
                <a:gd name="T27" fmla="*/ 0 h 634"/>
                <a:gd name="T28" fmla="*/ 0 w 605"/>
                <a:gd name="T29" fmla="*/ 0 h 634"/>
                <a:gd name="T30" fmla="*/ 0 w 605"/>
                <a:gd name="T31" fmla="*/ 0 h 634"/>
                <a:gd name="T32" fmla="*/ 0 w 605"/>
                <a:gd name="T33" fmla="*/ 0 h 634"/>
                <a:gd name="T34" fmla="*/ 0 w 605"/>
                <a:gd name="T35" fmla="*/ 0 h 634"/>
                <a:gd name="T36" fmla="*/ 0 w 605"/>
                <a:gd name="T37" fmla="*/ 0 h 634"/>
                <a:gd name="T38" fmla="*/ 0 w 605"/>
                <a:gd name="T39" fmla="*/ 0 h 634"/>
                <a:gd name="T40" fmla="*/ 0 w 605"/>
                <a:gd name="T41" fmla="*/ 0 h 634"/>
                <a:gd name="T42" fmla="*/ 0 w 605"/>
                <a:gd name="T43" fmla="*/ 0 h 634"/>
                <a:gd name="T44" fmla="*/ 0 w 605"/>
                <a:gd name="T45" fmla="*/ 0 h 634"/>
                <a:gd name="T46" fmla="*/ 0 w 605"/>
                <a:gd name="T47" fmla="*/ 0 h 634"/>
                <a:gd name="T48" fmla="*/ 0 w 605"/>
                <a:gd name="T49" fmla="*/ 0 h 634"/>
                <a:gd name="T50" fmla="*/ 0 w 605"/>
                <a:gd name="T51" fmla="*/ 0 h 634"/>
                <a:gd name="T52" fmla="*/ 0 w 605"/>
                <a:gd name="T53" fmla="*/ 0 h 634"/>
                <a:gd name="T54" fmla="*/ 0 w 605"/>
                <a:gd name="T55" fmla="*/ 0 h 634"/>
                <a:gd name="T56" fmla="*/ 0 w 605"/>
                <a:gd name="T57" fmla="*/ 0 h 634"/>
                <a:gd name="T58" fmla="*/ 0 w 605"/>
                <a:gd name="T59" fmla="*/ 0 h 634"/>
                <a:gd name="T60" fmla="*/ 0 w 605"/>
                <a:gd name="T61" fmla="*/ 0 h 634"/>
                <a:gd name="T62" fmla="*/ 0 w 605"/>
                <a:gd name="T63" fmla="*/ 0 h 634"/>
                <a:gd name="T64" fmla="*/ 0 w 605"/>
                <a:gd name="T65" fmla="*/ 0 h 634"/>
                <a:gd name="T66" fmla="*/ 0 w 605"/>
                <a:gd name="T67" fmla="*/ 0 h 634"/>
                <a:gd name="T68" fmla="*/ 0 w 605"/>
                <a:gd name="T69" fmla="*/ 0 h 634"/>
                <a:gd name="T70" fmla="*/ 0 w 605"/>
                <a:gd name="T71" fmla="*/ 0 h 634"/>
                <a:gd name="T72" fmla="*/ 0 w 605"/>
                <a:gd name="T73" fmla="*/ 0 h 634"/>
                <a:gd name="T74" fmla="*/ 0 w 605"/>
                <a:gd name="T75" fmla="*/ 0 h 634"/>
                <a:gd name="T76" fmla="*/ 0 w 605"/>
                <a:gd name="T77" fmla="*/ 0 h 634"/>
                <a:gd name="T78" fmla="*/ 0 w 605"/>
                <a:gd name="T79" fmla="*/ 0 h 634"/>
                <a:gd name="T80" fmla="*/ 0 w 605"/>
                <a:gd name="T81" fmla="*/ 0 h 634"/>
                <a:gd name="T82" fmla="*/ 0 w 605"/>
                <a:gd name="T83" fmla="*/ 0 h 634"/>
                <a:gd name="T84" fmla="*/ 0 w 605"/>
                <a:gd name="T85" fmla="*/ 0 h 634"/>
                <a:gd name="T86" fmla="*/ 0 w 605"/>
                <a:gd name="T87" fmla="*/ 0 h 634"/>
                <a:gd name="T88" fmla="*/ 0 w 605"/>
                <a:gd name="T89" fmla="*/ 0 h 634"/>
                <a:gd name="T90" fmla="*/ 0 w 605"/>
                <a:gd name="T91" fmla="*/ 0 h 634"/>
                <a:gd name="T92" fmla="*/ 0 w 605"/>
                <a:gd name="T93" fmla="*/ 0 h 634"/>
                <a:gd name="T94" fmla="*/ 0 w 605"/>
                <a:gd name="T95" fmla="*/ 0 h 634"/>
                <a:gd name="T96" fmla="*/ 0 w 605"/>
                <a:gd name="T97" fmla="*/ 0 h 634"/>
                <a:gd name="T98" fmla="*/ 0 w 605"/>
                <a:gd name="T99" fmla="*/ 0 h 634"/>
                <a:gd name="T100" fmla="*/ 0 w 605"/>
                <a:gd name="T101" fmla="*/ 0 h 634"/>
                <a:gd name="T102" fmla="*/ 0 w 605"/>
                <a:gd name="T103" fmla="*/ 0 h 634"/>
                <a:gd name="T104" fmla="*/ 0 w 605"/>
                <a:gd name="T105" fmla="*/ 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p:nvSpPr>
          <p:spPr bwMode="auto">
            <a:xfrm>
              <a:off x="982" y="155"/>
              <a:ext cx="28" cy="77"/>
            </a:xfrm>
            <a:custGeom>
              <a:avLst/>
              <a:gdLst>
                <a:gd name="T0" fmla="*/ 0 w 224"/>
                <a:gd name="T1" fmla="*/ 0 h 615"/>
                <a:gd name="T2" fmla="*/ 0 w 224"/>
                <a:gd name="T3" fmla="*/ 0 h 615"/>
                <a:gd name="T4" fmla="*/ 0 w 224"/>
                <a:gd name="T5" fmla="*/ 0 h 615"/>
                <a:gd name="T6" fmla="*/ 0 w 224"/>
                <a:gd name="T7" fmla="*/ 0 h 615"/>
                <a:gd name="T8" fmla="*/ 0 w 224"/>
                <a:gd name="T9" fmla="*/ 0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noEditPoints="1"/>
            </p:cNvSpPr>
            <p:nvPr/>
          </p:nvSpPr>
          <p:spPr bwMode="auto">
            <a:xfrm>
              <a:off x="1039" y="198"/>
              <a:ext cx="30" cy="30"/>
            </a:xfrm>
            <a:custGeom>
              <a:avLst/>
              <a:gdLst>
                <a:gd name="T0" fmla="*/ 0 w 237"/>
                <a:gd name="T1" fmla="*/ 0 h 236"/>
                <a:gd name="T2" fmla="*/ 0 w 237"/>
                <a:gd name="T3" fmla="*/ 0 h 236"/>
                <a:gd name="T4" fmla="*/ 0 w 237"/>
                <a:gd name="T5" fmla="*/ 0 h 236"/>
                <a:gd name="T6" fmla="*/ 0 w 237"/>
                <a:gd name="T7" fmla="*/ 0 h 236"/>
                <a:gd name="T8" fmla="*/ 0 w 237"/>
                <a:gd name="T9" fmla="*/ 0 h 236"/>
                <a:gd name="T10" fmla="*/ 0 w 237"/>
                <a:gd name="T11" fmla="*/ 0 h 236"/>
                <a:gd name="T12" fmla="*/ 0 w 237"/>
                <a:gd name="T13" fmla="*/ 0 h 236"/>
                <a:gd name="T14" fmla="*/ 0 w 237"/>
                <a:gd name="T15" fmla="*/ 0 h 236"/>
                <a:gd name="T16" fmla="*/ 0 w 237"/>
                <a:gd name="T17" fmla="*/ 0 h 236"/>
                <a:gd name="T18" fmla="*/ 0 w 237"/>
                <a:gd name="T19" fmla="*/ 0 h 236"/>
                <a:gd name="T20" fmla="*/ 0 w 237"/>
                <a:gd name="T21" fmla="*/ 0 h 236"/>
                <a:gd name="T22" fmla="*/ 0 w 237"/>
                <a:gd name="T23" fmla="*/ 0 h 236"/>
                <a:gd name="T24" fmla="*/ 0 w 237"/>
                <a:gd name="T25" fmla="*/ 0 h 236"/>
                <a:gd name="T26" fmla="*/ 0 w 237"/>
                <a:gd name="T27" fmla="*/ 0 h 236"/>
                <a:gd name="T28" fmla="*/ 0 w 237"/>
                <a:gd name="T29" fmla="*/ 0 h 236"/>
                <a:gd name="T30" fmla="*/ 0 w 237"/>
                <a:gd name="T31" fmla="*/ 0 h 236"/>
                <a:gd name="T32" fmla="*/ 0 w 237"/>
                <a:gd name="T33" fmla="*/ 0 h 236"/>
                <a:gd name="T34" fmla="*/ 0 w 237"/>
                <a:gd name="T35" fmla="*/ 0 h 236"/>
                <a:gd name="T36" fmla="*/ 0 w 237"/>
                <a:gd name="T37" fmla="*/ 0 h 236"/>
                <a:gd name="T38" fmla="*/ 0 w 237"/>
                <a:gd name="T39" fmla="*/ 0 h 236"/>
                <a:gd name="T40" fmla="*/ 0 w 237"/>
                <a:gd name="T41" fmla="*/ 0 h 236"/>
                <a:gd name="T42" fmla="*/ 0 w 237"/>
                <a:gd name="T43" fmla="*/ 0 h 236"/>
                <a:gd name="T44" fmla="*/ 0 w 237"/>
                <a:gd name="T45" fmla="*/ 0 h 236"/>
                <a:gd name="T46" fmla="*/ 0 w 237"/>
                <a:gd name="T47" fmla="*/ 0 h 236"/>
                <a:gd name="T48" fmla="*/ 0 w 237"/>
                <a:gd name="T49" fmla="*/ 0 h 236"/>
                <a:gd name="T50" fmla="*/ 0 w 237"/>
                <a:gd name="T51" fmla="*/ 0 h 236"/>
                <a:gd name="T52" fmla="*/ 0 w 237"/>
                <a:gd name="T53" fmla="*/ 0 h 236"/>
                <a:gd name="T54" fmla="*/ 0 w 237"/>
                <a:gd name="T55" fmla="*/ 0 h 236"/>
                <a:gd name="T56" fmla="*/ 0 w 237"/>
                <a:gd name="T57" fmla="*/ 0 h 236"/>
                <a:gd name="T58" fmla="*/ 0 w 237"/>
                <a:gd name="T59" fmla="*/ 0 h 236"/>
                <a:gd name="T60" fmla="*/ 0 w 237"/>
                <a:gd name="T61" fmla="*/ 0 h 236"/>
                <a:gd name="T62" fmla="*/ 0 w 237"/>
                <a:gd name="T63" fmla="*/ 0 h 236"/>
                <a:gd name="T64" fmla="*/ 0 w 237"/>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p:nvSpPr>
          <p:spPr bwMode="auto">
            <a:xfrm>
              <a:off x="1090" y="200"/>
              <a:ext cx="91" cy="97"/>
            </a:xfrm>
            <a:custGeom>
              <a:avLst/>
              <a:gdLst>
                <a:gd name="T0" fmla="*/ 0 w 730"/>
                <a:gd name="T1" fmla="*/ 0 h 773"/>
                <a:gd name="T2" fmla="*/ 0 w 730"/>
                <a:gd name="T3" fmla="*/ 0 h 773"/>
                <a:gd name="T4" fmla="*/ 0 w 730"/>
                <a:gd name="T5" fmla="*/ 0 h 773"/>
                <a:gd name="T6" fmla="*/ 0 w 730"/>
                <a:gd name="T7" fmla="*/ 0 h 773"/>
                <a:gd name="T8" fmla="*/ 0 w 730"/>
                <a:gd name="T9" fmla="*/ 0 h 773"/>
                <a:gd name="T10" fmla="*/ 0 w 730"/>
                <a:gd name="T11" fmla="*/ 0 h 773"/>
                <a:gd name="T12" fmla="*/ 0 w 730"/>
                <a:gd name="T13" fmla="*/ 0 h 773"/>
                <a:gd name="T14" fmla="*/ 0 w 730"/>
                <a:gd name="T15" fmla="*/ 0 h 773"/>
                <a:gd name="T16" fmla="*/ 0 w 730"/>
                <a:gd name="T17" fmla="*/ 0 h 773"/>
                <a:gd name="T18" fmla="*/ 0 w 730"/>
                <a:gd name="T19" fmla="*/ 0 h 773"/>
                <a:gd name="T20" fmla="*/ 0 w 730"/>
                <a:gd name="T21" fmla="*/ 0 h 773"/>
                <a:gd name="T22" fmla="*/ 0 w 730"/>
                <a:gd name="T23" fmla="*/ 0 h 773"/>
                <a:gd name="T24" fmla="*/ 0 w 730"/>
                <a:gd name="T25" fmla="*/ 0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4"/>
            <p:cNvSpPr>
              <a:spLocks/>
            </p:cNvSpPr>
            <p:nvPr/>
          </p:nvSpPr>
          <p:spPr bwMode="auto">
            <a:xfrm>
              <a:off x="1159" y="251"/>
              <a:ext cx="90" cy="93"/>
            </a:xfrm>
            <a:custGeom>
              <a:avLst/>
              <a:gdLst>
                <a:gd name="T0" fmla="*/ 0 w 724"/>
                <a:gd name="T1" fmla="*/ 0 h 746"/>
                <a:gd name="T2" fmla="*/ 0 w 724"/>
                <a:gd name="T3" fmla="*/ 0 h 746"/>
                <a:gd name="T4" fmla="*/ 0 w 724"/>
                <a:gd name="T5" fmla="*/ 0 h 746"/>
                <a:gd name="T6" fmla="*/ 0 w 724"/>
                <a:gd name="T7" fmla="*/ 0 h 746"/>
                <a:gd name="T8" fmla="*/ 0 w 724"/>
                <a:gd name="T9" fmla="*/ 0 h 746"/>
                <a:gd name="T10" fmla="*/ 0 w 724"/>
                <a:gd name="T11" fmla="*/ 0 h 746"/>
                <a:gd name="T12" fmla="*/ 0 w 724"/>
                <a:gd name="T13" fmla="*/ 0 h 746"/>
                <a:gd name="T14" fmla="*/ 0 w 724"/>
                <a:gd name="T15" fmla="*/ 0 h 746"/>
                <a:gd name="T16" fmla="*/ 0 w 724"/>
                <a:gd name="T17" fmla="*/ 0 h 746"/>
                <a:gd name="T18" fmla="*/ 0 w 724"/>
                <a:gd name="T19" fmla="*/ 0 h 746"/>
                <a:gd name="T20" fmla="*/ 0 w 724"/>
                <a:gd name="T21" fmla="*/ 0 h 746"/>
                <a:gd name="T22" fmla="*/ 0 w 724"/>
                <a:gd name="T23" fmla="*/ 0 h 746"/>
                <a:gd name="T24" fmla="*/ 0 w 724"/>
                <a:gd name="T25" fmla="*/ 0 h 746"/>
                <a:gd name="T26" fmla="*/ 0 w 724"/>
                <a:gd name="T27" fmla="*/ 0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5"/>
            <p:cNvSpPr>
              <a:spLocks noEditPoints="1"/>
            </p:cNvSpPr>
            <p:nvPr/>
          </p:nvSpPr>
          <p:spPr bwMode="auto">
            <a:xfrm>
              <a:off x="1202" y="317"/>
              <a:ext cx="83" cy="80"/>
            </a:xfrm>
            <a:custGeom>
              <a:avLst/>
              <a:gdLst>
                <a:gd name="T0" fmla="*/ 0 w 664"/>
                <a:gd name="T1" fmla="*/ 0 h 641"/>
                <a:gd name="T2" fmla="*/ 0 w 664"/>
                <a:gd name="T3" fmla="*/ 0 h 641"/>
                <a:gd name="T4" fmla="*/ 0 w 664"/>
                <a:gd name="T5" fmla="*/ 0 h 641"/>
                <a:gd name="T6" fmla="*/ 0 w 664"/>
                <a:gd name="T7" fmla="*/ 0 h 641"/>
                <a:gd name="T8" fmla="*/ 0 w 664"/>
                <a:gd name="T9" fmla="*/ 0 h 641"/>
                <a:gd name="T10" fmla="*/ 0 w 664"/>
                <a:gd name="T11" fmla="*/ 0 h 641"/>
                <a:gd name="T12" fmla="*/ 0 w 664"/>
                <a:gd name="T13" fmla="*/ 0 h 641"/>
                <a:gd name="T14" fmla="*/ 0 w 664"/>
                <a:gd name="T15" fmla="*/ 0 h 641"/>
                <a:gd name="T16" fmla="*/ 0 w 664"/>
                <a:gd name="T17" fmla="*/ 0 h 641"/>
                <a:gd name="T18" fmla="*/ 0 w 664"/>
                <a:gd name="T19" fmla="*/ 0 h 641"/>
                <a:gd name="T20" fmla="*/ 0 w 664"/>
                <a:gd name="T21" fmla="*/ 0 h 641"/>
                <a:gd name="T22" fmla="*/ 0 w 664"/>
                <a:gd name="T23" fmla="*/ 0 h 641"/>
                <a:gd name="T24" fmla="*/ 0 w 664"/>
                <a:gd name="T25" fmla="*/ 0 h 641"/>
                <a:gd name="T26" fmla="*/ 0 w 664"/>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6"/>
            <p:cNvSpPr>
              <a:spLocks noEditPoints="1"/>
            </p:cNvSpPr>
            <p:nvPr/>
          </p:nvSpPr>
          <p:spPr bwMode="auto">
            <a:xfrm>
              <a:off x="1263" y="376"/>
              <a:ext cx="80" cy="79"/>
            </a:xfrm>
            <a:custGeom>
              <a:avLst/>
              <a:gdLst>
                <a:gd name="T0" fmla="*/ 0 w 636"/>
                <a:gd name="T1" fmla="*/ 0 h 635"/>
                <a:gd name="T2" fmla="*/ 0 w 636"/>
                <a:gd name="T3" fmla="*/ 0 h 635"/>
                <a:gd name="T4" fmla="*/ 0 w 636"/>
                <a:gd name="T5" fmla="*/ 0 h 635"/>
                <a:gd name="T6" fmla="*/ 0 w 636"/>
                <a:gd name="T7" fmla="*/ 0 h 635"/>
                <a:gd name="T8" fmla="*/ 0 w 636"/>
                <a:gd name="T9" fmla="*/ 0 h 635"/>
                <a:gd name="T10" fmla="*/ 0 w 636"/>
                <a:gd name="T11" fmla="*/ 0 h 635"/>
                <a:gd name="T12" fmla="*/ 0 w 636"/>
                <a:gd name="T13" fmla="*/ 0 h 635"/>
                <a:gd name="T14" fmla="*/ 0 w 636"/>
                <a:gd name="T15" fmla="*/ 0 h 635"/>
                <a:gd name="T16" fmla="*/ 0 w 636"/>
                <a:gd name="T17" fmla="*/ 0 h 635"/>
                <a:gd name="T18" fmla="*/ 0 w 636"/>
                <a:gd name="T19" fmla="*/ 0 h 635"/>
                <a:gd name="T20" fmla="*/ 0 w 636"/>
                <a:gd name="T21" fmla="*/ 0 h 635"/>
                <a:gd name="T22" fmla="*/ 0 w 636"/>
                <a:gd name="T23" fmla="*/ 0 h 635"/>
                <a:gd name="T24" fmla="*/ 0 w 636"/>
                <a:gd name="T25" fmla="*/ 0 h 635"/>
                <a:gd name="T26" fmla="*/ 0 w 636"/>
                <a:gd name="T27" fmla="*/ 0 h 635"/>
                <a:gd name="T28" fmla="*/ 0 w 636"/>
                <a:gd name="T29" fmla="*/ 0 h 635"/>
                <a:gd name="T30" fmla="*/ 0 w 636"/>
                <a:gd name="T31" fmla="*/ 0 h 635"/>
                <a:gd name="T32" fmla="*/ 0 w 636"/>
                <a:gd name="T33" fmla="*/ 0 h 635"/>
                <a:gd name="T34" fmla="*/ 0 w 636"/>
                <a:gd name="T35" fmla="*/ 0 h 635"/>
                <a:gd name="T36" fmla="*/ 0 w 636"/>
                <a:gd name="T37" fmla="*/ 0 h 635"/>
                <a:gd name="T38" fmla="*/ 0 w 636"/>
                <a:gd name="T39" fmla="*/ 0 h 635"/>
                <a:gd name="T40" fmla="*/ 0 w 636"/>
                <a:gd name="T41" fmla="*/ 0 h 635"/>
                <a:gd name="T42" fmla="*/ 0 w 636"/>
                <a:gd name="T43" fmla="*/ 0 h 635"/>
                <a:gd name="T44" fmla="*/ 0 w 636"/>
                <a:gd name="T45" fmla="*/ 0 h 635"/>
                <a:gd name="T46" fmla="*/ 0 w 636"/>
                <a:gd name="T47" fmla="*/ 0 h 635"/>
                <a:gd name="T48" fmla="*/ 0 w 636"/>
                <a:gd name="T49" fmla="*/ 0 h 635"/>
                <a:gd name="T50" fmla="*/ 0 w 636"/>
                <a:gd name="T51" fmla="*/ 0 h 635"/>
                <a:gd name="T52" fmla="*/ 0 w 636"/>
                <a:gd name="T53" fmla="*/ 0 h 635"/>
                <a:gd name="T54" fmla="*/ 0 w 636"/>
                <a:gd name="T55" fmla="*/ 0 h 635"/>
                <a:gd name="T56" fmla="*/ 0 w 636"/>
                <a:gd name="T57" fmla="*/ 0 h 635"/>
                <a:gd name="T58" fmla="*/ 0 w 636"/>
                <a:gd name="T59" fmla="*/ 0 h 635"/>
                <a:gd name="T60" fmla="*/ 0 w 636"/>
                <a:gd name="T61" fmla="*/ 0 h 635"/>
                <a:gd name="T62" fmla="*/ 0 w 636"/>
                <a:gd name="T63" fmla="*/ 0 h 635"/>
                <a:gd name="T64" fmla="*/ 0 w 636"/>
                <a:gd name="T65" fmla="*/ 0 h 635"/>
                <a:gd name="T66" fmla="*/ 0 w 636"/>
                <a:gd name="T67" fmla="*/ 0 h 635"/>
                <a:gd name="T68" fmla="*/ 0 w 636"/>
                <a:gd name="T69" fmla="*/ 0 h 635"/>
                <a:gd name="T70" fmla="*/ 0 w 636"/>
                <a:gd name="T71" fmla="*/ 0 h 635"/>
                <a:gd name="T72" fmla="*/ 0 w 636"/>
                <a:gd name="T73" fmla="*/ 0 h 635"/>
                <a:gd name="T74" fmla="*/ 0 w 636"/>
                <a:gd name="T75" fmla="*/ 0 h 635"/>
                <a:gd name="T76" fmla="*/ 0 w 636"/>
                <a:gd name="T77" fmla="*/ 0 h 635"/>
                <a:gd name="T78" fmla="*/ 0 w 636"/>
                <a:gd name="T79" fmla="*/ 0 h 635"/>
                <a:gd name="T80" fmla="*/ 0 w 636"/>
                <a:gd name="T81" fmla="*/ 0 h 635"/>
                <a:gd name="T82" fmla="*/ 0 w 636"/>
                <a:gd name="T83" fmla="*/ 0 h 635"/>
                <a:gd name="T84" fmla="*/ 0 w 636"/>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7"/>
            <p:cNvSpPr>
              <a:spLocks noEditPoints="1"/>
            </p:cNvSpPr>
            <p:nvPr/>
          </p:nvSpPr>
          <p:spPr bwMode="auto">
            <a:xfrm>
              <a:off x="492" y="951"/>
              <a:ext cx="92" cy="93"/>
            </a:xfrm>
            <a:custGeom>
              <a:avLst/>
              <a:gdLst>
                <a:gd name="T0" fmla="*/ 0 w 738"/>
                <a:gd name="T1" fmla="*/ 0 h 752"/>
                <a:gd name="T2" fmla="*/ 0 w 738"/>
                <a:gd name="T3" fmla="*/ 0 h 752"/>
                <a:gd name="T4" fmla="*/ 0 w 738"/>
                <a:gd name="T5" fmla="*/ 0 h 752"/>
                <a:gd name="T6" fmla="*/ 0 w 738"/>
                <a:gd name="T7" fmla="*/ 0 h 752"/>
                <a:gd name="T8" fmla="*/ 0 w 738"/>
                <a:gd name="T9" fmla="*/ 0 h 752"/>
                <a:gd name="T10" fmla="*/ 0 w 738"/>
                <a:gd name="T11" fmla="*/ 0 h 752"/>
                <a:gd name="T12" fmla="*/ 0 w 738"/>
                <a:gd name="T13" fmla="*/ 0 h 752"/>
                <a:gd name="T14" fmla="*/ 0 w 738"/>
                <a:gd name="T15" fmla="*/ 0 h 752"/>
                <a:gd name="T16" fmla="*/ 0 w 738"/>
                <a:gd name="T17" fmla="*/ 0 h 752"/>
                <a:gd name="T18" fmla="*/ 0 w 738"/>
                <a:gd name="T19" fmla="*/ 0 h 752"/>
                <a:gd name="T20" fmla="*/ 0 w 738"/>
                <a:gd name="T21" fmla="*/ 0 h 752"/>
                <a:gd name="T22" fmla="*/ 0 w 738"/>
                <a:gd name="T23" fmla="*/ 0 h 752"/>
                <a:gd name="T24" fmla="*/ 0 w 738"/>
                <a:gd name="T25" fmla="*/ 0 h 752"/>
                <a:gd name="T26" fmla="*/ 0 w 738"/>
                <a:gd name="T27" fmla="*/ 0 h 752"/>
                <a:gd name="T28" fmla="*/ 0 w 738"/>
                <a:gd name="T29" fmla="*/ 0 h 752"/>
                <a:gd name="T30" fmla="*/ 0 w 738"/>
                <a:gd name="T31" fmla="*/ 0 h 752"/>
                <a:gd name="T32" fmla="*/ 0 w 738"/>
                <a:gd name="T33" fmla="*/ 0 h 752"/>
                <a:gd name="T34" fmla="*/ 0 w 738"/>
                <a:gd name="T35" fmla="*/ 0 h 752"/>
                <a:gd name="T36" fmla="*/ 0 w 738"/>
                <a:gd name="T37" fmla="*/ 0 h 752"/>
                <a:gd name="T38" fmla="*/ 0 w 738"/>
                <a:gd name="T39" fmla="*/ 0 h 752"/>
                <a:gd name="T40" fmla="*/ 0 w 738"/>
                <a:gd name="T41" fmla="*/ 0 h 752"/>
                <a:gd name="T42" fmla="*/ 0 w 738"/>
                <a:gd name="T43" fmla="*/ 0 h 752"/>
                <a:gd name="T44" fmla="*/ 0 w 738"/>
                <a:gd name="T45" fmla="*/ 0 h 752"/>
                <a:gd name="T46" fmla="*/ 0 w 738"/>
                <a:gd name="T47" fmla="*/ 0 h 752"/>
                <a:gd name="T48" fmla="*/ 0 w 738"/>
                <a:gd name="T49" fmla="*/ 0 h 752"/>
                <a:gd name="T50" fmla="*/ 0 w 738"/>
                <a:gd name="T51" fmla="*/ 0 h 752"/>
                <a:gd name="T52" fmla="*/ 0 w 738"/>
                <a:gd name="T53" fmla="*/ 0 h 752"/>
                <a:gd name="T54" fmla="*/ 0 w 738"/>
                <a:gd name="T55" fmla="*/ 0 h 752"/>
                <a:gd name="T56" fmla="*/ 0 w 738"/>
                <a:gd name="T57" fmla="*/ 0 h 752"/>
                <a:gd name="T58" fmla="*/ 0 w 738"/>
                <a:gd name="T59" fmla="*/ 0 h 752"/>
                <a:gd name="T60" fmla="*/ 0 w 738"/>
                <a:gd name="T61" fmla="*/ 0 h 752"/>
                <a:gd name="T62" fmla="*/ 0 w 738"/>
                <a:gd name="T63" fmla="*/ 0 h 752"/>
                <a:gd name="T64" fmla="*/ 0 w 738"/>
                <a:gd name="T65" fmla="*/ 0 h 752"/>
                <a:gd name="T66" fmla="*/ 0 w 738"/>
                <a:gd name="T67" fmla="*/ 0 h 752"/>
                <a:gd name="T68" fmla="*/ 0 w 738"/>
                <a:gd name="T69" fmla="*/ 0 h 752"/>
                <a:gd name="T70" fmla="*/ 0 w 738"/>
                <a:gd name="T71" fmla="*/ 0 h 752"/>
                <a:gd name="T72" fmla="*/ 0 w 738"/>
                <a:gd name="T73" fmla="*/ 0 h 752"/>
                <a:gd name="T74" fmla="*/ 0 w 738"/>
                <a:gd name="T75" fmla="*/ 0 h 752"/>
                <a:gd name="T76" fmla="*/ 0 w 738"/>
                <a:gd name="T77" fmla="*/ 0 h 752"/>
                <a:gd name="T78" fmla="*/ 0 w 738"/>
                <a:gd name="T79" fmla="*/ 0 h 752"/>
                <a:gd name="T80" fmla="*/ 0 w 738"/>
                <a:gd name="T81" fmla="*/ 0 h 752"/>
                <a:gd name="T82" fmla="*/ 0 w 738"/>
                <a:gd name="T83" fmla="*/ 0 h 752"/>
                <a:gd name="T84" fmla="*/ 0 w 738"/>
                <a:gd name="T85" fmla="*/ 0 h 752"/>
                <a:gd name="T86" fmla="*/ 0 w 738"/>
                <a:gd name="T87" fmla="*/ 0 h 752"/>
                <a:gd name="T88" fmla="*/ 0 w 738"/>
                <a:gd name="T89" fmla="*/ 0 h 752"/>
                <a:gd name="T90" fmla="*/ 0 w 738"/>
                <a:gd name="T91" fmla="*/ 0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8"/>
            <p:cNvSpPr>
              <a:spLocks noEditPoints="1"/>
            </p:cNvSpPr>
            <p:nvPr/>
          </p:nvSpPr>
          <p:spPr bwMode="auto">
            <a:xfrm>
              <a:off x="876" y="1140"/>
              <a:ext cx="23" cy="23"/>
            </a:xfrm>
            <a:custGeom>
              <a:avLst/>
              <a:gdLst>
                <a:gd name="T0" fmla="*/ 0 w 186"/>
                <a:gd name="T1" fmla="*/ 0 h 186"/>
                <a:gd name="T2" fmla="*/ 0 w 186"/>
                <a:gd name="T3" fmla="*/ 0 h 186"/>
                <a:gd name="T4" fmla="*/ 0 w 186"/>
                <a:gd name="T5" fmla="*/ 0 h 186"/>
                <a:gd name="T6" fmla="*/ 0 w 186"/>
                <a:gd name="T7" fmla="*/ 0 h 186"/>
                <a:gd name="T8" fmla="*/ 0 w 186"/>
                <a:gd name="T9" fmla="*/ 0 h 186"/>
                <a:gd name="T10" fmla="*/ 0 w 186"/>
                <a:gd name="T11" fmla="*/ 0 h 186"/>
                <a:gd name="T12" fmla="*/ 0 w 186"/>
                <a:gd name="T13" fmla="*/ 0 h 186"/>
                <a:gd name="T14" fmla="*/ 0 w 186"/>
                <a:gd name="T15" fmla="*/ 0 h 186"/>
                <a:gd name="T16" fmla="*/ 0 w 186"/>
                <a:gd name="T17" fmla="*/ 0 h 186"/>
                <a:gd name="T18" fmla="*/ 0 w 186"/>
                <a:gd name="T19" fmla="*/ 0 h 186"/>
                <a:gd name="T20" fmla="*/ 0 w 186"/>
                <a:gd name="T21" fmla="*/ 0 h 186"/>
                <a:gd name="T22" fmla="*/ 0 w 186"/>
                <a:gd name="T23" fmla="*/ 0 h 186"/>
                <a:gd name="T24" fmla="*/ 0 w 186"/>
                <a:gd name="T25" fmla="*/ 0 h 186"/>
                <a:gd name="T26" fmla="*/ 0 w 186"/>
                <a:gd name="T27" fmla="*/ 0 h 186"/>
                <a:gd name="T28" fmla="*/ 0 w 186"/>
                <a:gd name="T29" fmla="*/ 0 h 186"/>
                <a:gd name="T30" fmla="*/ 0 w 186"/>
                <a:gd name="T31" fmla="*/ 0 h 186"/>
                <a:gd name="T32" fmla="*/ 0 w 186"/>
                <a:gd name="T33" fmla="*/ 0 h 186"/>
                <a:gd name="T34" fmla="*/ 0 w 186"/>
                <a:gd name="T35" fmla="*/ 0 h 186"/>
                <a:gd name="T36" fmla="*/ 0 w 186"/>
                <a:gd name="T37" fmla="*/ 0 h 186"/>
                <a:gd name="T38" fmla="*/ 0 w 186"/>
                <a:gd name="T39" fmla="*/ 0 h 186"/>
                <a:gd name="T40" fmla="*/ 0 w 186"/>
                <a:gd name="T41" fmla="*/ 0 h 186"/>
                <a:gd name="T42" fmla="*/ 0 w 186"/>
                <a:gd name="T43" fmla="*/ 0 h 186"/>
                <a:gd name="T44" fmla="*/ 0 w 186"/>
                <a:gd name="T45" fmla="*/ 0 h 186"/>
                <a:gd name="T46" fmla="*/ 0 w 186"/>
                <a:gd name="T47" fmla="*/ 0 h 186"/>
                <a:gd name="T48" fmla="*/ 0 w 186"/>
                <a:gd name="T49" fmla="*/ 0 h 186"/>
                <a:gd name="T50" fmla="*/ 0 w 186"/>
                <a:gd name="T51" fmla="*/ 0 h 186"/>
                <a:gd name="T52" fmla="*/ 0 w 186"/>
                <a:gd name="T53" fmla="*/ 0 h 186"/>
                <a:gd name="T54" fmla="*/ 0 w 186"/>
                <a:gd name="T55" fmla="*/ 0 h 186"/>
                <a:gd name="T56" fmla="*/ 0 w 186"/>
                <a:gd name="T57" fmla="*/ 0 h 186"/>
                <a:gd name="T58" fmla="*/ 0 w 186"/>
                <a:gd name="T59" fmla="*/ 0 h 186"/>
                <a:gd name="T60" fmla="*/ 0 w 186"/>
                <a:gd name="T61" fmla="*/ 0 h 186"/>
                <a:gd name="T62" fmla="*/ 0 w 186"/>
                <a:gd name="T63" fmla="*/ 0 h 186"/>
                <a:gd name="T64" fmla="*/ 0 w 186"/>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9"/>
            <p:cNvSpPr>
              <a:spLocks noEditPoints="1"/>
            </p:cNvSpPr>
            <p:nvPr/>
          </p:nvSpPr>
          <p:spPr bwMode="auto">
            <a:xfrm>
              <a:off x="960" y="1142"/>
              <a:ext cx="42" cy="64"/>
            </a:xfrm>
            <a:custGeom>
              <a:avLst/>
              <a:gdLst>
                <a:gd name="T0" fmla="*/ 0 w 339"/>
                <a:gd name="T1" fmla="*/ 0 h 514"/>
                <a:gd name="T2" fmla="*/ 0 w 339"/>
                <a:gd name="T3" fmla="*/ 0 h 514"/>
                <a:gd name="T4" fmla="*/ 0 w 339"/>
                <a:gd name="T5" fmla="*/ 0 h 514"/>
                <a:gd name="T6" fmla="*/ 0 w 339"/>
                <a:gd name="T7" fmla="*/ 0 h 514"/>
                <a:gd name="T8" fmla="*/ 0 w 339"/>
                <a:gd name="T9" fmla="*/ 0 h 514"/>
                <a:gd name="T10" fmla="*/ 0 w 339"/>
                <a:gd name="T11" fmla="*/ 0 h 514"/>
                <a:gd name="T12" fmla="*/ 0 w 339"/>
                <a:gd name="T13" fmla="*/ 0 h 514"/>
                <a:gd name="T14" fmla="*/ 0 w 339"/>
                <a:gd name="T15" fmla="*/ 0 h 514"/>
                <a:gd name="T16" fmla="*/ 0 w 339"/>
                <a:gd name="T17" fmla="*/ 0 h 514"/>
                <a:gd name="T18" fmla="*/ 0 w 339"/>
                <a:gd name="T19" fmla="*/ 0 h 514"/>
                <a:gd name="T20" fmla="*/ 0 w 339"/>
                <a:gd name="T21" fmla="*/ 0 h 514"/>
                <a:gd name="T22" fmla="*/ 0 w 339"/>
                <a:gd name="T23" fmla="*/ 0 h 514"/>
                <a:gd name="T24" fmla="*/ 0 w 339"/>
                <a:gd name="T25" fmla="*/ 0 h 514"/>
                <a:gd name="T26" fmla="*/ 0 w 339"/>
                <a:gd name="T27" fmla="*/ 0 h 514"/>
                <a:gd name="T28" fmla="*/ 0 w 339"/>
                <a:gd name="T29" fmla="*/ 0 h 514"/>
                <a:gd name="T30" fmla="*/ 0 w 339"/>
                <a:gd name="T31" fmla="*/ 0 h 514"/>
                <a:gd name="T32" fmla="*/ 0 w 339"/>
                <a:gd name="T33" fmla="*/ 0 h 514"/>
                <a:gd name="T34" fmla="*/ 0 w 339"/>
                <a:gd name="T35" fmla="*/ 0 h 514"/>
                <a:gd name="T36" fmla="*/ 0 w 339"/>
                <a:gd name="T37" fmla="*/ 0 h 514"/>
                <a:gd name="T38" fmla="*/ 0 w 339"/>
                <a:gd name="T39" fmla="*/ 0 h 514"/>
                <a:gd name="T40" fmla="*/ 0 w 339"/>
                <a:gd name="T41" fmla="*/ 0 h 514"/>
                <a:gd name="T42" fmla="*/ 0 w 339"/>
                <a:gd name="T43" fmla="*/ 0 h 514"/>
                <a:gd name="T44" fmla="*/ 0 w 339"/>
                <a:gd name="T45" fmla="*/ 0 h 514"/>
                <a:gd name="T46" fmla="*/ 0 w 339"/>
                <a:gd name="T47" fmla="*/ 0 h 514"/>
                <a:gd name="T48" fmla="*/ 0 w 339"/>
                <a:gd name="T49" fmla="*/ 0 h 514"/>
                <a:gd name="T50" fmla="*/ 0 w 339"/>
                <a:gd name="T51" fmla="*/ 0 h 514"/>
                <a:gd name="T52" fmla="*/ 0 w 339"/>
                <a:gd name="T53" fmla="*/ 0 h 514"/>
                <a:gd name="T54" fmla="*/ 0 w 339"/>
                <a:gd name="T55" fmla="*/ 0 h 514"/>
                <a:gd name="T56" fmla="*/ 0 w 339"/>
                <a:gd name="T57" fmla="*/ 0 h 514"/>
                <a:gd name="T58" fmla="*/ 0 w 339"/>
                <a:gd name="T59" fmla="*/ 0 h 514"/>
                <a:gd name="T60" fmla="*/ 0 w 339"/>
                <a:gd name="T61" fmla="*/ 0 h 514"/>
                <a:gd name="T62" fmla="*/ 0 w 339"/>
                <a:gd name="T63" fmla="*/ 0 h 514"/>
                <a:gd name="T64" fmla="*/ 0 w 339"/>
                <a:gd name="T65" fmla="*/ 0 h 514"/>
                <a:gd name="T66" fmla="*/ 0 w 339"/>
                <a:gd name="T67" fmla="*/ 0 h 514"/>
                <a:gd name="T68" fmla="*/ 0 w 339"/>
                <a:gd name="T69" fmla="*/ 0 h 514"/>
                <a:gd name="T70" fmla="*/ 0 w 339"/>
                <a:gd name="T71" fmla="*/ 0 h 514"/>
                <a:gd name="T72" fmla="*/ 0 w 339"/>
                <a:gd name="T73" fmla="*/ 0 h 514"/>
                <a:gd name="T74" fmla="*/ 0 w 339"/>
                <a:gd name="T75" fmla="*/ 0 h 514"/>
                <a:gd name="T76" fmla="*/ 0 w 339"/>
                <a:gd name="T77" fmla="*/ 0 h 514"/>
                <a:gd name="T78" fmla="*/ 0 w 339"/>
                <a:gd name="T79" fmla="*/ 0 h 514"/>
                <a:gd name="T80" fmla="*/ 0 w 339"/>
                <a:gd name="T81" fmla="*/ 0 h 514"/>
                <a:gd name="T82" fmla="*/ 0 w 339"/>
                <a:gd name="T83" fmla="*/ 0 h 514"/>
                <a:gd name="T84" fmla="*/ 0 w 339"/>
                <a:gd name="T85" fmla="*/ 0 h 514"/>
                <a:gd name="T86" fmla="*/ 0 w 339"/>
                <a:gd name="T87" fmla="*/ 0 h 514"/>
                <a:gd name="T88" fmla="*/ 0 w 339"/>
                <a:gd name="T89" fmla="*/ 0 h 514"/>
                <a:gd name="T90" fmla="*/ 0 w 339"/>
                <a:gd name="T91" fmla="*/ 0 h 514"/>
                <a:gd name="T92" fmla="*/ 0 w 339"/>
                <a:gd name="T93" fmla="*/ 0 h 514"/>
                <a:gd name="T94" fmla="*/ 0 w 339"/>
                <a:gd name="T95" fmla="*/ 0 h 514"/>
                <a:gd name="T96" fmla="*/ 0 w 339"/>
                <a:gd name="T97" fmla="*/ 0 h 514"/>
                <a:gd name="T98" fmla="*/ 0 w 339"/>
                <a:gd name="T99" fmla="*/ 0 h 514"/>
                <a:gd name="T100" fmla="*/ 0 w 339"/>
                <a:gd name="T101" fmla="*/ 0 h 514"/>
                <a:gd name="T102" fmla="*/ 0 w 339"/>
                <a:gd name="T103" fmla="*/ 0 h 514"/>
                <a:gd name="T104" fmla="*/ 0 w 339"/>
                <a:gd name="T105" fmla="*/ 0 h 514"/>
                <a:gd name="T106" fmla="*/ 0 w 339"/>
                <a:gd name="T107" fmla="*/ 0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0"/>
            <p:cNvSpPr>
              <a:spLocks/>
            </p:cNvSpPr>
            <p:nvPr/>
          </p:nvSpPr>
          <p:spPr bwMode="auto">
            <a:xfrm>
              <a:off x="1313" y="972"/>
              <a:ext cx="17" cy="17"/>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w 137"/>
                <a:gd name="T25" fmla="*/ 0 h 137"/>
                <a:gd name="T26" fmla="*/ 0 w 137"/>
                <a:gd name="T27" fmla="*/ 0 h 137"/>
                <a:gd name="T28" fmla="*/ 0 w 137"/>
                <a:gd name="T29" fmla="*/ 0 h 137"/>
                <a:gd name="T30" fmla="*/ 0 w 137"/>
                <a:gd name="T31" fmla="*/ 0 h 137"/>
                <a:gd name="T32" fmla="*/ 0 w 137"/>
                <a:gd name="T33" fmla="*/ 0 h 137"/>
                <a:gd name="T34" fmla="*/ 0 w 137"/>
                <a:gd name="T35" fmla="*/ 0 h 137"/>
                <a:gd name="T36" fmla="*/ 0 w 137"/>
                <a:gd name="T37" fmla="*/ 0 h 137"/>
                <a:gd name="T38" fmla="*/ 0 w 137"/>
                <a:gd name="T39" fmla="*/ 0 h 137"/>
                <a:gd name="T40" fmla="*/ 0 w 137"/>
                <a:gd name="T41" fmla="*/ 0 h 137"/>
                <a:gd name="T42" fmla="*/ 0 w 137"/>
                <a:gd name="T43" fmla="*/ 0 h 137"/>
                <a:gd name="T44" fmla="*/ 0 w 137"/>
                <a:gd name="T45" fmla="*/ 0 h 137"/>
                <a:gd name="T46" fmla="*/ 0 w 137"/>
                <a:gd name="T47" fmla="*/ 0 h 137"/>
                <a:gd name="T48" fmla="*/ 0 w 137"/>
                <a:gd name="T49" fmla="*/ 0 h 137"/>
                <a:gd name="T50" fmla="*/ 0 w 137"/>
                <a:gd name="T51" fmla="*/ 0 h 137"/>
                <a:gd name="T52" fmla="*/ 0 w 137"/>
                <a:gd name="T53" fmla="*/ 0 h 137"/>
                <a:gd name="T54" fmla="*/ 0 w 137"/>
                <a:gd name="T55" fmla="*/ 0 h 137"/>
                <a:gd name="T56" fmla="*/ 0 w 137"/>
                <a:gd name="T57" fmla="*/ 0 h 137"/>
                <a:gd name="T58" fmla="*/ 0 w 137"/>
                <a:gd name="T59" fmla="*/ 0 h 137"/>
                <a:gd name="T60" fmla="*/ 0 w 137"/>
                <a:gd name="T61" fmla="*/ 0 h 137"/>
                <a:gd name="T62" fmla="*/ 0 w 137"/>
                <a:gd name="T63" fmla="*/ 0 h 137"/>
                <a:gd name="T64" fmla="*/ 0 w 137"/>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1"/>
            <p:cNvSpPr>
              <a:spLocks/>
            </p:cNvSpPr>
            <p:nvPr/>
          </p:nvSpPr>
          <p:spPr bwMode="auto">
            <a:xfrm>
              <a:off x="1329" y="952"/>
              <a:ext cx="17" cy="17"/>
            </a:xfrm>
            <a:custGeom>
              <a:avLst/>
              <a:gdLst>
                <a:gd name="T0" fmla="*/ 0 w 136"/>
                <a:gd name="T1" fmla="*/ 0 h 136"/>
                <a:gd name="T2" fmla="*/ 0 w 136"/>
                <a:gd name="T3" fmla="*/ 0 h 136"/>
                <a:gd name="T4" fmla="*/ 0 w 136"/>
                <a:gd name="T5" fmla="*/ 0 h 136"/>
                <a:gd name="T6" fmla="*/ 0 w 136"/>
                <a:gd name="T7" fmla="*/ 0 h 136"/>
                <a:gd name="T8" fmla="*/ 0 w 136"/>
                <a:gd name="T9" fmla="*/ 0 h 136"/>
                <a:gd name="T10" fmla="*/ 0 w 136"/>
                <a:gd name="T11" fmla="*/ 0 h 136"/>
                <a:gd name="T12" fmla="*/ 0 w 136"/>
                <a:gd name="T13" fmla="*/ 0 h 136"/>
                <a:gd name="T14" fmla="*/ 0 w 136"/>
                <a:gd name="T15" fmla="*/ 0 h 136"/>
                <a:gd name="T16" fmla="*/ 0 w 136"/>
                <a:gd name="T17" fmla="*/ 0 h 136"/>
                <a:gd name="T18" fmla="*/ 0 w 136"/>
                <a:gd name="T19" fmla="*/ 0 h 136"/>
                <a:gd name="T20" fmla="*/ 0 w 136"/>
                <a:gd name="T21" fmla="*/ 0 h 136"/>
                <a:gd name="T22" fmla="*/ 0 w 136"/>
                <a:gd name="T23" fmla="*/ 0 h 136"/>
                <a:gd name="T24" fmla="*/ 0 w 136"/>
                <a:gd name="T25" fmla="*/ 0 h 136"/>
                <a:gd name="T26" fmla="*/ 0 w 136"/>
                <a:gd name="T27" fmla="*/ 0 h 136"/>
                <a:gd name="T28" fmla="*/ 0 w 136"/>
                <a:gd name="T29" fmla="*/ 0 h 136"/>
                <a:gd name="T30" fmla="*/ 0 w 136"/>
                <a:gd name="T31" fmla="*/ 0 h 136"/>
                <a:gd name="T32" fmla="*/ 0 w 136"/>
                <a:gd name="T33" fmla="*/ 0 h 136"/>
                <a:gd name="T34" fmla="*/ 0 w 136"/>
                <a:gd name="T35" fmla="*/ 0 h 136"/>
                <a:gd name="T36" fmla="*/ 0 w 136"/>
                <a:gd name="T37" fmla="*/ 0 h 136"/>
                <a:gd name="T38" fmla="*/ 0 w 136"/>
                <a:gd name="T39" fmla="*/ 0 h 136"/>
                <a:gd name="T40" fmla="*/ 0 w 136"/>
                <a:gd name="T41" fmla="*/ 0 h 136"/>
                <a:gd name="T42" fmla="*/ 0 w 136"/>
                <a:gd name="T43" fmla="*/ 0 h 136"/>
                <a:gd name="T44" fmla="*/ 0 w 136"/>
                <a:gd name="T45" fmla="*/ 0 h 136"/>
                <a:gd name="T46" fmla="*/ 0 w 136"/>
                <a:gd name="T47" fmla="*/ 0 h 136"/>
                <a:gd name="T48" fmla="*/ 0 w 136"/>
                <a:gd name="T49" fmla="*/ 0 h 136"/>
                <a:gd name="T50" fmla="*/ 0 w 136"/>
                <a:gd name="T51" fmla="*/ 0 h 136"/>
                <a:gd name="T52" fmla="*/ 0 w 136"/>
                <a:gd name="T53" fmla="*/ 0 h 136"/>
                <a:gd name="T54" fmla="*/ 0 w 136"/>
                <a:gd name="T55" fmla="*/ 0 h 136"/>
                <a:gd name="T56" fmla="*/ 0 w 136"/>
                <a:gd name="T57" fmla="*/ 0 h 136"/>
                <a:gd name="T58" fmla="*/ 0 w 136"/>
                <a:gd name="T59" fmla="*/ 0 h 136"/>
                <a:gd name="T60" fmla="*/ 0 w 136"/>
                <a:gd name="T61" fmla="*/ 0 h 136"/>
                <a:gd name="T62" fmla="*/ 0 w 136"/>
                <a:gd name="T63" fmla="*/ 0 h 136"/>
                <a:gd name="T64" fmla="*/ 0 w 136"/>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2"/>
            <p:cNvSpPr>
              <a:spLocks/>
            </p:cNvSpPr>
            <p:nvPr/>
          </p:nvSpPr>
          <p:spPr bwMode="auto">
            <a:xfrm>
              <a:off x="1344" y="909"/>
              <a:ext cx="1" cy="1"/>
            </a:xfrm>
            <a:custGeom>
              <a:avLst/>
              <a:gdLst>
                <a:gd name="T0" fmla="*/ 0 w 2"/>
                <a:gd name="T1" fmla="*/ 0 h 1"/>
                <a:gd name="T2" fmla="*/ 1 w 2"/>
                <a:gd name="T3" fmla="*/ 0 h 1"/>
                <a:gd name="T4" fmla="*/ 1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3"/>
            <p:cNvSpPr>
              <a:spLocks/>
            </p:cNvSpPr>
            <p:nvPr/>
          </p:nvSpPr>
          <p:spPr bwMode="auto">
            <a:xfrm>
              <a:off x="1286" y="839"/>
              <a:ext cx="65" cy="69"/>
            </a:xfrm>
            <a:custGeom>
              <a:avLst/>
              <a:gdLst>
                <a:gd name="T0" fmla="*/ 0 w 517"/>
                <a:gd name="T1" fmla="*/ 0 h 553"/>
                <a:gd name="T2" fmla="*/ 0 w 517"/>
                <a:gd name="T3" fmla="*/ 0 h 553"/>
                <a:gd name="T4" fmla="*/ 0 w 517"/>
                <a:gd name="T5" fmla="*/ 0 h 553"/>
                <a:gd name="T6" fmla="*/ 0 w 517"/>
                <a:gd name="T7" fmla="*/ 0 h 553"/>
                <a:gd name="T8" fmla="*/ 0 w 517"/>
                <a:gd name="T9" fmla="*/ 0 h 553"/>
                <a:gd name="T10" fmla="*/ 0 w 517"/>
                <a:gd name="T11" fmla="*/ 0 h 553"/>
                <a:gd name="T12" fmla="*/ 0 w 517"/>
                <a:gd name="T13" fmla="*/ 0 h 553"/>
                <a:gd name="T14" fmla="*/ 0 w 517"/>
                <a:gd name="T15" fmla="*/ 0 h 553"/>
                <a:gd name="T16" fmla="*/ 0 w 517"/>
                <a:gd name="T17" fmla="*/ 0 h 553"/>
                <a:gd name="T18" fmla="*/ 0 w 517"/>
                <a:gd name="T19" fmla="*/ 0 h 553"/>
                <a:gd name="T20" fmla="*/ 0 w 517"/>
                <a:gd name="T21" fmla="*/ 0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4"/>
            <p:cNvSpPr>
              <a:spLocks noEditPoints="1"/>
            </p:cNvSpPr>
            <p:nvPr/>
          </p:nvSpPr>
          <p:spPr bwMode="auto">
            <a:xfrm>
              <a:off x="692" y="353"/>
              <a:ext cx="392" cy="542"/>
            </a:xfrm>
            <a:custGeom>
              <a:avLst/>
              <a:gdLst>
                <a:gd name="T0" fmla="*/ 0 w 3137"/>
                <a:gd name="T1" fmla="*/ 0 h 4338"/>
                <a:gd name="T2" fmla="*/ 0 w 3137"/>
                <a:gd name="T3" fmla="*/ 0 h 4338"/>
                <a:gd name="T4" fmla="*/ 0 w 3137"/>
                <a:gd name="T5" fmla="*/ 0 h 4338"/>
                <a:gd name="T6" fmla="*/ 0 w 3137"/>
                <a:gd name="T7" fmla="*/ 0 h 4338"/>
                <a:gd name="T8" fmla="*/ 0 w 3137"/>
                <a:gd name="T9" fmla="*/ 0 h 4338"/>
                <a:gd name="T10" fmla="*/ 0 w 3137"/>
                <a:gd name="T11" fmla="*/ 0 h 4338"/>
                <a:gd name="T12" fmla="*/ 0 w 3137"/>
                <a:gd name="T13" fmla="*/ 0 h 4338"/>
                <a:gd name="T14" fmla="*/ 0 w 3137"/>
                <a:gd name="T15" fmla="*/ 0 h 4338"/>
                <a:gd name="T16" fmla="*/ 0 w 3137"/>
                <a:gd name="T17" fmla="*/ 0 h 4338"/>
                <a:gd name="T18" fmla="*/ 0 w 3137"/>
                <a:gd name="T19" fmla="*/ 0 h 4338"/>
                <a:gd name="T20" fmla="*/ 0 w 3137"/>
                <a:gd name="T21" fmla="*/ 0 h 4338"/>
                <a:gd name="T22" fmla="*/ 0 w 3137"/>
                <a:gd name="T23" fmla="*/ 0 h 4338"/>
                <a:gd name="T24" fmla="*/ 0 w 3137"/>
                <a:gd name="T25" fmla="*/ 0 h 4338"/>
                <a:gd name="T26" fmla="*/ 0 w 3137"/>
                <a:gd name="T27" fmla="*/ 0 h 4338"/>
                <a:gd name="T28" fmla="*/ 0 w 3137"/>
                <a:gd name="T29" fmla="*/ 0 h 4338"/>
                <a:gd name="T30" fmla="*/ 0 w 3137"/>
                <a:gd name="T31" fmla="*/ 0 h 4338"/>
                <a:gd name="T32" fmla="*/ 0 w 3137"/>
                <a:gd name="T33" fmla="*/ 0 h 4338"/>
                <a:gd name="T34" fmla="*/ 0 w 3137"/>
                <a:gd name="T35" fmla="*/ 0 h 4338"/>
                <a:gd name="T36" fmla="*/ 0 w 3137"/>
                <a:gd name="T37" fmla="*/ 0 h 4338"/>
                <a:gd name="T38" fmla="*/ 0 w 3137"/>
                <a:gd name="T39" fmla="*/ 0 h 4338"/>
                <a:gd name="T40" fmla="*/ 0 w 3137"/>
                <a:gd name="T41" fmla="*/ 0 h 4338"/>
                <a:gd name="T42" fmla="*/ 0 w 3137"/>
                <a:gd name="T43" fmla="*/ 0 h 4338"/>
                <a:gd name="T44" fmla="*/ 0 w 3137"/>
                <a:gd name="T45" fmla="*/ 0 h 4338"/>
                <a:gd name="T46" fmla="*/ 0 w 3137"/>
                <a:gd name="T47" fmla="*/ 0 h 4338"/>
                <a:gd name="T48" fmla="*/ 0 w 3137"/>
                <a:gd name="T49" fmla="*/ 0 h 4338"/>
                <a:gd name="T50" fmla="*/ 0 w 3137"/>
                <a:gd name="T51" fmla="*/ 0 h 4338"/>
                <a:gd name="T52" fmla="*/ 0 w 3137"/>
                <a:gd name="T53" fmla="*/ 0 h 4338"/>
                <a:gd name="T54" fmla="*/ 0 w 3137"/>
                <a:gd name="T55" fmla="*/ 0 h 4338"/>
                <a:gd name="T56" fmla="*/ 0 w 3137"/>
                <a:gd name="T57" fmla="*/ 0 h 4338"/>
                <a:gd name="T58" fmla="*/ 0 w 3137"/>
                <a:gd name="T59" fmla="*/ 0 h 4338"/>
                <a:gd name="T60" fmla="*/ 0 w 3137"/>
                <a:gd name="T61" fmla="*/ 0 h 4338"/>
                <a:gd name="T62" fmla="*/ 0 w 3137"/>
                <a:gd name="T63" fmla="*/ 0 h 4338"/>
                <a:gd name="T64" fmla="*/ 0 w 3137"/>
                <a:gd name="T65" fmla="*/ 0 h 4338"/>
                <a:gd name="T66" fmla="*/ 0 w 3137"/>
                <a:gd name="T67" fmla="*/ 0 h 4338"/>
                <a:gd name="T68" fmla="*/ 0 w 3137"/>
                <a:gd name="T69" fmla="*/ 0 h 4338"/>
                <a:gd name="T70" fmla="*/ 0 w 3137"/>
                <a:gd name="T71" fmla="*/ 0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5"/>
            <p:cNvSpPr>
              <a:spLocks/>
            </p:cNvSpPr>
            <p:nvPr/>
          </p:nvSpPr>
          <p:spPr bwMode="auto">
            <a:xfrm>
              <a:off x="888" y="578"/>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6"/>
            <p:cNvSpPr>
              <a:spLocks/>
            </p:cNvSpPr>
            <p:nvPr/>
          </p:nvSpPr>
          <p:spPr bwMode="auto">
            <a:xfrm>
              <a:off x="888" y="633"/>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7"/>
            <p:cNvSpPr>
              <a:spLocks/>
            </p:cNvSpPr>
            <p:nvPr/>
          </p:nvSpPr>
          <p:spPr bwMode="auto">
            <a:xfrm>
              <a:off x="833" y="633"/>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8"/>
            <p:cNvSpPr>
              <a:spLocks/>
            </p:cNvSpPr>
            <p:nvPr/>
          </p:nvSpPr>
          <p:spPr bwMode="auto">
            <a:xfrm>
              <a:off x="833" y="578"/>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9"/>
            <p:cNvSpPr>
              <a:spLocks noEditPoints="1"/>
            </p:cNvSpPr>
            <p:nvPr/>
          </p:nvSpPr>
          <p:spPr bwMode="auto">
            <a:xfrm>
              <a:off x="775" y="520"/>
              <a:ext cx="226" cy="226"/>
            </a:xfrm>
            <a:custGeom>
              <a:avLst/>
              <a:gdLst>
                <a:gd name="T0" fmla="*/ 0 w 1810"/>
                <a:gd name="T1" fmla="*/ 0 h 1808"/>
                <a:gd name="T2" fmla="*/ 0 w 1810"/>
                <a:gd name="T3" fmla="*/ 0 h 1808"/>
                <a:gd name="T4" fmla="*/ 0 w 1810"/>
                <a:gd name="T5" fmla="*/ 0 h 1808"/>
                <a:gd name="T6" fmla="*/ 0 w 1810"/>
                <a:gd name="T7" fmla="*/ 0 h 1808"/>
                <a:gd name="T8" fmla="*/ 0 w 1810"/>
                <a:gd name="T9" fmla="*/ 0 h 1808"/>
                <a:gd name="T10" fmla="*/ 0 w 1810"/>
                <a:gd name="T11" fmla="*/ 0 h 1808"/>
                <a:gd name="T12" fmla="*/ 0 w 1810"/>
                <a:gd name="T13" fmla="*/ 0 h 1808"/>
                <a:gd name="T14" fmla="*/ 0 w 1810"/>
                <a:gd name="T15" fmla="*/ 0 h 1808"/>
                <a:gd name="T16" fmla="*/ 0 w 1810"/>
                <a:gd name="T17" fmla="*/ 0 h 1808"/>
                <a:gd name="T18" fmla="*/ 0 w 1810"/>
                <a:gd name="T19" fmla="*/ 0 h 1808"/>
                <a:gd name="T20" fmla="*/ 0 w 1810"/>
                <a:gd name="T21" fmla="*/ 0 h 1808"/>
                <a:gd name="T22" fmla="*/ 0 w 1810"/>
                <a:gd name="T23" fmla="*/ 0 h 1808"/>
                <a:gd name="T24" fmla="*/ 0 w 1810"/>
                <a:gd name="T25" fmla="*/ 0 h 1808"/>
                <a:gd name="T26" fmla="*/ 0 w 1810"/>
                <a:gd name="T27" fmla="*/ 0 h 1808"/>
                <a:gd name="T28" fmla="*/ 0 w 1810"/>
                <a:gd name="T29" fmla="*/ 0 h 1808"/>
                <a:gd name="T30" fmla="*/ 0 w 1810"/>
                <a:gd name="T31" fmla="*/ 0 h 1808"/>
                <a:gd name="T32" fmla="*/ 0 w 1810"/>
                <a:gd name="T33" fmla="*/ 0 h 1808"/>
                <a:gd name="T34" fmla="*/ 0 w 1810"/>
                <a:gd name="T35" fmla="*/ 0 h 1808"/>
                <a:gd name="T36" fmla="*/ 0 w 1810"/>
                <a:gd name="T37" fmla="*/ 0 h 1808"/>
                <a:gd name="T38" fmla="*/ 0 w 1810"/>
                <a:gd name="T39" fmla="*/ 0 h 1808"/>
                <a:gd name="T40" fmla="*/ 0 w 1810"/>
                <a:gd name="T41" fmla="*/ 0 h 1808"/>
                <a:gd name="T42" fmla="*/ 0 w 1810"/>
                <a:gd name="T43" fmla="*/ 0 h 1808"/>
                <a:gd name="T44" fmla="*/ 0 w 1810"/>
                <a:gd name="T45" fmla="*/ 0 h 1808"/>
                <a:gd name="T46" fmla="*/ 0 w 1810"/>
                <a:gd name="T47" fmla="*/ 0 h 1808"/>
                <a:gd name="T48" fmla="*/ 0 w 1810"/>
                <a:gd name="T49" fmla="*/ 0 h 1808"/>
                <a:gd name="T50" fmla="*/ 0 w 1810"/>
                <a:gd name="T51" fmla="*/ 0 h 1808"/>
                <a:gd name="T52" fmla="*/ 0 w 1810"/>
                <a:gd name="T53" fmla="*/ 0 h 1808"/>
                <a:gd name="T54" fmla="*/ 0 w 1810"/>
                <a:gd name="T55" fmla="*/ 0 h 1808"/>
                <a:gd name="T56" fmla="*/ 0 w 1810"/>
                <a:gd name="T57" fmla="*/ 0 h 1808"/>
                <a:gd name="T58" fmla="*/ 0 w 1810"/>
                <a:gd name="T59" fmla="*/ 0 h 1808"/>
                <a:gd name="T60" fmla="*/ 0 w 1810"/>
                <a:gd name="T61" fmla="*/ 0 h 1808"/>
                <a:gd name="T62" fmla="*/ 0 w 1810"/>
                <a:gd name="T63" fmla="*/ 0 h 1808"/>
                <a:gd name="T64" fmla="*/ 0 w 1810"/>
                <a:gd name="T65" fmla="*/ 0 h 1808"/>
                <a:gd name="T66" fmla="*/ 0 w 1810"/>
                <a:gd name="T67" fmla="*/ 0 h 1808"/>
                <a:gd name="T68" fmla="*/ 0 w 1810"/>
                <a:gd name="T69" fmla="*/ 0 h 1808"/>
                <a:gd name="T70" fmla="*/ 0 w 1810"/>
                <a:gd name="T71" fmla="*/ 0 h 1808"/>
                <a:gd name="T72" fmla="*/ 0 w 1810"/>
                <a:gd name="T73" fmla="*/ 0 h 1808"/>
                <a:gd name="T74" fmla="*/ 0 w 1810"/>
                <a:gd name="T75" fmla="*/ 0 h 1808"/>
                <a:gd name="T76" fmla="*/ 0 w 1810"/>
                <a:gd name="T77" fmla="*/ 0 h 1808"/>
                <a:gd name="T78" fmla="*/ 0 w 1810"/>
                <a:gd name="T79" fmla="*/ 0 h 1808"/>
                <a:gd name="T80" fmla="*/ 0 w 1810"/>
                <a:gd name="T81" fmla="*/ 0 h 1808"/>
                <a:gd name="T82" fmla="*/ 0 w 1810"/>
                <a:gd name="T83" fmla="*/ 0 h 1808"/>
                <a:gd name="T84" fmla="*/ 0 w 1810"/>
                <a:gd name="T85" fmla="*/ 0 h 1808"/>
                <a:gd name="T86" fmla="*/ 0 w 1810"/>
                <a:gd name="T87" fmla="*/ 0 h 1808"/>
                <a:gd name="T88" fmla="*/ 0 w 1810"/>
                <a:gd name="T89" fmla="*/ 0 h 1808"/>
                <a:gd name="T90" fmla="*/ 0 w 1810"/>
                <a:gd name="T91" fmla="*/ 0 h 1808"/>
                <a:gd name="T92" fmla="*/ 0 w 1810"/>
                <a:gd name="T93" fmla="*/ 0 h 1808"/>
                <a:gd name="T94" fmla="*/ 0 w 1810"/>
                <a:gd name="T95" fmla="*/ 0 h 1808"/>
                <a:gd name="T96" fmla="*/ 0 w 1810"/>
                <a:gd name="T97" fmla="*/ 0 h 1808"/>
                <a:gd name="T98" fmla="*/ 0 w 1810"/>
                <a:gd name="T99" fmla="*/ 0 h 1808"/>
                <a:gd name="T100" fmla="*/ 0 w 1810"/>
                <a:gd name="T101" fmla="*/ 0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0"/>
            <p:cNvSpPr>
              <a:spLocks noEditPoints="1"/>
            </p:cNvSpPr>
            <p:nvPr/>
          </p:nvSpPr>
          <p:spPr bwMode="auto">
            <a:xfrm>
              <a:off x="722" y="466"/>
              <a:ext cx="333" cy="334"/>
            </a:xfrm>
            <a:custGeom>
              <a:avLst/>
              <a:gdLst>
                <a:gd name="T0" fmla="*/ 0 w 2665"/>
                <a:gd name="T1" fmla="*/ 0 h 2666"/>
                <a:gd name="T2" fmla="*/ 0 w 2665"/>
                <a:gd name="T3" fmla="*/ 0 h 2666"/>
                <a:gd name="T4" fmla="*/ 0 w 2665"/>
                <a:gd name="T5" fmla="*/ 0 h 2666"/>
                <a:gd name="T6" fmla="*/ 0 w 2665"/>
                <a:gd name="T7" fmla="*/ 0 h 2666"/>
                <a:gd name="T8" fmla="*/ 0 w 2665"/>
                <a:gd name="T9" fmla="*/ 0 h 2666"/>
                <a:gd name="T10" fmla="*/ 0 w 2665"/>
                <a:gd name="T11" fmla="*/ 0 h 2666"/>
                <a:gd name="T12" fmla="*/ 0 w 2665"/>
                <a:gd name="T13" fmla="*/ 0 h 2666"/>
                <a:gd name="T14" fmla="*/ 0 w 2665"/>
                <a:gd name="T15" fmla="*/ 0 h 2666"/>
                <a:gd name="T16" fmla="*/ 0 w 2665"/>
                <a:gd name="T17" fmla="*/ 0 h 2666"/>
                <a:gd name="T18" fmla="*/ 0 w 2665"/>
                <a:gd name="T19" fmla="*/ 0 h 2666"/>
                <a:gd name="T20" fmla="*/ 0 w 2665"/>
                <a:gd name="T21" fmla="*/ 0 h 2666"/>
                <a:gd name="T22" fmla="*/ 0 w 2665"/>
                <a:gd name="T23" fmla="*/ 0 h 2666"/>
                <a:gd name="T24" fmla="*/ 0 w 2665"/>
                <a:gd name="T25" fmla="*/ 0 h 2666"/>
                <a:gd name="T26" fmla="*/ 0 w 2665"/>
                <a:gd name="T27" fmla="*/ 0 h 2666"/>
                <a:gd name="T28" fmla="*/ 0 w 2665"/>
                <a:gd name="T29" fmla="*/ 0 h 2666"/>
                <a:gd name="T30" fmla="*/ 0 w 2665"/>
                <a:gd name="T31" fmla="*/ 0 h 2666"/>
                <a:gd name="T32" fmla="*/ 0 w 2665"/>
                <a:gd name="T33" fmla="*/ 0 h 2666"/>
                <a:gd name="T34" fmla="*/ 0 w 2665"/>
                <a:gd name="T35" fmla="*/ 0 h 2666"/>
                <a:gd name="T36" fmla="*/ 0 w 2665"/>
                <a:gd name="T37" fmla="*/ 0 h 2666"/>
                <a:gd name="T38" fmla="*/ 0 w 2665"/>
                <a:gd name="T39" fmla="*/ 0 h 2666"/>
                <a:gd name="T40" fmla="*/ 0 w 2665"/>
                <a:gd name="T41" fmla="*/ 0 h 2666"/>
                <a:gd name="T42" fmla="*/ 0 w 2665"/>
                <a:gd name="T43" fmla="*/ 0 h 2666"/>
                <a:gd name="T44" fmla="*/ 0 w 2665"/>
                <a:gd name="T45" fmla="*/ 0 h 2666"/>
                <a:gd name="T46" fmla="*/ 0 w 2665"/>
                <a:gd name="T47" fmla="*/ 0 h 2666"/>
                <a:gd name="T48" fmla="*/ 0 w 2665"/>
                <a:gd name="T49" fmla="*/ 0 h 2666"/>
                <a:gd name="T50" fmla="*/ 0 w 2665"/>
                <a:gd name="T51" fmla="*/ 0 h 2666"/>
                <a:gd name="T52" fmla="*/ 0 w 2665"/>
                <a:gd name="T53" fmla="*/ 0 h 2666"/>
                <a:gd name="T54" fmla="*/ 0 w 2665"/>
                <a:gd name="T55" fmla="*/ 0 h 2666"/>
                <a:gd name="T56" fmla="*/ 0 w 2665"/>
                <a:gd name="T57" fmla="*/ 0 h 2666"/>
                <a:gd name="T58" fmla="*/ 0 w 2665"/>
                <a:gd name="T59" fmla="*/ 0 h 2666"/>
                <a:gd name="T60" fmla="*/ 0 w 2665"/>
                <a:gd name="T61" fmla="*/ 0 h 2666"/>
                <a:gd name="T62" fmla="*/ 0 w 2665"/>
                <a:gd name="T63" fmla="*/ 0 h 2666"/>
                <a:gd name="T64" fmla="*/ 0 w 2665"/>
                <a:gd name="T65" fmla="*/ 0 h 2666"/>
                <a:gd name="T66" fmla="*/ 0 w 2665"/>
                <a:gd name="T67" fmla="*/ 0 h 2666"/>
                <a:gd name="T68" fmla="*/ 0 w 2665"/>
                <a:gd name="T69" fmla="*/ 0 h 2666"/>
                <a:gd name="T70" fmla="*/ 0 w 2665"/>
                <a:gd name="T71" fmla="*/ 0 h 2666"/>
                <a:gd name="T72" fmla="*/ 0 w 2665"/>
                <a:gd name="T73" fmla="*/ 0 h 2666"/>
                <a:gd name="T74" fmla="*/ 0 w 2665"/>
                <a:gd name="T75" fmla="*/ 0 h 2666"/>
                <a:gd name="T76" fmla="*/ 0 w 2665"/>
                <a:gd name="T77" fmla="*/ 0 h 2666"/>
                <a:gd name="T78" fmla="*/ 0 w 2665"/>
                <a:gd name="T79" fmla="*/ 0 h 2666"/>
                <a:gd name="T80" fmla="*/ 0 w 2665"/>
                <a:gd name="T81" fmla="*/ 0 h 2666"/>
                <a:gd name="T82" fmla="*/ 0 w 2665"/>
                <a:gd name="T83" fmla="*/ 0 h 2666"/>
                <a:gd name="T84" fmla="*/ 0 w 2665"/>
                <a:gd name="T85" fmla="*/ 0 h 2666"/>
                <a:gd name="T86" fmla="*/ 0 w 2665"/>
                <a:gd name="T87" fmla="*/ 0 h 2666"/>
                <a:gd name="T88" fmla="*/ 0 w 2665"/>
                <a:gd name="T89" fmla="*/ 0 h 2666"/>
                <a:gd name="T90" fmla="*/ 0 w 2665"/>
                <a:gd name="T91" fmla="*/ 0 h 2666"/>
                <a:gd name="T92" fmla="*/ 0 w 2665"/>
                <a:gd name="T93" fmla="*/ 0 h 2666"/>
                <a:gd name="T94" fmla="*/ 0 w 2665"/>
                <a:gd name="T95" fmla="*/ 0 h 2666"/>
                <a:gd name="T96" fmla="*/ 0 w 2665"/>
                <a:gd name="T97" fmla="*/ 0 h 2666"/>
                <a:gd name="T98" fmla="*/ 0 w 2665"/>
                <a:gd name="T99" fmla="*/ 0 h 2666"/>
                <a:gd name="T100" fmla="*/ 0 w 2665"/>
                <a:gd name="T101" fmla="*/ 0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1"/>
            <p:cNvSpPr>
              <a:spLocks/>
            </p:cNvSpPr>
            <p:nvPr/>
          </p:nvSpPr>
          <p:spPr bwMode="auto">
            <a:xfrm>
              <a:off x="645" y="929"/>
              <a:ext cx="341" cy="86"/>
            </a:xfrm>
            <a:custGeom>
              <a:avLst/>
              <a:gdLst>
                <a:gd name="T0" fmla="*/ 0 w 2722"/>
                <a:gd name="T1" fmla="*/ 0 h 680"/>
                <a:gd name="T2" fmla="*/ 0 w 2722"/>
                <a:gd name="T3" fmla="*/ 0 h 680"/>
                <a:gd name="T4" fmla="*/ 0 w 2722"/>
                <a:gd name="T5" fmla="*/ 0 h 680"/>
                <a:gd name="T6" fmla="*/ 0 w 2722"/>
                <a:gd name="T7" fmla="*/ 0 h 680"/>
                <a:gd name="T8" fmla="*/ 0 w 2722"/>
                <a:gd name="T9" fmla="*/ 0 h 680"/>
                <a:gd name="T10" fmla="*/ 0 w 2722"/>
                <a:gd name="T11" fmla="*/ 0 h 680"/>
                <a:gd name="T12" fmla="*/ 0 w 2722"/>
                <a:gd name="T13" fmla="*/ 0 h 680"/>
                <a:gd name="T14" fmla="*/ 0 w 2722"/>
                <a:gd name="T15" fmla="*/ 0 h 680"/>
                <a:gd name="T16" fmla="*/ 0 w 2722"/>
                <a:gd name="T17" fmla="*/ 0 h 680"/>
                <a:gd name="T18" fmla="*/ 0 w 2722"/>
                <a:gd name="T19" fmla="*/ 0 h 680"/>
                <a:gd name="T20" fmla="*/ 0 w 2722"/>
                <a:gd name="T21" fmla="*/ 0 h 680"/>
                <a:gd name="T22" fmla="*/ 0 w 2722"/>
                <a:gd name="T23" fmla="*/ 0 h 680"/>
                <a:gd name="T24" fmla="*/ 0 w 2722"/>
                <a:gd name="T25" fmla="*/ 0 h 680"/>
                <a:gd name="T26" fmla="*/ 0 w 2722"/>
                <a:gd name="T27" fmla="*/ 0 h 680"/>
                <a:gd name="T28" fmla="*/ 0 w 2722"/>
                <a:gd name="T29" fmla="*/ 0 h 680"/>
                <a:gd name="T30" fmla="*/ 0 w 2722"/>
                <a:gd name="T31" fmla="*/ 0 h 680"/>
                <a:gd name="T32" fmla="*/ 0 w 2722"/>
                <a:gd name="T33" fmla="*/ 0 h 680"/>
                <a:gd name="T34" fmla="*/ 0 w 2722"/>
                <a:gd name="T35" fmla="*/ 0 h 680"/>
                <a:gd name="T36" fmla="*/ 0 w 2722"/>
                <a:gd name="T37" fmla="*/ 0 h 680"/>
                <a:gd name="T38" fmla="*/ 0 w 2722"/>
                <a:gd name="T39" fmla="*/ 0 h 680"/>
                <a:gd name="T40" fmla="*/ 0 w 2722"/>
                <a:gd name="T41" fmla="*/ 0 h 680"/>
                <a:gd name="T42" fmla="*/ 0 w 2722"/>
                <a:gd name="T43" fmla="*/ 0 h 680"/>
                <a:gd name="T44" fmla="*/ 0 w 2722"/>
                <a:gd name="T45" fmla="*/ 0 h 680"/>
                <a:gd name="T46" fmla="*/ 0 w 2722"/>
                <a:gd name="T47" fmla="*/ 0 h 680"/>
                <a:gd name="T48" fmla="*/ 0 w 2722"/>
                <a:gd name="T49" fmla="*/ 0 h 680"/>
                <a:gd name="T50" fmla="*/ 0 w 2722"/>
                <a:gd name="T51" fmla="*/ 0 h 680"/>
                <a:gd name="T52" fmla="*/ 0 w 2722"/>
                <a:gd name="T53" fmla="*/ 0 h 680"/>
                <a:gd name="T54" fmla="*/ 0 w 2722"/>
                <a:gd name="T55" fmla="*/ 0 h 680"/>
                <a:gd name="T56" fmla="*/ 0 w 2722"/>
                <a:gd name="T57" fmla="*/ 0 h 680"/>
                <a:gd name="T58" fmla="*/ 0 w 2722"/>
                <a:gd name="T59" fmla="*/ 0 h 680"/>
                <a:gd name="T60" fmla="*/ 0 w 2722"/>
                <a:gd name="T61" fmla="*/ 0 h 680"/>
                <a:gd name="T62" fmla="*/ 0 w 2722"/>
                <a:gd name="T63" fmla="*/ 0 h 680"/>
                <a:gd name="T64" fmla="*/ 0 w 2722"/>
                <a:gd name="T65" fmla="*/ 0 h 680"/>
                <a:gd name="T66" fmla="*/ 0 w 2722"/>
                <a:gd name="T67" fmla="*/ 0 h 680"/>
                <a:gd name="T68" fmla="*/ 0 w 2722"/>
                <a:gd name="T69" fmla="*/ 0 h 680"/>
                <a:gd name="T70" fmla="*/ 0 w 2722"/>
                <a:gd name="T71" fmla="*/ 0 h 680"/>
                <a:gd name="T72" fmla="*/ 0 w 2722"/>
                <a:gd name="T73" fmla="*/ 0 h 680"/>
                <a:gd name="T74" fmla="*/ 0 w 2722"/>
                <a:gd name="T75" fmla="*/ 0 h 680"/>
                <a:gd name="T76" fmla="*/ 0 w 2722"/>
                <a:gd name="T77" fmla="*/ 0 h 680"/>
                <a:gd name="T78" fmla="*/ 0 w 2722"/>
                <a:gd name="T79" fmla="*/ 0 h 680"/>
                <a:gd name="T80" fmla="*/ 0 w 2722"/>
                <a:gd name="T81" fmla="*/ 0 h 680"/>
                <a:gd name="T82" fmla="*/ 0 w 2722"/>
                <a:gd name="T83" fmla="*/ 0 h 680"/>
                <a:gd name="T84" fmla="*/ 0 w 2722"/>
                <a:gd name="T85" fmla="*/ 0 h 680"/>
                <a:gd name="T86" fmla="*/ 0 w 2722"/>
                <a:gd name="T87" fmla="*/ 0 h 680"/>
                <a:gd name="T88" fmla="*/ 0 w 2722"/>
                <a:gd name="T89" fmla="*/ 0 h 680"/>
                <a:gd name="T90" fmla="*/ 0 w 2722"/>
                <a:gd name="T91" fmla="*/ 0 h 680"/>
                <a:gd name="T92" fmla="*/ 0 w 2722"/>
                <a:gd name="T93" fmla="*/ 0 h 680"/>
                <a:gd name="T94" fmla="*/ 0 w 2722"/>
                <a:gd name="T95" fmla="*/ 0 h 680"/>
                <a:gd name="T96" fmla="*/ 0 w 2722"/>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2"/>
            <p:cNvSpPr>
              <a:spLocks/>
            </p:cNvSpPr>
            <p:nvPr/>
          </p:nvSpPr>
          <p:spPr bwMode="auto">
            <a:xfrm>
              <a:off x="570" y="825"/>
              <a:ext cx="182" cy="114"/>
            </a:xfrm>
            <a:custGeom>
              <a:avLst/>
              <a:gdLst>
                <a:gd name="T0" fmla="*/ 0 w 1450"/>
                <a:gd name="T1" fmla="*/ 0 h 914"/>
                <a:gd name="T2" fmla="*/ 0 w 1450"/>
                <a:gd name="T3" fmla="*/ 0 h 914"/>
                <a:gd name="T4" fmla="*/ 0 w 1450"/>
                <a:gd name="T5" fmla="*/ 0 h 914"/>
                <a:gd name="T6" fmla="*/ 0 w 1450"/>
                <a:gd name="T7" fmla="*/ 0 h 914"/>
                <a:gd name="T8" fmla="*/ 0 w 1450"/>
                <a:gd name="T9" fmla="*/ 0 h 914"/>
                <a:gd name="T10" fmla="*/ 0 w 1450"/>
                <a:gd name="T11" fmla="*/ 0 h 914"/>
                <a:gd name="T12" fmla="*/ 0 w 1450"/>
                <a:gd name="T13" fmla="*/ 0 h 914"/>
                <a:gd name="T14" fmla="*/ 0 w 1450"/>
                <a:gd name="T15" fmla="*/ 0 h 914"/>
                <a:gd name="T16" fmla="*/ 0 w 1450"/>
                <a:gd name="T17" fmla="*/ 0 h 914"/>
                <a:gd name="T18" fmla="*/ 0 w 1450"/>
                <a:gd name="T19" fmla="*/ 0 h 914"/>
                <a:gd name="T20" fmla="*/ 0 w 1450"/>
                <a:gd name="T21" fmla="*/ 0 h 914"/>
                <a:gd name="T22" fmla="*/ 0 w 1450"/>
                <a:gd name="T23" fmla="*/ 0 h 914"/>
                <a:gd name="T24" fmla="*/ 0 w 1450"/>
                <a:gd name="T25" fmla="*/ 0 h 914"/>
                <a:gd name="T26" fmla="*/ 0 w 1450"/>
                <a:gd name="T27" fmla="*/ 0 h 914"/>
                <a:gd name="T28" fmla="*/ 0 w 1450"/>
                <a:gd name="T29" fmla="*/ 0 h 914"/>
                <a:gd name="T30" fmla="*/ 0 w 1450"/>
                <a:gd name="T31" fmla="*/ 0 h 914"/>
                <a:gd name="T32" fmla="*/ 0 w 1450"/>
                <a:gd name="T33" fmla="*/ 0 h 914"/>
                <a:gd name="T34" fmla="*/ 0 w 1450"/>
                <a:gd name="T35" fmla="*/ 0 h 914"/>
                <a:gd name="T36" fmla="*/ 0 w 1450"/>
                <a:gd name="T37" fmla="*/ 0 h 914"/>
                <a:gd name="T38" fmla="*/ 0 w 1450"/>
                <a:gd name="T39" fmla="*/ 0 h 914"/>
                <a:gd name="T40" fmla="*/ 0 w 1450"/>
                <a:gd name="T41" fmla="*/ 0 h 914"/>
                <a:gd name="T42" fmla="*/ 0 w 1450"/>
                <a:gd name="T43" fmla="*/ 0 h 914"/>
                <a:gd name="T44" fmla="*/ 0 w 1450"/>
                <a:gd name="T45" fmla="*/ 0 h 914"/>
                <a:gd name="T46" fmla="*/ 0 w 1450"/>
                <a:gd name="T47" fmla="*/ 0 h 914"/>
                <a:gd name="T48" fmla="*/ 0 w 1450"/>
                <a:gd name="T49" fmla="*/ 0 h 914"/>
                <a:gd name="T50" fmla="*/ 0 w 1450"/>
                <a:gd name="T51" fmla="*/ 0 h 914"/>
                <a:gd name="T52" fmla="*/ 0 w 1450"/>
                <a:gd name="T53" fmla="*/ 0 h 914"/>
                <a:gd name="T54" fmla="*/ 0 w 1450"/>
                <a:gd name="T55" fmla="*/ 0 h 914"/>
                <a:gd name="T56" fmla="*/ 0 w 1450"/>
                <a:gd name="T57" fmla="*/ 0 h 914"/>
                <a:gd name="T58" fmla="*/ 0 w 1450"/>
                <a:gd name="T59" fmla="*/ 0 h 914"/>
                <a:gd name="T60" fmla="*/ 0 w 1450"/>
                <a:gd name="T61" fmla="*/ 0 h 914"/>
                <a:gd name="T62" fmla="*/ 0 w 1450"/>
                <a:gd name="T63" fmla="*/ 0 h 914"/>
                <a:gd name="T64" fmla="*/ 0 w 1450"/>
                <a:gd name="T65" fmla="*/ 0 h 914"/>
                <a:gd name="T66" fmla="*/ 0 w 1450"/>
                <a:gd name="T67" fmla="*/ 0 h 914"/>
                <a:gd name="T68" fmla="*/ 0 w 1450"/>
                <a:gd name="T69" fmla="*/ 0 h 914"/>
                <a:gd name="T70" fmla="*/ 0 w 1450"/>
                <a:gd name="T71" fmla="*/ 0 h 914"/>
                <a:gd name="T72" fmla="*/ 0 w 1450"/>
                <a:gd name="T73" fmla="*/ 0 h 914"/>
                <a:gd name="T74" fmla="*/ 0 w 1450"/>
                <a:gd name="T75" fmla="*/ 0 h 914"/>
                <a:gd name="T76" fmla="*/ 0 w 1450"/>
                <a:gd name="T77" fmla="*/ 0 h 914"/>
                <a:gd name="T78" fmla="*/ 0 w 1450"/>
                <a:gd name="T79" fmla="*/ 0 h 914"/>
                <a:gd name="T80" fmla="*/ 0 w 1450"/>
                <a:gd name="T81" fmla="*/ 0 h 914"/>
                <a:gd name="T82" fmla="*/ 0 w 1450"/>
                <a:gd name="T83" fmla="*/ 0 h 914"/>
                <a:gd name="T84" fmla="*/ 0 w 1450"/>
                <a:gd name="T85" fmla="*/ 0 h 914"/>
                <a:gd name="T86" fmla="*/ 0 w 1450"/>
                <a:gd name="T87" fmla="*/ 0 h 914"/>
                <a:gd name="T88" fmla="*/ 0 w 1450"/>
                <a:gd name="T89" fmla="*/ 0 h 914"/>
                <a:gd name="T90" fmla="*/ 0 w 1450"/>
                <a:gd name="T91" fmla="*/ 0 h 914"/>
                <a:gd name="T92" fmla="*/ 0 w 1450"/>
                <a:gd name="T93" fmla="*/ 0 h 914"/>
                <a:gd name="T94" fmla="*/ 0 w 1450"/>
                <a:gd name="T95" fmla="*/ 0 h 914"/>
                <a:gd name="T96" fmla="*/ 0 w 1450"/>
                <a:gd name="T97" fmla="*/ 0 h 914"/>
                <a:gd name="T98" fmla="*/ 0 w 1450"/>
                <a:gd name="T99" fmla="*/ 0 h 914"/>
                <a:gd name="T100" fmla="*/ 0 w 1450"/>
                <a:gd name="T101" fmla="*/ 0 h 914"/>
                <a:gd name="T102" fmla="*/ 0 w 1450"/>
                <a:gd name="T103" fmla="*/ 0 h 914"/>
                <a:gd name="T104" fmla="*/ 0 w 1450"/>
                <a:gd name="T105" fmla="*/ 0 h 914"/>
                <a:gd name="T106" fmla="*/ 0 w 1450"/>
                <a:gd name="T107" fmla="*/ 0 h 914"/>
                <a:gd name="T108" fmla="*/ 0 w 1450"/>
                <a:gd name="T109" fmla="*/ 0 h 914"/>
                <a:gd name="T110" fmla="*/ 0 w 1450"/>
                <a:gd name="T111" fmla="*/ 0 h 914"/>
                <a:gd name="T112" fmla="*/ 0 w 1450"/>
                <a:gd name="T113" fmla="*/ 0 h 914"/>
                <a:gd name="T114" fmla="*/ 0 w 1450"/>
                <a:gd name="T115" fmla="*/ 0 h 914"/>
                <a:gd name="T116" fmla="*/ 0 w 1450"/>
                <a:gd name="T117" fmla="*/ 0 h 914"/>
                <a:gd name="T118" fmla="*/ 0 w 1450"/>
                <a:gd name="T119" fmla="*/ 0 h 914"/>
                <a:gd name="T120" fmla="*/ 0 w 1450"/>
                <a:gd name="T121" fmla="*/ 0 h 914"/>
                <a:gd name="T122" fmla="*/ 0 w 1450"/>
                <a:gd name="T123" fmla="*/ 0 h 914"/>
                <a:gd name="T124" fmla="*/ 0 w 1450"/>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3"/>
            <p:cNvSpPr>
              <a:spLocks/>
            </p:cNvSpPr>
            <p:nvPr/>
          </p:nvSpPr>
          <p:spPr bwMode="auto">
            <a:xfrm>
              <a:off x="526" y="761"/>
              <a:ext cx="137"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4"/>
            <p:cNvSpPr>
              <a:spLocks/>
            </p:cNvSpPr>
            <p:nvPr/>
          </p:nvSpPr>
          <p:spPr bwMode="auto">
            <a:xfrm>
              <a:off x="536"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5"/>
            <p:cNvSpPr>
              <a:spLocks/>
            </p:cNvSpPr>
            <p:nvPr/>
          </p:nvSpPr>
          <p:spPr bwMode="auto">
            <a:xfrm>
              <a:off x="522" y="447"/>
              <a:ext cx="41" cy="105"/>
            </a:xfrm>
            <a:custGeom>
              <a:avLst/>
              <a:gdLst>
                <a:gd name="T0" fmla="*/ 0 w 327"/>
                <a:gd name="T1" fmla="*/ 0 h 843"/>
                <a:gd name="T2" fmla="*/ 0 w 327"/>
                <a:gd name="T3" fmla="*/ 0 h 843"/>
                <a:gd name="T4" fmla="*/ 0 w 327"/>
                <a:gd name="T5" fmla="*/ 0 h 843"/>
                <a:gd name="T6" fmla="*/ 0 w 327"/>
                <a:gd name="T7" fmla="*/ 0 h 843"/>
                <a:gd name="T8" fmla="*/ 0 w 327"/>
                <a:gd name="T9" fmla="*/ 0 h 843"/>
                <a:gd name="T10" fmla="*/ 0 w 327"/>
                <a:gd name="T11" fmla="*/ 0 h 843"/>
                <a:gd name="T12" fmla="*/ 0 w 327"/>
                <a:gd name="T13" fmla="*/ 0 h 843"/>
                <a:gd name="T14" fmla="*/ 0 w 327"/>
                <a:gd name="T15" fmla="*/ 0 h 843"/>
                <a:gd name="T16" fmla="*/ 0 w 327"/>
                <a:gd name="T17" fmla="*/ 0 h 843"/>
                <a:gd name="T18" fmla="*/ 0 w 327"/>
                <a:gd name="T19" fmla="*/ 0 h 843"/>
                <a:gd name="T20" fmla="*/ 0 w 327"/>
                <a:gd name="T21" fmla="*/ 0 h 843"/>
                <a:gd name="T22" fmla="*/ 0 w 327"/>
                <a:gd name="T23" fmla="*/ 0 h 843"/>
                <a:gd name="T24" fmla="*/ 0 w 327"/>
                <a:gd name="T25" fmla="*/ 0 h 843"/>
                <a:gd name="T26" fmla="*/ 0 w 327"/>
                <a:gd name="T27" fmla="*/ 0 h 843"/>
                <a:gd name="T28" fmla="*/ 0 w 327"/>
                <a:gd name="T29" fmla="*/ 0 h 843"/>
                <a:gd name="T30" fmla="*/ 0 w 327"/>
                <a:gd name="T31" fmla="*/ 0 h 843"/>
                <a:gd name="T32" fmla="*/ 0 w 327"/>
                <a:gd name="T33" fmla="*/ 0 h 843"/>
                <a:gd name="T34" fmla="*/ 0 w 327"/>
                <a:gd name="T35" fmla="*/ 0 h 843"/>
                <a:gd name="T36" fmla="*/ 0 w 327"/>
                <a:gd name="T37" fmla="*/ 0 h 843"/>
                <a:gd name="T38" fmla="*/ 0 w 327"/>
                <a:gd name="T39" fmla="*/ 0 h 843"/>
                <a:gd name="T40" fmla="*/ 0 w 327"/>
                <a:gd name="T41" fmla="*/ 0 h 843"/>
                <a:gd name="T42" fmla="*/ 0 w 327"/>
                <a:gd name="T43" fmla="*/ 0 h 843"/>
                <a:gd name="T44" fmla="*/ 0 w 327"/>
                <a:gd name="T45" fmla="*/ 0 h 843"/>
                <a:gd name="T46" fmla="*/ 0 w 327"/>
                <a:gd name="T47" fmla="*/ 0 h 843"/>
                <a:gd name="T48" fmla="*/ 0 w 327"/>
                <a:gd name="T49" fmla="*/ 0 h 843"/>
                <a:gd name="T50" fmla="*/ 0 w 327"/>
                <a:gd name="T51" fmla="*/ 0 h 843"/>
                <a:gd name="T52" fmla="*/ 0 w 327"/>
                <a:gd name="T53" fmla="*/ 0 h 843"/>
                <a:gd name="T54" fmla="*/ 0 w 327"/>
                <a:gd name="T55" fmla="*/ 0 h 843"/>
                <a:gd name="T56" fmla="*/ 0 w 327"/>
                <a:gd name="T57" fmla="*/ 0 h 843"/>
                <a:gd name="T58" fmla="*/ 0 w 327"/>
                <a:gd name="T59" fmla="*/ 0 h 843"/>
                <a:gd name="T60" fmla="*/ 0 w 327"/>
                <a:gd name="T61" fmla="*/ 0 h 843"/>
                <a:gd name="T62" fmla="*/ 0 w 327"/>
                <a:gd name="T63" fmla="*/ 0 h 843"/>
                <a:gd name="T64" fmla="*/ 0 w 327"/>
                <a:gd name="T65" fmla="*/ 0 h 843"/>
                <a:gd name="T66" fmla="*/ 0 w 327"/>
                <a:gd name="T67" fmla="*/ 0 h 843"/>
                <a:gd name="T68" fmla="*/ 0 w 327"/>
                <a:gd name="T69" fmla="*/ 0 h 843"/>
                <a:gd name="T70" fmla="*/ 0 w 327"/>
                <a:gd name="T71" fmla="*/ 0 h 843"/>
                <a:gd name="T72" fmla="*/ 0 w 327"/>
                <a:gd name="T73" fmla="*/ 0 h 843"/>
                <a:gd name="T74" fmla="*/ 0 w 327"/>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6"/>
            <p:cNvSpPr>
              <a:spLocks/>
            </p:cNvSpPr>
            <p:nvPr/>
          </p:nvSpPr>
          <p:spPr bwMode="auto">
            <a:xfrm>
              <a:off x="565" y="490"/>
              <a:ext cx="61" cy="62"/>
            </a:xfrm>
            <a:custGeom>
              <a:avLst/>
              <a:gdLst>
                <a:gd name="T0" fmla="*/ 0 w 488"/>
                <a:gd name="T1" fmla="*/ 0 h 493"/>
                <a:gd name="T2" fmla="*/ 0 w 488"/>
                <a:gd name="T3" fmla="*/ 0 h 493"/>
                <a:gd name="T4" fmla="*/ 0 w 488"/>
                <a:gd name="T5" fmla="*/ 0 h 493"/>
                <a:gd name="T6" fmla="*/ 0 w 488"/>
                <a:gd name="T7" fmla="*/ 0 h 493"/>
                <a:gd name="T8" fmla="*/ 0 w 488"/>
                <a:gd name="T9" fmla="*/ 0 h 493"/>
                <a:gd name="T10" fmla="*/ 0 w 488"/>
                <a:gd name="T11" fmla="*/ 0 h 493"/>
                <a:gd name="T12" fmla="*/ 0 w 488"/>
                <a:gd name="T13" fmla="*/ 0 h 493"/>
                <a:gd name="T14" fmla="*/ 0 w 488"/>
                <a:gd name="T15" fmla="*/ 0 h 493"/>
                <a:gd name="T16" fmla="*/ 0 w 488"/>
                <a:gd name="T17" fmla="*/ 0 h 493"/>
                <a:gd name="T18" fmla="*/ 0 w 488"/>
                <a:gd name="T19" fmla="*/ 0 h 493"/>
                <a:gd name="T20" fmla="*/ 0 w 488"/>
                <a:gd name="T21" fmla="*/ 0 h 493"/>
                <a:gd name="T22" fmla="*/ 0 w 488"/>
                <a:gd name="T23" fmla="*/ 0 h 493"/>
                <a:gd name="T24" fmla="*/ 0 w 488"/>
                <a:gd name="T25" fmla="*/ 0 h 493"/>
                <a:gd name="T26" fmla="*/ 0 w 488"/>
                <a:gd name="T27" fmla="*/ 0 h 493"/>
                <a:gd name="T28" fmla="*/ 0 w 488"/>
                <a:gd name="T29" fmla="*/ 0 h 493"/>
                <a:gd name="T30" fmla="*/ 0 w 488"/>
                <a:gd name="T31" fmla="*/ 0 h 493"/>
                <a:gd name="T32" fmla="*/ 0 w 488"/>
                <a:gd name="T33" fmla="*/ 0 h 493"/>
                <a:gd name="T34" fmla="*/ 0 w 488"/>
                <a:gd name="T35" fmla="*/ 0 h 493"/>
                <a:gd name="T36" fmla="*/ 0 w 488"/>
                <a:gd name="T37" fmla="*/ 0 h 493"/>
                <a:gd name="T38" fmla="*/ 0 w 488"/>
                <a:gd name="T39" fmla="*/ 0 h 493"/>
                <a:gd name="T40" fmla="*/ 0 w 488"/>
                <a:gd name="T41" fmla="*/ 0 h 493"/>
                <a:gd name="T42" fmla="*/ 0 w 488"/>
                <a:gd name="T43" fmla="*/ 0 h 493"/>
                <a:gd name="T44" fmla="*/ 0 w 488"/>
                <a:gd name="T45" fmla="*/ 0 h 493"/>
                <a:gd name="T46" fmla="*/ 0 w 488"/>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7"/>
            <p:cNvSpPr>
              <a:spLocks/>
            </p:cNvSpPr>
            <p:nvPr/>
          </p:nvSpPr>
          <p:spPr bwMode="auto">
            <a:xfrm>
              <a:off x="566" y="390"/>
              <a:ext cx="97" cy="145"/>
            </a:xfrm>
            <a:custGeom>
              <a:avLst/>
              <a:gdLst>
                <a:gd name="T0" fmla="*/ 0 w 779"/>
                <a:gd name="T1" fmla="*/ 0 h 1160"/>
                <a:gd name="T2" fmla="*/ 0 w 779"/>
                <a:gd name="T3" fmla="*/ 0 h 1160"/>
                <a:gd name="T4" fmla="*/ 0 w 779"/>
                <a:gd name="T5" fmla="*/ 0 h 1160"/>
                <a:gd name="T6" fmla="*/ 0 w 779"/>
                <a:gd name="T7" fmla="*/ 0 h 1160"/>
                <a:gd name="T8" fmla="*/ 0 w 779"/>
                <a:gd name="T9" fmla="*/ 0 h 1160"/>
                <a:gd name="T10" fmla="*/ 0 w 779"/>
                <a:gd name="T11" fmla="*/ 0 h 1160"/>
                <a:gd name="T12" fmla="*/ 0 w 779"/>
                <a:gd name="T13" fmla="*/ 0 h 1160"/>
                <a:gd name="T14" fmla="*/ 0 w 779"/>
                <a:gd name="T15" fmla="*/ 0 h 1160"/>
                <a:gd name="T16" fmla="*/ 0 w 779"/>
                <a:gd name="T17" fmla="*/ 0 h 1160"/>
                <a:gd name="T18" fmla="*/ 0 w 779"/>
                <a:gd name="T19" fmla="*/ 0 h 1160"/>
                <a:gd name="T20" fmla="*/ 0 w 779"/>
                <a:gd name="T21" fmla="*/ 0 h 1160"/>
                <a:gd name="T22" fmla="*/ 0 w 779"/>
                <a:gd name="T23" fmla="*/ 0 h 1160"/>
                <a:gd name="T24" fmla="*/ 0 w 779"/>
                <a:gd name="T25" fmla="*/ 0 h 1160"/>
                <a:gd name="T26" fmla="*/ 0 w 779"/>
                <a:gd name="T27" fmla="*/ 0 h 1160"/>
                <a:gd name="T28" fmla="*/ 0 w 779"/>
                <a:gd name="T29" fmla="*/ 0 h 1160"/>
                <a:gd name="T30" fmla="*/ 0 w 779"/>
                <a:gd name="T31" fmla="*/ 0 h 1160"/>
                <a:gd name="T32" fmla="*/ 0 w 779"/>
                <a:gd name="T33" fmla="*/ 0 h 1160"/>
                <a:gd name="T34" fmla="*/ 0 w 779"/>
                <a:gd name="T35" fmla="*/ 0 h 1160"/>
                <a:gd name="T36" fmla="*/ 0 w 779"/>
                <a:gd name="T37" fmla="*/ 0 h 1160"/>
                <a:gd name="T38" fmla="*/ 0 w 779"/>
                <a:gd name="T39" fmla="*/ 0 h 1160"/>
                <a:gd name="T40" fmla="*/ 0 w 779"/>
                <a:gd name="T41" fmla="*/ 0 h 1160"/>
                <a:gd name="T42" fmla="*/ 0 w 779"/>
                <a:gd name="T43" fmla="*/ 0 h 1160"/>
                <a:gd name="T44" fmla="*/ 0 w 779"/>
                <a:gd name="T45" fmla="*/ 0 h 1160"/>
                <a:gd name="T46" fmla="*/ 0 w 779"/>
                <a:gd name="T47" fmla="*/ 0 h 1160"/>
                <a:gd name="T48" fmla="*/ 0 w 779"/>
                <a:gd name="T49" fmla="*/ 0 h 1160"/>
                <a:gd name="T50" fmla="*/ 0 w 779"/>
                <a:gd name="T51" fmla="*/ 0 h 1160"/>
                <a:gd name="T52" fmla="*/ 0 w 779"/>
                <a:gd name="T53" fmla="*/ 0 h 1160"/>
                <a:gd name="T54" fmla="*/ 0 w 779"/>
                <a:gd name="T55" fmla="*/ 0 h 1160"/>
                <a:gd name="T56" fmla="*/ 0 w 779"/>
                <a:gd name="T57" fmla="*/ 0 h 1160"/>
                <a:gd name="T58" fmla="*/ 0 w 779"/>
                <a:gd name="T59" fmla="*/ 0 h 1160"/>
                <a:gd name="T60" fmla="*/ 0 w 779"/>
                <a:gd name="T61" fmla="*/ 0 h 1160"/>
                <a:gd name="T62" fmla="*/ 0 w 779"/>
                <a:gd name="T63" fmla="*/ 0 h 1160"/>
                <a:gd name="T64" fmla="*/ 0 w 779"/>
                <a:gd name="T65" fmla="*/ 0 h 1160"/>
                <a:gd name="T66" fmla="*/ 0 w 779"/>
                <a:gd name="T67" fmla="*/ 0 h 1160"/>
                <a:gd name="T68" fmla="*/ 0 w 779"/>
                <a:gd name="T69" fmla="*/ 0 h 1160"/>
                <a:gd name="T70" fmla="*/ 0 w 779"/>
                <a:gd name="T71" fmla="*/ 0 h 1160"/>
                <a:gd name="T72" fmla="*/ 0 w 779"/>
                <a:gd name="T73" fmla="*/ 0 h 1160"/>
                <a:gd name="T74" fmla="*/ 0 w 779"/>
                <a:gd name="T75" fmla="*/ 0 h 1160"/>
                <a:gd name="T76" fmla="*/ 0 w 779"/>
                <a:gd name="T77" fmla="*/ 0 h 1160"/>
                <a:gd name="T78" fmla="*/ 0 w 779"/>
                <a:gd name="T79" fmla="*/ 0 h 1160"/>
                <a:gd name="T80" fmla="*/ 0 w 779"/>
                <a:gd name="T81" fmla="*/ 0 h 1160"/>
                <a:gd name="T82" fmla="*/ 0 w 779"/>
                <a:gd name="T83" fmla="*/ 0 h 1160"/>
                <a:gd name="T84" fmla="*/ 0 w 779"/>
                <a:gd name="T85" fmla="*/ 0 h 1160"/>
                <a:gd name="T86" fmla="*/ 0 w 779"/>
                <a:gd name="T87" fmla="*/ 0 h 1160"/>
                <a:gd name="T88" fmla="*/ 0 w 779"/>
                <a:gd name="T89" fmla="*/ 0 h 1160"/>
                <a:gd name="T90" fmla="*/ 0 w 779"/>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8"/>
            <p:cNvSpPr>
              <a:spLocks/>
            </p:cNvSpPr>
            <p:nvPr/>
          </p:nvSpPr>
          <p:spPr bwMode="auto">
            <a:xfrm>
              <a:off x="602" y="360"/>
              <a:ext cx="86" cy="89"/>
            </a:xfrm>
            <a:custGeom>
              <a:avLst/>
              <a:gdLst>
                <a:gd name="T0" fmla="*/ 0 w 687"/>
                <a:gd name="T1" fmla="*/ 0 h 706"/>
                <a:gd name="T2" fmla="*/ 0 w 687"/>
                <a:gd name="T3" fmla="*/ 0 h 706"/>
                <a:gd name="T4" fmla="*/ 0 w 687"/>
                <a:gd name="T5" fmla="*/ 0 h 706"/>
                <a:gd name="T6" fmla="*/ 0 w 687"/>
                <a:gd name="T7" fmla="*/ 0 h 706"/>
                <a:gd name="T8" fmla="*/ 0 w 687"/>
                <a:gd name="T9" fmla="*/ 0 h 706"/>
                <a:gd name="T10" fmla="*/ 0 w 687"/>
                <a:gd name="T11" fmla="*/ 0 h 706"/>
                <a:gd name="T12" fmla="*/ 0 w 687"/>
                <a:gd name="T13" fmla="*/ 0 h 706"/>
                <a:gd name="T14" fmla="*/ 0 w 687"/>
                <a:gd name="T15" fmla="*/ 0 h 706"/>
                <a:gd name="T16" fmla="*/ 0 w 687"/>
                <a:gd name="T17" fmla="*/ 0 h 706"/>
                <a:gd name="T18" fmla="*/ 0 w 687"/>
                <a:gd name="T19" fmla="*/ 0 h 706"/>
                <a:gd name="T20" fmla="*/ 0 w 687"/>
                <a:gd name="T21" fmla="*/ 0 h 706"/>
                <a:gd name="T22" fmla="*/ 0 w 687"/>
                <a:gd name="T23" fmla="*/ 0 h 706"/>
                <a:gd name="T24" fmla="*/ 0 w 687"/>
                <a:gd name="T25" fmla="*/ 0 h 706"/>
                <a:gd name="T26" fmla="*/ 0 w 687"/>
                <a:gd name="T27" fmla="*/ 0 h 706"/>
                <a:gd name="T28" fmla="*/ 0 w 687"/>
                <a:gd name="T29" fmla="*/ 0 h 706"/>
                <a:gd name="T30" fmla="*/ 0 w 687"/>
                <a:gd name="T31" fmla="*/ 0 h 706"/>
                <a:gd name="T32" fmla="*/ 0 w 687"/>
                <a:gd name="T33" fmla="*/ 0 h 706"/>
                <a:gd name="T34" fmla="*/ 0 w 687"/>
                <a:gd name="T35" fmla="*/ 0 h 706"/>
                <a:gd name="T36" fmla="*/ 0 w 687"/>
                <a:gd name="T37" fmla="*/ 0 h 706"/>
                <a:gd name="T38" fmla="*/ 0 w 687"/>
                <a:gd name="T39" fmla="*/ 0 h 706"/>
                <a:gd name="T40" fmla="*/ 0 w 687"/>
                <a:gd name="T41" fmla="*/ 0 h 706"/>
                <a:gd name="T42" fmla="*/ 0 w 687"/>
                <a:gd name="T43" fmla="*/ 0 h 706"/>
                <a:gd name="T44" fmla="*/ 0 w 687"/>
                <a:gd name="T45" fmla="*/ 0 h 706"/>
                <a:gd name="T46" fmla="*/ 0 w 687"/>
                <a:gd name="T47" fmla="*/ 0 h 706"/>
                <a:gd name="T48" fmla="*/ 0 w 687"/>
                <a:gd name="T49" fmla="*/ 0 h 706"/>
                <a:gd name="T50" fmla="*/ 0 w 687"/>
                <a:gd name="T51" fmla="*/ 0 h 706"/>
                <a:gd name="T52" fmla="*/ 0 w 687"/>
                <a:gd name="T53" fmla="*/ 0 h 706"/>
                <a:gd name="T54" fmla="*/ 0 w 687"/>
                <a:gd name="T55" fmla="*/ 0 h 706"/>
                <a:gd name="T56" fmla="*/ 0 w 687"/>
                <a:gd name="T57" fmla="*/ 0 h 706"/>
                <a:gd name="T58" fmla="*/ 0 w 687"/>
                <a:gd name="T59" fmla="*/ 0 h 706"/>
                <a:gd name="T60" fmla="*/ 0 w 687"/>
                <a:gd name="T61" fmla="*/ 0 h 706"/>
                <a:gd name="T62" fmla="*/ 0 w 687"/>
                <a:gd name="T63" fmla="*/ 0 h 706"/>
                <a:gd name="T64" fmla="*/ 0 w 687"/>
                <a:gd name="T65" fmla="*/ 0 h 706"/>
                <a:gd name="T66" fmla="*/ 0 w 687"/>
                <a:gd name="T67" fmla="*/ 0 h 706"/>
                <a:gd name="T68" fmla="*/ 0 w 687"/>
                <a:gd name="T69" fmla="*/ 0 h 706"/>
                <a:gd name="T70" fmla="*/ 0 w 687"/>
                <a:gd name="T71" fmla="*/ 0 h 706"/>
                <a:gd name="T72" fmla="*/ 0 w 687"/>
                <a:gd name="T73" fmla="*/ 0 h 706"/>
                <a:gd name="T74" fmla="*/ 0 w 687"/>
                <a:gd name="T75" fmla="*/ 0 h 706"/>
                <a:gd name="T76" fmla="*/ 0 w 687"/>
                <a:gd name="T77" fmla="*/ 0 h 706"/>
                <a:gd name="T78" fmla="*/ 0 w 687"/>
                <a:gd name="T79" fmla="*/ 0 h 706"/>
                <a:gd name="T80" fmla="*/ 0 w 687"/>
                <a:gd name="T81" fmla="*/ 0 h 706"/>
                <a:gd name="T82" fmla="*/ 0 w 687"/>
                <a:gd name="T83" fmla="*/ 0 h 706"/>
                <a:gd name="T84" fmla="*/ 0 w 687"/>
                <a:gd name="T85" fmla="*/ 0 h 706"/>
                <a:gd name="T86" fmla="*/ 0 w 687"/>
                <a:gd name="T87" fmla="*/ 0 h 706"/>
                <a:gd name="T88" fmla="*/ 0 w 687"/>
                <a:gd name="T89" fmla="*/ 0 h 706"/>
                <a:gd name="T90" fmla="*/ 0 w 687"/>
                <a:gd name="T91" fmla="*/ 0 h 706"/>
                <a:gd name="T92" fmla="*/ 0 w 687"/>
                <a:gd name="T93" fmla="*/ 0 h 706"/>
                <a:gd name="T94" fmla="*/ 0 w 687"/>
                <a:gd name="T95" fmla="*/ 0 h 706"/>
                <a:gd name="T96" fmla="*/ 0 w 687"/>
                <a:gd name="T97" fmla="*/ 0 h 706"/>
                <a:gd name="T98" fmla="*/ 0 w 687"/>
                <a:gd name="T99" fmla="*/ 0 h 706"/>
                <a:gd name="T100" fmla="*/ 0 w 687"/>
                <a:gd name="T101" fmla="*/ 0 h 706"/>
                <a:gd name="T102" fmla="*/ 0 w 687"/>
                <a:gd name="T103" fmla="*/ 0 h 706"/>
                <a:gd name="T104" fmla="*/ 0 w 687"/>
                <a:gd name="T105" fmla="*/ 0 h 706"/>
                <a:gd name="T106" fmla="*/ 0 w 687"/>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9"/>
            <p:cNvSpPr>
              <a:spLocks/>
            </p:cNvSpPr>
            <p:nvPr/>
          </p:nvSpPr>
          <p:spPr bwMode="auto">
            <a:xfrm>
              <a:off x="790" y="929"/>
              <a:ext cx="341" cy="86"/>
            </a:xfrm>
            <a:custGeom>
              <a:avLst/>
              <a:gdLst>
                <a:gd name="T0" fmla="*/ 0 w 2723"/>
                <a:gd name="T1" fmla="*/ 0 h 680"/>
                <a:gd name="T2" fmla="*/ 0 w 2723"/>
                <a:gd name="T3" fmla="*/ 0 h 680"/>
                <a:gd name="T4" fmla="*/ 0 w 2723"/>
                <a:gd name="T5" fmla="*/ 0 h 680"/>
                <a:gd name="T6" fmla="*/ 0 w 2723"/>
                <a:gd name="T7" fmla="*/ 0 h 680"/>
                <a:gd name="T8" fmla="*/ 0 w 2723"/>
                <a:gd name="T9" fmla="*/ 0 h 680"/>
                <a:gd name="T10" fmla="*/ 0 w 2723"/>
                <a:gd name="T11" fmla="*/ 0 h 680"/>
                <a:gd name="T12" fmla="*/ 0 w 2723"/>
                <a:gd name="T13" fmla="*/ 0 h 680"/>
                <a:gd name="T14" fmla="*/ 0 w 2723"/>
                <a:gd name="T15" fmla="*/ 0 h 680"/>
                <a:gd name="T16" fmla="*/ 0 w 2723"/>
                <a:gd name="T17" fmla="*/ 0 h 680"/>
                <a:gd name="T18" fmla="*/ 0 w 2723"/>
                <a:gd name="T19" fmla="*/ 0 h 680"/>
                <a:gd name="T20" fmla="*/ 0 w 2723"/>
                <a:gd name="T21" fmla="*/ 0 h 680"/>
                <a:gd name="T22" fmla="*/ 0 w 2723"/>
                <a:gd name="T23" fmla="*/ 0 h 680"/>
                <a:gd name="T24" fmla="*/ 0 w 2723"/>
                <a:gd name="T25" fmla="*/ 0 h 680"/>
                <a:gd name="T26" fmla="*/ 0 w 2723"/>
                <a:gd name="T27" fmla="*/ 0 h 680"/>
                <a:gd name="T28" fmla="*/ 0 w 2723"/>
                <a:gd name="T29" fmla="*/ 0 h 680"/>
                <a:gd name="T30" fmla="*/ 0 w 2723"/>
                <a:gd name="T31" fmla="*/ 0 h 680"/>
                <a:gd name="T32" fmla="*/ 0 w 2723"/>
                <a:gd name="T33" fmla="*/ 0 h 680"/>
                <a:gd name="T34" fmla="*/ 0 w 2723"/>
                <a:gd name="T35" fmla="*/ 0 h 680"/>
                <a:gd name="T36" fmla="*/ 0 w 2723"/>
                <a:gd name="T37" fmla="*/ 0 h 680"/>
                <a:gd name="T38" fmla="*/ 0 w 2723"/>
                <a:gd name="T39" fmla="*/ 0 h 680"/>
                <a:gd name="T40" fmla="*/ 0 w 2723"/>
                <a:gd name="T41" fmla="*/ 0 h 680"/>
                <a:gd name="T42" fmla="*/ 0 w 2723"/>
                <a:gd name="T43" fmla="*/ 0 h 680"/>
                <a:gd name="T44" fmla="*/ 0 w 2723"/>
                <a:gd name="T45" fmla="*/ 0 h 680"/>
                <a:gd name="T46" fmla="*/ 0 w 2723"/>
                <a:gd name="T47" fmla="*/ 0 h 680"/>
                <a:gd name="T48" fmla="*/ 0 w 2723"/>
                <a:gd name="T49" fmla="*/ 0 h 680"/>
                <a:gd name="T50" fmla="*/ 0 w 2723"/>
                <a:gd name="T51" fmla="*/ 0 h 680"/>
                <a:gd name="T52" fmla="*/ 0 w 2723"/>
                <a:gd name="T53" fmla="*/ 0 h 680"/>
                <a:gd name="T54" fmla="*/ 0 w 2723"/>
                <a:gd name="T55" fmla="*/ 0 h 680"/>
                <a:gd name="T56" fmla="*/ 0 w 2723"/>
                <a:gd name="T57" fmla="*/ 0 h 680"/>
                <a:gd name="T58" fmla="*/ 0 w 2723"/>
                <a:gd name="T59" fmla="*/ 0 h 680"/>
                <a:gd name="T60" fmla="*/ 0 w 2723"/>
                <a:gd name="T61" fmla="*/ 0 h 680"/>
                <a:gd name="T62" fmla="*/ 0 w 2723"/>
                <a:gd name="T63" fmla="*/ 0 h 680"/>
                <a:gd name="T64" fmla="*/ 0 w 2723"/>
                <a:gd name="T65" fmla="*/ 0 h 680"/>
                <a:gd name="T66" fmla="*/ 0 w 2723"/>
                <a:gd name="T67" fmla="*/ 0 h 680"/>
                <a:gd name="T68" fmla="*/ 0 w 2723"/>
                <a:gd name="T69" fmla="*/ 0 h 680"/>
                <a:gd name="T70" fmla="*/ 0 w 2723"/>
                <a:gd name="T71" fmla="*/ 0 h 680"/>
                <a:gd name="T72" fmla="*/ 0 w 2723"/>
                <a:gd name="T73" fmla="*/ 0 h 680"/>
                <a:gd name="T74" fmla="*/ 0 w 2723"/>
                <a:gd name="T75" fmla="*/ 0 h 680"/>
                <a:gd name="T76" fmla="*/ 0 w 2723"/>
                <a:gd name="T77" fmla="*/ 0 h 680"/>
                <a:gd name="T78" fmla="*/ 0 w 2723"/>
                <a:gd name="T79" fmla="*/ 0 h 680"/>
                <a:gd name="T80" fmla="*/ 0 w 2723"/>
                <a:gd name="T81" fmla="*/ 0 h 680"/>
                <a:gd name="T82" fmla="*/ 0 w 2723"/>
                <a:gd name="T83" fmla="*/ 0 h 680"/>
                <a:gd name="T84" fmla="*/ 0 w 2723"/>
                <a:gd name="T85" fmla="*/ 0 h 680"/>
                <a:gd name="T86" fmla="*/ 0 w 2723"/>
                <a:gd name="T87" fmla="*/ 0 h 680"/>
                <a:gd name="T88" fmla="*/ 0 w 2723"/>
                <a:gd name="T89" fmla="*/ 0 h 680"/>
                <a:gd name="T90" fmla="*/ 0 w 2723"/>
                <a:gd name="T91" fmla="*/ 0 h 680"/>
                <a:gd name="T92" fmla="*/ 0 w 2723"/>
                <a:gd name="T93" fmla="*/ 0 h 680"/>
                <a:gd name="T94" fmla="*/ 0 w 2723"/>
                <a:gd name="T95" fmla="*/ 0 h 680"/>
                <a:gd name="T96" fmla="*/ 0 w 2723"/>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0"/>
            <p:cNvSpPr>
              <a:spLocks/>
            </p:cNvSpPr>
            <p:nvPr/>
          </p:nvSpPr>
          <p:spPr bwMode="auto">
            <a:xfrm>
              <a:off x="1025" y="825"/>
              <a:ext cx="181" cy="114"/>
            </a:xfrm>
            <a:custGeom>
              <a:avLst/>
              <a:gdLst>
                <a:gd name="T0" fmla="*/ 0 w 1449"/>
                <a:gd name="T1" fmla="*/ 0 h 914"/>
                <a:gd name="T2" fmla="*/ 0 w 1449"/>
                <a:gd name="T3" fmla="*/ 0 h 914"/>
                <a:gd name="T4" fmla="*/ 0 w 1449"/>
                <a:gd name="T5" fmla="*/ 0 h 914"/>
                <a:gd name="T6" fmla="*/ 0 w 1449"/>
                <a:gd name="T7" fmla="*/ 0 h 914"/>
                <a:gd name="T8" fmla="*/ 0 w 1449"/>
                <a:gd name="T9" fmla="*/ 0 h 914"/>
                <a:gd name="T10" fmla="*/ 0 w 1449"/>
                <a:gd name="T11" fmla="*/ 0 h 914"/>
                <a:gd name="T12" fmla="*/ 0 w 1449"/>
                <a:gd name="T13" fmla="*/ 0 h 914"/>
                <a:gd name="T14" fmla="*/ 0 w 1449"/>
                <a:gd name="T15" fmla="*/ 0 h 914"/>
                <a:gd name="T16" fmla="*/ 0 w 1449"/>
                <a:gd name="T17" fmla="*/ 0 h 914"/>
                <a:gd name="T18" fmla="*/ 0 w 1449"/>
                <a:gd name="T19" fmla="*/ 0 h 914"/>
                <a:gd name="T20" fmla="*/ 0 w 1449"/>
                <a:gd name="T21" fmla="*/ 0 h 914"/>
                <a:gd name="T22" fmla="*/ 0 w 1449"/>
                <a:gd name="T23" fmla="*/ 0 h 914"/>
                <a:gd name="T24" fmla="*/ 0 w 1449"/>
                <a:gd name="T25" fmla="*/ 0 h 914"/>
                <a:gd name="T26" fmla="*/ 0 w 1449"/>
                <a:gd name="T27" fmla="*/ 0 h 914"/>
                <a:gd name="T28" fmla="*/ 0 w 1449"/>
                <a:gd name="T29" fmla="*/ 0 h 914"/>
                <a:gd name="T30" fmla="*/ 0 w 1449"/>
                <a:gd name="T31" fmla="*/ 0 h 914"/>
                <a:gd name="T32" fmla="*/ 0 w 1449"/>
                <a:gd name="T33" fmla="*/ 0 h 914"/>
                <a:gd name="T34" fmla="*/ 0 w 1449"/>
                <a:gd name="T35" fmla="*/ 0 h 914"/>
                <a:gd name="T36" fmla="*/ 0 w 1449"/>
                <a:gd name="T37" fmla="*/ 0 h 914"/>
                <a:gd name="T38" fmla="*/ 0 w 1449"/>
                <a:gd name="T39" fmla="*/ 0 h 914"/>
                <a:gd name="T40" fmla="*/ 0 w 1449"/>
                <a:gd name="T41" fmla="*/ 0 h 914"/>
                <a:gd name="T42" fmla="*/ 0 w 1449"/>
                <a:gd name="T43" fmla="*/ 0 h 914"/>
                <a:gd name="T44" fmla="*/ 0 w 1449"/>
                <a:gd name="T45" fmla="*/ 0 h 914"/>
                <a:gd name="T46" fmla="*/ 0 w 1449"/>
                <a:gd name="T47" fmla="*/ 0 h 914"/>
                <a:gd name="T48" fmla="*/ 0 w 1449"/>
                <a:gd name="T49" fmla="*/ 0 h 914"/>
                <a:gd name="T50" fmla="*/ 0 w 1449"/>
                <a:gd name="T51" fmla="*/ 0 h 914"/>
                <a:gd name="T52" fmla="*/ 0 w 1449"/>
                <a:gd name="T53" fmla="*/ 0 h 914"/>
                <a:gd name="T54" fmla="*/ 0 w 1449"/>
                <a:gd name="T55" fmla="*/ 0 h 914"/>
                <a:gd name="T56" fmla="*/ 0 w 1449"/>
                <a:gd name="T57" fmla="*/ 0 h 914"/>
                <a:gd name="T58" fmla="*/ 0 w 1449"/>
                <a:gd name="T59" fmla="*/ 0 h 914"/>
                <a:gd name="T60" fmla="*/ 0 w 1449"/>
                <a:gd name="T61" fmla="*/ 0 h 914"/>
                <a:gd name="T62" fmla="*/ 0 w 1449"/>
                <a:gd name="T63" fmla="*/ 0 h 914"/>
                <a:gd name="T64" fmla="*/ 0 w 1449"/>
                <a:gd name="T65" fmla="*/ 0 h 914"/>
                <a:gd name="T66" fmla="*/ 0 w 1449"/>
                <a:gd name="T67" fmla="*/ 0 h 914"/>
                <a:gd name="T68" fmla="*/ 0 w 1449"/>
                <a:gd name="T69" fmla="*/ 0 h 914"/>
                <a:gd name="T70" fmla="*/ 0 w 1449"/>
                <a:gd name="T71" fmla="*/ 0 h 914"/>
                <a:gd name="T72" fmla="*/ 0 w 1449"/>
                <a:gd name="T73" fmla="*/ 0 h 914"/>
                <a:gd name="T74" fmla="*/ 0 w 1449"/>
                <a:gd name="T75" fmla="*/ 0 h 914"/>
                <a:gd name="T76" fmla="*/ 0 w 1449"/>
                <a:gd name="T77" fmla="*/ 0 h 914"/>
                <a:gd name="T78" fmla="*/ 0 w 1449"/>
                <a:gd name="T79" fmla="*/ 0 h 914"/>
                <a:gd name="T80" fmla="*/ 0 w 1449"/>
                <a:gd name="T81" fmla="*/ 0 h 914"/>
                <a:gd name="T82" fmla="*/ 0 w 1449"/>
                <a:gd name="T83" fmla="*/ 0 h 914"/>
                <a:gd name="T84" fmla="*/ 0 w 1449"/>
                <a:gd name="T85" fmla="*/ 0 h 914"/>
                <a:gd name="T86" fmla="*/ 0 w 1449"/>
                <a:gd name="T87" fmla="*/ 0 h 914"/>
                <a:gd name="T88" fmla="*/ 0 w 1449"/>
                <a:gd name="T89" fmla="*/ 0 h 914"/>
                <a:gd name="T90" fmla="*/ 0 w 1449"/>
                <a:gd name="T91" fmla="*/ 0 h 914"/>
                <a:gd name="T92" fmla="*/ 0 w 1449"/>
                <a:gd name="T93" fmla="*/ 0 h 914"/>
                <a:gd name="T94" fmla="*/ 0 w 1449"/>
                <a:gd name="T95" fmla="*/ 0 h 914"/>
                <a:gd name="T96" fmla="*/ 0 w 1449"/>
                <a:gd name="T97" fmla="*/ 0 h 914"/>
                <a:gd name="T98" fmla="*/ 0 w 1449"/>
                <a:gd name="T99" fmla="*/ 0 h 914"/>
                <a:gd name="T100" fmla="*/ 0 w 1449"/>
                <a:gd name="T101" fmla="*/ 0 h 914"/>
                <a:gd name="T102" fmla="*/ 0 w 1449"/>
                <a:gd name="T103" fmla="*/ 0 h 914"/>
                <a:gd name="T104" fmla="*/ 0 w 1449"/>
                <a:gd name="T105" fmla="*/ 0 h 914"/>
                <a:gd name="T106" fmla="*/ 0 w 1449"/>
                <a:gd name="T107" fmla="*/ 0 h 914"/>
                <a:gd name="T108" fmla="*/ 0 w 1449"/>
                <a:gd name="T109" fmla="*/ 0 h 914"/>
                <a:gd name="T110" fmla="*/ 0 w 1449"/>
                <a:gd name="T111" fmla="*/ 0 h 914"/>
                <a:gd name="T112" fmla="*/ 0 w 1449"/>
                <a:gd name="T113" fmla="*/ 0 h 914"/>
                <a:gd name="T114" fmla="*/ 0 w 1449"/>
                <a:gd name="T115" fmla="*/ 0 h 914"/>
                <a:gd name="T116" fmla="*/ 0 w 1449"/>
                <a:gd name="T117" fmla="*/ 0 h 914"/>
                <a:gd name="T118" fmla="*/ 0 w 1449"/>
                <a:gd name="T119" fmla="*/ 0 h 914"/>
                <a:gd name="T120" fmla="*/ 0 w 1449"/>
                <a:gd name="T121" fmla="*/ 0 h 914"/>
                <a:gd name="T122" fmla="*/ 0 w 1449"/>
                <a:gd name="T123" fmla="*/ 0 h 914"/>
                <a:gd name="T124" fmla="*/ 0 w 1449"/>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1"/>
            <p:cNvSpPr>
              <a:spLocks/>
            </p:cNvSpPr>
            <p:nvPr/>
          </p:nvSpPr>
          <p:spPr bwMode="auto">
            <a:xfrm>
              <a:off x="1113" y="761"/>
              <a:ext cx="138"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2"/>
            <p:cNvSpPr>
              <a:spLocks/>
            </p:cNvSpPr>
            <p:nvPr/>
          </p:nvSpPr>
          <p:spPr bwMode="auto">
            <a:xfrm>
              <a:off x="1177"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3"/>
            <p:cNvSpPr>
              <a:spLocks/>
            </p:cNvSpPr>
            <p:nvPr/>
          </p:nvSpPr>
          <p:spPr bwMode="auto">
            <a:xfrm>
              <a:off x="1213" y="447"/>
              <a:ext cx="41" cy="105"/>
            </a:xfrm>
            <a:custGeom>
              <a:avLst/>
              <a:gdLst>
                <a:gd name="T0" fmla="*/ 0 w 325"/>
                <a:gd name="T1" fmla="*/ 0 h 843"/>
                <a:gd name="T2" fmla="*/ 0 w 325"/>
                <a:gd name="T3" fmla="*/ 0 h 843"/>
                <a:gd name="T4" fmla="*/ 0 w 325"/>
                <a:gd name="T5" fmla="*/ 0 h 843"/>
                <a:gd name="T6" fmla="*/ 0 w 325"/>
                <a:gd name="T7" fmla="*/ 0 h 843"/>
                <a:gd name="T8" fmla="*/ 0 w 325"/>
                <a:gd name="T9" fmla="*/ 0 h 843"/>
                <a:gd name="T10" fmla="*/ 0 w 325"/>
                <a:gd name="T11" fmla="*/ 0 h 843"/>
                <a:gd name="T12" fmla="*/ 0 w 325"/>
                <a:gd name="T13" fmla="*/ 0 h 843"/>
                <a:gd name="T14" fmla="*/ 0 w 325"/>
                <a:gd name="T15" fmla="*/ 0 h 843"/>
                <a:gd name="T16" fmla="*/ 0 w 325"/>
                <a:gd name="T17" fmla="*/ 0 h 843"/>
                <a:gd name="T18" fmla="*/ 0 w 325"/>
                <a:gd name="T19" fmla="*/ 0 h 843"/>
                <a:gd name="T20" fmla="*/ 0 w 325"/>
                <a:gd name="T21" fmla="*/ 0 h 843"/>
                <a:gd name="T22" fmla="*/ 0 w 325"/>
                <a:gd name="T23" fmla="*/ 0 h 843"/>
                <a:gd name="T24" fmla="*/ 0 w 325"/>
                <a:gd name="T25" fmla="*/ 0 h 843"/>
                <a:gd name="T26" fmla="*/ 0 w 325"/>
                <a:gd name="T27" fmla="*/ 0 h 843"/>
                <a:gd name="T28" fmla="*/ 0 w 325"/>
                <a:gd name="T29" fmla="*/ 0 h 843"/>
                <a:gd name="T30" fmla="*/ 0 w 325"/>
                <a:gd name="T31" fmla="*/ 0 h 843"/>
                <a:gd name="T32" fmla="*/ 0 w 325"/>
                <a:gd name="T33" fmla="*/ 0 h 843"/>
                <a:gd name="T34" fmla="*/ 0 w 325"/>
                <a:gd name="T35" fmla="*/ 0 h 843"/>
                <a:gd name="T36" fmla="*/ 0 w 325"/>
                <a:gd name="T37" fmla="*/ 0 h 843"/>
                <a:gd name="T38" fmla="*/ 0 w 325"/>
                <a:gd name="T39" fmla="*/ 0 h 843"/>
                <a:gd name="T40" fmla="*/ 0 w 325"/>
                <a:gd name="T41" fmla="*/ 0 h 843"/>
                <a:gd name="T42" fmla="*/ 0 w 325"/>
                <a:gd name="T43" fmla="*/ 0 h 843"/>
                <a:gd name="T44" fmla="*/ 0 w 325"/>
                <a:gd name="T45" fmla="*/ 0 h 843"/>
                <a:gd name="T46" fmla="*/ 0 w 325"/>
                <a:gd name="T47" fmla="*/ 0 h 843"/>
                <a:gd name="T48" fmla="*/ 0 w 325"/>
                <a:gd name="T49" fmla="*/ 0 h 843"/>
                <a:gd name="T50" fmla="*/ 0 w 325"/>
                <a:gd name="T51" fmla="*/ 0 h 843"/>
                <a:gd name="T52" fmla="*/ 0 w 325"/>
                <a:gd name="T53" fmla="*/ 0 h 843"/>
                <a:gd name="T54" fmla="*/ 0 w 325"/>
                <a:gd name="T55" fmla="*/ 0 h 843"/>
                <a:gd name="T56" fmla="*/ 0 w 325"/>
                <a:gd name="T57" fmla="*/ 0 h 843"/>
                <a:gd name="T58" fmla="*/ 0 w 325"/>
                <a:gd name="T59" fmla="*/ 0 h 843"/>
                <a:gd name="T60" fmla="*/ 0 w 325"/>
                <a:gd name="T61" fmla="*/ 0 h 843"/>
                <a:gd name="T62" fmla="*/ 0 w 325"/>
                <a:gd name="T63" fmla="*/ 0 h 843"/>
                <a:gd name="T64" fmla="*/ 0 w 325"/>
                <a:gd name="T65" fmla="*/ 0 h 843"/>
                <a:gd name="T66" fmla="*/ 0 w 325"/>
                <a:gd name="T67" fmla="*/ 0 h 843"/>
                <a:gd name="T68" fmla="*/ 0 w 325"/>
                <a:gd name="T69" fmla="*/ 0 h 843"/>
                <a:gd name="T70" fmla="*/ 0 w 325"/>
                <a:gd name="T71" fmla="*/ 0 h 843"/>
                <a:gd name="T72" fmla="*/ 0 w 325"/>
                <a:gd name="T73" fmla="*/ 0 h 843"/>
                <a:gd name="T74" fmla="*/ 0 w 325"/>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4"/>
            <p:cNvSpPr>
              <a:spLocks/>
            </p:cNvSpPr>
            <p:nvPr/>
          </p:nvSpPr>
          <p:spPr bwMode="auto">
            <a:xfrm>
              <a:off x="1150" y="490"/>
              <a:ext cx="61" cy="62"/>
            </a:xfrm>
            <a:custGeom>
              <a:avLst/>
              <a:gdLst>
                <a:gd name="T0" fmla="*/ 0 w 487"/>
                <a:gd name="T1" fmla="*/ 0 h 493"/>
                <a:gd name="T2" fmla="*/ 0 w 487"/>
                <a:gd name="T3" fmla="*/ 0 h 493"/>
                <a:gd name="T4" fmla="*/ 0 w 487"/>
                <a:gd name="T5" fmla="*/ 0 h 493"/>
                <a:gd name="T6" fmla="*/ 0 w 487"/>
                <a:gd name="T7" fmla="*/ 0 h 493"/>
                <a:gd name="T8" fmla="*/ 0 w 487"/>
                <a:gd name="T9" fmla="*/ 0 h 493"/>
                <a:gd name="T10" fmla="*/ 0 w 487"/>
                <a:gd name="T11" fmla="*/ 0 h 493"/>
                <a:gd name="T12" fmla="*/ 0 w 487"/>
                <a:gd name="T13" fmla="*/ 0 h 493"/>
                <a:gd name="T14" fmla="*/ 0 w 487"/>
                <a:gd name="T15" fmla="*/ 0 h 493"/>
                <a:gd name="T16" fmla="*/ 0 w 487"/>
                <a:gd name="T17" fmla="*/ 0 h 493"/>
                <a:gd name="T18" fmla="*/ 0 w 487"/>
                <a:gd name="T19" fmla="*/ 0 h 493"/>
                <a:gd name="T20" fmla="*/ 0 w 487"/>
                <a:gd name="T21" fmla="*/ 0 h 493"/>
                <a:gd name="T22" fmla="*/ 0 w 487"/>
                <a:gd name="T23" fmla="*/ 0 h 493"/>
                <a:gd name="T24" fmla="*/ 0 w 487"/>
                <a:gd name="T25" fmla="*/ 0 h 493"/>
                <a:gd name="T26" fmla="*/ 0 w 487"/>
                <a:gd name="T27" fmla="*/ 0 h 493"/>
                <a:gd name="T28" fmla="*/ 0 w 487"/>
                <a:gd name="T29" fmla="*/ 0 h 493"/>
                <a:gd name="T30" fmla="*/ 0 w 487"/>
                <a:gd name="T31" fmla="*/ 0 h 493"/>
                <a:gd name="T32" fmla="*/ 0 w 487"/>
                <a:gd name="T33" fmla="*/ 0 h 493"/>
                <a:gd name="T34" fmla="*/ 0 w 487"/>
                <a:gd name="T35" fmla="*/ 0 h 493"/>
                <a:gd name="T36" fmla="*/ 0 w 487"/>
                <a:gd name="T37" fmla="*/ 0 h 493"/>
                <a:gd name="T38" fmla="*/ 0 w 487"/>
                <a:gd name="T39" fmla="*/ 0 h 493"/>
                <a:gd name="T40" fmla="*/ 0 w 487"/>
                <a:gd name="T41" fmla="*/ 0 h 493"/>
                <a:gd name="T42" fmla="*/ 0 w 487"/>
                <a:gd name="T43" fmla="*/ 0 h 493"/>
                <a:gd name="T44" fmla="*/ 0 w 487"/>
                <a:gd name="T45" fmla="*/ 0 h 493"/>
                <a:gd name="T46" fmla="*/ 0 w 487"/>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5"/>
            <p:cNvSpPr>
              <a:spLocks/>
            </p:cNvSpPr>
            <p:nvPr/>
          </p:nvSpPr>
          <p:spPr bwMode="auto">
            <a:xfrm>
              <a:off x="1113" y="390"/>
              <a:ext cx="98" cy="145"/>
            </a:xfrm>
            <a:custGeom>
              <a:avLst/>
              <a:gdLst>
                <a:gd name="T0" fmla="*/ 0 w 780"/>
                <a:gd name="T1" fmla="*/ 0 h 1160"/>
                <a:gd name="T2" fmla="*/ 0 w 780"/>
                <a:gd name="T3" fmla="*/ 0 h 1160"/>
                <a:gd name="T4" fmla="*/ 0 w 780"/>
                <a:gd name="T5" fmla="*/ 0 h 1160"/>
                <a:gd name="T6" fmla="*/ 0 w 780"/>
                <a:gd name="T7" fmla="*/ 0 h 1160"/>
                <a:gd name="T8" fmla="*/ 0 w 780"/>
                <a:gd name="T9" fmla="*/ 0 h 1160"/>
                <a:gd name="T10" fmla="*/ 0 w 780"/>
                <a:gd name="T11" fmla="*/ 0 h 1160"/>
                <a:gd name="T12" fmla="*/ 0 w 780"/>
                <a:gd name="T13" fmla="*/ 0 h 1160"/>
                <a:gd name="T14" fmla="*/ 0 w 780"/>
                <a:gd name="T15" fmla="*/ 0 h 1160"/>
                <a:gd name="T16" fmla="*/ 0 w 780"/>
                <a:gd name="T17" fmla="*/ 0 h 1160"/>
                <a:gd name="T18" fmla="*/ 0 w 780"/>
                <a:gd name="T19" fmla="*/ 0 h 1160"/>
                <a:gd name="T20" fmla="*/ 0 w 780"/>
                <a:gd name="T21" fmla="*/ 0 h 1160"/>
                <a:gd name="T22" fmla="*/ 0 w 780"/>
                <a:gd name="T23" fmla="*/ 0 h 1160"/>
                <a:gd name="T24" fmla="*/ 0 w 780"/>
                <a:gd name="T25" fmla="*/ 0 h 1160"/>
                <a:gd name="T26" fmla="*/ 0 w 780"/>
                <a:gd name="T27" fmla="*/ 0 h 1160"/>
                <a:gd name="T28" fmla="*/ 0 w 780"/>
                <a:gd name="T29" fmla="*/ 0 h 1160"/>
                <a:gd name="T30" fmla="*/ 0 w 780"/>
                <a:gd name="T31" fmla="*/ 0 h 1160"/>
                <a:gd name="T32" fmla="*/ 0 w 780"/>
                <a:gd name="T33" fmla="*/ 0 h 1160"/>
                <a:gd name="T34" fmla="*/ 0 w 780"/>
                <a:gd name="T35" fmla="*/ 0 h 1160"/>
                <a:gd name="T36" fmla="*/ 0 w 780"/>
                <a:gd name="T37" fmla="*/ 0 h 1160"/>
                <a:gd name="T38" fmla="*/ 0 w 780"/>
                <a:gd name="T39" fmla="*/ 0 h 1160"/>
                <a:gd name="T40" fmla="*/ 0 w 780"/>
                <a:gd name="T41" fmla="*/ 0 h 1160"/>
                <a:gd name="T42" fmla="*/ 0 w 780"/>
                <a:gd name="T43" fmla="*/ 0 h 1160"/>
                <a:gd name="T44" fmla="*/ 0 w 780"/>
                <a:gd name="T45" fmla="*/ 0 h 1160"/>
                <a:gd name="T46" fmla="*/ 0 w 780"/>
                <a:gd name="T47" fmla="*/ 0 h 1160"/>
                <a:gd name="T48" fmla="*/ 0 w 780"/>
                <a:gd name="T49" fmla="*/ 0 h 1160"/>
                <a:gd name="T50" fmla="*/ 0 w 780"/>
                <a:gd name="T51" fmla="*/ 0 h 1160"/>
                <a:gd name="T52" fmla="*/ 0 w 780"/>
                <a:gd name="T53" fmla="*/ 0 h 1160"/>
                <a:gd name="T54" fmla="*/ 0 w 780"/>
                <a:gd name="T55" fmla="*/ 0 h 1160"/>
                <a:gd name="T56" fmla="*/ 0 w 780"/>
                <a:gd name="T57" fmla="*/ 0 h 1160"/>
                <a:gd name="T58" fmla="*/ 0 w 780"/>
                <a:gd name="T59" fmla="*/ 0 h 1160"/>
                <a:gd name="T60" fmla="*/ 0 w 780"/>
                <a:gd name="T61" fmla="*/ 0 h 1160"/>
                <a:gd name="T62" fmla="*/ 0 w 780"/>
                <a:gd name="T63" fmla="*/ 0 h 1160"/>
                <a:gd name="T64" fmla="*/ 0 w 780"/>
                <a:gd name="T65" fmla="*/ 0 h 1160"/>
                <a:gd name="T66" fmla="*/ 0 w 780"/>
                <a:gd name="T67" fmla="*/ 0 h 1160"/>
                <a:gd name="T68" fmla="*/ 0 w 780"/>
                <a:gd name="T69" fmla="*/ 0 h 1160"/>
                <a:gd name="T70" fmla="*/ 0 w 780"/>
                <a:gd name="T71" fmla="*/ 0 h 1160"/>
                <a:gd name="T72" fmla="*/ 0 w 780"/>
                <a:gd name="T73" fmla="*/ 0 h 1160"/>
                <a:gd name="T74" fmla="*/ 0 w 780"/>
                <a:gd name="T75" fmla="*/ 0 h 1160"/>
                <a:gd name="T76" fmla="*/ 0 w 780"/>
                <a:gd name="T77" fmla="*/ 0 h 1160"/>
                <a:gd name="T78" fmla="*/ 0 w 780"/>
                <a:gd name="T79" fmla="*/ 0 h 1160"/>
                <a:gd name="T80" fmla="*/ 0 w 780"/>
                <a:gd name="T81" fmla="*/ 0 h 1160"/>
                <a:gd name="T82" fmla="*/ 0 w 780"/>
                <a:gd name="T83" fmla="*/ 0 h 1160"/>
                <a:gd name="T84" fmla="*/ 0 w 780"/>
                <a:gd name="T85" fmla="*/ 0 h 1160"/>
                <a:gd name="T86" fmla="*/ 0 w 780"/>
                <a:gd name="T87" fmla="*/ 0 h 1160"/>
                <a:gd name="T88" fmla="*/ 0 w 780"/>
                <a:gd name="T89" fmla="*/ 0 h 1160"/>
                <a:gd name="T90" fmla="*/ 0 w 780"/>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6"/>
            <p:cNvSpPr>
              <a:spLocks/>
            </p:cNvSpPr>
            <p:nvPr/>
          </p:nvSpPr>
          <p:spPr bwMode="auto">
            <a:xfrm>
              <a:off x="1088" y="360"/>
              <a:ext cx="86" cy="89"/>
            </a:xfrm>
            <a:custGeom>
              <a:avLst/>
              <a:gdLst>
                <a:gd name="T0" fmla="*/ 0 w 688"/>
                <a:gd name="T1" fmla="*/ 0 h 706"/>
                <a:gd name="T2" fmla="*/ 0 w 688"/>
                <a:gd name="T3" fmla="*/ 0 h 706"/>
                <a:gd name="T4" fmla="*/ 0 w 688"/>
                <a:gd name="T5" fmla="*/ 0 h 706"/>
                <a:gd name="T6" fmla="*/ 0 w 688"/>
                <a:gd name="T7" fmla="*/ 0 h 706"/>
                <a:gd name="T8" fmla="*/ 0 w 688"/>
                <a:gd name="T9" fmla="*/ 0 h 706"/>
                <a:gd name="T10" fmla="*/ 0 w 688"/>
                <a:gd name="T11" fmla="*/ 0 h 706"/>
                <a:gd name="T12" fmla="*/ 0 w 688"/>
                <a:gd name="T13" fmla="*/ 0 h 706"/>
                <a:gd name="T14" fmla="*/ 0 w 688"/>
                <a:gd name="T15" fmla="*/ 0 h 706"/>
                <a:gd name="T16" fmla="*/ 0 w 688"/>
                <a:gd name="T17" fmla="*/ 0 h 706"/>
                <a:gd name="T18" fmla="*/ 0 w 688"/>
                <a:gd name="T19" fmla="*/ 0 h 706"/>
                <a:gd name="T20" fmla="*/ 0 w 688"/>
                <a:gd name="T21" fmla="*/ 0 h 706"/>
                <a:gd name="T22" fmla="*/ 0 w 688"/>
                <a:gd name="T23" fmla="*/ 0 h 706"/>
                <a:gd name="T24" fmla="*/ 0 w 688"/>
                <a:gd name="T25" fmla="*/ 0 h 706"/>
                <a:gd name="T26" fmla="*/ 0 w 688"/>
                <a:gd name="T27" fmla="*/ 0 h 706"/>
                <a:gd name="T28" fmla="*/ 0 w 688"/>
                <a:gd name="T29" fmla="*/ 0 h 706"/>
                <a:gd name="T30" fmla="*/ 0 w 688"/>
                <a:gd name="T31" fmla="*/ 0 h 706"/>
                <a:gd name="T32" fmla="*/ 0 w 688"/>
                <a:gd name="T33" fmla="*/ 0 h 706"/>
                <a:gd name="T34" fmla="*/ 0 w 688"/>
                <a:gd name="T35" fmla="*/ 0 h 706"/>
                <a:gd name="T36" fmla="*/ 0 w 688"/>
                <a:gd name="T37" fmla="*/ 0 h 706"/>
                <a:gd name="T38" fmla="*/ 0 w 688"/>
                <a:gd name="T39" fmla="*/ 0 h 706"/>
                <a:gd name="T40" fmla="*/ 0 w 688"/>
                <a:gd name="T41" fmla="*/ 0 h 706"/>
                <a:gd name="T42" fmla="*/ 0 w 688"/>
                <a:gd name="T43" fmla="*/ 0 h 706"/>
                <a:gd name="T44" fmla="*/ 0 w 688"/>
                <a:gd name="T45" fmla="*/ 0 h 706"/>
                <a:gd name="T46" fmla="*/ 0 w 688"/>
                <a:gd name="T47" fmla="*/ 0 h 706"/>
                <a:gd name="T48" fmla="*/ 0 w 688"/>
                <a:gd name="T49" fmla="*/ 0 h 706"/>
                <a:gd name="T50" fmla="*/ 0 w 688"/>
                <a:gd name="T51" fmla="*/ 0 h 706"/>
                <a:gd name="T52" fmla="*/ 0 w 688"/>
                <a:gd name="T53" fmla="*/ 0 h 706"/>
                <a:gd name="T54" fmla="*/ 0 w 688"/>
                <a:gd name="T55" fmla="*/ 0 h 706"/>
                <a:gd name="T56" fmla="*/ 0 w 688"/>
                <a:gd name="T57" fmla="*/ 0 h 706"/>
                <a:gd name="T58" fmla="*/ 0 w 688"/>
                <a:gd name="T59" fmla="*/ 0 h 706"/>
                <a:gd name="T60" fmla="*/ 0 w 688"/>
                <a:gd name="T61" fmla="*/ 0 h 706"/>
                <a:gd name="T62" fmla="*/ 0 w 688"/>
                <a:gd name="T63" fmla="*/ 0 h 706"/>
                <a:gd name="T64" fmla="*/ 0 w 688"/>
                <a:gd name="T65" fmla="*/ 0 h 706"/>
                <a:gd name="T66" fmla="*/ 0 w 688"/>
                <a:gd name="T67" fmla="*/ 0 h 706"/>
                <a:gd name="T68" fmla="*/ 0 w 688"/>
                <a:gd name="T69" fmla="*/ 0 h 706"/>
                <a:gd name="T70" fmla="*/ 0 w 688"/>
                <a:gd name="T71" fmla="*/ 0 h 706"/>
                <a:gd name="T72" fmla="*/ 0 w 688"/>
                <a:gd name="T73" fmla="*/ 0 h 706"/>
                <a:gd name="T74" fmla="*/ 0 w 688"/>
                <a:gd name="T75" fmla="*/ 0 h 706"/>
                <a:gd name="T76" fmla="*/ 0 w 688"/>
                <a:gd name="T77" fmla="*/ 0 h 706"/>
                <a:gd name="T78" fmla="*/ 0 w 688"/>
                <a:gd name="T79" fmla="*/ 0 h 706"/>
                <a:gd name="T80" fmla="*/ 0 w 688"/>
                <a:gd name="T81" fmla="*/ 0 h 706"/>
                <a:gd name="T82" fmla="*/ 0 w 688"/>
                <a:gd name="T83" fmla="*/ 0 h 706"/>
                <a:gd name="T84" fmla="*/ 0 w 688"/>
                <a:gd name="T85" fmla="*/ 0 h 706"/>
                <a:gd name="T86" fmla="*/ 0 w 688"/>
                <a:gd name="T87" fmla="*/ 0 h 706"/>
                <a:gd name="T88" fmla="*/ 0 w 688"/>
                <a:gd name="T89" fmla="*/ 0 h 706"/>
                <a:gd name="T90" fmla="*/ 0 w 688"/>
                <a:gd name="T91" fmla="*/ 0 h 706"/>
                <a:gd name="T92" fmla="*/ 0 w 688"/>
                <a:gd name="T93" fmla="*/ 0 h 706"/>
                <a:gd name="T94" fmla="*/ 0 w 688"/>
                <a:gd name="T95" fmla="*/ 0 h 706"/>
                <a:gd name="T96" fmla="*/ 0 w 688"/>
                <a:gd name="T97" fmla="*/ 0 h 706"/>
                <a:gd name="T98" fmla="*/ 0 w 688"/>
                <a:gd name="T99" fmla="*/ 0 h 706"/>
                <a:gd name="T100" fmla="*/ 0 w 688"/>
                <a:gd name="T101" fmla="*/ 0 h 706"/>
                <a:gd name="T102" fmla="*/ 0 w 688"/>
                <a:gd name="T103" fmla="*/ 0 h 706"/>
                <a:gd name="T104" fmla="*/ 0 w 688"/>
                <a:gd name="T105" fmla="*/ 0 h 706"/>
                <a:gd name="T106" fmla="*/ 0 w 688"/>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7"/>
            <p:cNvSpPr>
              <a:spLocks/>
            </p:cNvSpPr>
            <p:nvPr/>
          </p:nvSpPr>
          <p:spPr bwMode="auto">
            <a:xfrm>
              <a:off x="648" y="653"/>
              <a:ext cx="146" cy="130"/>
            </a:xfrm>
            <a:custGeom>
              <a:avLst/>
              <a:gdLst>
                <a:gd name="T0" fmla="*/ 0 w 1164"/>
                <a:gd name="T1" fmla="*/ 0 h 1039"/>
                <a:gd name="T2" fmla="*/ 0 w 1164"/>
                <a:gd name="T3" fmla="*/ 0 h 1039"/>
                <a:gd name="T4" fmla="*/ 0 w 1164"/>
                <a:gd name="T5" fmla="*/ 0 h 1039"/>
                <a:gd name="T6" fmla="*/ 0 w 1164"/>
                <a:gd name="T7" fmla="*/ 0 h 1039"/>
                <a:gd name="T8" fmla="*/ 0 w 1164"/>
                <a:gd name="T9" fmla="*/ 0 h 1039"/>
                <a:gd name="T10" fmla="*/ 0 w 1164"/>
                <a:gd name="T11" fmla="*/ 0 h 1039"/>
                <a:gd name="T12" fmla="*/ 0 w 1164"/>
                <a:gd name="T13" fmla="*/ 0 h 1039"/>
                <a:gd name="T14" fmla="*/ 0 w 1164"/>
                <a:gd name="T15" fmla="*/ 0 h 1039"/>
                <a:gd name="T16" fmla="*/ 0 w 1164"/>
                <a:gd name="T17" fmla="*/ 0 h 1039"/>
                <a:gd name="T18" fmla="*/ 0 w 1164"/>
                <a:gd name="T19" fmla="*/ 0 h 1039"/>
                <a:gd name="T20" fmla="*/ 0 w 1164"/>
                <a:gd name="T21" fmla="*/ 0 h 1039"/>
                <a:gd name="T22" fmla="*/ 0 w 1164"/>
                <a:gd name="T23" fmla="*/ 0 h 1039"/>
                <a:gd name="T24" fmla="*/ 0 w 1164"/>
                <a:gd name="T25" fmla="*/ 0 h 1039"/>
                <a:gd name="T26" fmla="*/ 0 w 1164"/>
                <a:gd name="T27" fmla="*/ 0 h 1039"/>
                <a:gd name="T28" fmla="*/ 0 w 1164"/>
                <a:gd name="T29" fmla="*/ 0 h 1039"/>
                <a:gd name="T30" fmla="*/ 0 w 1164"/>
                <a:gd name="T31" fmla="*/ 0 h 1039"/>
                <a:gd name="T32" fmla="*/ 0 w 1164"/>
                <a:gd name="T33" fmla="*/ 0 h 1039"/>
                <a:gd name="T34" fmla="*/ 0 w 1164"/>
                <a:gd name="T35" fmla="*/ 0 h 1039"/>
                <a:gd name="T36" fmla="*/ 0 w 1164"/>
                <a:gd name="T37" fmla="*/ 0 h 1039"/>
                <a:gd name="T38" fmla="*/ 0 w 1164"/>
                <a:gd name="T39" fmla="*/ 0 h 1039"/>
                <a:gd name="T40" fmla="*/ 0 w 1164"/>
                <a:gd name="T41" fmla="*/ 0 h 1039"/>
                <a:gd name="T42" fmla="*/ 0 w 1164"/>
                <a:gd name="T43" fmla="*/ 0 h 1039"/>
                <a:gd name="T44" fmla="*/ 0 w 1164"/>
                <a:gd name="T45" fmla="*/ 0 h 1039"/>
                <a:gd name="T46" fmla="*/ 0 w 1164"/>
                <a:gd name="T47" fmla="*/ 0 h 1039"/>
                <a:gd name="T48" fmla="*/ 0 w 1164"/>
                <a:gd name="T49" fmla="*/ 0 h 1039"/>
                <a:gd name="T50" fmla="*/ 0 w 1164"/>
                <a:gd name="T51" fmla="*/ 0 h 1039"/>
                <a:gd name="T52" fmla="*/ 0 w 1164"/>
                <a:gd name="T53" fmla="*/ 0 h 1039"/>
                <a:gd name="T54" fmla="*/ 0 w 1164"/>
                <a:gd name="T55" fmla="*/ 0 h 1039"/>
                <a:gd name="T56" fmla="*/ 0 w 1164"/>
                <a:gd name="T57" fmla="*/ 0 h 1039"/>
                <a:gd name="T58" fmla="*/ 0 w 1164"/>
                <a:gd name="T59" fmla="*/ 0 h 1039"/>
                <a:gd name="T60" fmla="*/ 0 w 1164"/>
                <a:gd name="T61" fmla="*/ 0 h 1039"/>
                <a:gd name="T62" fmla="*/ 0 w 1164"/>
                <a:gd name="T63" fmla="*/ 0 h 1039"/>
                <a:gd name="T64" fmla="*/ 0 w 1164"/>
                <a:gd name="T65" fmla="*/ 0 h 1039"/>
                <a:gd name="T66" fmla="*/ 0 w 1164"/>
                <a:gd name="T67" fmla="*/ 0 h 1039"/>
                <a:gd name="T68" fmla="*/ 0 w 1164"/>
                <a:gd name="T69" fmla="*/ 0 h 1039"/>
                <a:gd name="T70" fmla="*/ 0 w 1164"/>
                <a:gd name="T71" fmla="*/ 0 h 1039"/>
                <a:gd name="T72" fmla="*/ 0 w 1164"/>
                <a:gd name="T73" fmla="*/ 0 h 1039"/>
                <a:gd name="T74" fmla="*/ 0 w 1164"/>
                <a:gd name="T75" fmla="*/ 0 h 1039"/>
                <a:gd name="T76" fmla="*/ 0 w 1164"/>
                <a:gd name="T77" fmla="*/ 0 h 1039"/>
                <a:gd name="T78" fmla="*/ 0 w 1164"/>
                <a:gd name="T79" fmla="*/ 0 h 1039"/>
                <a:gd name="T80" fmla="*/ 0 w 1164"/>
                <a:gd name="T81" fmla="*/ 0 h 1039"/>
                <a:gd name="T82" fmla="*/ 0 w 1164"/>
                <a:gd name="T83" fmla="*/ 0 h 1039"/>
                <a:gd name="T84" fmla="*/ 0 w 1164"/>
                <a:gd name="T85" fmla="*/ 0 h 1039"/>
                <a:gd name="T86" fmla="*/ 0 w 1164"/>
                <a:gd name="T87" fmla="*/ 0 h 1039"/>
                <a:gd name="T88" fmla="*/ 0 w 1164"/>
                <a:gd name="T89" fmla="*/ 0 h 1039"/>
                <a:gd name="T90" fmla="*/ 0 w 1164"/>
                <a:gd name="T91" fmla="*/ 0 h 1039"/>
                <a:gd name="T92" fmla="*/ 0 w 1164"/>
                <a:gd name="T93" fmla="*/ 0 h 1039"/>
                <a:gd name="T94" fmla="*/ 0 w 1164"/>
                <a:gd name="T95" fmla="*/ 0 h 1039"/>
                <a:gd name="T96" fmla="*/ 0 w 1164"/>
                <a:gd name="T97" fmla="*/ 0 h 1039"/>
                <a:gd name="T98" fmla="*/ 0 w 1164"/>
                <a:gd name="T99" fmla="*/ 0 h 1039"/>
                <a:gd name="T100" fmla="*/ 0 w 1164"/>
                <a:gd name="T101" fmla="*/ 0 h 1039"/>
                <a:gd name="T102" fmla="*/ 0 w 1164"/>
                <a:gd name="T103" fmla="*/ 0 h 1039"/>
                <a:gd name="T104" fmla="*/ 0 w 1164"/>
                <a:gd name="T105" fmla="*/ 0 h 1039"/>
                <a:gd name="T106" fmla="*/ 0 w 1164"/>
                <a:gd name="T107" fmla="*/ 0 h 1039"/>
                <a:gd name="T108" fmla="*/ 0 w 1164"/>
                <a:gd name="T109" fmla="*/ 0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8"/>
            <p:cNvSpPr>
              <a:spLocks/>
            </p:cNvSpPr>
            <p:nvPr/>
          </p:nvSpPr>
          <p:spPr bwMode="auto">
            <a:xfrm>
              <a:off x="849" y="626"/>
              <a:ext cx="36" cy="46"/>
            </a:xfrm>
            <a:custGeom>
              <a:avLst/>
              <a:gdLst>
                <a:gd name="T0" fmla="*/ 0 w 290"/>
                <a:gd name="T1" fmla="*/ 0 h 368"/>
                <a:gd name="T2" fmla="*/ 0 w 290"/>
                <a:gd name="T3" fmla="*/ 0 h 368"/>
                <a:gd name="T4" fmla="*/ 0 w 290"/>
                <a:gd name="T5" fmla="*/ 0 h 368"/>
                <a:gd name="T6" fmla="*/ 0 w 290"/>
                <a:gd name="T7" fmla="*/ 0 h 368"/>
                <a:gd name="T8" fmla="*/ 0 w 290"/>
                <a:gd name="T9" fmla="*/ 0 h 368"/>
                <a:gd name="T10" fmla="*/ 0 w 290"/>
                <a:gd name="T11" fmla="*/ 0 h 368"/>
                <a:gd name="T12" fmla="*/ 0 w 290"/>
                <a:gd name="T13" fmla="*/ 0 h 368"/>
                <a:gd name="T14" fmla="*/ 0 w 290"/>
                <a:gd name="T15" fmla="*/ 0 h 368"/>
                <a:gd name="T16" fmla="*/ 0 w 290"/>
                <a:gd name="T17" fmla="*/ 0 h 368"/>
                <a:gd name="T18" fmla="*/ 0 w 290"/>
                <a:gd name="T19" fmla="*/ 0 h 368"/>
                <a:gd name="T20" fmla="*/ 0 w 290"/>
                <a:gd name="T21" fmla="*/ 0 h 368"/>
                <a:gd name="T22" fmla="*/ 0 w 290"/>
                <a:gd name="T23" fmla="*/ 0 h 368"/>
                <a:gd name="T24" fmla="*/ 0 w 290"/>
                <a:gd name="T25" fmla="*/ 0 h 368"/>
                <a:gd name="T26" fmla="*/ 0 w 290"/>
                <a:gd name="T27" fmla="*/ 0 h 368"/>
                <a:gd name="T28" fmla="*/ 0 w 290"/>
                <a:gd name="T29" fmla="*/ 0 h 368"/>
                <a:gd name="T30" fmla="*/ 0 w 290"/>
                <a:gd name="T31" fmla="*/ 0 h 368"/>
                <a:gd name="T32" fmla="*/ 0 w 290"/>
                <a:gd name="T33" fmla="*/ 0 h 368"/>
                <a:gd name="T34" fmla="*/ 0 w 290"/>
                <a:gd name="T35" fmla="*/ 0 h 368"/>
                <a:gd name="T36" fmla="*/ 0 w 290"/>
                <a:gd name="T37" fmla="*/ 0 h 368"/>
                <a:gd name="T38" fmla="*/ 0 w 290"/>
                <a:gd name="T39" fmla="*/ 0 h 368"/>
                <a:gd name="T40" fmla="*/ 0 w 290"/>
                <a:gd name="T41" fmla="*/ 0 h 368"/>
                <a:gd name="T42" fmla="*/ 0 w 290"/>
                <a:gd name="T43" fmla="*/ 0 h 368"/>
                <a:gd name="T44" fmla="*/ 0 w 290"/>
                <a:gd name="T45" fmla="*/ 0 h 368"/>
                <a:gd name="T46" fmla="*/ 0 w 290"/>
                <a:gd name="T47" fmla="*/ 0 h 368"/>
                <a:gd name="T48" fmla="*/ 0 w 290"/>
                <a:gd name="T49" fmla="*/ 0 h 368"/>
                <a:gd name="T50" fmla="*/ 0 w 290"/>
                <a:gd name="T51" fmla="*/ 0 h 368"/>
                <a:gd name="T52" fmla="*/ 0 w 290"/>
                <a:gd name="T53" fmla="*/ 0 h 368"/>
                <a:gd name="T54" fmla="*/ 0 w 290"/>
                <a:gd name="T55" fmla="*/ 0 h 368"/>
                <a:gd name="T56" fmla="*/ 0 w 290"/>
                <a:gd name="T57" fmla="*/ 0 h 368"/>
                <a:gd name="T58" fmla="*/ 0 w 290"/>
                <a:gd name="T59" fmla="*/ 0 h 368"/>
                <a:gd name="T60" fmla="*/ 0 w 290"/>
                <a:gd name="T61" fmla="*/ 0 h 368"/>
                <a:gd name="T62" fmla="*/ 0 w 290"/>
                <a:gd name="T63" fmla="*/ 0 h 368"/>
                <a:gd name="T64" fmla="*/ 0 w 290"/>
                <a:gd name="T65" fmla="*/ 0 h 368"/>
                <a:gd name="T66" fmla="*/ 0 w 290"/>
                <a:gd name="T67" fmla="*/ 0 h 368"/>
                <a:gd name="T68" fmla="*/ 0 w 290"/>
                <a:gd name="T69" fmla="*/ 0 h 368"/>
                <a:gd name="T70" fmla="*/ 0 w 290"/>
                <a:gd name="T71" fmla="*/ 0 h 368"/>
                <a:gd name="T72" fmla="*/ 0 w 290"/>
                <a:gd name="T73" fmla="*/ 0 h 368"/>
                <a:gd name="T74" fmla="*/ 0 w 290"/>
                <a:gd name="T75" fmla="*/ 0 h 368"/>
                <a:gd name="T76" fmla="*/ 0 w 290"/>
                <a:gd name="T77" fmla="*/ 0 h 368"/>
                <a:gd name="T78" fmla="*/ 0 w 290"/>
                <a:gd name="T79" fmla="*/ 0 h 368"/>
                <a:gd name="T80" fmla="*/ 0 w 290"/>
                <a:gd name="T81" fmla="*/ 0 h 368"/>
                <a:gd name="T82" fmla="*/ 0 w 290"/>
                <a:gd name="T83" fmla="*/ 0 h 368"/>
                <a:gd name="T84" fmla="*/ 0 w 290"/>
                <a:gd name="T85" fmla="*/ 0 h 368"/>
                <a:gd name="T86" fmla="*/ 0 w 290"/>
                <a:gd name="T87" fmla="*/ 0 h 368"/>
                <a:gd name="T88" fmla="*/ 0 w 290"/>
                <a:gd name="T89" fmla="*/ 0 h 368"/>
                <a:gd name="T90" fmla="*/ 0 w 290"/>
                <a:gd name="T91" fmla="*/ 0 h 368"/>
                <a:gd name="T92" fmla="*/ 0 w 290"/>
                <a:gd name="T93" fmla="*/ 0 h 368"/>
                <a:gd name="T94" fmla="*/ 0 w 290"/>
                <a:gd name="T95" fmla="*/ 0 h 368"/>
                <a:gd name="T96" fmla="*/ 0 w 290"/>
                <a:gd name="T97" fmla="*/ 0 h 368"/>
                <a:gd name="T98" fmla="*/ 0 w 290"/>
                <a:gd name="T99" fmla="*/ 0 h 368"/>
                <a:gd name="T100" fmla="*/ 0 w 290"/>
                <a:gd name="T101" fmla="*/ 0 h 368"/>
                <a:gd name="T102" fmla="*/ 0 w 290"/>
                <a:gd name="T103" fmla="*/ 0 h 368"/>
                <a:gd name="T104" fmla="*/ 0 w 290"/>
                <a:gd name="T105" fmla="*/ 0 h 368"/>
                <a:gd name="T106" fmla="*/ 0 w 290"/>
                <a:gd name="T107" fmla="*/ 0 h 368"/>
                <a:gd name="T108" fmla="*/ 0 w 290"/>
                <a:gd name="T109" fmla="*/ 0 h 368"/>
                <a:gd name="T110" fmla="*/ 0 w 290"/>
                <a:gd name="T111" fmla="*/ 0 h 368"/>
                <a:gd name="T112" fmla="*/ 0 w 290"/>
                <a:gd name="T113" fmla="*/ 0 h 368"/>
                <a:gd name="T114" fmla="*/ 0 w 290"/>
                <a:gd name="T115" fmla="*/ 0 h 368"/>
                <a:gd name="T116" fmla="*/ 0 w 290"/>
                <a:gd name="T117" fmla="*/ 0 h 368"/>
                <a:gd name="T118" fmla="*/ 0 w 290"/>
                <a:gd name="T119" fmla="*/ 0 h 368"/>
                <a:gd name="T120" fmla="*/ 0 w 290"/>
                <a:gd name="T121" fmla="*/ 0 h 368"/>
                <a:gd name="T122" fmla="*/ 0 w 290"/>
                <a:gd name="T123" fmla="*/ 0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9"/>
            <p:cNvSpPr>
              <a:spLocks/>
            </p:cNvSpPr>
            <p:nvPr/>
          </p:nvSpPr>
          <p:spPr bwMode="auto">
            <a:xfrm>
              <a:off x="1016" y="745"/>
              <a:ext cx="20" cy="36"/>
            </a:xfrm>
            <a:custGeom>
              <a:avLst/>
              <a:gdLst>
                <a:gd name="T0" fmla="*/ 0 w 158"/>
                <a:gd name="T1" fmla="*/ 0 h 289"/>
                <a:gd name="T2" fmla="*/ 0 w 158"/>
                <a:gd name="T3" fmla="*/ 0 h 289"/>
                <a:gd name="T4" fmla="*/ 0 w 158"/>
                <a:gd name="T5" fmla="*/ 0 h 289"/>
                <a:gd name="T6" fmla="*/ 0 w 158"/>
                <a:gd name="T7" fmla="*/ 0 h 289"/>
                <a:gd name="T8" fmla="*/ 0 w 158"/>
                <a:gd name="T9" fmla="*/ 0 h 289"/>
                <a:gd name="T10" fmla="*/ 0 w 158"/>
                <a:gd name="T11" fmla="*/ 0 h 289"/>
                <a:gd name="T12" fmla="*/ 0 w 158"/>
                <a:gd name="T13" fmla="*/ 0 h 289"/>
                <a:gd name="T14" fmla="*/ 0 w 158"/>
                <a:gd name="T15" fmla="*/ 0 h 289"/>
                <a:gd name="T16" fmla="*/ 0 w 158"/>
                <a:gd name="T17" fmla="*/ 0 h 289"/>
                <a:gd name="T18" fmla="*/ 0 w 158"/>
                <a:gd name="T19" fmla="*/ 0 h 289"/>
                <a:gd name="T20" fmla="*/ 0 w 158"/>
                <a:gd name="T21" fmla="*/ 0 h 289"/>
                <a:gd name="T22" fmla="*/ 0 w 158"/>
                <a:gd name="T23" fmla="*/ 0 h 289"/>
                <a:gd name="T24" fmla="*/ 0 w 158"/>
                <a:gd name="T25" fmla="*/ 0 h 289"/>
                <a:gd name="T26" fmla="*/ 0 w 158"/>
                <a:gd name="T27" fmla="*/ 0 h 289"/>
                <a:gd name="T28" fmla="*/ 0 w 158"/>
                <a:gd name="T29" fmla="*/ 0 h 289"/>
                <a:gd name="T30" fmla="*/ 0 w 158"/>
                <a:gd name="T31" fmla="*/ 0 h 289"/>
                <a:gd name="T32" fmla="*/ 0 w 158"/>
                <a:gd name="T33" fmla="*/ 0 h 289"/>
                <a:gd name="T34" fmla="*/ 0 w 158"/>
                <a:gd name="T35" fmla="*/ 0 h 289"/>
                <a:gd name="T36" fmla="*/ 0 w 158"/>
                <a:gd name="T37" fmla="*/ 0 h 289"/>
                <a:gd name="T38" fmla="*/ 0 w 158"/>
                <a:gd name="T39" fmla="*/ 0 h 289"/>
                <a:gd name="T40" fmla="*/ 0 w 158"/>
                <a:gd name="T41" fmla="*/ 0 h 289"/>
                <a:gd name="T42" fmla="*/ 0 w 158"/>
                <a:gd name="T43" fmla="*/ 0 h 289"/>
                <a:gd name="T44" fmla="*/ 0 w 158"/>
                <a:gd name="T45" fmla="*/ 0 h 289"/>
                <a:gd name="T46" fmla="*/ 0 w 158"/>
                <a:gd name="T47" fmla="*/ 0 h 289"/>
                <a:gd name="T48" fmla="*/ 0 w 158"/>
                <a:gd name="T49" fmla="*/ 0 h 289"/>
                <a:gd name="T50" fmla="*/ 0 w 158"/>
                <a:gd name="T51" fmla="*/ 0 h 289"/>
                <a:gd name="T52" fmla="*/ 0 w 158"/>
                <a:gd name="T53" fmla="*/ 0 h 289"/>
                <a:gd name="T54" fmla="*/ 0 w 158"/>
                <a:gd name="T55" fmla="*/ 0 h 289"/>
                <a:gd name="T56" fmla="*/ 0 w 158"/>
                <a:gd name="T57" fmla="*/ 0 h 289"/>
                <a:gd name="T58" fmla="*/ 0 w 158"/>
                <a:gd name="T59" fmla="*/ 0 h 289"/>
                <a:gd name="T60" fmla="*/ 0 w 158"/>
                <a:gd name="T61" fmla="*/ 0 h 289"/>
                <a:gd name="T62" fmla="*/ 0 w 158"/>
                <a:gd name="T63" fmla="*/ 0 h 289"/>
                <a:gd name="T64" fmla="*/ 0 w 158"/>
                <a:gd name="T65" fmla="*/ 0 h 289"/>
                <a:gd name="T66" fmla="*/ 0 w 158"/>
                <a:gd name="T67" fmla="*/ 0 h 289"/>
                <a:gd name="T68" fmla="*/ 0 w 158"/>
                <a:gd name="T69" fmla="*/ 0 h 289"/>
                <a:gd name="T70" fmla="*/ 0 w 158"/>
                <a:gd name="T71" fmla="*/ 0 h 289"/>
                <a:gd name="T72" fmla="*/ 0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0"/>
            <p:cNvSpPr>
              <a:spLocks/>
            </p:cNvSpPr>
            <p:nvPr/>
          </p:nvSpPr>
          <p:spPr bwMode="auto">
            <a:xfrm>
              <a:off x="769" y="663"/>
              <a:ext cx="12" cy="19"/>
            </a:xfrm>
            <a:custGeom>
              <a:avLst/>
              <a:gdLst>
                <a:gd name="T0" fmla="*/ 0 w 90"/>
                <a:gd name="T1" fmla="*/ 0 h 152"/>
                <a:gd name="T2" fmla="*/ 0 w 90"/>
                <a:gd name="T3" fmla="*/ 0 h 152"/>
                <a:gd name="T4" fmla="*/ 0 w 90"/>
                <a:gd name="T5" fmla="*/ 0 h 152"/>
                <a:gd name="T6" fmla="*/ 0 w 90"/>
                <a:gd name="T7" fmla="*/ 0 h 152"/>
                <a:gd name="T8" fmla="*/ 0 w 90"/>
                <a:gd name="T9" fmla="*/ 0 h 152"/>
                <a:gd name="T10" fmla="*/ 0 w 90"/>
                <a:gd name="T11" fmla="*/ 0 h 152"/>
                <a:gd name="T12" fmla="*/ 0 w 90"/>
                <a:gd name="T13" fmla="*/ 0 h 152"/>
                <a:gd name="T14" fmla="*/ 0 w 90"/>
                <a:gd name="T15" fmla="*/ 0 h 152"/>
                <a:gd name="T16" fmla="*/ 0 w 90"/>
                <a:gd name="T17" fmla="*/ 0 h 152"/>
                <a:gd name="T18" fmla="*/ 0 w 90"/>
                <a:gd name="T19" fmla="*/ 0 h 152"/>
                <a:gd name="T20" fmla="*/ 0 w 90"/>
                <a:gd name="T21" fmla="*/ 0 h 152"/>
                <a:gd name="T22" fmla="*/ 0 w 90"/>
                <a:gd name="T23" fmla="*/ 0 h 152"/>
                <a:gd name="T24" fmla="*/ 0 w 90"/>
                <a:gd name="T25" fmla="*/ 0 h 152"/>
                <a:gd name="T26" fmla="*/ 0 w 90"/>
                <a:gd name="T27" fmla="*/ 0 h 152"/>
                <a:gd name="T28" fmla="*/ 0 w 90"/>
                <a:gd name="T29" fmla="*/ 0 h 152"/>
                <a:gd name="T30" fmla="*/ 0 w 90"/>
                <a:gd name="T31" fmla="*/ 0 h 152"/>
                <a:gd name="T32" fmla="*/ 0 w 90"/>
                <a:gd name="T33" fmla="*/ 0 h 152"/>
                <a:gd name="T34" fmla="*/ 0 w 90"/>
                <a:gd name="T35" fmla="*/ 0 h 152"/>
                <a:gd name="T36" fmla="*/ 0 w 90"/>
                <a:gd name="T37" fmla="*/ 0 h 152"/>
                <a:gd name="T38" fmla="*/ 0 w 90"/>
                <a:gd name="T39" fmla="*/ 0 h 152"/>
                <a:gd name="T40" fmla="*/ 0 w 90"/>
                <a:gd name="T41" fmla="*/ 0 h 152"/>
                <a:gd name="T42" fmla="*/ 0 w 90"/>
                <a:gd name="T43" fmla="*/ 0 h 152"/>
                <a:gd name="T44" fmla="*/ 0 w 90"/>
                <a:gd name="T45" fmla="*/ 0 h 152"/>
                <a:gd name="T46" fmla="*/ 0 w 90"/>
                <a:gd name="T47" fmla="*/ 0 h 152"/>
                <a:gd name="T48" fmla="*/ 0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1"/>
            <p:cNvSpPr>
              <a:spLocks/>
            </p:cNvSpPr>
            <p:nvPr/>
          </p:nvSpPr>
          <p:spPr bwMode="auto">
            <a:xfrm>
              <a:off x="764" y="641"/>
              <a:ext cx="13" cy="16"/>
            </a:xfrm>
            <a:custGeom>
              <a:avLst/>
              <a:gdLst>
                <a:gd name="T0" fmla="*/ 0 w 102"/>
                <a:gd name="T1" fmla="*/ 0 h 128"/>
                <a:gd name="T2" fmla="*/ 0 w 102"/>
                <a:gd name="T3" fmla="*/ 0 h 128"/>
                <a:gd name="T4" fmla="*/ 0 w 102"/>
                <a:gd name="T5" fmla="*/ 0 h 128"/>
                <a:gd name="T6" fmla="*/ 0 w 102"/>
                <a:gd name="T7" fmla="*/ 0 h 128"/>
                <a:gd name="T8" fmla="*/ 0 w 102"/>
                <a:gd name="T9" fmla="*/ 0 h 128"/>
                <a:gd name="T10" fmla="*/ 0 w 102"/>
                <a:gd name="T11" fmla="*/ 0 h 128"/>
                <a:gd name="T12" fmla="*/ 0 w 102"/>
                <a:gd name="T13" fmla="*/ 0 h 128"/>
                <a:gd name="T14" fmla="*/ 0 w 102"/>
                <a:gd name="T15" fmla="*/ 0 h 128"/>
                <a:gd name="T16" fmla="*/ 0 w 102"/>
                <a:gd name="T17" fmla="*/ 0 h 128"/>
                <a:gd name="T18" fmla="*/ 0 w 102"/>
                <a:gd name="T19" fmla="*/ 0 h 128"/>
                <a:gd name="T20" fmla="*/ 0 w 102"/>
                <a:gd name="T21" fmla="*/ 0 h 128"/>
                <a:gd name="T22" fmla="*/ 0 w 102"/>
                <a:gd name="T23" fmla="*/ 0 h 128"/>
                <a:gd name="T24" fmla="*/ 0 w 102"/>
                <a:gd name="T25" fmla="*/ 0 h 128"/>
                <a:gd name="T26" fmla="*/ 0 w 102"/>
                <a:gd name="T27" fmla="*/ 0 h 128"/>
                <a:gd name="T28" fmla="*/ 0 w 102"/>
                <a:gd name="T29" fmla="*/ 0 h 128"/>
                <a:gd name="T30" fmla="*/ 0 w 102"/>
                <a:gd name="T31" fmla="*/ 0 h 128"/>
                <a:gd name="T32" fmla="*/ 0 w 102"/>
                <a:gd name="T33" fmla="*/ 0 h 128"/>
                <a:gd name="T34" fmla="*/ 0 w 102"/>
                <a:gd name="T35" fmla="*/ 0 h 128"/>
                <a:gd name="T36" fmla="*/ 0 w 102"/>
                <a:gd name="T37" fmla="*/ 0 h 128"/>
                <a:gd name="T38" fmla="*/ 0 w 102"/>
                <a:gd name="T39" fmla="*/ 0 h 128"/>
                <a:gd name="T40" fmla="*/ 0 w 102"/>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2"/>
            <p:cNvSpPr>
              <a:spLocks/>
            </p:cNvSpPr>
            <p:nvPr/>
          </p:nvSpPr>
          <p:spPr bwMode="auto">
            <a:xfrm>
              <a:off x="874" y="683"/>
              <a:ext cx="13" cy="14"/>
            </a:xfrm>
            <a:custGeom>
              <a:avLst/>
              <a:gdLst>
                <a:gd name="T0" fmla="*/ 0 w 101"/>
                <a:gd name="T1" fmla="*/ 0 h 115"/>
                <a:gd name="T2" fmla="*/ 0 w 101"/>
                <a:gd name="T3" fmla="*/ 0 h 115"/>
                <a:gd name="T4" fmla="*/ 0 w 101"/>
                <a:gd name="T5" fmla="*/ 0 h 115"/>
                <a:gd name="T6" fmla="*/ 0 w 101"/>
                <a:gd name="T7" fmla="*/ 0 h 115"/>
                <a:gd name="T8" fmla="*/ 0 w 101"/>
                <a:gd name="T9" fmla="*/ 0 h 115"/>
                <a:gd name="T10" fmla="*/ 0 w 101"/>
                <a:gd name="T11" fmla="*/ 0 h 115"/>
                <a:gd name="T12" fmla="*/ 0 w 101"/>
                <a:gd name="T13" fmla="*/ 0 h 115"/>
                <a:gd name="T14" fmla="*/ 0 w 101"/>
                <a:gd name="T15" fmla="*/ 0 h 115"/>
                <a:gd name="T16" fmla="*/ 0 w 101"/>
                <a:gd name="T17" fmla="*/ 0 h 115"/>
                <a:gd name="T18" fmla="*/ 0 w 101"/>
                <a:gd name="T19" fmla="*/ 0 h 115"/>
                <a:gd name="T20" fmla="*/ 0 w 101"/>
                <a:gd name="T21" fmla="*/ 0 h 115"/>
                <a:gd name="T22" fmla="*/ 0 w 101"/>
                <a:gd name="T23" fmla="*/ 0 h 115"/>
                <a:gd name="T24" fmla="*/ 0 w 101"/>
                <a:gd name="T25" fmla="*/ 0 h 115"/>
                <a:gd name="T26" fmla="*/ 0 w 101"/>
                <a:gd name="T27" fmla="*/ 0 h 115"/>
                <a:gd name="T28" fmla="*/ 0 w 101"/>
                <a:gd name="T29" fmla="*/ 0 h 115"/>
                <a:gd name="T30" fmla="*/ 0 w 101"/>
                <a:gd name="T31" fmla="*/ 0 h 115"/>
                <a:gd name="T32" fmla="*/ 0 w 101"/>
                <a:gd name="T33" fmla="*/ 0 h 115"/>
                <a:gd name="T34" fmla="*/ 0 w 101"/>
                <a:gd name="T35" fmla="*/ 0 h 115"/>
                <a:gd name="T36" fmla="*/ 0 w 101"/>
                <a:gd name="T37" fmla="*/ 0 h 115"/>
                <a:gd name="T38" fmla="*/ 0 w 101"/>
                <a:gd name="T39" fmla="*/ 0 h 115"/>
                <a:gd name="T40" fmla="*/ 0 w 101"/>
                <a:gd name="T41" fmla="*/ 0 h 115"/>
                <a:gd name="T42" fmla="*/ 0 w 101"/>
                <a:gd name="T43" fmla="*/ 0 h 115"/>
                <a:gd name="T44" fmla="*/ 0 w 101"/>
                <a:gd name="T45" fmla="*/ 0 h 115"/>
                <a:gd name="T46" fmla="*/ 0 w 101"/>
                <a:gd name="T47" fmla="*/ 0 h 115"/>
                <a:gd name="T48" fmla="*/ 0 w 101"/>
                <a:gd name="T49" fmla="*/ 0 h 115"/>
                <a:gd name="T50" fmla="*/ 0 w 101"/>
                <a:gd name="T51" fmla="*/ 0 h 115"/>
                <a:gd name="T52" fmla="*/ 0 w 101"/>
                <a:gd name="T53" fmla="*/ 0 h 115"/>
                <a:gd name="T54" fmla="*/ 0 w 101"/>
                <a:gd name="T55" fmla="*/ 0 h 115"/>
                <a:gd name="T56" fmla="*/ 0 w 101"/>
                <a:gd name="T57" fmla="*/ 0 h 115"/>
                <a:gd name="T58" fmla="*/ 0 w 101"/>
                <a:gd name="T59" fmla="*/ 0 h 115"/>
                <a:gd name="T60" fmla="*/ 0 w 101"/>
                <a:gd name="T61" fmla="*/ 0 h 115"/>
                <a:gd name="T62" fmla="*/ 0 w 101"/>
                <a:gd name="T63" fmla="*/ 0 h 115"/>
                <a:gd name="T64" fmla="*/ 0 w 101"/>
                <a:gd name="T65" fmla="*/ 0 h 115"/>
                <a:gd name="T66" fmla="*/ 0 w 101"/>
                <a:gd name="T67" fmla="*/ 0 h 115"/>
                <a:gd name="T68" fmla="*/ 0 w 101"/>
                <a:gd name="T69" fmla="*/ 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3"/>
            <p:cNvSpPr>
              <a:spLocks/>
            </p:cNvSpPr>
            <p:nvPr/>
          </p:nvSpPr>
          <p:spPr bwMode="auto">
            <a:xfrm>
              <a:off x="991" y="541"/>
              <a:ext cx="20" cy="28"/>
            </a:xfrm>
            <a:custGeom>
              <a:avLst/>
              <a:gdLst>
                <a:gd name="T0" fmla="*/ 0 w 163"/>
                <a:gd name="T1" fmla="*/ 0 h 230"/>
                <a:gd name="T2" fmla="*/ 0 w 163"/>
                <a:gd name="T3" fmla="*/ 0 h 230"/>
                <a:gd name="T4" fmla="*/ 0 w 163"/>
                <a:gd name="T5" fmla="*/ 0 h 230"/>
                <a:gd name="T6" fmla="*/ 0 w 163"/>
                <a:gd name="T7" fmla="*/ 0 h 230"/>
                <a:gd name="T8" fmla="*/ 0 w 163"/>
                <a:gd name="T9" fmla="*/ 0 h 230"/>
                <a:gd name="T10" fmla="*/ 0 w 163"/>
                <a:gd name="T11" fmla="*/ 0 h 230"/>
                <a:gd name="T12" fmla="*/ 0 w 163"/>
                <a:gd name="T13" fmla="*/ 0 h 230"/>
                <a:gd name="T14" fmla="*/ 0 w 163"/>
                <a:gd name="T15" fmla="*/ 0 h 230"/>
                <a:gd name="T16" fmla="*/ 0 w 163"/>
                <a:gd name="T17" fmla="*/ 0 h 230"/>
                <a:gd name="T18" fmla="*/ 0 w 163"/>
                <a:gd name="T19" fmla="*/ 0 h 230"/>
                <a:gd name="T20" fmla="*/ 0 w 163"/>
                <a:gd name="T21" fmla="*/ 0 h 230"/>
                <a:gd name="T22" fmla="*/ 0 w 163"/>
                <a:gd name="T23" fmla="*/ 0 h 230"/>
                <a:gd name="T24" fmla="*/ 0 w 163"/>
                <a:gd name="T25" fmla="*/ 0 h 230"/>
                <a:gd name="T26" fmla="*/ 0 w 163"/>
                <a:gd name="T27" fmla="*/ 0 h 230"/>
                <a:gd name="T28" fmla="*/ 0 w 163"/>
                <a:gd name="T29" fmla="*/ 0 h 230"/>
                <a:gd name="T30" fmla="*/ 0 w 163"/>
                <a:gd name="T31" fmla="*/ 0 h 230"/>
                <a:gd name="T32" fmla="*/ 0 w 163"/>
                <a:gd name="T33" fmla="*/ 0 h 230"/>
                <a:gd name="T34" fmla="*/ 0 w 163"/>
                <a:gd name="T35" fmla="*/ 0 h 230"/>
                <a:gd name="T36" fmla="*/ 0 w 163"/>
                <a:gd name="T37" fmla="*/ 0 h 230"/>
                <a:gd name="T38" fmla="*/ 0 w 163"/>
                <a:gd name="T39" fmla="*/ 0 h 230"/>
                <a:gd name="T40" fmla="*/ 0 w 163"/>
                <a:gd name="T41" fmla="*/ 0 h 230"/>
                <a:gd name="T42" fmla="*/ 0 w 163"/>
                <a:gd name="T43" fmla="*/ 0 h 230"/>
                <a:gd name="T44" fmla="*/ 0 w 163"/>
                <a:gd name="T45" fmla="*/ 0 h 230"/>
                <a:gd name="T46" fmla="*/ 0 w 163"/>
                <a:gd name="T47" fmla="*/ 0 h 230"/>
                <a:gd name="T48" fmla="*/ 0 w 163"/>
                <a:gd name="T49" fmla="*/ 0 h 230"/>
                <a:gd name="T50" fmla="*/ 0 w 163"/>
                <a:gd name="T51" fmla="*/ 0 h 230"/>
                <a:gd name="T52" fmla="*/ 0 w 163"/>
                <a:gd name="T53" fmla="*/ 0 h 230"/>
                <a:gd name="T54" fmla="*/ 0 w 163"/>
                <a:gd name="T55" fmla="*/ 0 h 230"/>
                <a:gd name="T56" fmla="*/ 0 w 163"/>
                <a:gd name="T57" fmla="*/ 0 h 230"/>
                <a:gd name="T58" fmla="*/ 0 w 163"/>
                <a:gd name="T59" fmla="*/ 0 h 230"/>
                <a:gd name="T60" fmla="*/ 0 w 163"/>
                <a:gd name="T61" fmla="*/ 0 h 230"/>
                <a:gd name="T62" fmla="*/ 0 w 163"/>
                <a:gd name="T63" fmla="*/ 0 h 230"/>
                <a:gd name="T64" fmla="*/ 0 w 163"/>
                <a:gd name="T65" fmla="*/ 0 h 230"/>
                <a:gd name="T66" fmla="*/ 0 w 163"/>
                <a:gd name="T67" fmla="*/ 0 h 230"/>
                <a:gd name="T68" fmla="*/ 0 w 163"/>
                <a:gd name="T69" fmla="*/ 0 h 230"/>
                <a:gd name="T70" fmla="*/ 0 w 163"/>
                <a:gd name="T71" fmla="*/ 0 h 230"/>
                <a:gd name="T72" fmla="*/ 0 w 163"/>
                <a:gd name="T73" fmla="*/ 0 h 230"/>
                <a:gd name="T74" fmla="*/ 0 w 163"/>
                <a:gd name="T75" fmla="*/ 0 h 230"/>
                <a:gd name="T76" fmla="*/ 0 w 163"/>
                <a:gd name="T77" fmla="*/ 0 h 230"/>
                <a:gd name="T78" fmla="*/ 0 w 163"/>
                <a:gd name="T79" fmla="*/ 0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4"/>
            <p:cNvSpPr>
              <a:spLocks/>
            </p:cNvSpPr>
            <p:nvPr/>
          </p:nvSpPr>
          <p:spPr bwMode="auto">
            <a:xfrm>
              <a:off x="912" y="393"/>
              <a:ext cx="31" cy="12"/>
            </a:xfrm>
            <a:custGeom>
              <a:avLst/>
              <a:gdLst>
                <a:gd name="T0" fmla="*/ 0 w 250"/>
                <a:gd name="T1" fmla="*/ 0 h 96"/>
                <a:gd name="T2" fmla="*/ 0 w 250"/>
                <a:gd name="T3" fmla="*/ 0 h 96"/>
                <a:gd name="T4" fmla="*/ 0 w 250"/>
                <a:gd name="T5" fmla="*/ 0 h 96"/>
                <a:gd name="T6" fmla="*/ 0 w 250"/>
                <a:gd name="T7" fmla="*/ 0 h 96"/>
                <a:gd name="T8" fmla="*/ 0 w 250"/>
                <a:gd name="T9" fmla="*/ 0 h 96"/>
                <a:gd name="T10" fmla="*/ 0 w 250"/>
                <a:gd name="T11" fmla="*/ 0 h 96"/>
                <a:gd name="T12" fmla="*/ 0 w 250"/>
                <a:gd name="T13" fmla="*/ 0 h 96"/>
                <a:gd name="T14" fmla="*/ 0 w 250"/>
                <a:gd name="T15" fmla="*/ 0 h 96"/>
                <a:gd name="T16" fmla="*/ 0 w 250"/>
                <a:gd name="T17" fmla="*/ 0 h 96"/>
                <a:gd name="T18" fmla="*/ 0 w 250"/>
                <a:gd name="T19" fmla="*/ 0 h 96"/>
                <a:gd name="T20" fmla="*/ 0 w 250"/>
                <a:gd name="T21" fmla="*/ 0 h 96"/>
                <a:gd name="T22" fmla="*/ 0 w 250"/>
                <a:gd name="T23" fmla="*/ 0 h 96"/>
                <a:gd name="T24" fmla="*/ 0 w 250"/>
                <a:gd name="T25" fmla="*/ 0 h 96"/>
                <a:gd name="T26" fmla="*/ 0 w 250"/>
                <a:gd name="T27" fmla="*/ 0 h 96"/>
                <a:gd name="T28" fmla="*/ 0 w 250"/>
                <a:gd name="T29" fmla="*/ 0 h 96"/>
                <a:gd name="T30" fmla="*/ 0 w 250"/>
                <a:gd name="T31" fmla="*/ 0 h 96"/>
                <a:gd name="T32" fmla="*/ 0 w 250"/>
                <a:gd name="T33" fmla="*/ 0 h 96"/>
                <a:gd name="T34" fmla="*/ 0 w 250"/>
                <a:gd name="T35" fmla="*/ 0 h 96"/>
                <a:gd name="T36" fmla="*/ 0 w 250"/>
                <a:gd name="T37" fmla="*/ 0 h 96"/>
                <a:gd name="T38" fmla="*/ 0 w 250"/>
                <a:gd name="T39" fmla="*/ 0 h 96"/>
                <a:gd name="T40" fmla="*/ 0 w 250"/>
                <a:gd name="T41" fmla="*/ 0 h 96"/>
                <a:gd name="T42" fmla="*/ 0 w 250"/>
                <a:gd name="T43" fmla="*/ 0 h 96"/>
                <a:gd name="T44" fmla="*/ 0 w 250"/>
                <a:gd name="T45" fmla="*/ 0 h 96"/>
                <a:gd name="T46" fmla="*/ 0 w 250"/>
                <a:gd name="T47" fmla="*/ 0 h 96"/>
                <a:gd name="T48" fmla="*/ 0 w 250"/>
                <a:gd name="T49" fmla="*/ 0 h 96"/>
                <a:gd name="T50" fmla="*/ 0 w 250"/>
                <a:gd name="T51" fmla="*/ 0 h 96"/>
                <a:gd name="T52" fmla="*/ 0 w 250"/>
                <a:gd name="T53" fmla="*/ 0 h 96"/>
                <a:gd name="T54" fmla="*/ 0 w 250"/>
                <a:gd name="T55" fmla="*/ 0 h 96"/>
                <a:gd name="T56" fmla="*/ 0 w 250"/>
                <a:gd name="T57" fmla="*/ 0 h 96"/>
                <a:gd name="T58" fmla="*/ 0 w 250"/>
                <a:gd name="T59" fmla="*/ 0 h 96"/>
                <a:gd name="T60" fmla="*/ 0 w 250"/>
                <a:gd name="T61" fmla="*/ 0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5"/>
            <p:cNvSpPr>
              <a:spLocks/>
            </p:cNvSpPr>
            <p:nvPr/>
          </p:nvSpPr>
          <p:spPr bwMode="auto">
            <a:xfrm>
              <a:off x="895" y="397"/>
              <a:ext cx="24" cy="19"/>
            </a:xfrm>
            <a:custGeom>
              <a:avLst/>
              <a:gdLst>
                <a:gd name="T0" fmla="*/ 0 w 195"/>
                <a:gd name="T1" fmla="*/ 0 h 149"/>
                <a:gd name="T2" fmla="*/ 0 w 195"/>
                <a:gd name="T3" fmla="*/ 0 h 149"/>
                <a:gd name="T4" fmla="*/ 0 w 195"/>
                <a:gd name="T5" fmla="*/ 0 h 149"/>
                <a:gd name="T6" fmla="*/ 0 w 195"/>
                <a:gd name="T7" fmla="*/ 0 h 149"/>
                <a:gd name="T8" fmla="*/ 0 w 195"/>
                <a:gd name="T9" fmla="*/ 0 h 149"/>
                <a:gd name="T10" fmla="*/ 0 w 195"/>
                <a:gd name="T11" fmla="*/ 0 h 149"/>
                <a:gd name="T12" fmla="*/ 0 w 195"/>
                <a:gd name="T13" fmla="*/ 0 h 149"/>
                <a:gd name="T14" fmla="*/ 0 w 195"/>
                <a:gd name="T15" fmla="*/ 0 h 149"/>
                <a:gd name="T16" fmla="*/ 0 w 195"/>
                <a:gd name="T17" fmla="*/ 0 h 149"/>
                <a:gd name="T18" fmla="*/ 0 w 195"/>
                <a:gd name="T19" fmla="*/ 0 h 149"/>
                <a:gd name="T20" fmla="*/ 0 w 195"/>
                <a:gd name="T21" fmla="*/ 0 h 149"/>
                <a:gd name="T22" fmla="*/ 0 w 195"/>
                <a:gd name="T23" fmla="*/ 0 h 149"/>
                <a:gd name="T24" fmla="*/ 0 w 195"/>
                <a:gd name="T25" fmla="*/ 0 h 149"/>
                <a:gd name="T26" fmla="*/ 0 w 195"/>
                <a:gd name="T27" fmla="*/ 0 h 149"/>
                <a:gd name="T28" fmla="*/ 0 w 195"/>
                <a:gd name="T29" fmla="*/ 0 h 149"/>
                <a:gd name="T30" fmla="*/ 0 w 195"/>
                <a:gd name="T31" fmla="*/ 0 h 149"/>
                <a:gd name="T32" fmla="*/ 0 w 195"/>
                <a:gd name="T33" fmla="*/ 0 h 149"/>
                <a:gd name="T34" fmla="*/ 0 w 195"/>
                <a:gd name="T35" fmla="*/ 0 h 149"/>
                <a:gd name="T36" fmla="*/ 0 w 195"/>
                <a:gd name="T37" fmla="*/ 0 h 149"/>
                <a:gd name="T38" fmla="*/ 0 w 195"/>
                <a:gd name="T39" fmla="*/ 0 h 149"/>
                <a:gd name="T40" fmla="*/ 0 w 195"/>
                <a:gd name="T41" fmla="*/ 0 h 149"/>
                <a:gd name="T42" fmla="*/ 0 w 195"/>
                <a:gd name="T43" fmla="*/ 0 h 149"/>
                <a:gd name="T44" fmla="*/ 0 w 195"/>
                <a:gd name="T45" fmla="*/ 0 h 149"/>
                <a:gd name="T46" fmla="*/ 0 w 195"/>
                <a:gd name="T47" fmla="*/ 0 h 149"/>
                <a:gd name="T48" fmla="*/ 0 w 195"/>
                <a:gd name="T49" fmla="*/ 0 h 149"/>
                <a:gd name="T50" fmla="*/ 0 w 195"/>
                <a:gd name="T51" fmla="*/ 0 h 149"/>
                <a:gd name="T52" fmla="*/ 0 w 195"/>
                <a:gd name="T53" fmla="*/ 0 h 149"/>
                <a:gd name="T54" fmla="*/ 0 w 195"/>
                <a:gd name="T55" fmla="*/ 0 h 149"/>
                <a:gd name="T56" fmla="*/ 0 w 195"/>
                <a:gd name="T57" fmla="*/ 0 h 149"/>
                <a:gd name="T58" fmla="*/ 0 w 195"/>
                <a:gd name="T59" fmla="*/ 0 h 149"/>
                <a:gd name="T60" fmla="*/ 0 w 195"/>
                <a:gd name="T61" fmla="*/ 0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6"/>
            <p:cNvSpPr>
              <a:spLocks/>
            </p:cNvSpPr>
            <p:nvPr/>
          </p:nvSpPr>
          <p:spPr bwMode="auto">
            <a:xfrm>
              <a:off x="935" y="439"/>
              <a:ext cx="10" cy="9"/>
            </a:xfrm>
            <a:custGeom>
              <a:avLst/>
              <a:gdLst>
                <a:gd name="T0" fmla="*/ 0 w 80"/>
                <a:gd name="T1" fmla="*/ 0 h 72"/>
                <a:gd name="T2" fmla="*/ 0 w 80"/>
                <a:gd name="T3" fmla="*/ 0 h 72"/>
                <a:gd name="T4" fmla="*/ 0 w 80"/>
                <a:gd name="T5" fmla="*/ 0 h 72"/>
                <a:gd name="T6" fmla="*/ 0 w 80"/>
                <a:gd name="T7" fmla="*/ 0 h 72"/>
                <a:gd name="T8" fmla="*/ 0 w 80"/>
                <a:gd name="T9" fmla="*/ 0 h 72"/>
                <a:gd name="T10" fmla="*/ 0 w 80"/>
                <a:gd name="T11" fmla="*/ 0 h 72"/>
                <a:gd name="T12" fmla="*/ 0 w 80"/>
                <a:gd name="T13" fmla="*/ 0 h 72"/>
                <a:gd name="T14" fmla="*/ 0 w 80"/>
                <a:gd name="T15" fmla="*/ 0 h 72"/>
                <a:gd name="T16" fmla="*/ 0 w 80"/>
                <a:gd name="T17" fmla="*/ 0 h 72"/>
                <a:gd name="T18" fmla="*/ 0 w 80"/>
                <a:gd name="T19" fmla="*/ 0 h 72"/>
                <a:gd name="T20" fmla="*/ 0 w 80"/>
                <a:gd name="T21" fmla="*/ 0 h 72"/>
                <a:gd name="T22" fmla="*/ 0 w 80"/>
                <a:gd name="T23" fmla="*/ 0 h 72"/>
                <a:gd name="T24" fmla="*/ 0 w 80"/>
                <a:gd name="T25" fmla="*/ 0 h 72"/>
                <a:gd name="T26" fmla="*/ 0 w 80"/>
                <a:gd name="T27" fmla="*/ 0 h 72"/>
                <a:gd name="T28" fmla="*/ 0 w 80"/>
                <a:gd name="T29" fmla="*/ 0 h 72"/>
                <a:gd name="T30" fmla="*/ 0 w 80"/>
                <a:gd name="T31" fmla="*/ 0 h 72"/>
                <a:gd name="T32" fmla="*/ 0 w 80"/>
                <a:gd name="T33" fmla="*/ 0 h 72"/>
                <a:gd name="T34" fmla="*/ 0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7"/>
            <p:cNvSpPr>
              <a:spLocks/>
            </p:cNvSpPr>
            <p:nvPr/>
          </p:nvSpPr>
          <p:spPr bwMode="auto">
            <a:xfrm>
              <a:off x="926" y="448"/>
              <a:ext cx="7" cy="9"/>
            </a:xfrm>
            <a:custGeom>
              <a:avLst/>
              <a:gdLst>
                <a:gd name="T0" fmla="*/ 0 w 53"/>
                <a:gd name="T1" fmla="*/ 0 h 69"/>
                <a:gd name="T2" fmla="*/ 0 w 53"/>
                <a:gd name="T3" fmla="*/ 0 h 69"/>
                <a:gd name="T4" fmla="*/ 0 w 53"/>
                <a:gd name="T5" fmla="*/ 0 h 69"/>
                <a:gd name="T6" fmla="*/ 0 w 53"/>
                <a:gd name="T7" fmla="*/ 0 h 69"/>
                <a:gd name="T8" fmla="*/ 0 w 53"/>
                <a:gd name="T9" fmla="*/ 0 h 69"/>
                <a:gd name="T10" fmla="*/ 0 w 53"/>
                <a:gd name="T11" fmla="*/ 0 h 69"/>
                <a:gd name="T12" fmla="*/ 0 w 53"/>
                <a:gd name="T13" fmla="*/ 0 h 69"/>
                <a:gd name="T14" fmla="*/ 0 w 53"/>
                <a:gd name="T15" fmla="*/ 0 h 69"/>
                <a:gd name="T16" fmla="*/ 0 w 53"/>
                <a:gd name="T17" fmla="*/ 0 h 69"/>
                <a:gd name="T18" fmla="*/ 0 w 53"/>
                <a:gd name="T19" fmla="*/ 0 h 69"/>
                <a:gd name="T20" fmla="*/ 0 w 53"/>
                <a:gd name="T21" fmla="*/ 0 h 69"/>
                <a:gd name="T22" fmla="*/ 0 w 53"/>
                <a:gd name="T23" fmla="*/ 0 h 69"/>
                <a:gd name="T24" fmla="*/ 0 w 53"/>
                <a:gd name="T25" fmla="*/ 0 h 69"/>
                <a:gd name="T26" fmla="*/ 0 w 53"/>
                <a:gd name="T27" fmla="*/ 0 h 69"/>
                <a:gd name="T28" fmla="*/ 0 w 53"/>
                <a:gd name="T29" fmla="*/ 0 h 69"/>
                <a:gd name="T30" fmla="*/ 0 w 53"/>
                <a:gd name="T31" fmla="*/ 0 h 69"/>
                <a:gd name="T32" fmla="*/ 0 w 53"/>
                <a:gd name="T33" fmla="*/ 0 h 69"/>
                <a:gd name="T34" fmla="*/ 0 w 53"/>
                <a:gd name="T35" fmla="*/ 0 h 69"/>
                <a:gd name="T36" fmla="*/ 0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8"/>
            <p:cNvSpPr>
              <a:spLocks/>
            </p:cNvSpPr>
            <p:nvPr/>
          </p:nvSpPr>
          <p:spPr bwMode="auto">
            <a:xfrm>
              <a:off x="922" y="437"/>
              <a:ext cx="10" cy="10"/>
            </a:xfrm>
            <a:custGeom>
              <a:avLst/>
              <a:gdLst>
                <a:gd name="T0" fmla="*/ 0 w 85"/>
                <a:gd name="T1" fmla="*/ 0 h 83"/>
                <a:gd name="T2" fmla="*/ 0 w 85"/>
                <a:gd name="T3" fmla="*/ 0 h 83"/>
                <a:gd name="T4" fmla="*/ 0 w 85"/>
                <a:gd name="T5" fmla="*/ 0 h 83"/>
                <a:gd name="T6" fmla="*/ 0 w 85"/>
                <a:gd name="T7" fmla="*/ 0 h 83"/>
                <a:gd name="T8" fmla="*/ 0 w 85"/>
                <a:gd name="T9" fmla="*/ 0 h 83"/>
                <a:gd name="T10" fmla="*/ 0 w 85"/>
                <a:gd name="T11" fmla="*/ 0 h 83"/>
                <a:gd name="T12" fmla="*/ 0 w 85"/>
                <a:gd name="T13" fmla="*/ 0 h 83"/>
                <a:gd name="T14" fmla="*/ 0 w 85"/>
                <a:gd name="T15" fmla="*/ 0 h 83"/>
                <a:gd name="T16" fmla="*/ 0 w 85"/>
                <a:gd name="T17" fmla="*/ 0 h 83"/>
                <a:gd name="T18" fmla="*/ 0 w 85"/>
                <a:gd name="T19" fmla="*/ 0 h 83"/>
                <a:gd name="T20" fmla="*/ 0 w 85"/>
                <a:gd name="T21" fmla="*/ 0 h 83"/>
                <a:gd name="T22" fmla="*/ 0 w 85"/>
                <a:gd name="T23" fmla="*/ 0 h 83"/>
                <a:gd name="T24" fmla="*/ 0 w 85"/>
                <a:gd name="T25" fmla="*/ 0 h 83"/>
                <a:gd name="T26" fmla="*/ 0 w 85"/>
                <a:gd name="T27" fmla="*/ 0 h 83"/>
                <a:gd name="T28" fmla="*/ 0 w 85"/>
                <a:gd name="T29" fmla="*/ 0 h 83"/>
                <a:gd name="T30" fmla="*/ 0 w 85"/>
                <a:gd name="T31" fmla="*/ 0 h 83"/>
                <a:gd name="T32" fmla="*/ 0 w 85"/>
                <a:gd name="T33" fmla="*/ 0 h 83"/>
                <a:gd name="T34" fmla="*/ 0 w 85"/>
                <a:gd name="T35" fmla="*/ 0 h 83"/>
                <a:gd name="T36" fmla="*/ 0 w 85"/>
                <a:gd name="T37" fmla="*/ 0 h 83"/>
                <a:gd name="T38" fmla="*/ 0 w 85"/>
                <a:gd name="T39" fmla="*/ 0 h 83"/>
                <a:gd name="T40" fmla="*/ 0 w 85"/>
                <a:gd name="T41" fmla="*/ 0 h 83"/>
                <a:gd name="T42" fmla="*/ 0 w 85"/>
                <a:gd name="T43" fmla="*/ 0 h 83"/>
                <a:gd name="T44" fmla="*/ 0 w 85"/>
                <a:gd name="T45" fmla="*/ 0 h 83"/>
                <a:gd name="T46" fmla="*/ 0 w 85"/>
                <a:gd name="T47" fmla="*/ 0 h 83"/>
                <a:gd name="T48" fmla="*/ 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59"/>
            <p:cNvSpPr>
              <a:spLocks/>
            </p:cNvSpPr>
            <p:nvPr/>
          </p:nvSpPr>
          <p:spPr bwMode="auto">
            <a:xfrm>
              <a:off x="929" y="381"/>
              <a:ext cx="8" cy="7"/>
            </a:xfrm>
            <a:custGeom>
              <a:avLst/>
              <a:gdLst>
                <a:gd name="T0" fmla="*/ 0 w 58"/>
                <a:gd name="T1" fmla="*/ 0 h 57"/>
                <a:gd name="T2" fmla="*/ 0 w 58"/>
                <a:gd name="T3" fmla="*/ 0 h 57"/>
                <a:gd name="T4" fmla="*/ 0 w 58"/>
                <a:gd name="T5" fmla="*/ 0 h 57"/>
                <a:gd name="T6" fmla="*/ 0 w 58"/>
                <a:gd name="T7" fmla="*/ 0 h 57"/>
                <a:gd name="T8" fmla="*/ 0 w 58"/>
                <a:gd name="T9" fmla="*/ 0 h 57"/>
                <a:gd name="T10" fmla="*/ 0 w 58"/>
                <a:gd name="T11" fmla="*/ 0 h 57"/>
                <a:gd name="T12" fmla="*/ 0 w 58"/>
                <a:gd name="T13" fmla="*/ 0 h 57"/>
                <a:gd name="T14" fmla="*/ 0 w 58"/>
                <a:gd name="T15" fmla="*/ 0 h 57"/>
                <a:gd name="T16" fmla="*/ 0 w 58"/>
                <a:gd name="T17" fmla="*/ 0 h 57"/>
                <a:gd name="T18" fmla="*/ 0 w 58"/>
                <a:gd name="T19" fmla="*/ 0 h 57"/>
                <a:gd name="T20" fmla="*/ 0 w 58"/>
                <a:gd name="T21" fmla="*/ 0 h 57"/>
                <a:gd name="T22" fmla="*/ 0 w 58"/>
                <a:gd name="T23" fmla="*/ 0 h 57"/>
                <a:gd name="T24" fmla="*/ 0 w 58"/>
                <a:gd name="T25" fmla="*/ 0 h 57"/>
                <a:gd name="T26" fmla="*/ 0 w 58"/>
                <a:gd name="T27" fmla="*/ 0 h 57"/>
                <a:gd name="T28" fmla="*/ 0 w 58"/>
                <a:gd name="T29" fmla="*/ 0 h 57"/>
                <a:gd name="T30" fmla="*/ 0 w 58"/>
                <a:gd name="T31" fmla="*/ 0 h 57"/>
                <a:gd name="T32" fmla="*/ 0 w 58"/>
                <a:gd name="T33" fmla="*/ 0 h 57"/>
                <a:gd name="T34" fmla="*/ 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0"/>
            <p:cNvSpPr>
              <a:spLocks/>
            </p:cNvSpPr>
            <p:nvPr/>
          </p:nvSpPr>
          <p:spPr bwMode="auto">
            <a:xfrm>
              <a:off x="940" y="428"/>
              <a:ext cx="142" cy="194"/>
            </a:xfrm>
            <a:custGeom>
              <a:avLst/>
              <a:gdLst>
                <a:gd name="T0" fmla="*/ 0 w 1133"/>
                <a:gd name="T1" fmla="*/ 0 h 1555"/>
                <a:gd name="T2" fmla="*/ 0 w 1133"/>
                <a:gd name="T3" fmla="*/ 0 h 1555"/>
                <a:gd name="T4" fmla="*/ 0 w 1133"/>
                <a:gd name="T5" fmla="*/ 0 h 1555"/>
                <a:gd name="T6" fmla="*/ 0 w 1133"/>
                <a:gd name="T7" fmla="*/ 0 h 1555"/>
                <a:gd name="T8" fmla="*/ 0 w 1133"/>
                <a:gd name="T9" fmla="*/ 0 h 1555"/>
                <a:gd name="T10" fmla="*/ 0 w 1133"/>
                <a:gd name="T11" fmla="*/ 0 h 1555"/>
                <a:gd name="T12" fmla="*/ 0 w 1133"/>
                <a:gd name="T13" fmla="*/ 0 h 1555"/>
                <a:gd name="T14" fmla="*/ 0 w 1133"/>
                <a:gd name="T15" fmla="*/ 0 h 1555"/>
                <a:gd name="T16" fmla="*/ 0 w 1133"/>
                <a:gd name="T17" fmla="*/ 0 h 1555"/>
                <a:gd name="T18" fmla="*/ 0 w 1133"/>
                <a:gd name="T19" fmla="*/ 0 h 1555"/>
                <a:gd name="T20" fmla="*/ 0 w 1133"/>
                <a:gd name="T21" fmla="*/ 0 h 1555"/>
                <a:gd name="T22" fmla="*/ 0 w 1133"/>
                <a:gd name="T23" fmla="*/ 0 h 1555"/>
                <a:gd name="T24" fmla="*/ 0 w 1133"/>
                <a:gd name="T25" fmla="*/ 0 h 1555"/>
                <a:gd name="T26" fmla="*/ 0 w 1133"/>
                <a:gd name="T27" fmla="*/ 0 h 1555"/>
                <a:gd name="T28" fmla="*/ 0 w 1133"/>
                <a:gd name="T29" fmla="*/ 0 h 1555"/>
                <a:gd name="T30" fmla="*/ 0 w 1133"/>
                <a:gd name="T31" fmla="*/ 0 h 1555"/>
                <a:gd name="T32" fmla="*/ 0 w 1133"/>
                <a:gd name="T33" fmla="*/ 0 h 1555"/>
                <a:gd name="T34" fmla="*/ 0 w 1133"/>
                <a:gd name="T35" fmla="*/ 0 h 1555"/>
                <a:gd name="T36" fmla="*/ 0 w 1133"/>
                <a:gd name="T37" fmla="*/ 0 h 1555"/>
                <a:gd name="T38" fmla="*/ 0 w 1133"/>
                <a:gd name="T39" fmla="*/ 0 h 1555"/>
                <a:gd name="T40" fmla="*/ 0 w 1133"/>
                <a:gd name="T41" fmla="*/ 0 h 1555"/>
                <a:gd name="T42" fmla="*/ 0 w 1133"/>
                <a:gd name="T43" fmla="*/ 0 h 1555"/>
                <a:gd name="T44" fmla="*/ 0 w 1133"/>
                <a:gd name="T45" fmla="*/ 0 h 1555"/>
                <a:gd name="T46" fmla="*/ 0 w 1133"/>
                <a:gd name="T47" fmla="*/ 0 h 1555"/>
                <a:gd name="T48" fmla="*/ 0 w 1133"/>
                <a:gd name="T49" fmla="*/ 0 h 1555"/>
                <a:gd name="T50" fmla="*/ 0 w 1133"/>
                <a:gd name="T51" fmla="*/ 0 h 1555"/>
                <a:gd name="T52" fmla="*/ 0 w 1133"/>
                <a:gd name="T53" fmla="*/ 0 h 1555"/>
                <a:gd name="T54" fmla="*/ 0 w 1133"/>
                <a:gd name="T55" fmla="*/ 0 h 1555"/>
                <a:gd name="T56" fmla="*/ 0 w 1133"/>
                <a:gd name="T57" fmla="*/ 0 h 1555"/>
                <a:gd name="T58" fmla="*/ 0 w 1133"/>
                <a:gd name="T59" fmla="*/ 0 h 1555"/>
                <a:gd name="T60" fmla="*/ 0 w 1133"/>
                <a:gd name="T61" fmla="*/ 0 h 1555"/>
                <a:gd name="T62" fmla="*/ 0 w 1133"/>
                <a:gd name="T63" fmla="*/ 0 h 1555"/>
                <a:gd name="T64" fmla="*/ 0 w 1133"/>
                <a:gd name="T65" fmla="*/ 0 h 1555"/>
                <a:gd name="T66" fmla="*/ 0 w 1133"/>
                <a:gd name="T67" fmla="*/ 0 h 1555"/>
                <a:gd name="T68" fmla="*/ 0 w 1133"/>
                <a:gd name="T69" fmla="*/ 0 h 1555"/>
                <a:gd name="T70" fmla="*/ 0 w 1133"/>
                <a:gd name="T71" fmla="*/ 0 h 1555"/>
                <a:gd name="T72" fmla="*/ 0 w 1133"/>
                <a:gd name="T73" fmla="*/ 0 h 1555"/>
                <a:gd name="T74" fmla="*/ 0 w 1133"/>
                <a:gd name="T75" fmla="*/ 0 h 1555"/>
                <a:gd name="T76" fmla="*/ 0 w 1133"/>
                <a:gd name="T77" fmla="*/ 0 h 1555"/>
                <a:gd name="T78" fmla="*/ 0 w 1133"/>
                <a:gd name="T79" fmla="*/ 0 h 1555"/>
                <a:gd name="T80" fmla="*/ 0 w 1133"/>
                <a:gd name="T81" fmla="*/ 0 h 1555"/>
                <a:gd name="T82" fmla="*/ 0 w 1133"/>
                <a:gd name="T83" fmla="*/ 0 h 1555"/>
                <a:gd name="T84" fmla="*/ 0 w 1133"/>
                <a:gd name="T85" fmla="*/ 0 h 1555"/>
                <a:gd name="T86" fmla="*/ 0 w 1133"/>
                <a:gd name="T87" fmla="*/ 0 h 1555"/>
                <a:gd name="T88" fmla="*/ 0 w 1133"/>
                <a:gd name="T89" fmla="*/ 0 h 1555"/>
                <a:gd name="T90" fmla="*/ 0 w 1133"/>
                <a:gd name="T91" fmla="*/ 0 h 1555"/>
                <a:gd name="T92" fmla="*/ 0 w 1133"/>
                <a:gd name="T93" fmla="*/ 0 h 1555"/>
                <a:gd name="T94" fmla="*/ 0 w 1133"/>
                <a:gd name="T95" fmla="*/ 0 h 1555"/>
                <a:gd name="T96" fmla="*/ 0 w 1133"/>
                <a:gd name="T97" fmla="*/ 0 h 1555"/>
                <a:gd name="T98" fmla="*/ 0 w 1133"/>
                <a:gd name="T99" fmla="*/ 0 h 1555"/>
                <a:gd name="T100" fmla="*/ 0 w 1133"/>
                <a:gd name="T101" fmla="*/ 0 h 1555"/>
                <a:gd name="T102" fmla="*/ 0 w 1133"/>
                <a:gd name="T103" fmla="*/ 0 h 1555"/>
                <a:gd name="T104" fmla="*/ 0 w 1133"/>
                <a:gd name="T105" fmla="*/ 0 h 1555"/>
                <a:gd name="T106" fmla="*/ 0 w 1133"/>
                <a:gd name="T107" fmla="*/ 0 h 1555"/>
                <a:gd name="T108" fmla="*/ 0 w 1133"/>
                <a:gd name="T109" fmla="*/ 0 h 1555"/>
                <a:gd name="T110" fmla="*/ 0 w 1133"/>
                <a:gd name="T111" fmla="*/ 0 h 1555"/>
                <a:gd name="T112" fmla="*/ 0 w 1133"/>
                <a:gd name="T113" fmla="*/ 0 h 1555"/>
                <a:gd name="T114" fmla="*/ 0 w 1133"/>
                <a:gd name="T115" fmla="*/ 0 h 1555"/>
                <a:gd name="T116" fmla="*/ 0 w 1133"/>
                <a:gd name="T117" fmla="*/ 0 h 1555"/>
                <a:gd name="T118" fmla="*/ 0 w 1133"/>
                <a:gd name="T119" fmla="*/ 0 h 1555"/>
                <a:gd name="T120" fmla="*/ 0 w 1133"/>
                <a:gd name="T121" fmla="*/ 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61"/>
            <p:cNvSpPr>
              <a:spLocks/>
            </p:cNvSpPr>
            <p:nvPr/>
          </p:nvSpPr>
          <p:spPr bwMode="auto">
            <a:xfrm>
              <a:off x="739" y="568"/>
              <a:ext cx="146" cy="96"/>
            </a:xfrm>
            <a:custGeom>
              <a:avLst/>
              <a:gdLst>
                <a:gd name="T0" fmla="*/ 0 w 1165"/>
                <a:gd name="T1" fmla="*/ 0 h 768"/>
                <a:gd name="T2" fmla="*/ 0 w 1165"/>
                <a:gd name="T3" fmla="*/ 0 h 768"/>
                <a:gd name="T4" fmla="*/ 0 w 1165"/>
                <a:gd name="T5" fmla="*/ 0 h 768"/>
                <a:gd name="T6" fmla="*/ 0 w 1165"/>
                <a:gd name="T7" fmla="*/ 0 h 768"/>
                <a:gd name="T8" fmla="*/ 0 w 1165"/>
                <a:gd name="T9" fmla="*/ 0 h 768"/>
                <a:gd name="T10" fmla="*/ 0 w 1165"/>
                <a:gd name="T11" fmla="*/ 0 h 768"/>
                <a:gd name="T12" fmla="*/ 0 w 1165"/>
                <a:gd name="T13" fmla="*/ 0 h 768"/>
                <a:gd name="T14" fmla="*/ 0 w 1165"/>
                <a:gd name="T15" fmla="*/ 0 h 768"/>
                <a:gd name="T16" fmla="*/ 0 w 1165"/>
                <a:gd name="T17" fmla="*/ 0 h 768"/>
                <a:gd name="T18" fmla="*/ 0 w 1165"/>
                <a:gd name="T19" fmla="*/ 0 h 768"/>
                <a:gd name="T20" fmla="*/ 0 w 1165"/>
                <a:gd name="T21" fmla="*/ 0 h 768"/>
                <a:gd name="T22" fmla="*/ 0 w 1165"/>
                <a:gd name="T23" fmla="*/ 0 h 768"/>
                <a:gd name="T24" fmla="*/ 0 w 1165"/>
                <a:gd name="T25" fmla="*/ 0 h 768"/>
                <a:gd name="T26" fmla="*/ 0 w 1165"/>
                <a:gd name="T27" fmla="*/ 0 h 768"/>
                <a:gd name="T28" fmla="*/ 0 w 1165"/>
                <a:gd name="T29" fmla="*/ 0 h 768"/>
                <a:gd name="T30" fmla="*/ 0 w 1165"/>
                <a:gd name="T31" fmla="*/ 0 h 768"/>
                <a:gd name="T32" fmla="*/ 0 w 1165"/>
                <a:gd name="T33" fmla="*/ 0 h 768"/>
                <a:gd name="T34" fmla="*/ 0 w 1165"/>
                <a:gd name="T35" fmla="*/ 0 h 768"/>
                <a:gd name="T36" fmla="*/ 0 w 1165"/>
                <a:gd name="T37" fmla="*/ 0 h 768"/>
                <a:gd name="T38" fmla="*/ 0 w 1165"/>
                <a:gd name="T39" fmla="*/ 0 h 768"/>
                <a:gd name="T40" fmla="*/ 0 w 1165"/>
                <a:gd name="T41" fmla="*/ 0 h 768"/>
                <a:gd name="T42" fmla="*/ 0 w 1165"/>
                <a:gd name="T43" fmla="*/ 0 h 768"/>
                <a:gd name="T44" fmla="*/ 0 w 1165"/>
                <a:gd name="T45" fmla="*/ 0 h 768"/>
                <a:gd name="T46" fmla="*/ 0 w 1165"/>
                <a:gd name="T47" fmla="*/ 0 h 768"/>
                <a:gd name="T48" fmla="*/ 0 w 1165"/>
                <a:gd name="T49" fmla="*/ 0 h 768"/>
                <a:gd name="T50" fmla="*/ 0 w 1165"/>
                <a:gd name="T51" fmla="*/ 0 h 768"/>
                <a:gd name="T52" fmla="*/ 0 w 1165"/>
                <a:gd name="T53" fmla="*/ 0 h 768"/>
                <a:gd name="T54" fmla="*/ 0 w 1165"/>
                <a:gd name="T55" fmla="*/ 0 h 768"/>
                <a:gd name="T56" fmla="*/ 0 w 1165"/>
                <a:gd name="T57" fmla="*/ 0 h 768"/>
                <a:gd name="T58" fmla="*/ 0 w 1165"/>
                <a:gd name="T59" fmla="*/ 0 h 768"/>
                <a:gd name="T60" fmla="*/ 0 w 1165"/>
                <a:gd name="T61" fmla="*/ 0 h 768"/>
                <a:gd name="T62" fmla="*/ 0 w 1165"/>
                <a:gd name="T63" fmla="*/ 0 h 768"/>
                <a:gd name="T64" fmla="*/ 0 w 1165"/>
                <a:gd name="T65" fmla="*/ 0 h 768"/>
                <a:gd name="T66" fmla="*/ 0 w 1165"/>
                <a:gd name="T67" fmla="*/ 0 h 768"/>
                <a:gd name="T68" fmla="*/ 0 w 1165"/>
                <a:gd name="T69" fmla="*/ 0 h 768"/>
                <a:gd name="T70" fmla="*/ 0 w 1165"/>
                <a:gd name="T71" fmla="*/ 0 h 768"/>
                <a:gd name="T72" fmla="*/ 0 w 1165"/>
                <a:gd name="T73" fmla="*/ 0 h 768"/>
                <a:gd name="T74" fmla="*/ 0 w 1165"/>
                <a:gd name="T75" fmla="*/ 0 h 768"/>
                <a:gd name="T76" fmla="*/ 0 w 1165"/>
                <a:gd name="T77" fmla="*/ 0 h 768"/>
                <a:gd name="T78" fmla="*/ 0 w 1165"/>
                <a:gd name="T79" fmla="*/ 0 h 768"/>
                <a:gd name="T80" fmla="*/ 0 w 1165"/>
                <a:gd name="T81" fmla="*/ 0 h 768"/>
                <a:gd name="T82" fmla="*/ 0 w 1165"/>
                <a:gd name="T83" fmla="*/ 0 h 768"/>
                <a:gd name="T84" fmla="*/ 0 w 1165"/>
                <a:gd name="T85" fmla="*/ 0 h 768"/>
                <a:gd name="T86" fmla="*/ 0 w 1165"/>
                <a:gd name="T87" fmla="*/ 0 h 768"/>
                <a:gd name="T88" fmla="*/ 0 w 1165"/>
                <a:gd name="T89" fmla="*/ 0 h 768"/>
                <a:gd name="T90" fmla="*/ 0 w 1165"/>
                <a:gd name="T91" fmla="*/ 0 h 768"/>
                <a:gd name="T92" fmla="*/ 0 w 1165"/>
                <a:gd name="T93" fmla="*/ 0 h 768"/>
                <a:gd name="T94" fmla="*/ 0 w 1165"/>
                <a:gd name="T95" fmla="*/ 0 h 768"/>
                <a:gd name="T96" fmla="*/ 0 w 1165"/>
                <a:gd name="T97" fmla="*/ 0 h 768"/>
                <a:gd name="T98" fmla="*/ 0 w 1165"/>
                <a:gd name="T99" fmla="*/ 0 h 768"/>
                <a:gd name="T100" fmla="*/ 0 w 1165"/>
                <a:gd name="T101" fmla="*/ 0 h 768"/>
                <a:gd name="T102" fmla="*/ 0 w 1165"/>
                <a:gd name="T103" fmla="*/ 0 h 768"/>
                <a:gd name="T104" fmla="*/ 0 w 1165"/>
                <a:gd name="T105" fmla="*/ 0 h 768"/>
                <a:gd name="T106" fmla="*/ 0 w 1165"/>
                <a:gd name="T107" fmla="*/ 0 h 768"/>
                <a:gd name="T108" fmla="*/ 0 w 1165"/>
                <a:gd name="T109" fmla="*/ 0 h 768"/>
                <a:gd name="T110" fmla="*/ 0 w 1165"/>
                <a:gd name="T111" fmla="*/ 0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62"/>
            <p:cNvSpPr>
              <a:spLocks/>
            </p:cNvSpPr>
            <p:nvPr/>
          </p:nvSpPr>
          <p:spPr bwMode="auto">
            <a:xfrm>
              <a:off x="885" y="569"/>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63"/>
            <p:cNvSpPr>
              <a:spLocks/>
            </p:cNvSpPr>
            <p:nvPr/>
          </p:nvSpPr>
          <p:spPr bwMode="auto">
            <a:xfrm>
              <a:off x="885" y="589"/>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4"/>
            <p:cNvSpPr>
              <a:spLocks/>
            </p:cNvSpPr>
            <p:nvPr/>
          </p:nvSpPr>
          <p:spPr bwMode="auto">
            <a:xfrm>
              <a:off x="849" y="720"/>
              <a:ext cx="156" cy="127"/>
            </a:xfrm>
            <a:custGeom>
              <a:avLst/>
              <a:gdLst>
                <a:gd name="T0" fmla="*/ 0 w 1255"/>
                <a:gd name="T1" fmla="*/ 0 h 1018"/>
                <a:gd name="T2" fmla="*/ 0 w 1255"/>
                <a:gd name="T3" fmla="*/ 0 h 1018"/>
                <a:gd name="T4" fmla="*/ 0 w 1255"/>
                <a:gd name="T5" fmla="*/ 0 h 1018"/>
                <a:gd name="T6" fmla="*/ 0 w 1255"/>
                <a:gd name="T7" fmla="*/ 0 h 1018"/>
                <a:gd name="T8" fmla="*/ 0 w 1255"/>
                <a:gd name="T9" fmla="*/ 0 h 1018"/>
                <a:gd name="T10" fmla="*/ 0 w 1255"/>
                <a:gd name="T11" fmla="*/ 0 h 1018"/>
                <a:gd name="T12" fmla="*/ 0 w 1255"/>
                <a:gd name="T13" fmla="*/ 0 h 1018"/>
                <a:gd name="T14" fmla="*/ 0 w 1255"/>
                <a:gd name="T15" fmla="*/ 0 h 1018"/>
                <a:gd name="T16" fmla="*/ 0 w 1255"/>
                <a:gd name="T17" fmla="*/ 0 h 1018"/>
                <a:gd name="T18" fmla="*/ 0 w 1255"/>
                <a:gd name="T19" fmla="*/ 0 h 1018"/>
                <a:gd name="T20" fmla="*/ 0 w 1255"/>
                <a:gd name="T21" fmla="*/ 0 h 1018"/>
                <a:gd name="T22" fmla="*/ 0 w 1255"/>
                <a:gd name="T23" fmla="*/ 0 h 1018"/>
                <a:gd name="T24" fmla="*/ 0 w 1255"/>
                <a:gd name="T25" fmla="*/ 0 h 1018"/>
                <a:gd name="T26" fmla="*/ 0 w 1255"/>
                <a:gd name="T27" fmla="*/ 0 h 1018"/>
                <a:gd name="T28" fmla="*/ 0 w 1255"/>
                <a:gd name="T29" fmla="*/ 0 h 1018"/>
                <a:gd name="T30" fmla="*/ 0 w 1255"/>
                <a:gd name="T31" fmla="*/ 0 h 1018"/>
                <a:gd name="T32" fmla="*/ 0 w 1255"/>
                <a:gd name="T33" fmla="*/ 0 h 1018"/>
                <a:gd name="T34" fmla="*/ 0 w 1255"/>
                <a:gd name="T35" fmla="*/ 0 h 1018"/>
                <a:gd name="T36" fmla="*/ 0 w 1255"/>
                <a:gd name="T37" fmla="*/ 0 h 1018"/>
                <a:gd name="T38" fmla="*/ 0 w 1255"/>
                <a:gd name="T39" fmla="*/ 0 h 1018"/>
                <a:gd name="T40" fmla="*/ 0 w 1255"/>
                <a:gd name="T41" fmla="*/ 0 h 1018"/>
                <a:gd name="T42" fmla="*/ 0 w 1255"/>
                <a:gd name="T43" fmla="*/ 0 h 1018"/>
                <a:gd name="T44" fmla="*/ 0 w 1255"/>
                <a:gd name="T45" fmla="*/ 0 h 1018"/>
                <a:gd name="T46" fmla="*/ 0 w 1255"/>
                <a:gd name="T47" fmla="*/ 0 h 1018"/>
                <a:gd name="T48" fmla="*/ 0 w 1255"/>
                <a:gd name="T49" fmla="*/ 0 h 1018"/>
                <a:gd name="T50" fmla="*/ 0 w 1255"/>
                <a:gd name="T51" fmla="*/ 0 h 1018"/>
                <a:gd name="T52" fmla="*/ 0 w 1255"/>
                <a:gd name="T53" fmla="*/ 0 h 1018"/>
                <a:gd name="T54" fmla="*/ 0 w 1255"/>
                <a:gd name="T55" fmla="*/ 0 h 1018"/>
                <a:gd name="T56" fmla="*/ 0 w 1255"/>
                <a:gd name="T57" fmla="*/ 0 h 1018"/>
                <a:gd name="T58" fmla="*/ 0 w 1255"/>
                <a:gd name="T59" fmla="*/ 0 h 1018"/>
                <a:gd name="T60" fmla="*/ 0 w 1255"/>
                <a:gd name="T61" fmla="*/ 0 h 1018"/>
                <a:gd name="T62" fmla="*/ 0 w 1255"/>
                <a:gd name="T63" fmla="*/ 0 h 1018"/>
                <a:gd name="T64" fmla="*/ 0 w 1255"/>
                <a:gd name="T65" fmla="*/ 0 h 1018"/>
                <a:gd name="T66" fmla="*/ 0 w 1255"/>
                <a:gd name="T67" fmla="*/ 0 h 1018"/>
                <a:gd name="T68" fmla="*/ 0 w 1255"/>
                <a:gd name="T69" fmla="*/ 0 h 1018"/>
                <a:gd name="T70" fmla="*/ 0 w 1255"/>
                <a:gd name="T71" fmla="*/ 0 h 1018"/>
                <a:gd name="T72" fmla="*/ 0 w 1255"/>
                <a:gd name="T73" fmla="*/ 0 h 1018"/>
                <a:gd name="T74" fmla="*/ 0 w 1255"/>
                <a:gd name="T75" fmla="*/ 0 h 1018"/>
                <a:gd name="T76" fmla="*/ 0 w 1255"/>
                <a:gd name="T77" fmla="*/ 0 h 1018"/>
                <a:gd name="T78" fmla="*/ 0 w 1255"/>
                <a:gd name="T79" fmla="*/ 0 h 1018"/>
                <a:gd name="T80" fmla="*/ 0 w 1255"/>
                <a:gd name="T81" fmla="*/ 0 h 1018"/>
                <a:gd name="T82" fmla="*/ 0 w 1255"/>
                <a:gd name="T83" fmla="*/ 0 h 1018"/>
                <a:gd name="T84" fmla="*/ 0 w 1255"/>
                <a:gd name="T85" fmla="*/ 0 h 1018"/>
                <a:gd name="T86" fmla="*/ 0 w 1255"/>
                <a:gd name="T87" fmla="*/ 0 h 1018"/>
                <a:gd name="T88" fmla="*/ 0 w 1255"/>
                <a:gd name="T89" fmla="*/ 0 h 1018"/>
                <a:gd name="T90" fmla="*/ 0 w 1255"/>
                <a:gd name="T91" fmla="*/ 0 h 1018"/>
                <a:gd name="T92" fmla="*/ 0 w 1255"/>
                <a:gd name="T93" fmla="*/ 0 h 1018"/>
                <a:gd name="T94" fmla="*/ 0 w 1255"/>
                <a:gd name="T95" fmla="*/ 0 h 1018"/>
                <a:gd name="T96" fmla="*/ 0 w 1255"/>
                <a:gd name="T97" fmla="*/ 0 h 1018"/>
                <a:gd name="T98" fmla="*/ 0 w 1255"/>
                <a:gd name="T99" fmla="*/ 0 h 1018"/>
                <a:gd name="T100" fmla="*/ 0 w 1255"/>
                <a:gd name="T101" fmla="*/ 0 h 1018"/>
                <a:gd name="T102" fmla="*/ 0 w 1255"/>
                <a:gd name="T103" fmla="*/ 0 h 1018"/>
                <a:gd name="T104" fmla="*/ 0 w 1255"/>
                <a:gd name="T105" fmla="*/ 0 h 1018"/>
                <a:gd name="T106" fmla="*/ 0 w 1255"/>
                <a:gd name="T107" fmla="*/ 0 h 1018"/>
                <a:gd name="T108" fmla="*/ 0 w 1255"/>
                <a:gd name="T109" fmla="*/ 0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65"/>
            <p:cNvSpPr>
              <a:spLocks/>
            </p:cNvSpPr>
            <p:nvPr/>
          </p:nvSpPr>
          <p:spPr bwMode="auto">
            <a:xfrm>
              <a:off x="892" y="722"/>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66"/>
            <p:cNvSpPr>
              <a:spLocks/>
            </p:cNvSpPr>
            <p:nvPr/>
          </p:nvSpPr>
          <p:spPr bwMode="auto">
            <a:xfrm>
              <a:off x="864" y="562"/>
              <a:ext cx="163" cy="168"/>
            </a:xfrm>
            <a:custGeom>
              <a:avLst/>
              <a:gdLst>
                <a:gd name="T0" fmla="*/ 0 w 1305"/>
                <a:gd name="T1" fmla="*/ 0 h 1340"/>
                <a:gd name="T2" fmla="*/ 0 w 1305"/>
                <a:gd name="T3" fmla="*/ 0 h 1340"/>
                <a:gd name="T4" fmla="*/ 0 w 1305"/>
                <a:gd name="T5" fmla="*/ 0 h 1340"/>
                <a:gd name="T6" fmla="*/ 0 w 1305"/>
                <a:gd name="T7" fmla="*/ 0 h 1340"/>
                <a:gd name="T8" fmla="*/ 0 w 1305"/>
                <a:gd name="T9" fmla="*/ 0 h 1340"/>
                <a:gd name="T10" fmla="*/ 0 w 1305"/>
                <a:gd name="T11" fmla="*/ 0 h 1340"/>
                <a:gd name="T12" fmla="*/ 0 w 1305"/>
                <a:gd name="T13" fmla="*/ 0 h 1340"/>
                <a:gd name="T14" fmla="*/ 0 w 1305"/>
                <a:gd name="T15" fmla="*/ 0 h 1340"/>
                <a:gd name="T16" fmla="*/ 0 w 1305"/>
                <a:gd name="T17" fmla="*/ 0 h 1340"/>
                <a:gd name="T18" fmla="*/ 0 w 1305"/>
                <a:gd name="T19" fmla="*/ 0 h 1340"/>
                <a:gd name="T20" fmla="*/ 0 w 1305"/>
                <a:gd name="T21" fmla="*/ 0 h 1340"/>
                <a:gd name="T22" fmla="*/ 0 w 1305"/>
                <a:gd name="T23" fmla="*/ 0 h 1340"/>
                <a:gd name="T24" fmla="*/ 0 w 1305"/>
                <a:gd name="T25" fmla="*/ 0 h 1340"/>
                <a:gd name="T26" fmla="*/ 0 w 1305"/>
                <a:gd name="T27" fmla="*/ 0 h 1340"/>
                <a:gd name="T28" fmla="*/ 0 w 1305"/>
                <a:gd name="T29" fmla="*/ 0 h 1340"/>
                <a:gd name="T30" fmla="*/ 0 w 1305"/>
                <a:gd name="T31" fmla="*/ 0 h 1340"/>
                <a:gd name="T32" fmla="*/ 0 w 1305"/>
                <a:gd name="T33" fmla="*/ 0 h 1340"/>
                <a:gd name="T34" fmla="*/ 0 w 1305"/>
                <a:gd name="T35" fmla="*/ 0 h 1340"/>
                <a:gd name="T36" fmla="*/ 0 w 1305"/>
                <a:gd name="T37" fmla="*/ 0 h 1340"/>
                <a:gd name="T38" fmla="*/ 0 w 1305"/>
                <a:gd name="T39" fmla="*/ 0 h 1340"/>
                <a:gd name="T40" fmla="*/ 0 w 1305"/>
                <a:gd name="T41" fmla="*/ 0 h 1340"/>
                <a:gd name="T42" fmla="*/ 0 w 1305"/>
                <a:gd name="T43" fmla="*/ 0 h 1340"/>
                <a:gd name="T44" fmla="*/ 0 w 1305"/>
                <a:gd name="T45" fmla="*/ 0 h 1340"/>
                <a:gd name="T46" fmla="*/ 0 w 1305"/>
                <a:gd name="T47" fmla="*/ 0 h 1340"/>
                <a:gd name="T48" fmla="*/ 0 w 1305"/>
                <a:gd name="T49" fmla="*/ 0 h 1340"/>
                <a:gd name="T50" fmla="*/ 0 w 1305"/>
                <a:gd name="T51" fmla="*/ 0 h 1340"/>
                <a:gd name="T52" fmla="*/ 0 w 1305"/>
                <a:gd name="T53" fmla="*/ 0 h 1340"/>
                <a:gd name="T54" fmla="*/ 0 w 1305"/>
                <a:gd name="T55" fmla="*/ 0 h 1340"/>
                <a:gd name="T56" fmla="*/ 0 w 1305"/>
                <a:gd name="T57" fmla="*/ 0 h 1340"/>
                <a:gd name="T58" fmla="*/ 0 w 1305"/>
                <a:gd name="T59" fmla="*/ 0 h 1340"/>
                <a:gd name="T60" fmla="*/ 0 w 1305"/>
                <a:gd name="T61" fmla="*/ 0 h 1340"/>
                <a:gd name="T62" fmla="*/ 0 w 1305"/>
                <a:gd name="T63" fmla="*/ 0 h 1340"/>
                <a:gd name="T64" fmla="*/ 0 w 1305"/>
                <a:gd name="T65" fmla="*/ 0 h 1340"/>
                <a:gd name="T66" fmla="*/ 0 w 1305"/>
                <a:gd name="T67" fmla="*/ 0 h 1340"/>
                <a:gd name="T68" fmla="*/ 0 w 1305"/>
                <a:gd name="T69" fmla="*/ 0 h 1340"/>
                <a:gd name="T70" fmla="*/ 0 w 1305"/>
                <a:gd name="T71" fmla="*/ 0 h 1340"/>
                <a:gd name="T72" fmla="*/ 0 w 1305"/>
                <a:gd name="T73" fmla="*/ 0 h 1340"/>
                <a:gd name="T74" fmla="*/ 0 w 1305"/>
                <a:gd name="T75" fmla="*/ 0 h 1340"/>
                <a:gd name="T76" fmla="*/ 0 w 1305"/>
                <a:gd name="T77" fmla="*/ 0 h 1340"/>
                <a:gd name="T78" fmla="*/ 0 w 1305"/>
                <a:gd name="T79" fmla="*/ 0 h 1340"/>
                <a:gd name="T80" fmla="*/ 0 w 1305"/>
                <a:gd name="T81" fmla="*/ 0 h 1340"/>
                <a:gd name="T82" fmla="*/ 0 w 1305"/>
                <a:gd name="T83" fmla="*/ 0 h 1340"/>
                <a:gd name="T84" fmla="*/ 0 w 1305"/>
                <a:gd name="T85" fmla="*/ 0 h 1340"/>
                <a:gd name="T86" fmla="*/ 0 w 1305"/>
                <a:gd name="T87" fmla="*/ 0 h 1340"/>
                <a:gd name="T88" fmla="*/ 0 w 1305"/>
                <a:gd name="T89" fmla="*/ 0 h 1340"/>
                <a:gd name="T90" fmla="*/ 0 w 1305"/>
                <a:gd name="T91" fmla="*/ 0 h 1340"/>
                <a:gd name="T92" fmla="*/ 0 w 1305"/>
                <a:gd name="T93" fmla="*/ 0 h 1340"/>
                <a:gd name="T94" fmla="*/ 0 w 1305"/>
                <a:gd name="T95" fmla="*/ 0 h 1340"/>
                <a:gd name="T96" fmla="*/ 0 w 1305"/>
                <a:gd name="T97" fmla="*/ 0 h 1340"/>
                <a:gd name="T98" fmla="*/ 0 w 1305"/>
                <a:gd name="T99" fmla="*/ 0 h 1340"/>
                <a:gd name="T100" fmla="*/ 0 w 1305"/>
                <a:gd name="T101" fmla="*/ 0 h 1340"/>
                <a:gd name="T102" fmla="*/ 0 w 1305"/>
                <a:gd name="T103" fmla="*/ 0 h 1340"/>
                <a:gd name="T104" fmla="*/ 0 w 1305"/>
                <a:gd name="T105" fmla="*/ 0 h 1340"/>
                <a:gd name="T106" fmla="*/ 0 w 1305"/>
                <a:gd name="T107" fmla="*/ 0 h 1340"/>
                <a:gd name="T108" fmla="*/ 0 w 1305"/>
                <a:gd name="T109" fmla="*/ 0 h 1340"/>
                <a:gd name="T110" fmla="*/ 0 w 1305"/>
                <a:gd name="T111" fmla="*/ 0 h 1340"/>
                <a:gd name="T112" fmla="*/ 0 w 1305"/>
                <a:gd name="T113" fmla="*/ 0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67"/>
            <p:cNvSpPr>
              <a:spLocks/>
            </p:cNvSpPr>
            <p:nvPr/>
          </p:nvSpPr>
          <p:spPr bwMode="auto">
            <a:xfrm>
              <a:off x="310" y="622"/>
              <a:ext cx="354" cy="61"/>
            </a:xfrm>
            <a:custGeom>
              <a:avLst/>
              <a:gdLst>
                <a:gd name="T0" fmla="*/ 0 w 2833"/>
                <a:gd name="T1" fmla="*/ 0 h 487"/>
                <a:gd name="T2" fmla="*/ 0 w 2833"/>
                <a:gd name="T3" fmla="*/ 0 h 487"/>
                <a:gd name="T4" fmla="*/ 0 w 2833"/>
                <a:gd name="T5" fmla="*/ 0 h 487"/>
                <a:gd name="T6" fmla="*/ 0 w 2833"/>
                <a:gd name="T7" fmla="*/ 0 h 487"/>
                <a:gd name="T8" fmla="*/ 0 w 2833"/>
                <a:gd name="T9" fmla="*/ 0 h 487"/>
                <a:gd name="T10" fmla="*/ 0 w 2833"/>
                <a:gd name="T11" fmla="*/ 0 h 487"/>
                <a:gd name="T12" fmla="*/ 0 w 2833"/>
                <a:gd name="T13" fmla="*/ 0 h 487"/>
                <a:gd name="T14" fmla="*/ 0 w 2833"/>
                <a:gd name="T15" fmla="*/ 0 h 487"/>
                <a:gd name="T16" fmla="*/ 0 w 2833"/>
                <a:gd name="T17" fmla="*/ 0 h 487"/>
                <a:gd name="T18" fmla="*/ 0 w 2833"/>
                <a:gd name="T19" fmla="*/ 0 h 487"/>
                <a:gd name="T20" fmla="*/ 0 w 2833"/>
                <a:gd name="T21" fmla="*/ 0 h 487"/>
                <a:gd name="T22" fmla="*/ 0 w 2833"/>
                <a:gd name="T23" fmla="*/ 0 h 487"/>
                <a:gd name="T24" fmla="*/ 0 w 2833"/>
                <a:gd name="T25" fmla="*/ 0 h 487"/>
                <a:gd name="T26" fmla="*/ 0 w 2833"/>
                <a:gd name="T27" fmla="*/ 0 h 487"/>
                <a:gd name="T28" fmla="*/ 0 w 2833"/>
                <a:gd name="T29" fmla="*/ 0 h 487"/>
                <a:gd name="T30" fmla="*/ 0 w 2833"/>
                <a:gd name="T31" fmla="*/ 0 h 487"/>
                <a:gd name="T32" fmla="*/ 0 w 2833"/>
                <a:gd name="T33" fmla="*/ 0 h 487"/>
                <a:gd name="T34" fmla="*/ 0 w 2833"/>
                <a:gd name="T35" fmla="*/ 0 h 487"/>
                <a:gd name="T36" fmla="*/ 0 w 2833"/>
                <a:gd name="T37" fmla="*/ 0 h 487"/>
                <a:gd name="T38" fmla="*/ 0 w 2833"/>
                <a:gd name="T39" fmla="*/ 0 h 487"/>
                <a:gd name="T40" fmla="*/ 0 w 2833"/>
                <a:gd name="T41" fmla="*/ 0 h 487"/>
                <a:gd name="T42" fmla="*/ 0 w 2833"/>
                <a:gd name="T43" fmla="*/ 0 h 487"/>
                <a:gd name="T44" fmla="*/ 0 w 2833"/>
                <a:gd name="T45" fmla="*/ 0 h 487"/>
                <a:gd name="T46" fmla="*/ 0 w 2833"/>
                <a:gd name="T47" fmla="*/ 0 h 487"/>
                <a:gd name="T48" fmla="*/ 0 w 2833"/>
                <a:gd name="T49" fmla="*/ 0 h 487"/>
                <a:gd name="T50" fmla="*/ 0 w 2833"/>
                <a:gd name="T51" fmla="*/ 0 h 487"/>
                <a:gd name="T52" fmla="*/ 0 w 2833"/>
                <a:gd name="T53" fmla="*/ 0 h 487"/>
                <a:gd name="T54" fmla="*/ 0 w 2833"/>
                <a:gd name="T55" fmla="*/ 0 h 487"/>
                <a:gd name="T56" fmla="*/ 0 w 2833"/>
                <a:gd name="T57" fmla="*/ 0 h 487"/>
                <a:gd name="T58" fmla="*/ 0 w 2833"/>
                <a:gd name="T59" fmla="*/ 0 h 487"/>
                <a:gd name="T60" fmla="*/ 0 w 2833"/>
                <a:gd name="T61" fmla="*/ 0 h 487"/>
                <a:gd name="T62" fmla="*/ 0 w 2833"/>
                <a:gd name="T63" fmla="*/ 0 h 487"/>
                <a:gd name="T64" fmla="*/ 0 w 2833"/>
                <a:gd name="T65" fmla="*/ 0 h 487"/>
                <a:gd name="T66" fmla="*/ 0 w 2833"/>
                <a:gd name="T67" fmla="*/ 0 h 487"/>
                <a:gd name="T68" fmla="*/ 0 w 2833"/>
                <a:gd name="T69" fmla="*/ 0 h 487"/>
                <a:gd name="T70" fmla="*/ 0 w 2833"/>
                <a:gd name="T71" fmla="*/ 0 h 487"/>
                <a:gd name="T72" fmla="*/ 0 w 2833"/>
                <a:gd name="T73" fmla="*/ 0 h 487"/>
                <a:gd name="T74" fmla="*/ 0 w 2833"/>
                <a:gd name="T75" fmla="*/ 0 h 487"/>
                <a:gd name="T76" fmla="*/ 0 w 2833"/>
                <a:gd name="T77" fmla="*/ 0 h 487"/>
                <a:gd name="T78" fmla="*/ 0 w 2833"/>
                <a:gd name="T79" fmla="*/ 0 h 487"/>
                <a:gd name="T80" fmla="*/ 0 w 2833"/>
                <a:gd name="T81" fmla="*/ 0 h 487"/>
                <a:gd name="T82" fmla="*/ 0 w 2833"/>
                <a:gd name="T83" fmla="*/ 0 h 487"/>
                <a:gd name="T84" fmla="*/ 0 w 2833"/>
                <a:gd name="T85" fmla="*/ 0 h 487"/>
                <a:gd name="T86" fmla="*/ 0 w 2833"/>
                <a:gd name="T87" fmla="*/ 0 h 487"/>
                <a:gd name="T88" fmla="*/ 0 w 2833"/>
                <a:gd name="T89" fmla="*/ 0 h 487"/>
                <a:gd name="T90" fmla="*/ 0 w 2833"/>
                <a:gd name="T91" fmla="*/ 0 h 487"/>
                <a:gd name="T92" fmla="*/ 0 w 2833"/>
                <a:gd name="T93" fmla="*/ 0 h 487"/>
                <a:gd name="T94" fmla="*/ 0 w 2833"/>
                <a:gd name="T95" fmla="*/ 0 h 487"/>
                <a:gd name="T96" fmla="*/ 0 w 2833"/>
                <a:gd name="T97" fmla="*/ 0 h 487"/>
                <a:gd name="T98" fmla="*/ 0 w 2833"/>
                <a:gd name="T99" fmla="*/ 0 h 487"/>
                <a:gd name="T100" fmla="*/ 0 w 2833"/>
                <a:gd name="T101" fmla="*/ 0 h 487"/>
                <a:gd name="T102" fmla="*/ 0 w 2833"/>
                <a:gd name="T103" fmla="*/ 0 h 487"/>
                <a:gd name="T104" fmla="*/ 0 w 2833"/>
                <a:gd name="T105" fmla="*/ 0 h 487"/>
                <a:gd name="T106" fmla="*/ 0 w 2833"/>
                <a:gd name="T107" fmla="*/ 0 h 487"/>
                <a:gd name="T108" fmla="*/ 0 w 2833"/>
                <a:gd name="T109" fmla="*/ 0 h 487"/>
                <a:gd name="T110" fmla="*/ 0 w 2833"/>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68"/>
            <p:cNvSpPr>
              <a:spLocks/>
            </p:cNvSpPr>
            <p:nvPr/>
          </p:nvSpPr>
          <p:spPr bwMode="auto">
            <a:xfrm>
              <a:off x="378" y="687"/>
              <a:ext cx="510" cy="227"/>
            </a:xfrm>
            <a:custGeom>
              <a:avLst/>
              <a:gdLst>
                <a:gd name="T0" fmla="*/ 0 w 4080"/>
                <a:gd name="T1" fmla="*/ 0 h 1817"/>
                <a:gd name="T2" fmla="*/ 0 w 4080"/>
                <a:gd name="T3" fmla="*/ 0 h 1817"/>
                <a:gd name="T4" fmla="*/ 0 w 4080"/>
                <a:gd name="T5" fmla="*/ 0 h 1817"/>
                <a:gd name="T6" fmla="*/ 0 w 4080"/>
                <a:gd name="T7" fmla="*/ 0 h 1817"/>
                <a:gd name="T8" fmla="*/ 0 w 4080"/>
                <a:gd name="T9" fmla="*/ 0 h 1817"/>
                <a:gd name="T10" fmla="*/ 0 w 4080"/>
                <a:gd name="T11" fmla="*/ 0 h 1817"/>
                <a:gd name="T12" fmla="*/ 0 w 4080"/>
                <a:gd name="T13" fmla="*/ 0 h 1817"/>
                <a:gd name="T14" fmla="*/ 0 w 4080"/>
                <a:gd name="T15" fmla="*/ 0 h 1817"/>
                <a:gd name="T16" fmla="*/ 0 w 4080"/>
                <a:gd name="T17" fmla="*/ 0 h 1817"/>
                <a:gd name="T18" fmla="*/ 0 w 4080"/>
                <a:gd name="T19" fmla="*/ 0 h 1817"/>
                <a:gd name="T20" fmla="*/ 0 w 4080"/>
                <a:gd name="T21" fmla="*/ 0 h 1817"/>
                <a:gd name="T22" fmla="*/ 0 w 4080"/>
                <a:gd name="T23" fmla="*/ 0 h 1817"/>
                <a:gd name="T24" fmla="*/ 0 w 4080"/>
                <a:gd name="T25" fmla="*/ 0 h 1817"/>
                <a:gd name="T26" fmla="*/ 0 w 4080"/>
                <a:gd name="T27" fmla="*/ 0 h 1817"/>
                <a:gd name="T28" fmla="*/ 0 w 4080"/>
                <a:gd name="T29" fmla="*/ 0 h 1817"/>
                <a:gd name="T30" fmla="*/ 0 w 4080"/>
                <a:gd name="T31" fmla="*/ 0 h 1817"/>
                <a:gd name="T32" fmla="*/ 0 w 4080"/>
                <a:gd name="T33" fmla="*/ 0 h 1817"/>
                <a:gd name="T34" fmla="*/ 0 w 4080"/>
                <a:gd name="T35" fmla="*/ 0 h 1817"/>
                <a:gd name="T36" fmla="*/ 0 w 4080"/>
                <a:gd name="T37" fmla="*/ 0 h 1817"/>
                <a:gd name="T38" fmla="*/ 0 w 4080"/>
                <a:gd name="T39" fmla="*/ 0 h 1817"/>
                <a:gd name="T40" fmla="*/ 0 w 4080"/>
                <a:gd name="T41" fmla="*/ 0 h 1817"/>
                <a:gd name="T42" fmla="*/ 0 w 4080"/>
                <a:gd name="T43" fmla="*/ 0 h 1817"/>
                <a:gd name="T44" fmla="*/ 0 w 4080"/>
                <a:gd name="T45" fmla="*/ 0 h 1817"/>
                <a:gd name="T46" fmla="*/ 0 w 4080"/>
                <a:gd name="T47" fmla="*/ 0 h 1817"/>
                <a:gd name="T48" fmla="*/ 0 w 4080"/>
                <a:gd name="T49" fmla="*/ 0 h 1817"/>
                <a:gd name="T50" fmla="*/ 0 w 4080"/>
                <a:gd name="T51" fmla="*/ 0 h 1817"/>
                <a:gd name="T52" fmla="*/ 0 w 4080"/>
                <a:gd name="T53" fmla="*/ 0 h 1817"/>
                <a:gd name="T54" fmla="*/ 0 w 4080"/>
                <a:gd name="T55" fmla="*/ 0 h 1817"/>
                <a:gd name="T56" fmla="*/ 0 w 4080"/>
                <a:gd name="T57" fmla="*/ 0 h 1817"/>
                <a:gd name="T58" fmla="*/ 0 w 4080"/>
                <a:gd name="T59" fmla="*/ 0 h 1817"/>
                <a:gd name="T60" fmla="*/ 0 w 4080"/>
                <a:gd name="T61" fmla="*/ 0 h 1817"/>
                <a:gd name="T62" fmla="*/ 0 w 4080"/>
                <a:gd name="T63" fmla="*/ 0 h 1817"/>
                <a:gd name="T64" fmla="*/ 0 w 4080"/>
                <a:gd name="T65" fmla="*/ 0 h 1817"/>
                <a:gd name="T66" fmla="*/ 0 w 4080"/>
                <a:gd name="T67" fmla="*/ 0 h 1817"/>
                <a:gd name="T68" fmla="*/ 0 w 4080"/>
                <a:gd name="T69" fmla="*/ 0 h 1817"/>
                <a:gd name="T70" fmla="*/ 0 w 4080"/>
                <a:gd name="T71" fmla="*/ 0 h 1817"/>
                <a:gd name="T72" fmla="*/ 0 w 4080"/>
                <a:gd name="T73" fmla="*/ 0 h 1817"/>
                <a:gd name="T74" fmla="*/ 0 w 4080"/>
                <a:gd name="T75" fmla="*/ 0 h 1817"/>
                <a:gd name="T76" fmla="*/ 0 w 4080"/>
                <a:gd name="T77" fmla="*/ 0 h 1817"/>
                <a:gd name="T78" fmla="*/ 0 w 4080"/>
                <a:gd name="T79" fmla="*/ 0 h 1817"/>
                <a:gd name="T80" fmla="*/ 0 w 4080"/>
                <a:gd name="T81" fmla="*/ 0 h 1817"/>
                <a:gd name="T82" fmla="*/ 0 w 4080"/>
                <a:gd name="T83" fmla="*/ 0 h 1817"/>
                <a:gd name="T84" fmla="*/ 0 w 4080"/>
                <a:gd name="T85" fmla="*/ 0 h 1817"/>
                <a:gd name="T86" fmla="*/ 0 w 4080"/>
                <a:gd name="T87" fmla="*/ 0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69"/>
            <p:cNvSpPr>
              <a:spLocks noEditPoints="1"/>
            </p:cNvSpPr>
            <p:nvPr/>
          </p:nvSpPr>
          <p:spPr bwMode="auto">
            <a:xfrm>
              <a:off x="240" y="351"/>
              <a:ext cx="1296" cy="546"/>
            </a:xfrm>
            <a:custGeom>
              <a:avLst/>
              <a:gdLst>
                <a:gd name="T0" fmla="*/ 0 w 10368"/>
                <a:gd name="T1" fmla="*/ 0 h 4367"/>
                <a:gd name="T2" fmla="*/ 0 w 10368"/>
                <a:gd name="T3" fmla="*/ 0 h 4367"/>
                <a:gd name="T4" fmla="*/ 0 w 10368"/>
                <a:gd name="T5" fmla="*/ 0 h 4367"/>
                <a:gd name="T6" fmla="*/ 0 w 10368"/>
                <a:gd name="T7" fmla="*/ 0 h 4367"/>
                <a:gd name="T8" fmla="*/ 0 w 10368"/>
                <a:gd name="T9" fmla="*/ 0 h 4367"/>
                <a:gd name="T10" fmla="*/ 0 w 10368"/>
                <a:gd name="T11" fmla="*/ 0 h 4367"/>
                <a:gd name="T12" fmla="*/ 0 w 10368"/>
                <a:gd name="T13" fmla="*/ 0 h 4367"/>
                <a:gd name="T14" fmla="*/ 0 w 10368"/>
                <a:gd name="T15" fmla="*/ 0 h 4367"/>
                <a:gd name="T16" fmla="*/ 0 w 10368"/>
                <a:gd name="T17" fmla="*/ 0 h 4367"/>
                <a:gd name="T18" fmla="*/ 0 w 10368"/>
                <a:gd name="T19" fmla="*/ 0 h 4367"/>
                <a:gd name="T20" fmla="*/ 0 w 10368"/>
                <a:gd name="T21" fmla="*/ 0 h 4367"/>
                <a:gd name="T22" fmla="*/ 0 w 10368"/>
                <a:gd name="T23" fmla="*/ 0 h 4367"/>
                <a:gd name="T24" fmla="*/ 0 w 10368"/>
                <a:gd name="T25" fmla="*/ 0 h 4367"/>
                <a:gd name="T26" fmla="*/ 0 w 10368"/>
                <a:gd name="T27" fmla="*/ 0 h 4367"/>
                <a:gd name="T28" fmla="*/ 0 w 10368"/>
                <a:gd name="T29" fmla="*/ 0 h 4367"/>
                <a:gd name="T30" fmla="*/ 0 w 10368"/>
                <a:gd name="T31" fmla="*/ 0 h 4367"/>
                <a:gd name="T32" fmla="*/ 0 w 10368"/>
                <a:gd name="T33" fmla="*/ 0 h 4367"/>
                <a:gd name="T34" fmla="*/ 0 w 10368"/>
                <a:gd name="T35" fmla="*/ 0 h 4367"/>
                <a:gd name="T36" fmla="*/ 0 w 10368"/>
                <a:gd name="T37" fmla="*/ 0 h 4367"/>
                <a:gd name="T38" fmla="*/ 0 w 10368"/>
                <a:gd name="T39" fmla="*/ 0 h 4367"/>
                <a:gd name="T40" fmla="*/ 0 w 10368"/>
                <a:gd name="T41" fmla="*/ 0 h 4367"/>
                <a:gd name="T42" fmla="*/ 0 w 10368"/>
                <a:gd name="T43" fmla="*/ 0 h 4367"/>
                <a:gd name="T44" fmla="*/ 0 w 10368"/>
                <a:gd name="T45" fmla="*/ 0 h 4367"/>
                <a:gd name="T46" fmla="*/ 0 w 10368"/>
                <a:gd name="T47" fmla="*/ 0 h 4367"/>
                <a:gd name="T48" fmla="*/ 0 w 10368"/>
                <a:gd name="T49" fmla="*/ 0 h 4367"/>
                <a:gd name="T50" fmla="*/ 0 w 10368"/>
                <a:gd name="T51" fmla="*/ 0 h 4367"/>
                <a:gd name="T52" fmla="*/ 0 w 10368"/>
                <a:gd name="T53" fmla="*/ 0 h 4367"/>
                <a:gd name="T54" fmla="*/ 0 w 10368"/>
                <a:gd name="T55" fmla="*/ 0 h 4367"/>
                <a:gd name="T56" fmla="*/ 0 w 10368"/>
                <a:gd name="T57" fmla="*/ 0 h 4367"/>
                <a:gd name="T58" fmla="*/ 0 w 10368"/>
                <a:gd name="T59" fmla="*/ 0 h 4367"/>
                <a:gd name="T60" fmla="*/ 0 w 10368"/>
                <a:gd name="T61" fmla="*/ 0 h 4367"/>
                <a:gd name="T62" fmla="*/ 0 w 10368"/>
                <a:gd name="T63" fmla="*/ 0 h 4367"/>
                <a:gd name="T64" fmla="*/ 0 w 10368"/>
                <a:gd name="T65" fmla="*/ 0 h 4367"/>
                <a:gd name="T66" fmla="*/ 0 w 10368"/>
                <a:gd name="T67" fmla="*/ 0 h 4367"/>
                <a:gd name="T68" fmla="*/ 0 w 10368"/>
                <a:gd name="T69" fmla="*/ 0 h 4367"/>
                <a:gd name="T70" fmla="*/ 0 w 10368"/>
                <a:gd name="T71" fmla="*/ 0 h 4367"/>
                <a:gd name="T72" fmla="*/ 0 w 10368"/>
                <a:gd name="T73" fmla="*/ 0 h 4367"/>
                <a:gd name="T74" fmla="*/ 0 w 10368"/>
                <a:gd name="T75" fmla="*/ 0 h 4367"/>
                <a:gd name="T76" fmla="*/ 0 w 10368"/>
                <a:gd name="T77" fmla="*/ 0 h 4367"/>
                <a:gd name="T78" fmla="*/ 0 w 10368"/>
                <a:gd name="T79" fmla="*/ 0 h 4367"/>
                <a:gd name="T80" fmla="*/ 0 w 10368"/>
                <a:gd name="T81" fmla="*/ 0 h 4367"/>
                <a:gd name="T82" fmla="*/ 0 w 10368"/>
                <a:gd name="T83" fmla="*/ 0 h 4367"/>
                <a:gd name="T84" fmla="*/ 0 w 10368"/>
                <a:gd name="T85" fmla="*/ 0 h 4367"/>
                <a:gd name="T86" fmla="*/ 0 w 10368"/>
                <a:gd name="T87" fmla="*/ 0 h 4367"/>
                <a:gd name="T88" fmla="*/ 0 w 10368"/>
                <a:gd name="T89" fmla="*/ 0 h 4367"/>
                <a:gd name="T90" fmla="*/ 0 w 10368"/>
                <a:gd name="T91" fmla="*/ 0 h 4367"/>
                <a:gd name="T92" fmla="*/ 0 w 10368"/>
                <a:gd name="T93" fmla="*/ 0 h 4367"/>
                <a:gd name="T94" fmla="*/ 0 w 10368"/>
                <a:gd name="T95" fmla="*/ 0 h 4367"/>
                <a:gd name="T96" fmla="*/ 0 w 10368"/>
                <a:gd name="T97" fmla="*/ 0 h 4367"/>
                <a:gd name="T98" fmla="*/ 0 w 10368"/>
                <a:gd name="T99" fmla="*/ 0 h 4367"/>
                <a:gd name="T100" fmla="*/ 0 w 10368"/>
                <a:gd name="T101" fmla="*/ 0 h 4367"/>
                <a:gd name="T102" fmla="*/ 0 w 10368"/>
                <a:gd name="T103" fmla="*/ 0 h 4367"/>
                <a:gd name="T104" fmla="*/ 0 w 10368"/>
                <a:gd name="T105" fmla="*/ 0 h 4367"/>
                <a:gd name="T106" fmla="*/ 0 w 10368"/>
                <a:gd name="T107" fmla="*/ 0 h 4367"/>
                <a:gd name="T108" fmla="*/ 0 w 10368"/>
                <a:gd name="T109" fmla="*/ 0 h 4367"/>
                <a:gd name="T110" fmla="*/ 0 w 10368"/>
                <a:gd name="T111" fmla="*/ 0 h 4367"/>
                <a:gd name="T112" fmla="*/ 0 w 10368"/>
                <a:gd name="T113" fmla="*/ 0 h 4367"/>
                <a:gd name="T114" fmla="*/ 0 w 10368"/>
                <a:gd name="T115" fmla="*/ 0 h 4367"/>
                <a:gd name="T116" fmla="*/ 0 w 10368"/>
                <a:gd name="T117" fmla="*/ 0 h 4367"/>
                <a:gd name="T118" fmla="*/ 0 w 10368"/>
                <a:gd name="T119" fmla="*/ 0 h 4367"/>
                <a:gd name="T120" fmla="*/ 0 w 10368"/>
                <a:gd name="T121" fmla="*/ 0 h 4367"/>
                <a:gd name="T122" fmla="*/ 0 w 10368"/>
                <a:gd name="T123" fmla="*/ 0 h 4367"/>
                <a:gd name="T124" fmla="*/ 0 w 10368"/>
                <a:gd name="T125" fmla="*/ 0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0"/>
            <p:cNvSpPr>
              <a:spLocks/>
            </p:cNvSpPr>
            <p:nvPr/>
          </p:nvSpPr>
          <p:spPr bwMode="auto">
            <a:xfrm>
              <a:off x="1112" y="622"/>
              <a:ext cx="355" cy="61"/>
            </a:xfrm>
            <a:custGeom>
              <a:avLst/>
              <a:gdLst>
                <a:gd name="T0" fmla="*/ 0 w 2834"/>
                <a:gd name="T1" fmla="*/ 0 h 487"/>
                <a:gd name="T2" fmla="*/ 0 w 2834"/>
                <a:gd name="T3" fmla="*/ 0 h 487"/>
                <a:gd name="T4" fmla="*/ 0 w 2834"/>
                <a:gd name="T5" fmla="*/ 0 h 487"/>
                <a:gd name="T6" fmla="*/ 0 w 2834"/>
                <a:gd name="T7" fmla="*/ 0 h 487"/>
                <a:gd name="T8" fmla="*/ 0 w 2834"/>
                <a:gd name="T9" fmla="*/ 0 h 487"/>
                <a:gd name="T10" fmla="*/ 0 w 2834"/>
                <a:gd name="T11" fmla="*/ 0 h 487"/>
                <a:gd name="T12" fmla="*/ 0 w 2834"/>
                <a:gd name="T13" fmla="*/ 0 h 487"/>
                <a:gd name="T14" fmla="*/ 0 w 2834"/>
                <a:gd name="T15" fmla="*/ 0 h 487"/>
                <a:gd name="T16" fmla="*/ 0 w 2834"/>
                <a:gd name="T17" fmla="*/ 0 h 487"/>
                <a:gd name="T18" fmla="*/ 0 w 2834"/>
                <a:gd name="T19" fmla="*/ 0 h 487"/>
                <a:gd name="T20" fmla="*/ 0 w 2834"/>
                <a:gd name="T21" fmla="*/ 0 h 487"/>
                <a:gd name="T22" fmla="*/ 0 w 2834"/>
                <a:gd name="T23" fmla="*/ 0 h 487"/>
                <a:gd name="T24" fmla="*/ 0 w 2834"/>
                <a:gd name="T25" fmla="*/ 0 h 487"/>
                <a:gd name="T26" fmla="*/ 0 w 2834"/>
                <a:gd name="T27" fmla="*/ 0 h 487"/>
                <a:gd name="T28" fmla="*/ 0 w 2834"/>
                <a:gd name="T29" fmla="*/ 0 h 487"/>
                <a:gd name="T30" fmla="*/ 0 w 2834"/>
                <a:gd name="T31" fmla="*/ 0 h 487"/>
                <a:gd name="T32" fmla="*/ 0 w 2834"/>
                <a:gd name="T33" fmla="*/ 0 h 487"/>
                <a:gd name="T34" fmla="*/ 0 w 2834"/>
                <a:gd name="T35" fmla="*/ 0 h 487"/>
                <a:gd name="T36" fmla="*/ 0 w 2834"/>
                <a:gd name="T37" fmla="*/ 0 h 487"/>
                <a:gd name="T38" fmla="*/ 0 w 2834"/>
                <a:gd name="T39" fmla="*/ 0 h 487"/>
                <a:gd name="T40" fmla="*/ 0 w 2834"/>
                <a:gd name="T41" fmla="*/ 0 h 487"/>
                <a:gd name="T42" fmla="*/ 0 w 2834"/>
                <a:gd name="T43" fmla="*/ 0 h 487"/>
                <a:gd name="T44" fmla="*/ 0 w 2834"/>
                <a:gd name="T45" fmla="*/ 0 h 487"/>
                <a:gd name="T46" fmla="*/ 0 w 2834"/>
                <a:gd name="T47" fmla="*/ 0 h 487"/>
                <a:gd name="T48" fmla="*/ 0 w 2834"/>
                <a:gd name="T49" fmla="*/ 0 h 487"/>
                <a:gd name="T50" fmla="*/ 0 w 2834"/>
                <a:gd name="T51" fmla="*/ 0 h 487"/>
                <a:gd name="T52" fmla="*/ 0 w 2834"/>
                <a:gd name="T53" fmla="*/ 0 h 487"/>
                <a:gd name="T54" fmla="*/ 0 w 2834"/>
                <a:gd name="T55" fmla="*/ 0 h 487"/>
                <a:gd name="T56" fmla="*/ 0 w 2834"/>
                <a:gd name="T57" fmla="*/ 0 h 487"/>
                <a:gd name="T58" fmla="*/ 0 w 2834"/>
                <a:gd name="T59" fmla="*/ 0 h 487"/>
                <a:gd name="T60" fmla="*/ 0 w 2834"/>
                <a:gd name="T61" fmla="*/ 0 h 487"/>
                <a:gd name="T62" fmla="*/ 0 w 2834"/>
                <a:gd name="T63" fmla="*/ 0 h 487"/>
                <a:gd name="T64" fmla="*/ 0 w 2834"/>
                <a:gd name="T65" fmla="*/ 0 h 487"/>
                <a:gd name="T66" fmla="*/ 0 w 2834"/>
                <a:gd name="T67" fmla="*/ 0 h 487"/>
                <a:gd name="T68" fmla="*/ 0 w 2834"/>
                <a:gd name="T69" fmla="*/ 0 h 487"/>
                <a:gd name="T70" fmla="*/ 0 w 2834"/>
                <a:gd name="T71" fmla="*/ 0 h 487"/>
                <a:gd name="T72" fmla="*/ 0 w 2834"/>
                <a:gd name="T73" fmla="*/ 0 h 487"/>
                <a:gd name="T74" fmla="*/ 0 w 2834"/>
                <a:gd name="T75" fmla="*/ 0 h 487"/>
                <a:gd name="T76" fmla="*/ 0 w 2834"/>
                <a:gd name="T77" fmla="*/ 0 h 487"/>
                <a:gd name="T78" fmla="*/ 0 w 2834"/>
                <a:gd name="T79" fmla="*/ 0 h 487"/>
                <a:gd name="T80" fmla="*/ 0 w 2834"/>
                <a:gd name="T81" fmla="*/ 0 h 487"/>
                <a:gd name="T82" fmla="*/ 0 w 2834"/>
                <a:gd name="T83" fmla="*/ 0 h 487"/>
                <a:gd name="T84" fmla="*/ 0 w 2834"/>
                <a:gd name="T85" fmla="*/ 0 h 487"/>
                <a:gd name="T86" fmla="*/ 0 w 2834"/>
                <a:gd name="T87" fmla="*/ 0 h 487"/>
                <a:gd name="T88" fmla="*/ 0 w 2834"/>
                <a:gd name="T89" fmla="*/ 0 h 487"/>
                <a:gd name="T90" fmla="*/ 0 w 2834"/>
                <a:gd name="T91" fmla="*/ 0 h 487"/>
                <a:gd name="T92" fmla="*/ 0 w 2834"/>
                <a:gd name="T93" fmla="*/ 0 h 487"/>
                <a:gd name="T94" fmla="*/ 0 w 2834"/>
                <a:gd name="T95" fmla="*/ 0 h 487"/>
                <a:gd name="T96" fmla="*/ 0 w 2834"/>
                <a:gd name="T97" fmla="*/ 0 h 487"/>
                <a:gd name="T98" fmla="*/ 0 w 2834"/>
                <a:gd name="T99" fmla="*/ 0 h 487"/>
                <a:gd name="T100" fmla="*/ 0 w 2834"/>
                <a:gd name="T101" fmla="*/ 0 h 487"/>
                <a:gd name="T102" fmla="*/ 0 w 2834"/>
                <a:gd name="T103" fmla="*/ 0 h 487"/>
                <a:gd name="T104" fmla="*/ 0 w 2834"/>
                <a:gd name="T105" fmla="*/ 0 h 487"/>
                <a:gd name="T106" fmla="*/ 0 w 2834"/>
                <a:gd name="T107" fmla="*/ 0 h 487"/>
                <a:gd name="T108" fmla="*/ 0 w 2834"/>
                <a:gd name="T109" fmla="*/ 0 h 487"/>
                <a:gd name="T110" fmla="*/ 0 w 2834"/>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1"/>
            <p:cNvSpPr>
              <a:spLocks/>
            </p:cNvSpPr>
            <p:nvPr/>
          </p:nvSpPr>
          <p:spPr bwMode="auto">
            <a:xfrm>
              <a:off x="888" y="687"/>
              <a:ext cx="510" cy="227"/>
            </a:xfrm>
            <a:custGeom>
              <a:avLst/>
              <a:gdLst>
                <a:gd name="T0" fmla="*/ 0 w 4079"/>
                <a:gd name="T1" fmla="*/ 0 h 1817"/>
                <a:gd name="T2" fmla="*/ 0 w 4079"/>
                <a:gd name="T3" fmla="*/ 0 h 1817"/>
                <a:gd name="T4" fmla="*/ 0 w 4079"/>
                <a:gd name="T5" fmla="*/ 0 h 1817"/>
                <a:gd name="T6" fmla="*/ 0 w 4079"/>
                <a:gd name="T7" fmla="*/ 0 h 1817"/>
                <a:gd name="T8" fmla="*/ 0 w 4079"/>
                <a:gd name="T9" fmla="*/ 0 h 1817"/>
                <a:gd name="T10" fmla="*/ 0 w 4079"/>
                <a:gd name="T11" fmla="*/ 0 h 1817"/>
                <a:gd name="T12" fmla="*/ 0 w 4079"/>
                <a:gd name="T13" fmla="*/ 0 h 1817"/>
                <a:gd name="T14" fmla="*/ 0 w 4079"/>
                <a:gd name="T15" fmla="*/ 0 h 1817"/>
                <a:gd name="T16" fmla="*/ 0 w 4079"/>
                <a:gd name="T17" fmla="*/ 0 h 1817"/>
                <a:gd name="T18" fmla="*/ 0 w 4079"/>
                <a:gd name="T19" fmla="*/ 0 h 1817"/>
                <a:gd name="T20" fmla="*/ 0 w 4079"/>
                <a:gd name="T21" fmla="*/ 0 h 1817"/>
                <a:gd name="T22" fmla="*/ 0 w 4079"/>
                <a:gd name="T23" fmla="*/ 0 h 1817"/>
                <a:gd name="T24" fmla="*/ 0 w 4079"/>
                <a:gd name="T25" fmla="*/ 0 h 1817"/>
                <a:gd name="T26" fmla="*/ 0 w 4079"/>
                <a:gd name="T27" fmla="*/ 0 h 1817"/>
                <a:gd name="T28" fmla="*/ 0 w 4079"/>
                <a:gd name="T29" fmla="*/ 0 h 1817"/>
                <a:gd name="T30" fmla="*/ 0 w 4079"/>
                <a:gd name="T31" fmla="*/ 0 h 1817"/>
                <a:gd name="T32" fmla="*/ 0 w 4079"/>
                <a:gd name="T33" fmla="*/ 0 h 1817"/>
                <a:gd name="T34" fmla="*/ 0 w 4079"/>
                <a:gd name="T35" fmla="*/ 0 h 1817"/>
                <a:gd name="T36" fmla="*/ 0 w 4079"/>
                <a:gd name="T37" fmla="*/ 0 h 1817"/>
                <a:gd name="T38" fmla="*/ 0 w 4079"/>
                <a:gd name="T39" fmla="*/ 0 h 1817"/>
                <a:gd name="T40" fmla="*/ 0 w 4079"/>
                <a:gd name="T41" fmla="*/ 0 h 1817"/>
                <a:gd name="T42" fmla="*/ 0 w 4079"/>
                <a:gd name="T43" fmla="*/ 0 h 1817"/>
                <a:gd name="T44" fmla="*/ 0 w 4079"/>
                <a:gd name="T45" fmla="*/ 0 h 1817"/>
                <a:gd name="T46" fmla="*/ 0 w 4079"/>
                <a:gd name="T47" fmla="*/ 0 h 1817"/>
                <a:gd name="T48" fmla="*/ 0 w 4079"/>
                <a:gd name="T49" fmla="*/ 0 h 1817"/>
                <a:gd name="T50" fmla="*/ 0 w 4079"/>
                <a:gd name="T51" fmla="*/ 0 h 1817"/>
                <a:gd name="T52" fmla="*/ 0 w 4079"/>
                <a:gd name="T53" fmla="*/ 0 h 1817"/>
                <a:gd name="T54" fmla="*/ 0 w 4079"/>
                <a:gd name="T55" fmla="*/ 0 h 1817"/>
                <a:gd name="T56" fmla="*/ 0 w 4079"/>
                <a:gd name="T57" fmla="*/ 0 h 1817"/>
                <a:gd name="T58" fmla="*/ 0 w 4079"/>
                <a:gd name="T59" fmla="*/ 0 h 1817"/>
                <a:gd name="T60" fmla="*/ 0 w 4079"/>
                <a:gd name="T61" fmla="*/ 0 h 1817"/>
                <a:gd name="T62" fmla="*/ 0 w 4079"/>
                <a:gd name="T63" fmla="*/ 0 h 1817"/>
                <a:gd name="T64" fmla="*/ 0 w 4079"/>
                <a:gd name="T65" fmla="*/ 0 h 1817"/>
                <a:gd name="T66" fmla="*/ 0 w 4079"/>
                <a:gd name="T67" fmla="*/ 0 h 1817"/>
                <a:gd name="T68" fmla="*/ 0 w 4079"/>
                <a:gd name="T69" fmla="*/ 0 h 1817"/>
                <a:gd name="T70" fmla="*/ 0 w 4079"/>
                <a:gd name="T71" fmla="*/ 0 h 1817"/>
                <a:gd name="T72" fmla="*/ 0 w 4079"/>
                <a:gd name="T73" fmla="*/ 0 h 1817"/>
                <a:gd name="T74" fmla="*/ 0 w 4079"/>
                <a:gd name="T75" fmla="*/ 0 h 1817"/>
                <a:gd name="T76" fmla="*/ 0 w 4079"/>
                <a:gd name="T77" fmla="*/ 0 h 1817"/>
                <a:gd name="T78" fmla="*/ 0 w 4079"/>
                <a:gd name="T79" fmla="*/ 0 h 1817"/>
                <a:gd name="T80" fmla="*/ 0 w 4079"/>
                <a:gd name="T81" fmla="*/ 0 h 1817"/>
                <a:gd name="T82" fmla="*/ 0 w 4079"/>
                <a:gd name="T83" fmla="*/ 0 h 1817"/>
                <a:gd name="T84" fmla="*/ 0 w 4079"/>
                <a:gd name="T85" fmla="*/ 0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2"/>
            <p:cNvSpPr>
              <a:spLocks noEditPoints="1"/>
            </p:cNvSpPr>
            <p:nvPr/>
          </p:nvSpPr>
          <p:spPr bwMode="auto">
            <a:xfrm>
              <a:off x="391" y="804"/>
              <a:ext cx="96" cy="91"/>
            </a:xfrm>
            <a:custGeom>
              <a:avLst/>
              <a:gdLst>
                <a:gd name="T0" fmla="*/ 0 w 766"/>
                <a:gd name="T1" fmla="*/ 0 h 728"/>
                <a:gd name="T2" fmla="*/ 0 w 766"/>
                <a:gd name="T3" fmla="*/ 0 h 728"/>
                <a:gd name="T4" fmla="*/ 0 w 766"/>
                <a:gd name="T5" fmla="*/ 0 h 728"/>
                <a:gd name="T6" fmla="*/ 0 w 766"/>
                <a:gd name="T7" fmla="*/ 0 h 728"/>
                <a:gd name="T8" fmla="*/ 0 w 766"/>
                <a:gd name="T9" fmla="*/ 0 h 728"/>
                <a:gd name="T10" fmla="*/ 0 w 766"/>
                <a:gd name="T11" fmla="*/ 0 h 728"/>
                <a:gd name="T12" fmla="*/ 0 w 766"/>
                <a:gd name="T13" fmla="*/ 0 h 728"/>
                <a:gd name="T14" fmla="*/ 0 w 766"/>
                <a:gd name="T15" fmla="*/ 0 h 728"/>
                <a:gd name="T16" fmla="*/ 0 w 766"/>
                <a:gd name="T17" fmla="*/ 0 h 728"/>
                <a:gd name="T18" fmla="*/ 0 w 766"/>
                <a:gd name="T19" fmla="*/ 0 h 728"/>
                <a:gd name="T20" fmla="*/ 0 w 766"/>
                <a:gd name="T21" fmla="*/ 0 h 728"/>
                <a:gd name="T22" fmla="*/ 0 w 766"/>
                <a:gd name="T23" fmla="*/ 0 h 728"/>
                <a:gd name="T24" fmla="*/ 0 w 766"/>
                <a:gd name="T25" fmla="*/ 0 h 728"/>
                <a:gd name="T26" fmla="*/ 0 w 766"/>
                <a:gd name="T27" fmla="*/ 0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3"/>
            <p:cNvSpPr>
              <a:spLocks/>
            </p:cNvSpPr>
            <p:nvPr/>
          </p:nvSpPr>
          <p:spPr bwMode="auto">
            <a:xfrm>
              <a:off x="412" y="822"/>
              <a:ext cx="56" cy="55"/>
            </a:xfrm>
            <a:custGeom>
              <a:avLst/>
              <a:gdLst>
                <a:gd name="T0" fmla="*/ 0 w 448"/>
                <a:gd name="T1" fmla="*/ 0 h 440"/>
                <a:gd name="T2" fmla="*/ 0 w 448"/>
                <a:gd name="T3" fmla="*/ 0 h 440"/>
                <a:gd name="T4" fmla="*/ 0 w 448"/>
                <a:gd name="T5" fmla="*/ 0 h 440"/>
                <a:gd name="T6" fmla="*/ 0 w 448"/>
                <a:gd name="T7" fmla="*/ 0 h 440"/>
                <a:gd name="T8" fmla="*/ 0 w 448"/>
                <a:gd name="T9" fmla="*/ 0 h 440"/>
                <a:gd name="T10" fmla="*/ 0 w 448"/>
                <a:gd name="T11" fmla="*/ 0 h 440"/>
                <a:gd name="T12" fmla="*/ 0 w 448"/>
                <a:gd name="T13" fmla="*/ 0 h 440"/>
                <a:gd name="T14" fmla="*/ 0 w 448"/>
                <a:gd name="T15" fmla="*/ 0 h 440"/>
                <a:gd name="T16" fmla="*/ 0 w 448"/>
                <a:gd name="T17" fmla="*/ 0 h 440"/>
                <a:gd name="T18" fmla="*/ 0 w 448"/>
                <a:gd name="T19" fmla="*/ 0 h 440"/>
                <a:gd name="T20" fmla="*/ 0 w 448"/>
                <a:gd name="T21" fmla="*/ 0 h 440"/>
                <a:gd name="T22" fmla="*/ 0 w 448"/>
                <a:gd name="T23" fmla="*/ 0 h 440"/>
                <a:gd name="T24" fmla="*/ 0 w 448"/>
                <a:gd name="T25" fmla="*/ 0 h 440"/>
                <a:gd name="T26" fmla="*/ 0 w 448"/>
                <a:gd name="T27" fmla="*/ 0 h 440"/>
                <a:gd name="T28" fmla="*/ 0 w 448"/>
                <a:gd name="T29" fmla="*/ 0 h 440"/>
                <a:gd name="T30" fmla="*/ 0 w 448"/>
                <a:gd name="T31" fmla="*/ 0 h 440"/>
                <a:gd name="T32" fmla="*/ 0 w 448"/>
                <a:gd name="T33" fmla="*/ 0 h 440"/>
                <a:gd name="T34" fmla="*/ 0 w 448"/>
                <a:gd name="T35" fmla="*/ 0 h 440"/>
                <a:gd name="T36" fmla="*/ 0 w 448"/>
                <a:gd name="T37" fmla="*/ 0 h 440"/>
                <a:gd name="T38" fmla="*/ 0 w 448"/>
                <a:gd name="T39" fmla="*/ 0 h 440"/>
                <a:gd name="T40" fmla="*/ 0 w 448"/>
                <a:gd name="T41" fmla="*/ 0 h 440"/>
                <a:gd name="T42" fmla="*/ 0 w 4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4"/>
            <p:cNvSpPr>
              <a:spLocks/>
            </p:cNvSpPr>
            <p:nvPr/>
          </p:nvSpPr>
          <p:spPr bwMode="auto">
            <a:xfrm>
              <a:off x="435" y="858"/>
              <a:ext cx="9" cy="8"/>
            </a:xfrm>
            <a:custGeom>
              <a:avLst/>
              <a:gdLst>
                <a:gd name="T0" fmla="*/ 0 w 69"/>
                <a:gd name="T1" fmla="*/ 0 h 65"/>
                <a:gd name="T2" fmla="*/ 0 w 69"/>
                <a:gd name="T3" fmla="*/ 0 h 65"/>
                <a:gd name="T4" fmla="*/ 0 w 69"/>
                <a:gd name="T5" fmla="*/ 0 h 65"/>
                <a:gd name="T6" fmla="*/ 0 w 69"/>
                <a:gd name="T7" fmla="*/ 0 h 65"/>
                <a:gd name="T8" fmla="*/ 0 w 69"/>
                <a:gd name="T9" fmla="*/ 0 h 65"/>
                <a:gd name="T10" fmla="*/ 0 w 69"/>
                <a:gd name="T11" fmla="*/ 0 h 65"/>
                <a:gd name="T12" fmla="*/ 0 w 69"/>
                <a:gd name="T13" fmla="*/ 0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5"/>
            <p:cNvSpPr>
              <a:spLocks/>
            </p:cNvSpPr>
            <p:nvPr/>
          </p:nvSpPr>
          <p:spPr bwMode="auto">
            <a:xfrm>
              <a:off x="433" y="878"/>
              <a:ext cx="73" cy="50"/>
            </a:xfrm>
            <a:custGeom>
              <a:avLst/>
              <a:gdLst>
                <a:gd name="T0" fmla="*/ 0 w 589"/>
                <a:gd name="T1" fmla="*/ 0 h 404"/>
                <a:gd name="T2" fmla="*/ 0 w 589"/>
                <a:gd name="T3" fmla="*/ 0 h 404"/>
                <a:gd name="T4" fmla="*/ 0 w 589"/>
                <a:gd name="T5" fmla="*/ 0 h 404"/>
                <a:gd name="T6" fmla="*/ 0 w 589"/>
                <a:gd name="T7" fmla="*/ 0 h 404"/>
                <a:gd name="T8" fmla="*/ 0 w 589"/>
                <a:gd name="T9" fmla="*/ 0 h 404"/>
                <a:gd name="T10" fmla="*/ 0 w 589"/>
                <a:gd name="T11" fmla="*/ 0 h 404"/>
                <a:gd name="T12" fmla="*/ 0 w 589"/>
                <a:gd name="T13" fmla="*/ 0 h 404"/>
                <a:gd name="T14" fmla="*/ 0 w 589"/>
                <a:gd name="T15" fmla="*/ 0 h 404"/>
                <a:gd name="T16" fmla="*/ 0 w 589"/>
                <a:gd name="T17" fmla="*/ 0 h 404"/>
                <a:gd name="T18" fmla="*/ 0 w 589"/>
                <a:gd name="T19" fmla="*/ 0 h 404"/>
                <a:gd name="T20" fmla="*/ 0 w 589"/>
                <a:gd name="T21" fmla="*/ 0 h 404"/>
                <a:gd name="T22" fmla="*/ 0 w 589"/>
                <a:gd name="T23" fmla="*/ 0 h 404"/>
                <a:gd name="T24" fmla="*/ 0 w 589"/>
                <a:gd name="T25" fmla="*/ 0 h 404"/>
                <a:gd name="T26" fmla="*/ 0 w 589"/>
                <a:gd name="T27" fmla="*/ 0 h 404"/>
                <a:gd name="T28" fmla="*/ 0 w 589"/>
                <a:gd name="T29" fmla="*/ 0 h 404"/>
                <a:gd name="T30" fmla="*/ 0 w 589"/>
                <a:gd name="T31" fmla="*/ 0 h 404"/>
                <a:gd name="T32" fmla="*/ 0 w 589"/>
                <a:gd name="T33" fmla="*/ 0 h 404"/>
                <a:gd name="T34" fmla="*/ 0 w 589"/>
                <a:gd name="T35" fmla="*/ 0 h 404"/>
                <a:gd name="T36" fmla="*/ 0 w 589"/>
                <a:gd name="T37" fmla="*/ 0 h 404"/>
                <a:gd name="T38" fmla="*/ 0 w 589"/>
                <a:gd name="T39" fmla="*/ 0 h 404"/>
                <a:gd name="T40" fmla="*/ 0 w 589"/>
                <a:gd name="T41" fmla="*/ 0 h 404"/>
                <a:gd name="T42" fmla="*/ 0 w 589"/>
                <a:gd name="T43" fmla="*/ 0 h 404"/>
                <a:gd name="T44" fmla="*/ 0 w 589"/>
                <a:gd name="T45" fmla="*/ 0 h 404"/>
                <a:gd name="T46" fmla="*/ 0 w 589"/>
                <a:gd name="T47" fmla="*/ 0 h 404"/>
                <a:gd name="T48" fmla="*/ 0 w 589"/>
                <a:gd name="T49" fmla="*/ 0 h 404"/>
                <a:gd name="T50" fmla="*/ 0 w 589"/>
                <a:gd name="T51" fmla="*/ 0 h 404"/>
                <a:gd name="T52" fmla="*/ 0 w 589"/>
                <a:gd name="T53" fmla="*/ 0 h 404"/>
                <a:gd name="T54" fmla="*/ 0 w 589"/>
                <a:gd name="T55" fmla="*/ 0 h 404"/>
                <a:gd name="T56" fmla="*/ 0 w 589"/>
                <a:gd name="T57" fmla="*/ 0 h 404"/>
                <a:gd name="T58" fmla="*/ 0 w 589"/>
                <a:gd name="T59" fmla="*/ 0 h 404"/>
                <a:gd name="T60" fmla="*/ 0 w 589"/>
                <a:gd name="T61" fmla="*/ 0 h 404"/>
                <a:gd name="T62" fmla="*/ 0 w 589"/>
                <a:gd name="T63" fmla="*/ 0 h 404"/>
                <a:gd name="T64" fmla="*/ 0 w 589"/>
                <a:gd name="T65" fmla="*/ 0 h 404"/>
                <a:gd name="T66" fmla="*/ 0 w 589"/>
                <a:gd name="T67" fmla="*/ 0 h 404"/>
                <a:gd name="T68" fmla="*/ 0 w 589"/>
                <a:gd name="T69" fmla="*/ 0 h 404"/>
                <a:gd name="T70" fmla="*/ 0 w 589"/>
                <a:gd name="T71" fmla="*/ 0 h 404"/>
                <a:gd name="T72" fmla="*/ 0 w 589"/>
                <a:gd name="T73" fmla="*/ 0 h 404"/>
                <a:gd name="T74" fmla="*/ 0 w 589"/>
                <a:gd name="T75" fmla="*/ 0 h 404"/>
                <a:gd name="T76" fmla="*/ 0 w 589"/>
                <a:gd name="T77" fmla="*/ 0 h 404"/>
                <a:gd name="T78" fmla="*/ 0 w 589"/>
                <a:gd name="T79" fmla="*/ 0 h 404"/>
                <a:gd name="T80" fmla="*/ 0 w 589"/>
                <a:gd name="T81" fmla="*/ 0 h 404"/>
                <a:gd name="T82" fmla="*/ 0 w 589"/>
                <a:gd name="T83" fmla="*/ 0 h 404"/>
                <a:gd name="T84" fmla="*/ 0 w 589"/>
                <a:gd name="T85" fmla="*/ 0 h 404"/>
                <a:gd name="T86" fmla="*/ 0 w 589"/>
                <a:gd name="T87" fmla="*/ 0 h 404"/>
                <a:gd name="T88" fmla="*/ 0 w 589"/>
                <a:gd name="T89" fmla="*/ 0 h 404"/>
                <a:gd name="T90" fmla="*/ 0 w 589"/>
                <a:gd name="T91" fmla="*/ 0 h 404"/>
                <a:gd name="T92" fmla="*/ 0 w 589"/>
                <a:gd name="T93" fmla="*/ 0 h 404"/>
                <a:gd name="T94" fmla="*/ 0 w 589"/>
                <a:gd name="T95" fmla="*/ 0 h 404"/>
                <a:gd name="T96" fmla="*/ 0 w 589"/>
                <a:gd name="T97" fmla="*/ 0 h 404"/>
                <a:gd name="T98" fmla="*/ 0 w 589"/>
                <a:gd name="T99" fmla="*/ 0 h 404"/>
                <a:gd name="T100" fmla="*/ 0 w 589"/>
                <a:gd name="T101" fmla="*/ 0 h 404"/>
                <a:gd name="T102" fmla="*/ 0 w 589"/>
                <a:gd name="T103" fmla="*/ 0 h 404"/>
                <a:gd name="T104" fmla="*/ 0 w 589"/>
                <a:gd name="T105" fmla="*/ 0 h 404"/>
                <a:gd name="T106" fmla="*/ 0 w 589"/>
                <a:gd name="T107" fmla="*/ 0 h 404"/>
                <a:gd name="T108" fmla="*/ 0 w 589"/>
                <a:gd name="T109" fmla="*/ 0 h 404"/>
                <a:gd name="T110" fmla="*/ 0 w 589"/>
                <a:gd name="T111" fmla="*/ 0 h 404"/>
                <a:gd name="T112" fmla="*/ 0 w 589"/>
                <a:gd name="T113" fmla="*/ 0 h 404"/>
                <a:gd name="T114" fmla="*/ 0 w 589"/>
                <a:gd name="T115" fmla="*/ 0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6"/>
            <p:cNvSpPr>
              <a:spLocks/>
            </p:cNvSpPr>
            <p:nvPr/>
          </p:nvSpPr>
          <p:spPr bwMode="auto">
            <a:xfrm>
              <a:off x="451" y="926"/>
              <a:ext cx="29" cy="13"/>
            </a:xfrm>
            <a:custGeom>
              <a:avLst/>
              <a:gdLst>
                <a:gd name="T0" fmla="*/ 0 w 238"/>
                <a:gd name="T1" fmla="*/ 0 h 109"/>
                <a:gd name="T2" fmla="*/ 0 w 238"/>
                <a:gd name="T3" fmla="*/ 0 h 109"/>
                <a:gd name="T4" fmla="*/ 0 w 238"/>
                <a:gd name="T5" fmla="*/ 0 h 109"/>
                <a:gd name="T6" fmla="*/ 0 w 238"/>
                <a:gd name="T7" fmla="*/ 0 h 109"/>
                <a:gd name="T8" fmla="*/ 0 w 238"/>
                <a:gd name="T9" fmla="*/ 0 h 109"/>
                <a:gd name="T10" fmla="*/ 0 w 238"/>
                <a:gd name="T11" fmla="*/ 0 h 109"/>
                <a:gd name="T12" fmla="*/ 0 w 238"/>
                <a:gd name="T13" fmla="*/ 0 h 109"/>
                <a:gd name="T14" fmla="*/ 0 w 238"/>
                <a:gd name="T15" fmla="*/ 0 h 109"/>
                <a:gd name="T16" fmla="*/ 0 w 238"/>
                <a:gd name="T17" fmla="*/ 0 h 109"/>
                <a:gd name="T18" fmla="*/ 0 w 238"/>
                <a:gd name="T19" fmla="*/ 0 h 109"/>
                <a:gd name="T20" fmla="*/ 0 w 238"/>
                <a:gd name="T21" fmla="*/ 0 h 109"/>
                <a:gd name="T22" fmla="*/ 0 w 238"/>
                <a:gd name="T23" fmla="*/ 0 h 109"/>
                <a:gd name="T24" fmla="*/ 0 w 238"/>
                <a:gd name="T25" fmla="*/ 0 h 109"/>
                <a:gd name="T26" fmla="*/ 0 w 238"/>
                <a:gd name="T27" fmla="*/ 0 h 109"/>
                <a:gd name="T28" fmla="*/ 0 w 238"/>
                <a:gd name="T29" fmla="*/ 0 h 109"/>
                <a:gd name="T30" fmla="*/ 0 w 238"/>
                <a:gd name="T31" fmla="*/ 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77"/>
            <p:cNvSpPr>
              <a:spLocks/>
            </p:cNvSpPr>
            <p:nvPr/>
          </p:nvSpPr>
          <p:spPr bwMode="auto">
            <a:xfrm>
              <a:off x="453" y="909"/>
              <a:ext cx="63" cy="51"/>
            </a:xfrm>
            <a:custGeom>
              <a:avLst/>
              <a:gdLst>
                <a:gd name="T0" fmla="*/ 0 w 500"/>
                <a:gd name="T1" fmla="*/ 0 h 404"/>
                <a:gd name="T2" fmla="*/ 0 w 500"/>
                <a:gd name="T3" fmla="*/ 0 h 404"/>
                <a:gd name="T4" fmla="*/ 0 w 500"/>
                <a:gd name="T5" fmla="*/ 0 h 404"/>
                <a:gd name="T6" fmla="*/ 0 w 500"/>
                <a:gd name="T7" fmla="*/ 0 h 404"/>
                <a:gd name="T8" fmla="*/ 0 w 500"/>
                <a:gd name="T9" fmla="*/ 0 h 404"/>
                <a:gd name="T10" fmla="*/ 0 w 500"/>
                <a:gd name="T11" fmla="*/ 0 h 404"/>
                <a:gd name="T12" fmla="*/ 0 w 500"/>
                <a:gd name="T13" fmla="*/ 0 h 404"/>
                <a:gd name="T14" fmla="*/ 0 w 500"/>
                <a:gd name="T15" fmla="*/ 0 h 404"/>
                <a:gd name="T16" fmla="*/ 0 w 500"/>
                <a:gd name="T17" fmla="*/ 0 h 404"/>
                <a:gd name="T18" fmla="*/ 0 w 500"/>
                <a:gd name="T19" fmla="*/ 0 h 404"/>
                <a:gd name="T20" fmla="*/ 0 w 500"/>
                <a:gd name="T21" fmla="*/ 0 h 404"/>
                <a:gd name="T22" fmla="*/ 0 w 500"/>
                <a:gd name="T23" fmla="*/ 0 h 404"/>
                <a:gd name="T24" fmla="*/ 0 w 500"/>
                <a:gd name="T25" fmla="*/ 0 h 404"/>
                <a:gd name="T26" fmla="*/ 0 w 500"/>
                <a:gd name="T27" fmla="*/ 0 h 404"/>
                <a:gd name="T28" fmla="*/ 0 w 500"/>
                <a:gd name="T29" fmla="*/ 0 h 404"/>
                <a:gd name="T30" fmla="*/ 0 w 500"/>
                <a:gd name="T31" fmla="*/ 0 h 404"/>
                <a:gd name="T32" fmla="*/ 0 w 500"/>
                <a:gd name="T33" fmla="*/ 0 h 404"/>
                <a:gd name="T34" fmla="*/ 0 w 500"/>
                <a:gd name="T35" fmla="*/ 0 h 404"/>
                <a:gd name="T36" fmla="*/ 0 w 500"/>
                <a:gd name="T37" fmla="*/ 0 h 404"/>
                <a:gd name="T38" fmla="*/ 0 w 500"/>
                <a:gd name="T39" fmla="*/ 0 h 404"/>
                <a:gd name="T40" fmla="*/ 0 w 500"/>
                <a:gd name="T41" fmla="*/ 0 h 404"/>
                <a:gd name="T42" fmla="*/ 0 w 500"/>
                <a:gd name="T43" fmla="*/ 0 h 404"/>
                <a:gd name="T44" fmla="*/ 0 w 500"/>
                <a:gd name="T45" fmla="*/ 0 h 404"/>
                <a:gd name="T46" fmla="*/ 0 w 500"/>
                <a:gd name="T47" fmla="*/ 0 h 404"/>
                <a:gd name="T48" fmla="*/ 0 w 500"/>
                <a:gd name="T49" fmla="*/ 0 h 404"/>
                <a:gd name="T50" fmla="*/ 0 w 500"/>
                <a:gd name="T51" fmla="*/ 0 h 404"/>
                <a:gd name="T52" fmla="*/ 0 w 500"/>
                <a:gd name="T53" fmla="*/ 0 h 404"/>
                <a:gd name="T54" fmla="*/ 0 w 500"/>
                <a:gd name="T55" fmla="*/ 0 h 404"/>
                <a:gd name="T56" fmla="*/ 0 w 500"/>
                <a:gd name="T57" fmla="*/ 0 h 404"/>
                <a:gd name="T58" fmla="*/ 0 w 500"/>
                <a:gd name="T59" fmla="*/ 0 h 404"/>
                <a:gd name="T60" fmla="*/ 0 w 500"/>
                <a:gd name="T61" fmla="*/ 0 h 404"/>
                <a:gd name="T62" fmla="*/ 0 w 500"/>
                <a:gd name="T63" fmla="*/ 0 h 404"/>
                <a:gd name="T64" fmla="*/ 0 w 500"/>
                <a:gd name="T65" fmla="*/ 0 h 404"/>
                <a:gd name="T66" fmla="*/ 0 w 500"/>
                <a:gd name="T67" fmla="*/ 0 h 404"/>
                <a:gd name="T68" fmla="*/ 0 w 500"/>
                <a:gd name="T69" fmla="*/ 0 h 404"/>
                <a:gd name="T70" fmla="*/ 0 w 500"/>
                <a:gd name="T71" fmla="*/ 0 h 404"/>
                <a:gd name="T72" fmla="*/ 0 w 500"/>
                <a:gd name="T73" fmla="*/ 0 h 404"/>
                <a:gd name="T74" fmla="*/ 0 w 500"/>
                <a:gd name="T75" fmla="*/ 0 h 404"/>
                <a:gd name="T76" fmla="*/ 0 w 500"/>
                <a:gd name="T77" fmla="*/ 0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78"/>
            <p:cNvSpPr>
              <a:spLocks/>
            </p:cNvSpPr>
            <p:nvPr/>
          </p:nvSpPr>
          <p:spPr bwMode="auto">
            <a:xfrm>
              <a:off x="479" y="945"/>
              <a:ext cx="16" cy="28"/>
            </a:xfrm>
            <a:custGeom>
              <a:avLst/>
              <a:gdLst>
                <a:gd name="T0" fmla="*/ 0 w 128"/>
                <a:gd name="T1" fmla="*/ 0 h 224"/>
                <a:gd name="T2" fmla="*/ 0 w 128"/>
                <a:gd name="T3" fmla="*/ 0 h 224"/>
                <a:gd name="T4" fmla="*/ 0 w 128"/>
                <a:gd name="T5" fmla="*/ 0 h 224"/>
                <a:gd name="T6" fmla="*/ 0 w 128"/>
                <a:gd name="T7" fmla="*/ 0 h 224"/>
                <a:gd name="T8" fmla="*/ 0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79"/>
            <p:cNvSpPr>
              <a:spLocks/>
            </p:cNvSpPr>
            <p:nvPr/>
          </p:nvSpPr>
          <p:spPr bwMode="auto">
            <a:xfrm>
              <a:off x="501" y="902"/>
              <a:ext cx="28" cy="32"/>
            </a:xfrm>
            <a:custGeom>
              <a:avLst/>
              <a:gdLst>
                <a:gd name="T0" fmla="*/ 0 w 223"/>
                <a:gd name="T1" fmla="*/ 0 h 253"/>
                <a:gd name="T2" fmla="*/ 0 w 223"/>
                <a:gd name="T3" fmla="*/ 0 h 253"/>
                <a:gd name="T4" fmla="*/ 0 w 223"/>
                <a:gd name="T5" fmla="*/ 0 h 253"/>
                <a:gd name="T6" fmla="*/ 0 w 223"/>
                <a:gd name="T7" fmla="*/ 0 h 253"/>
                <a:gd name="T8" fmla="*/ 0 w 223"/>
                <a:gd name="T9" fmla="*/ 0 h 253"/>
                <a:gd name="T10" fmla="*/ 0 w 223"/>
                <a:gd name="T11" fmla="*/ 0 h 253"/>
                <a:gd name="T12" fmla="*/ 0 w 223"/>
                <a:gd name="T13" fmla="*/ 0 h 253"/>
                <a:gd name="T14" fmla="*/ 0 w 223"/>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0"/>
            <p:cNvSpPr>
              <a:spLocks/>
            </p:cNvSpPr>
            <p:nvPr/>
          </p:nvSpPr>
          <p:spPr bwMode="auto">
            <a:xfrm>
              <a:off x="631" y="1028"/>
              <a:ext cx="7" cy="12"/>
            </a:xfrm>
            <a:custGeom>
              <a:avLst/>
              <a:gdLst>
                <a:gd name="T0" fmla="*/ 0 w 63"/>
                <a:gd name="T1" fmla="*/ 0 h 93"/>
                <a:gd name="T2" fmla="*/ 0 w 63"/>
                <a:gd name="T3" fmla="*/ 0 h 93"/>
                <a:gd name="T4" fmla="*/ 0 w 63"/>
                <a:gd name="T5" fmla="*/ 0 h 93"/>
                <a:gd name="T6" fmla="*/ 0 w 63"/>
                <a:gd name="T7" fmla="*/ 0 h 93"/>
                <a:gd name="T8" fmla="*/ 0 w 63"/>
                <a:gd name="T9" fmla="*/ 0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1"/>
            <p:cNvSpPr>
              <a:spLocks noEditPoints="1"/>
            </p:cNvSpPr>
            <p:nvPr/>
          </p:nvSpPr>
          <p:spPr bwMode="auto">
            <a:xfrm>
              <a:off x="557" y="1011"/>
              <a:ext cx="93" cy="92"/>
            </a:xfrm>
            <a:custGeom>
              <a:avLst/>
              <a:gdLst>
                <a:gd name="T0" fmla="*/ 0 w 744"/>
                <a:gd name="T1" fmla="*/ 0 h 736"/>
                <a:gd name="T2" fmla="*/ 0 w 744"/>
                <a:gd name="T3" fmla="*/ 0 h 736"/>
                <a:gd name="T4" fmla="*/ 0 w 744"/>
                <a:gd name="T5" fmla="*/ 0 h 736"/>
                <a:gd name="T6" fmla="*/ 0 w 744"/>
                <a:gd name="T7" fmla="*/ 0 h 736"/>
                <a:gd name="T8" fmla="*/ 0 w 744"/>
                <a:gd name="T9" fmla="*/ 0 h 736"/>
                <a:gd name="T10" fmla="*/ 0 w 744"/>
                <a:gd name="T11" fmla="*/ 0 h 736"/>
                <a:gd name="T12" fmla="*/ 0 w 744"/>
                <a:gd name="T13" fmla="*/ 0 h 736"/>
                <a:gd name="T14" fmla="*/ 0 w 744"/>
                <a:gd name="T15" fmla="*/ 0 h 736"/>
                <a:gd name="T16" fmla="*/ 0 w 744"/>
                <a:gd name="T17" fmla="*/ 0 h 736"/>
                <a:gd name="T18" fmla="*/ 0 w 744"/>
                <a:gd name="T19" fmla="*/ 0 h 736"/>
                <a:gd name="T20" fmla="*/ 0 w 744"/>
                <a:gd name="T21" fmla="*/ 0 h 736"/>
                <a:gd name="T22" fmla="*/ 0 w 744"/>
                <a:gd name="T23" fmla="*/ 0 h 736"/>
                <a:gd name="T24" fmla="*/ 0 w 744"/>
                <a:gd name="T25" fmla="*/ 0 h 736"/>
                <a:gd name="T26" fmla="*/ 0 w 744"/>
                <a:gd name="T27" fmla="*/ 0 h 736"/>
                <a:gd name="T28" fmla="*/ 0 w 744"/>
                <a:gd name="T29" fmla="*/ 0 h 736"/>
                <a:gd name="T30" fmla="*/ 0 w 744"/>
                <a:gd name="T31" fmla="*/ 0 h 736"/>
                <a:gd name="T32" fmla="*/ 0 w 744"/>
                <a:gd name="T33" fmla="*/ 0 h 736"/>
                <a:gd name="T34" fmla="*/ 0 w 744"/>
                <a:gd name="T35" fmla="*/ 0 h 736"/>
                <a:gd name="T36" fmla="*/ 0 w 744"/>
                <a:gd name="T37" fmla="*/ 0 h 736"/>
                <a:gd name="T38" fmla="*/ 0 w 744"/>
                <a:gd name="T39" fmla="*/ 0 h 736"/>
                <a:gd name="T40" fmla="*/ 0 w 744"/>
                <a:gd name="T41" fmla="*/ 0 h 736"/>
                <a:gd name="T42" fmla="*/ 0 w 744"/>
                <a:gd name="T43" fmla="*/ 0 h 736"/>
                <a:gd name="T44" fmla="*/ 0 w 744"/>
                <a:gd name="T45" fmla="*/ 0 h 736"/>
                <a:gd name="T46" fmla="*/ 0 w 744"/>
                <a:gd name="T47" fmla="*/ 0 h 736"/>
                <a:gd name="T48" fmla="*/ 0 w 744"/>
                <a:gd name="T49" fmla="*/ 0 h 736"/>
                <a:gd name="T50" fmla="*/ 0 w 744"/>
                <a:gd name="T51" fmla="*/ 0 h 736"/>
                <a:gd name="T52" fmla="*/ 0 w 744"/>
                <a:gd name="T53" fmla="*/ 0 h 736"/>
                <a:gd name="T54" fmla="*/ 0 w 744"/>
                <a:gd name="T55" fmla="*/ 0 h 736"/>
                <a:gd name="T56" fmla="*/ 0 w 744"/>
                <a:gd name="T57" fmla="*/ 0 h 736"/>
                <a:gd name="T58" fmla="*/ 0 w 744"/>
                <a:gd name="T59" fmla="*/ 0 h 736"/>
                <a:gd name="T60" fmla="*/ 0 w 744"/>
                <a:gd name="T61" fmla="*/ 0 h 736"/>
                <a:gd name="T62" fmla="*/ 0 w 744"/>
                <a:gd name="T63" fmla="*/ 0 h 736"/>
                <a:gd name="T64" fmla="*/ 0 w 744"/>
                <a:gd name="T65" fmla="*/ 0 h 736"/>
                <a:gd name="T66" fmla="*/ 0 w 744"/>
                <a:gd name="T67" fmla="*/ 0 h 736"/>
                <a:gd name="T68" fmla="*/ 0 w 744"/>
                <a:gd name="T69" fmla="*/ 0 h 736"/>
                <a:gd name="T70" fmla="*/ 0 w 744"/>
                <a:gd name="T71" fmla="*/ 0 h 736"/>
                <a:gd name="T72" fmla="*/ 0 w 744"/>
                <a:gd name="T73" fmla="*/ 0 h 736"/>
                <a:gd name="T74" fmla="*/ 0 w 744"/>
                <a:gd name="T75" fmla="*/ 0 h 736"/>
                <a:gd name="T76" fmla="*/ 0 w 744"/>
                <a:gd name="T77" fmla="*/ 0 h 736"/>
                <a:gd name="T78" fmla="*/ 0 w 744"/>
                <a:gd name="T79" fmla="*/ 0 h 736"/>
                <a:gd name="T80" fmla="*/ 0 w 744"/>
                <a:gd name="T81" fmla="*/ 0 h 736"/>
                <a:gd name="T82" fmla="*/ 0 w 744"/>
                <a:gd name="T83" fmla="*/ 0 h 736"/>
                <a:gd name="T84" fmla="*/ 0 w 744"/>
                <a:gd name="T85" fmla="*/ 0 h 736"/>
                <a:gd name="T86" fmla="*/ 0 w 744"/>
                <a:gd name="T87" fmla="*/ 0 h 736"/>
                <a:gd name="T88" fmla="*/ 0 w 744"/>
                <a:gd name="T89" fmla="*/ 0 h 736"/>
                <a:gd name="T90" fmla="*/ 0 w 744"/>
                <a:gd name="T91" fmla="*/ 0 h 736"/>
                <a:gd name="T92" fmla="*/ 0 w 744"/>
                <a:gd name="T93" fmla="*/ 0 h 736"/>
                <a:gd name="T94" fmla="*/ 0 w 744"/>
                <a:gd name="T95" fmla="*/ 0 h 736"/>
                <a:gd name="T96" fmla="*/ 0 w 744"/>
                <a:gd name="T97" fmla="*/ 0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2"/>
            <p:cNvSpPr>
              <a:spLocks/>
            </p:cNvSpPr>
            <p:nvPr/>
          </p:nvSpPr>
          <p:spPr bwMode="auto">
            <a:xfrm>
              <a:off x="594" y="1028"/>
              <a:ext cx="8" cy="10"/>
            </a:xfrm>
            <a:custGeom>
              <a:avLst/>
              <a:gdLst>
                <a:gd name="T0" fmla="*/ 0 w 68"/>
                <a:gd name="T1" fmla="*/ 0 h 82"/>
                <a:gd name="T2" fmla="*/ 0 w 68"/>
                <a:gd name="T3" fmla="*/ 0 h 82"/>
                <a:gd name="T4" fmla="*/ 0 w 68"/>
                <a:gd name="T5" fmla="*/ 0 h 82"/>
                <a:gd name="T6" fmla="*/ 0 w 68"/>
                <a:gd name="T7" fmla="*/ 0 h 82"/>
                <a:gd name="T8" fmla="*/ 0 w 68"/>
                <a:gd name="T9" fmla="*/ 0 h 82"/>
                <a:gd name="T10" fmla="*/ 0 w 68"/>
                <a:gd name="T11" fmla="*/ 0 h 82"/>
                <a:gd name="T12" fmla="*/ 0 w 68"/>
                <a:gd name="T13" fmla="*/ 0 h 82"/>
                <a:gd name="T14" fmla="*/ 0 w 68"/>
                <a:gd name="T15" fmla="*/ 0 h 82"/>
                <a:gd name="T16" fmla="*/ 0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3"/>
            <p:cNvSpPr>
              <a:spLocks/>
            </p:cNvSpPr>
            <p:nvPr/>
          </p:nvSpPr>
          <p:spPr bwMode="auto">
            <a:xfrm>
              <a:off x="579" y="1049"/>
              <a:ext cx="10" cy="12"/>
            </a:xfrm>
            <a:custGeom>
              <a:avLst/>
              <a:gdLst>
                <a:gd name="T0" fmla="*/ 0 w 78"/>
                <a:gd name="T1" fmla="*/ 0 h 92"/>
                <a:gd name="T2" fmla="*/ 0 w 78"/>
                <a:gd name="T3" fmla="*/ 0 h 92"/>
                <a:gd name="T4" fmla="*/ 0 w 78"/>
                <a:gd name="T5" fmla="*/ 0 h 92"/>
                <a:gd name="T6" fmla="*/ 0 w 78"/>
                <a:gd name="T7" fmla="*/ 0 h 92"/>
                <a:gd name="T8" fmla="*/ 0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4"/>
            <p:cNvSpPr>
              <a:spLocks/>
            </p:cNvSpPr>
            <p:nvPr/>
          </p:nvSpPr>
          <p:spPr bwMode="auto">
            <a:xfrm>
              <a:off x="652" y="1059"/>
              <a:ext cx="42" cy="53"/>
            </a:xfrm>
            <a:custGeom>
              <a:avLst/>
              <a:gdLst>
                <a:gd name="T0" fmla="*/ 0 w 343"/>
                <a:gd name="T1" fmla="*/ 0 h 421"/>
                <a:gd name="T2" fmla="*/ 0 w 343"/>
                <a:gd name="T3" fmla="*/ 0 h 421"/>
                <a:gd name="T4" fmla="*/ 0 w 343"/>
                <a:gd name="T5" fmla="*/ 0 h 421"/>
                <a:gd name="T6" fmla="*/ 0 w 343"/>
                <a:gd name="T7" fmla="*/ 0 h 421"/>
                <a:gd name="T8" fmla="*/ 0 w 343"/>
                <a:gd name="T9" fmla="*/ 0 h 421"/>
                <a:gd name="T10" fmla="*/ 0 w 343"/>
                <a:gd name="T11" fmla="*/ 0 h 421"/>
                <a:gd name="T12" fmla="*/ 0 w 343"/>
                <a:gd name="T13" fmla="*/ 0 h 421"/>
                <a:gd name="T14" fmla="*/ 0 w 343"/>
                <a:gd name="T15" fmla="*/ 0 h 421"/>
                <a:gd name="T16" fmla="*/ 0 w 343"/>
                <a:gd name="T17" fmla="*/ 0 h 421"/>
                <a:gd name="T18" fmla="*/ 0 w 343"/>
                <a:gd name="T19" fmla="*/ 0 h 421"/>
                <a:gd name="T20" fmla="*/ 0 w 343"/>
                <a:gd name="T21" fmla="*/ 0 h 421"/>
                <a:gd name="T22" fmla="*/ 0 w 343"/>
                <a:gd name="T23" fmla="*/ 0 h 421"/>
                <a:gd name="T24" fmla="*/ 0 w 343"/>
                <a:gd name="T25" fmla="*/ 0 h 421"/>
                <a:gd name="T26" fmla="*/ 0 w 343"/>
                <a:gd name="T27" fmla="*/ 0 h 421"/>
                <a:gd name="T28" fmla="*/ 0 w 343"/>
                <a:gd name="T29" fmla="*/ 0 h 421"/>
                <a:gd name="T30" fmla="*/ 0 w 343"/>
                <a:gd name="T31" fmla="*/ 0 h 421"/>
                <a:gd name="T32" fmla="*/ 0 w 343"/>
                <a:gd name="T33" fmla="*/ 0 h 421"/>
                <a:gd name="T34" fmla="*/ 0 w 343"/>
                <a:gd name="T35" fmla="*/ 0 h 421"/>
                <a:gd name="T36" fmla="*/ 0 w 343"/>
                <a:gd name="T37" fmla="*/ 0 h 421"/>
                <a:gd name="T38" fmla="*/ 0 w 343"/>
                <a:gd name="T39" fmla="*/ 0 h 421"/>
                <a:gd name="T40" fmla="*/ 0 w 343"/>
                <a:gd name="T41" fmla="*/ 0 h 421"/>
                <a:gd name="T42" fmla="*/ 0 w 343"/>
                <a:gd name="T43" fmla="*/ 0 h 421"/>
                <a:gd name="T44" fmla="*/ 0 w 343"/>
                <a:gd name="T45" fmla="*/ 0 h 421"/>
                <a:gd name="T46" fmla="*/ 0 w 343"/>
                <a:gd name="T47" fmla="*/ 0 h 421"/>
                <a:gd name="T48" fmla="*/ 0 w 343"/>
                <a:gd name="T49" fmla="*/ 0 h 421"/>
                <a:gd name="T50" fmla="*/ 0 w 343"/>
                <a:gd name="T51" fmla="*/ 0 h 421"/>
                <a:gd name="T52" fmla="*/ 0 w 343"/>
                <a:gd name="T53" fmla="*/ 0 h 421"/>
                <a:gd name="T54" fmla="*/ 0 w 343"/>
                <a:gd name="T55" fmla="*/ 0 h 421"/>
                <a:gd name="T56" fmla="*/ 0 w 343"/>
                <a:gd name="T57" fmla="*/ 0 h 421"/>
                <a:gd name="T58" fmla="*/ 0 w 343"/>
                <a:gd name="T59" fmla="*/ 0 h 421"/>
                <a:gd name="T60" fmla="*/ 0 w 343"/>
                <a:gd name="T61" fmla="*/ 0 h 421"/>
                <a:gd name="T62" fmla="*/ 0 w 343"/>
                <a:gd name="T63" fmla="*/ 0 h 421"/>
                <a:gd name="T64" fmla="*/ 0 w 343"/>
                <a:gd name="T65" fmla="*/ 0 h 421"/>
                <a:gd name="T66" fmla="*/ 0 w 343"/>
                <a:gd name="T67" fmla="*/ 0 h 421"/>
                <a:gd name="T68" fmla="*/ 0 w 343"/>
                <a:gd name="T69" fmla="*/ 0 h 421"/>
                <a:gd name="T70" fmla="*/ 0 w 343"/>
                <a:gd name="T71" fmla="*/ 0 h 421"/>
                <a:gd name="T72" fmla="*/ 0 w 343"/>
                <a:gd name="T73" fmla="*/ 0 h 421"/>
                <a:gd name="T74" fmla="*/ 0 w 343"/>
                <a:gd name="T75" fmla="*/ 0 h 421"/>
                <a:gd name="T76" fmla="*/ 0 w 343"/>
                <a:gd name="T77" fmla="*/ 0 h 421"/>
                <a:gd name="T78" fmla="*/ 0 w 343"/>
                <a:gd name="T79" fmla="*/ 0 h 421"/>
                <a:gd name="T80" fmla="*/ 0 w 343"/>
                <a:gd name="T81" fmla="*/ 0 h 421"/>
                <a:gd name="T82" fmla="*/ 0 w 343"/>
                <a:gd name="T83" fmla="*/ 0 h 421"/>
                <a:gd name="T84" fmla="*/ 0 w 343"/>
                <a:gd name="T85" fmla="*/ 0 h 421"/>
                <a:gd name="T86" fmla="*/ 0 w 343"/>
                <a:gd name="T87" fmla="*/ 0 h 421"/>
                <a:gd name="T88" fmla="*/ 0 w 343"/>
                <a:gd name="T89" fmla="*/ 0 h 421"/>
                <a:gd name="T90" fmla="*/ 0 w 343"/>
                <a:gd name="T91" fmla="*/ 0 h 421"/>
                <a:gd name="T92" fmla="*/ 0 w 343"/>
                <a:gd name="T93" fmla="*/ 0 h 421"/>
                <a:gd name="T94" fmla="*/ 0 w 343"/>
                <a:gd name="T95" fmla="*/ 0 h 421"/>
                <a:gd name="T96" fmla="*/ 0 w 343"/>
                <a:gd name="T97" fmla="*/ 0 h 421"/>
                <a:gd name="T98" fmla="*/ 0 w 343"/>
                <a:gd name="T99" fmla="*/ 0 h 421"/>
                <a:gd name="T100" fmla="*/ 0 w 343"/>
                <a:gd name="T101" fmla="*/ 0 h 421"/>
                <a:gd name="T102" fmla="*/ 0 w 343"/>
                <a:gd name="T103" fmla="*/ 0 h 421"/>
                <a:gd name="T104" fmla="*/ 0 w 343"/>
                <a:gd name="T105" fmla="*/ 0 h 421"/>
                <a:gd name="T106" fmla="*/ 0 w 343"/>
                <a:gd name="T107" fmla="*/ 0 h 421"/>
                <a:gd name="T108" fmla="*/ 0 w 343"/>
                <a:gd name="T109" fmla="*/ 0 h 421"/>
                <a:gd name="T110" fmla="*/ 0 w 343"/>
                <a:gd name="T111" fmla="*/ 0 h 421"/>
                <a:gd name="T112" fmla="*/ 0 w 343"/>
                <a:gd name="T113" fmla="*/ 0 h 421"/>
                <a:gd name="T114" fmla="*/ 0 w 343"/>
                <a:gd name="T115" fmla="*/ 0 h 421"/>
                <a:gd name="T116" fmla="*/ 0 w 343"/>
                <a:gd name="T117" fmla="*/ 0 h 421"/>
                <a:gd name="T118" fmla="*/ 0 w 343"/>
                <a:gd name="T119" fmla="*/ 0 h 421"/>
                <a:gd name="T120" fmla="*/ 0 w 343"/>
                <a:gd name="T121" fmla="*/ 0 h 421"/>
                <a:gd name="T122" fmla="*/ 0 w 343"/>
                <a:gd name="T123" fmla="*/ 0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5"/>
            <p:cNvSpPr>
              <a:spLocks/>
            </p:cNvSpPr>
            <p:nvPr/>
          </p:nvSpPr>
          <p:spPr bwMode="auto">
            <a:xfrm>
              <a:off x="644" y="1110"/>
              <a:ext cx="27" cy="14"/>
            </a:xfrm>
            <a:custGeom>
              <a:avLst/>
              <a:gdLst>
                <a:gd name="T0" fmla="*/ 0 w 218"/>
                <a:gd name="T1" fmla="*/ 0 h 112"/>
                <a:gd name="T2" fmla="*/ 0 w 218"/>
                <a:gd name="T3" fmla="*/ 0 h 112"/>
                <a:gd name="T4" fmla="*/ 0 w 218"/>
                <a:gd name="T5" fmla="*/ 0 h 112"/>
                <a:gd name="T6" fmla="*/ 0 w 218"/>
                <a:gd name="T7" fmla="*/ 0 h 112"/>
                <a:gd name="T8" fmla="*/ 0 w 218"/>
                <a:gd name="T9" fmla="*/ 0 h 112"/>
                <a:gd name="T10" fmla="*/ 0 w 218"/>
                <a:gd name="T11" fmla="*/ 0 h 112"/>
                <a:gd name="T12" fmla="*/ 0 w 218"/>
                <a:gd name="T13" fmla="*/ 0 h 112"/>
                <a:gd name="T14" fmla="*/ 0 w 218"/>
                <a:gd name="T15" fmla="*/ 0 h 112"/>
                <a:gd name="T16" fmla="*/ 0 w 218"/>
                <a:gd name="T17" fmla="*/ 0 h 112"/>
                <a:gd name="T18" fmla="*/ 0 w 218"/>
                <a:gd name="T19" fmla="*/ 0 h 112"/>
                <a:gd name="T20" fmla="*/ 0 w 218"/>
                <a:gd name="T21" fmla="*/ 0 h 112"/>
                <a:gd name="T22" fmla="*/ 0 w 218"/>
                <a:gd name="T23" fmla="*/ 0 h 112"/>
                <a:gd name="T24" fmla="*/ 0 w 218"/>
                <a:gd name="T25" fmla="*/ 0 h 112"/>
                <a:gd name="T26" fmla="*/ 0 w 218"/>
                <a:gd name="T27" fmla="*/ 0 h 112"/>
                <a:gd name="T28" fmla="*/ 0 w 218"/>
                <a:gd name="T29" fmla="*/ 0 h 112"/>
                <a:gd name="T30" fmla="*/ 0 w 218"/>
                <a:gd name="T31" fmla="*/ 0 h 112"/>
                <a:gd name="T32" fmla="*/ 0 w 218"/>
                <a:gd name="T33" fmla="*/ 0 h 112"/>
                <a:gd name="T34" fmla="*/ 0 w 218"/>
                <a:gd name="T35" fmla="*/ 0 h 112"/>
                <a:gd name="T36" fmla="*/ 0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6"/>
            <p:cNvSpPr>
              <a:spLocks noEditPoints="1"/>
            </p:cNvSpPr>
            <p:nvPr/>
          </p:nvSpPr>
          <p:spPr bwMode="auto">
            <a:xfrm>
              <a:off x="663" y="1071"/>
              <a:ext cx="70" cy="81"/>
            </a:xfrm>
            <a:custGeom>
              <a:avLst/>
              <a:gdLst>
                <a:gd name="T0" fmla="*/ 0 w 564"/>
                <a:gd name="T1" fmla="*/ 0 h 648"/>
                <a:gd name="T2" fmla="*/ 0 w 564"/>
                <a:gd name="T3" fmla="*/ 0 h 648"/>
                <a:gd name="T4" fmla="*/ 0 w 564"/>
                <a:gd name="T5" fmla="*/ 0 h 648"/>
                <a:gd name="T6" fmla="*/ 0 w 564"/>
                <a:gd name="T7" fmla="*/ 0 h 648"/>
                <a:gd name="T8" fmla="*/ 0 w 564"/>
                <a:gd name="T9" fmla="*/ 0 h 648"/>
                <a:gd name="T10" fmla="*/ 0 w 564"/>
                <a:gd name="T11" fmla="*/ 0 h 648"/>
                <a:gd name="T12" fmla="*/ 0 w 564"/>
                <a:gd name="T13" fmla="*/ 0 h 648"/>
                <a:gd name="T14" fmla="*/ 0 w 564"/>
                <a:gd name="T15" fmla="*/ 0 h 648"/>
                <a:gd name="T16" fmla="*/ 0 w 564"/>
                <a:gd name="T17" fmla="*/ 0 h 648"/>
                <a:gd name="T18" fmla="*/ 0 w 564"/>
                <a:gd name="T19" fmla="*/ 0 h 648"/>
                <a:gd name="T20" fmla="*/ 0 w 564"/>
                <a:gd name="T21" fmla="*/ 0 h 648"/>
                <a:gd name="T22" fmla="*/ 0 w 564"/>
                <a:gd name="T23" fmla="*/ 0 h 648"/>
                <a:gd name="T24" fmla="*/ 0 w 564"/>
                <a:gd name="T25" fmla="*/ 0 h 648"/>
                <a:gd name="T26" fmla="*/ 0 w 564"/>
                <a:gd name="T27" fmla="*/ 0 h 648"/>
                <a:gd name="T28" fmla="*/ 0 w 564"/>
                <a:gd name="T29" fmla="*/ 0 h 648"/>
                <a:gd name="T30" fmla="*/ 0 w 564"/>
                <a:gd name="T31" fmla="*/ 0 h 648"/>
                <a:gd name="T32" fmla="*/ 0 w 564"/>
                <a:gd name="T33" fmla="*/ 0 h 648"/>
                <a:gd name="T34" fmla="*/ 0 w 564"/>
                <a:gd name="T35" fmla="*/ 0 h 648"/>
                <a:gd name="T36" fmla="*/ 0 w 564"/>
                <a:gd name="T37" fmla="*/ 0 h 648"/>
                <a:gd name="T38" fmla="*/ 0 w 564"/>
                <a:gd name="T39" fmla="*/ 0 h 648"/>
                <a:gd name="T40" fmla="*/ 0 w 564"/>
                <a:gd name="T41" fmla="*/ 0 h 648"/>
                <a:gd name="T42" fmla="*/ 0 w 564"/>
                <a:gd name="T43" fmla="*/ 0 h 648"/>
                <a:gd name="T44" fmla="*/ 0 w 564"/>
                <a:gd name="T45" fmla="*/ 0 h 648"/>
                <a:gd name="T46" fmla="*/ 0 w 564"/>
                <a:gd name="T47" fmla="*/ 0 h 648"/>
                <a:gd name="T48" fmla="*/ 0 w 564"/>
                <a:gd name="T49" fmla="*/ 0 h 648"/>
                <a:gd name="T50" fmla="*/ 0 w 564"/>
                <a:gd name="T51" fmla="*/ 0 h 648"/>
                <a:gd name="T52" fmla="*/ 0 w 564"/>
                <a:gd name="T53" fmla="*/ 0 h 648"/>
                <a:gd name="T54" fmla="*/ 0 w 564"/>
                <a:gd name="T55" fmla="*/ 0 h 648"/>
                <a:gd name="T56" fmla="*/ 0 w 564"/>
                <a:gd name="T57" fmla="*/ 0 h 648"/>
                <a:gd name="T58" fmla="*/ 0 w 564"/>
                <a:gd name="T59" fmla="*/ 0 h 648"/>
                <a:gd name="T60" fmla="*/ 0 w 564"/>
                <a:gd name="T61" fmla="*/ 0 h 648"/>
                <a:gd name="T62" fmla="*/ 0 w 564"/>
                <a:gd name="T63" fmla="*/ 0 h 648"/>
                <a:gd name="T64" fmla="*/ 0 w 564"/>
                <a:gd name="T65" fmla="*/ 0 h 648"/>
                <a:gd name="T66" fmla="*/ 0 w 564"/>
                <a:gd name="T67" fmla="*/ 0 h 648"/>
                <a:gd name="T68" fmla="*/ 0 w 564"/>
                <a:gd name="T69" fmla="*/ 0 h 648"/>
                <a:gd name="T70" fmla="*/ 0 w 564"/>
                <a:gd name="T71" fmla="*/ 0 h 648"/>
                <a:gd name="T72" fmla="*/ 0 w 564"/>
                <a:gd name="T73" fmla="*/ 0 h 648"/>
                <a:gd name="T74" fmla="*/ 0 w 564"/>
                <a:gd name="T75" fmla="*/ 0 h 648"/>
                <a:gd name="T76" fmla="*/ 0 w 564"/>
                <a:gd name="T77" fmla="*/ 0 h 648"/>
                <a:gd name="T78" fmla="*/ 0 w 564"/>
                <a:gd name="T79" fmla="*/ 0 h 648"/>
                <a:gd name="T80" fmla="*/ 0 w 564"/>
                <a:gd name="T81" fmla="*/ 0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7"/>
            <p:cNvSpPr>
              <a:spLocks/>
            </p:cNvSpPr>
            <p:nvPr/>
          </p:nvSpPr>
          <p:spPr bwMode="auto">
            <a:xfrm>
              <a:off x="742" y="1092"/>
              <a:ext cx="38" cy="53"/>
            </a:xfrm>
            <a:custGeom>
              <a:avLst/>
              <a:gdLst>
                <a:gd name="T0" fmla="*/ 0 w 310"/>
                <a:gd name="T1" fmla="*/ 0 h 426"/>
                <a:gd name="T2" fmla="*/ 0 w 310"/>
                <a:gd name="T3" fmla="*/ 0 h 426"/>
                <a:gd name="T4" fmla="*/ 0 w 310"/>
                <a:gd name="T5" fmla="*/ 0 h 426"/>
                <a:gd name="T6" fmla="*/ 0 w 310"/>
                <a:gd name="T7" fmla="*/ 0 h 426"/>
                <a:gd name="T8" fmla="*/ 0 w 310"/>
                <a:gd name="T9" fmla="*/ 0 h 426"/>
                <a:gd name="T10" fmla="*/ 0 w 310"/>
                <a:gd name="T11" fmla="*/ 0 h 426"/>
                <a:gd name="T12" fmla="*/ 0 w 310"/>
                <a:gd name="T13" fmla="*/ 0 h 426"/>
                <a:gd name="T14" fmla="*/ 0 w 310"/>
                <a:gd name="T15" fmla="*/ 0 h 426"/>
                <a:gd name="T16" fmla="*/ 0 w 310"/>
                <a:gd name="T17" fmla="*/ 0 h 426"/>
                <a:gd name="T18" fmla="*/ 0 w 310"/>
                <a:gd name="T19" fmla="*/ 0 h 426"/>
                <a:gd name="T20" fmla="*/ 0 w 310"/>
                <a:gd name="T21" fmla="*/ 0 h 426"/>
                <a:gd name="T22" fmla="*/ 0 w 310"/>
                <a:gd name="T23" fmla="*/ 0 h 426"/>
                <a:gd name="T24" fmla="*/ 0 w 310"/>
                <a:gd name="T25" fmla="*/ 0 h 426"/>
                <a:gd name="T26" fmla="*/ 0 w 310"/>
                <a:gd name="T27" fmla="*/ 0 h 426"/>
                <a:gd name="T28" fmla="*/ 0 w 310"/>
                <a:gd name="T29" fmla="*/ 0 h 426"/>
                <a:gd name="T30" fmla="*/ 0 w 310"/>
                <a:gd name="T31" fmla="*/ 0 h 426"/>
                <a:gd name="T32" fmla="*/ 0 w 310"/>
                <a:gd name="T33" fmla="*/ 0 h 426"/>
                <a:gd name="T34" fmla="*/ 0 w 310"/>
                <a:gd name="T35" fmla="*/ 0 h 426"/>
                <a:gd name="T36" fmla="*/ 0 w 310"/>
                <a:gd name="T37" fmla="*/ 0 h 426"/>
                <a:gd name="T38" fmla="*/ 0 w 310"/>
                <a:gd name="T39" fmla="*/ 0 h 426"/>
                <a:gd name="T40" fmla="*/ 0 w 310"/>
                <a:gd name="T41" fmla="*/ 0 h 426"/>
                <a:gd name="T42" fmla="*/ 0 w 310"/>
                <a:gd name="T43" fmla="*/ 0 h 426"/>
                <a:gd name="T44" fmla="*/ 0 w 310"/>
                <a:gd name="T45" fmla="*/ 0 h 426"/>
                <a:gd name="T46" fmla="*/ 0 w 310"/>
                <a:gd name="T47" fmla="*/ 0 h 426"/>
                <a:gd name="T48" fmla="*/ 0 w 310"/>
                <a:gd name="T49" fmla="*/ 0 h 426"/>
                <a:gd name="T50" fmla="*/ 0 w 310"/>
                <a:gd name="T51" fmla="*/ 0 h 426"/>
                <a:gd name="T52" fmla="*/ 0 w 310"/>
                <a:gd name="T53" fmla="*/ 0 h 426"/>
                <a:gd name="T54" fmla="*/ 0 w 310"/>
                <a:gd name="T55" fmla="*/ 0 h 426"/>
                <a:gd name="T56" fmla="*/ 0 w 310"/>
                <a:gd name="T57" fmla="*/ 0 h 426"/>
                <a:gd name="T58" fmla="*/ 0 w 310"/>
                <a:gd name="T59" fmla="*/ 0 h 426"/>
                <a:gd name="T60" fmla="*/ 0 w 310"/>
                <a:gd name="T61" fmla="*/ 0 h 426"/>
                <a:gd name="T62" fmla="*/ 0 w 310"/>
                <a:gd name="T63" fmla="*/ 0 h 426"/>
                <a:gd name="T64" fmla="*/ 0 w 310"/>
                <a:gd name="T65" fmla="*/ 0 h 426"/>
                <a:gd name="T66" fmla="*/ 0 w 310"/>
                <a:gd name="T67" fmla="*/ 0 h 426"/>
                <a:gd name="T68" fmla="*/ 0 w 310"/>
                <a:gd name="T69" fmla="*/ 0 h 426"/>
                <a:gd name="T70" fmla="*/ 0 w 310"/>
                <a:gd name="T71" fmla="*/ 0 h 426"/>
                <a:gd name="T72" fmla="*/ 0 w 310"/>
                <a:gd name="T73" fmla="*/ 0 h 426"/>
                <a:gd name="T74" fmla="*/ 0 w 310"/>
                <a:gd name="T75" fmla="*/ 0 h 426"/>
                <a:gd name="T76" fmla="*/ 0 w 310"/>
                <a:gd name="T77" fmla="*/ 0 h 426"/>
                <a:gd name="T78" fmla="*/ 0 w 310"/>
                <a:gd name="T79" fmla="*/ 0 h 426"/>
                <a:gd name="T80" fmla="*/ 0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88"/>
            <p:cNvSpPr>
              <a:spLocks noEditPoints="1"/>
            </p:cNvSpPr>
            <p:nvPr/>
          </p:nvSpPr>
          <p:spPr bwMode="auto">
            <a:xfrm>
              <a:off x="776" y="1102"/>
              <a:ext cx="44" cy="46"/>
            </a:xfrm>
            <a:custGeom>
              <a:avLst/>
              <a:gdLst>
                <a:gd name="T0" fmla="*/ 0 w 347"/>
                <a:gd name="T1" fmla="*/ 0 h 368"/>
                <a:gd name="T2" fmla="*/ 0 w 347"/>
                <a:gd name="T3" fmla="*/ 0 h 368"/>
                <a:gd name="T4" fmla="*/ 0 w 347"/>
                <a:gd name="T5" fmla="*/ 0 h 368"/>
                <a:gd name="T6" fmla="*/ 0 w 347"/>
                <a:gd name="T7" fmla="*/ 0 h 368"/>
                <a:gd name="T8" fmla="*/ 0 w 347"/>
                <a:gd name="T9" fmla="*/ 0 h 368"/>
                <a:gd name="T10" fmla="*/ 0 w 347"/>
                <a:gd name="T11" fmla="*/ 0 h 368"/>
                <a:gd name="T12" fmla="*/ 0 w 347"/>
                <a:gd name="T13" fmla="*/ 0 h 368"/>
                <a:gd name="T14" fmla="*/ 0 w 347"/>
                <a:gd name="T15" fmla="*/ 0 h 368"/>
                <a:gd name="T16" fmla="*/ 0 w 347"/>
                <a:gd name="T17" fmla="*/ 0 h 368"/>
                <a:gd name="T18" fmla="*/ 0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89"/>
            <p:cNvSpPr>
              <a:spLocks/>
            </p:cNvSpPr>
            <p:nvPr/>
          </p:nvSpPr>
          <p:spPr bwMode="auto">
            <a:xfrm>
              <a:off x="790" y="1152"/>
              <a:ext cx="18" cy="25"/>
            </a:xfrm>
            <a:custGeom>
              <a:avLst/>
              <a:gdLst>
                <a:gd name="T0" fmla="*/ 0 w 142"/>
                <a:gd name="T1" fmla="*/ 0 h 201"/>
                <a:gd name="T2" fmla="*/ 0 w 142"/>
                <a:gd name="T3" fmla="*/ 0 h 201"/>
                <a:gd name="T4" fmla="*/ 0 w 142"/>
                <a:gd name="T5" fmla="*/ 0 h 201"/>
                <a:gd name="T6" fmla="*/ 0 w 142"/>
                <a:gd name="T7" fmla="*/ 0 h 201"/>
                <a:gd name="T8" fmla="*/ 0 w 142"/>
                <a:gd name="T9" fmla="*/ 0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90"/>
            <p:cNvSpPr>
              <a:spLocks/>
            </p:cNvSpPr>
            <p:nvPr/>
          </p:nvSpPr>
          <p:spPr bwMode="auto">
            <a:xfrm>
              <a:off x="737" y="1149"/>
              <a:ext cx="50" cy="22"/>
            </a:xfrm>
            <a:custGeom>
              <a:avLst/>
              <a:gdLst>
                <a:gd name="T0" fmla="*/ 0 w 407"/>
                <a:gd name="T1" fmla="*/ 0 h 177"/>
                <a:gd name="T2" fmla="*/ 0 w 407"/>
                <a:gd name="T3" fmla="*/ 0 h 177"/>
                <a:gd name="T4" fmla="*/ 0 w 407"/>
                <a:gd name="T5" fmla="*/ 0 h 177"/>
                <a:gd name="T6" fmla="*/ 0 w 407"/>
                <a:gd name="T7" fmla="*/ 0 h 177"/>
                <a:gd name="T8" fmla="*/ 0 w 407"/>
                <a:gd name="T9" fmla="*/ 0 h 177"/>
                <a:gd name="T10" fmla="*/ 0 w 407"/>
                <a:gd name="T11" fmla="*/ 0 h 177"/>
                <a:gd name="T12" fmla="*/ 0 w 407"/>
                <a:gd name="T13" fmla="*/ 0 h 177"/>
                <a:gd name="T14" fmla="*/ 0 w 407"/>
                <a:gd name="T15" fmla="*/ 0 h 177"/>
                <a:gd name="T16" fmla="*/ 0 w 407"/>
                <a:gd name="T17" fmla="*/ 0 h 177"/>
                <a:gd name="T18" fmla="*/ 0 w 407"/>
                <a:gd name="T19" fmla="*/ 0 h 177"/>
                <a:gd name="T20" fmla="*/ 0 w 407"/>
                <a:gd name="T21" fmla="*/ 0 h 177"/>
                <a:gd name="T22" fmla="*/ 0 w 407"/>
                <a:gd name="T23" fmla="*/ 0 h 177"/>
                <a:gd name="T24" fmla="*/ 0 w 407"/>
                <a:gd name="T25" fmla="*/ 0 h 177"/>
                <a:gd name="T26" fmla="*/ 0 w 407"/>
                <a:gd name="T27" fmla="*/ 0 h 177"/>
                <a:gd name="T28" fmla="*/ 0 w 407"/>
                <a:gd name="T29" fmla="*/ 0 h 177"/>
                <a:gd name="T30" fmla="*/ 0 w 407"/>
                <a:gd name="T31" fmla="*/ 0 h 177"/>
                <a:gd name="T32" fmla="*/ 0 w 407"/>
                <a:gd name="T33" fmla="*/ 0 h 177"/>
                <a:gd name="T34" fmla="*/ 0 w 407"/>
                <a:gd name="T35" fmla="*/ 0 h 177"/>
                <a:gd name="T36" fmla="*/ 0 w 407"/>
                <a:gd name="T37" fmla="*/ 0 h 177"/>
                <a:gd name="T38" fmla="*/ 0 w 407"/>
                <a:gd name="T39" fmla="*/ 0 h 177"/>
                <a:gd name="T40" fmla="*/ 0 w 407"/>
                <a:gd name="T41" fmla="*/ 0 h 177"/>
                <a:gd name="T42" fmla="*/ 0 w 407"/>
                <a:gd name="T43" fmla="*/ 0 h 177"/>
                <a:gd name="T44" fmla="*/ 0 w 407"/>
                <a:gd name="T45" fmla="*/ 0 h 177"/>
                <a:gd name="T46" fmla="*/ 0 w 407"/>
                <a:gd name="T47" fmla="*/ 0 h 177"/>
                <a:gd name="T48" fmla="*/ 0 w 407"/>
                <a:gd name="T49" fmla="*/ 0 h 177"/>
                <a:gd name="T50" fmla="*/ 0 w 407"/>
                <a:gd name="T51" fmla="*/ 0 h 177"/>
                <a:gd name="T52" fmla="*/ 0 w 407"/>
                <a:gd name="T53" fmla="*/ 0 h 177"/>
                <a:gd name="T54" fmla="*/ 0 w 407"/>
                <a:gd name="T55" fmla="*/ 0 h 177"/>
                <a:gd name="T56" fmla="*/ 0 w 407"/>
                <a:gd name="T57" fmla="*/ 0 h 177"/>
                <a:gd name="T58" fmla="*/ 0 w 407"/>
                <a:gd name="T59" fmla="*/ 0 h 177"/>
                <a:gd name="T60" fmla="*/ 0 w 407"/>
                <a:gd name="T61" fmla="*/ 0 h 177"/>
                <a:gd name="T62" fmla="*/ 0 w 407"/>
                <a:gd name="T63" fmla="*/ 0 h 177"/>
                <a:gd name="T64" fmla="*/ 0 w 407"/>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1"/>
            <p:cNvSpPr>
              <a:spLocks/>
            </p:cNvSpPr>
            <p:nvPr/>
          </p:nvSpPr>
          <p:spPr bwMode="auto">
            <a:xfrm>
              <a:off x="993" y="904"/>
              <a:ext cx="334" cy="259"/>
            </a:xfrm>
            <a:custGeom>
              <a:avLst/>
              <a:gdLst>
                <a:gd name="T0" fmla="*/ 0 w 2677"/>
                <a:gd name="T1" fmla="*/ 0 h 2067"/>
                <a:gd name="T2" fmla="*/ 0 w 2677"/>
                <a:gd name="T3" fmla="*/ 0 h 2067"/>
                <a:gd name="T4" fmla="*/ 0 w 2677"/>
                <a:gd name="T5" fmla="*/ 0 h 2067"/>
                <a:gd name="T6" fmla="*/ 0 w 2677"/>
                <a:gd name="T7" fmla="*/ 0 h 2067"/>
                <a:gd name="T8" fmla="*/ 0 w 2677"/>
                <a:gd name="T9" fmla="*/ 0 h 2067"/>
                <a:gd name="T10" fmla="*/ 0 w 2677"/>
                <a:gd name="T11" fmla="*/ 0 h 2067"/>
                <a:gd name="T12" fmla="*/ 0 w 2677"/>
                <a:gd name="T13" fmla="*/ 0 h 2067"/>
                <a:gd name="T14" fmla="*/ 0 w 2677"/>
                <a:gd name="T15" fmla="*/ 0 h 2067"/>
                <a:gd name="T16" fmla="*/ 0 w 2677"/>
                <a:gd name="T17" fmla="*/ 0 h 2067"/>
                <a:gd name="T18" fmla="*/ 0 w 2677"/>
                <a:gd name="T19" fmla="*/ 0 h 2067"/>
                <a:gd name="T20" fmla="*/ 0 w 2677"/>
                <a:gd name="T21" fmla="*/ 0 h 2067"/>
                <a:gd name="T22" fmla="*/ 0 w 2677"/>
                <a:gd name="T23" fmla="*/ 0 h 2067"/>
                <a:gd name="T24" fmla="*/ 0 w 2677"/>
                <a:gd name="T25" fmla="*/ 0 h 2067"/>
                <a:gd name="T26" fmla="*/ 0 w 2677"/>
                <a:gd name="T27" fmla="*/ 0 h 2067"/>
                <a:gd name="T28" fmla="*/ 0 w 2677"/>
                <a:gd name="T29" fmla="*/ 0 h 2067"/>
                <a:gd name="T30" fmla="*/ 0 w 2677"/>
                <a:gd name="T31" fmla="*/ 0 h 2067"/>
                <a:gd name="T32" fmla="*/ 0 w 2677"/>
                <a:gd name="T33" fmla="*/ 0 h 2067"/>
                <a:gd name="T34" fmla="*/ 0 w 2677"/>
                <a:gd name="T35" fmla="*/ 0 h 2067"/>
                <a:gd name="T36" fmla="*/ 0 w 2677"/>
                <a:gd name="T37" fmla="*/ 0 h 2067"/>
                <a:gd name="T38" fmla="*/ 0 w 2677"/>
                <a:gd name="T39" fmla="*/ 0 h 2067"/>
                <a:gd name="T40" fmla="*/ 0 w 2677"/>
                <a:gd name="T41" fmla="*/ 0 h 2067"/>
                <a:gd name="T42" fmla="*/ 0 w 2677"/>
                <a:gd name="T43" fmla="*/ 0 h 2067"/>
                <a:gd name="T44" fmla="*/ 0 w 2677"/>
                <a:gd name="T45" fmla="*/ 0 h 2067"/>
                <a:gd name="T46" fmla="*/ 0 w 2677"/>
                <a:gd name="T47" fmla="*/ 0 h 2067"/>
                <a:gd name="T48" fmla="*/ 0 w 2677"/>
                <a:gd name="T49" fmla="*/ 0 h 2067"/>
                <a:gd name="T50" fmla="*/ 0 w 2677"/>
                <a:gd name="T51" fmla="*/ 0 h 2067"/>
                <a:gd name="T52" fmla="*/ 0 w 2677"/>
                <a:gd name="T53" fmla="*/ 0 h 2067"/>
                <a:gd name="T54" fmla="*/ 0 w 2677"/>
                <a:gd name="T55" fmla="*/ 0 h 2067"/>
                <a:gd name="T56" fmla="*/ 0 w 2677"/>
                <a:gd name="T57" fmla="*/ 0 h 2067"/>
                <a:gd name="T58" fmla="*/ 0 w 2677"/>
                <a:gd name="T59" fmla="*/ 0 h 2067"/>
                <a:gd name="T60" fmla="*/ 0 w 2677"/>
                <a:gd name="T61" fmla="*/ 0 h 2067"/>
                <a:gd name="T62" fmla="*/ 0 w 2677"/>
                <a:gd name="T63" fmla="*/ 0 h 2067"/>
                <a:gd name="T64" fmla="*/ 0 w 2677"/>
                <a:gd name="T65" fmla="*/ 0 h 2067"/>
                <a:gd name="T66" fmla="*/ 0 w 2677"/>
                <a:gd name="T67" fmla="*/ 0 h 2067"/>
                <a:gd name="T68" fmla="*/ 0 w 2677"/>
                <a:gd name="T69" fmla="*/ 0 h 2067"/>
                <a:gd name="T70" fmla="*/ 0 w 2677"/>
                <a:gd name="T71" fmla="*/ 0 h 2067"/>
                <a:gd name="T72" fmla="*/ 0 w 2677"/>
                <a:gd name="T73" fmla="*/ 0 h 2067"/>
                <a:gd name="T74" fmla="*/ 0 w 2677"/>
                <a:gd name="T75" fmla="*/ 0 h 2067"/>
                <a:gd name="T76" fmla="*/ 0 w 2677"/>
                <a:gd name="T77" fmla="*/ 0 h 2067"/>
                <a:gd name="T78" fmla="*/ 0 w 2677"/>
                <a:gd name="T79" fmla="*/ 0 h 2067"/>
                <a:gd name="T80" fmla="*/ 0 w 2677"/>
                <a:gd name="T81" fmla="*/ 0 h 2067"/>
                <a:gd name="T82" fmla="*/ 0 w 2677"/>
                <a:gd name="T83" fmla="*/ 0 h 2067"/>
                <a:gd name="T84" fmla="*/ 0 w 2677"/>
                <a:gd name="T85" fmla="*/ 0 h 2067"/>
                <a:gd name="T86" fmla="*/ 0 w 2677"/>
                <a:gd name="T87" fmla="*/ 0 h 2067"/>
                <a:gd name="T88" fmla="*/ 0 w 2677"/>
                <a:gd name="T89" fmla="*/ 0 h 2067"/>
                <a:gd name="T90" fmla="*/ 0 w 2677"/>
                <a:gd name="T91" fmla="*/ 0 h 2067"/>
                <a:gd name="T92" fmla="*/ 0 w 2677"/>
                <a:gd name="T93" fmla="*/ 0 h 2067"/>
                <a:gd name="T94" fmla="*/ 0 w 2677"/>
                <a:gd name="T95" fmla="*/ 0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5" name="Date Placeholder 3"/>
          <p:cNvSpPr>
            <a:spLocks noGrp="1"/>
          </p:cNvSpPr>
          <p:nvPr>
            <p:ph type="dt" sz="half" idx="10"/>
          </p:nvPr>
        </p:nvSpPr>
        <p:spPr/>
        <p:txBody>
          <a:bodyPr/>
          <a:lstStyle>
            <a:lvl1pPr>
              <a:defRPr/>
            </a:lvl1pPr>
          </a:lstStyle>
          <a:p>
            <a:r>
              <a:rPr lang="en-US"/>
              <a:t>4-5 Sep 2018</a:t>
            </a:r>
          </a:p>
        </p:txBody>
      </p:sp>
      <p:sp>
        <p:nvSpPr>
          <p:cNvPr id="96" name="Footer Placeholder 4"/>
          <p:cNvSpPr>
            <a:spLocks noGrp="1"/>
          </p:cNvSpPr>
          <p:nvPr>
            <p:ph type="ftr" sz="quarter" idx="11"/>
          </p:nvPr>
        </p:nvSpPr>
        <p:spPr/>
        <p:txBody>
          <a:bodyPr/>
          <a:lstStyle>
            <a:lvl1pPr>
              <a:defRPr/>
            </a:lvl1pPr>
          </a:lstStyle>
          <a:p>
            <a:r>
              <a:rPr lang="en-US"/>
              <a:t>ICAO WRC-19 Positions</a:t>
            </a:r>
          </a:p>
        </p:txBody>
      </p:sp>
      <p:sp>
        <p:nvSpPr>
          <p:cNvPr id="97"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274035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9"/>
          <p:cNvSpPr/>
          <p:nvPr/>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le 1"/>
          <p:cNvSpPr>
            <a:spLocks noGrp="1"/>
          </p:cNvSpPr>
          <p:nvPr>
            <p:ph type="title"/>
          </p:nvPr>
        </p:nvSpPr>
        <p:spPr/>
        <p:txBody>
          <a:bodyPr/>
          <a:lstStyle>
            <a:lvl1pPr marL="320040" algn="l">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6BD04347-F16A-4DA3-B01E-EE22E2322B01}" type="slidenum">
              <a:rPr lang="en-US" smtClean="0"/>
              <a:t>‹#›</a:t>
            </a:fld>
            <a:endParaRPr lang="en-US"/>
          </a:p>
        </p:txBody>
      </p:sp>
      <p:sp>
        <p:nvSpPr>
          <p:cNvPr id="6" name="Date Placeholder 3"/>
          <p:cNvSpPr>
            <a:spLocks noGrp="1"/>
          </p:cNvSpPr>
          <p:nvPr>
            <p:ph type="dt" sz="half" idx="11"/>
          </p:nvPr>
        </p:nvSpPr>
        <p:spPr/>
        <p:txBody>
          <a:bodyPr/>
          <a:lstStyle>
            <a:lvl1pPr>
              <a:defRPr/>
            </a:lvl1pPr>
          </a:lstStyle>
          <a:p>
            <a:r>
              <a:rPr lang="en-US"/>
              <a:t>4-5 Sep 2018</a:t>
            </a:r>
          </a:p>
        </p:txBody>
      </p:sp>
      <p:sp>
        <p:nvSpPr>
          <p:cNvPr id="7" name="Footer Placeholder 4"/>
          <p:cNvSpPr>
            <a:spLocks noGrp="1"/>
          </p:cNvSpPr>
          <p:nvPr>
            <p:ph type="ftr" sz="quarter" idx="12"/>
          </p:nvPr>
        </p:nvSpPr>
        <p:spPr/>
        <p:txBody>
          <a:bodyPr/>
          <a:lstStyle>
            <a:lvl1pPr>
              <a:defRPr/>
            </a:lvl1pPr>
          </a:lstStyle>
          <a:p>
            <a:r>
              <a:rPr lang="en-US"/>
              <a:t>ICAO WRC-19 Positions</a:t>
            </a:r>
          </a:p>
        </p:txBody>
      </p:sp>
    </p:spTree>
    <p:extLst>
      <p:ext uri="{BB962C8B-B14F-4D97-AF65-F5344CB8AC3E}">
        <p14:creationId xmlns:p14="http://schemas.microsoft.com/office/powerpoint/2010/main" val="350109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4" name="Rectangle 99"/>
          <p:cNvSpPr/>
          <p:nvPr/>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nvGrpSpPr>
          <p:cNvPr id="6" name="Group 2"/>
          <p:cNvGrpSpPr>
            <a:grpSpLocks noChangeAspect="1"/>
          </p:cNvGrpSpPr>
          <p:nvPr/>
        </p:nvGrpSpPr>
        <p:grpSpPr bwMode="auto">
          <a:xfrm>
            <a:off x="7924800" y="5029201"/>
            <a:ext cx="411480" cy="337185"/>
            <a:chOff x="240" y="144"/>
            <a:chExt cx="1296" cy="1062"/>
          </a:xfrm>
          <a:solidFill>
            <a:srgbClr val="E4EDF8"/>
          </a:solidFill>
        </p:grpSpPr>
        <p:sp>
          <p:nvSpPr>
            <p:cNvPr id="7"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 rtlCol="0" anchor="ctr">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6" name="Date Placeholder 3"/>
          <p:cNvSpPr>
            <a:spLocks noGrp="1"/>
          </p:cNvSpPr>
          <p:nvPr>
            <p:ph type="dt" sz="half" idx="10"/>
          </p:nvPr>
        </p:nvSpPr>
        <p:spPr/>
        <p:txBody>
          <a:bodyPr/>
          <a:lstStyle>
            <a:lvl1pPr>
              <a:defRPr>
                <a:solidFill>
                  <a:srgbClr val="00153E"/>
                </a:solidFill>
              </a:defRPr>
            </a:lvl1pPr>
          </a:lstStyle>
          <a:p>
            <a:r>
              <a:rPr lang="en-US"/>
              <a:t>4-5 Sep 2018</a:t>
            </a:r>
          </a:p>
        </p:txBody>
      </p:sp>
      <p:sp>
        <p:nvSpPr>
          <p:cNvPr id="97" name="Footer Placeholder 4"/>
          <p:cNvSpPr>
            <a:spLocks noGrp="1"/>
          </p:cNvSpPr>
          <p:nvPr>
            <p:ph type="ftr" sz="quarter" idx="11"/>
          </p:nvPr>
        </p:nvSpPr>
        <p:spPr/>
        <p:txBody>
          <a:bodyPr/>
          <a:lstStyle>
            <a:lvl1pPr>
              <a:defRPr>
                <a:solidFill>
                  <a:srgbClr val="00153E"/>
                </a:solidFill>
              </a:defRPr>
            </a:lvl1pPr>
          </a:lstStyle>
          <a:p>
            <a:r>
              <a:rPr lang="en-US"/>
              <a:t>ICAO WRC-19 Positions</a:t>
            </a:r>
          </a:p>
        </p:txBody>
      </p:sp>
      <p:sp>
        <p:nvSpPr>
          <p:cNvPr id="98" name="Slide Number Placeholder 5"/>
          <p:cNvSpPr>
            <a:spLocks noGrp="1"/>
          </p:cNvSpPr>
          <p:nvPr>
            <p:ph type="sldNum" sz="quarter" idx="12"/>
          </p:nvPr>
        </p:nvSpPr>
        <p:spPr/>
        <p:txBody>
          <a:bodyPr/>
          <a:lstStyle>
            <a:lvl1pPr>
              <a:defRPr>
                <a:solidFill>
                  <a:srgbClr val="00153E"/>
                </a:solidFill>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131999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spTree>
      <p:nvGrpSpPr>
        <p:cNvPr id="1" name=""/>
        <p:cNvGrpSpPr/>
        <p:nvPr/>
      </p:nvGrpSpPr>
      <p:grpSpPr>
        <a:xfrm>
          <a:off x="0" y="0"/>
          <a:ext cx="0" cy="0"/>
          <a:chOff x="0" y="0"/>
          <a:chExt cx="0" cy="0"/>
        </a:xfrm>
      </p:grpSpPr>
      <p:pic>
        <p:nvPicPr>
          <p:cNvPr id="4" name="Picture 99" descr="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noChangeAspect="1"/>
          </p:cNvGrpSpPr>
          <p:nvPr/>
        </p:nvGrpSpPr>
        <p:grpSpPr bwMode="auto">
          <a:xfrm>
            <a:off x="7924800" y="5029201"/>
            <a:ext cx="411480" cy="337185"/>
            <a:chOff x="240" y="144"/>
            <a:chExt cx="1296" cy="1062"/>
          </a:xfrm>
          <a:solidFill>
            <a:srgbClr val="E4EDF8"/>
          </a:solidFill>
        </p:grpSpPr>
        <p:sp>
          <p:nvSpPr>
            <p:cNvPr id="7"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2"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3"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4"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5"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3"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2"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4"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9"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0"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1"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2"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3"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5"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6"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7"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8"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9"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0"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1"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2"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3"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4"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5"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6"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7"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8"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9"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0"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1"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2"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3"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4"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5"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 rtlCol="0" anchor="ctr">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6" name="Date Placeholder 3"/>
          <p:cNvSpPr>
            <a:spLocks noGrp="1"/>
          </p:cNvSpPr>
          <p:nvPr>
            <p:ph type="dt" sz="half" idx="10"/>
          </p:nvPr>
        </p:nvSpPr>
        <p:spPr/>
        <p:txBody>
          <a:bodyPr/>
          <a:lstStyle>
            <a:lvl1pPr>
              <a:defRPr>
                <a:solidFill>
                  <a:schemeClr val="bg1"/>
                </a:solidFill>
              </a:defRPr>
            </a:lvl1pPr>
          </a:lstStyle>
          <a:p>
            <a:r>
              <a:rPr lang="en-US"/>
              <a:t>4-5 Sep 2018</a:t>
            </a:r>
          </a:p>
        </p:txBody>
      </p:sp>
      <p:sp>
        <p:nvSpPr>
          <p:cNvPr id="97" name="Footer Placeholder 4"/>
          <p:cNvSpPr>
            <a:spLocks noGrp="1"/>
          </p:cNvSpPr>
          <p:nvPr>
            <p:ph type="ftr" sz="quarter" idx="11"/>
          </p:nvPr>
        </p:nvSpPr>
        <p:spPr/>
        <p:txBody>
          <a:bodyPr/>
          <a:lstStyle>
            <a:lvl1pPr>
              <a:defRPr>
                <a:solidFill>
                  <a:schemeClr val="bg1"/>
                </a:solidFill>
              </a:defRPr>
            </a:lvl1pPr>
          </a:lstStyle>
          <a:p>
            <a:r>
              <a:rPr lang="en-US"/>
              <a:t>ICAO WRC-19 Positions</a:t>
            </a:r>
          </a:p>
        </p:txBody>
      </p:sp>
      <p:sp>
        <p:nvSpPr>
          <p:cNvPr id="98"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422868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t>4-5 Sep 2018</a:t>
            </a:r>
          </a:p>
        </p:txBody>
      </p:sp>
      <p:sp>
        <p:nvSpPr>
          <p:cNvPr id="6" name="Footer Placeholder 4"/>
          <p:cNvSpPr>
            <a:spLocks noGrp="1"/>
          </p:cNvSpPr>
          <p:nvPr>
            <p:ph type="ftr" sz="quarter" idx="11"/>
          </p:nvPr>
        </p:nvSpPr>
        <p:spPr/>
        <p:txBody>
          <a:bodyPr/>
          <a:lstStyle>
            <a:lvl1pPr>
              <a:defRPr/>
            </a:lvl1pPr>
          </a:lstStyle>
          <a:p>
            <a:r>
              <a:rPr lang="en-US"/>
              <a:t>ICAO WRC-19 Positions</a:t>
            </a:r>
          </a:p>
        </p:txBody>
      </p:sp>
      <p:sp>
        <p:nvSpPr>
          <p:cNvPr id="7"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75651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t>4-5 Sep 2018</a:t>
            </a:r>
          </a:p>
        </p:txBody>
      </p:sp>
      <p:sp>
        <p:nvSpPr>
          <p:cNvPr id="8" name="Footer Placeholder 4"/>
          <p:cNvSpPr>
            <a:spLocks noGrp="1"/>
          </p:cNvSpPr>
          <p:nvPr>
            <p:ph type="ftr" sz="quarter" idx="11"/>
          </p:nvPr>
        </p:nvSpPr>
        <p:spPr/>
        <p:txBody>
          <a:bodyPr/>
          <a:lstStyle>
            <a:lvl1pPr>
              <a:defRPr/>
            </a:lvl1pPr>
          </a:lstStyle>
          <a:p>
            <a:r>
              <a:rPr lang="en-US"/>
              <a:t>ICAO WRC-19 Positions</a:t>
            </a:r>
          </a:p>
        </p:txBody>
      </p:sp>
      <p:sp>
        <p:nvSpPr>
          <p:cNvPr id="9" name="Slide Number Placeholder 5"/>
          <p:cNvSpPr>
            <a:spLocks noGrp="1"/>
          </p:cNvSpPr>
          <p:nvPr>
            <p:ph type="sldNum" sz="quarter" idx="12"/>
          </p:nvPr>
        </p:nvSpPr>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152237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99"/>
          <p:cNvSpPr/>
          <p:nvPr/>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a:xfrm>
            <a:off x="1143000" y="6629400"/>
            <a:ext cx="6858000" cy="228600"/>
          </a:xfrm>
        </p:spPr>
        <p:txBody>
          <a:bodyPr/>
          <a:lstStyle>
            <a:lvl1pPr>
              <a:defRPr/>
            </a:lvl1pPr>
          </a:lstStyle>
          <a:p>
            <a:r>
              <a:rPr lang="en-US"/>
              <a:t>ICAO WRC-19 Positions</a:t>
            </a:r>
          </a:p>
        </p:txBody>
      </p:sp>
      <p:sp>
        <p:nvSpPr>
          <p:cNvPr id="5" name="Slide Number Placeholder 4"/>
          <p:cNvSpPr>
            <a:spLocks noGrp="1"/>
          </p:cNvSpPr>
          <p:nvPr>
            <p:ph type="sldNum" sz="quarter" idx="11"/>
          </p:nvPr>
        </p:nvSpPr>
        <p:spPr>
          <a:xfrm>
            <a:off x="8001000" y="6629400"/>
            <a:ext cx="1143000" cy="228600"/>
          </a:xfrm>
        </p:spPr>
        <p:txBody>
          <a:bodyPr/>
          <a:lstStyle>
            <a:lvl1pPr>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169673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2" name="Picture 99" descr="WhiteBottomBorder.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solidFill>
                  <a:srgbClr val="00153E"/>
                </a:solidFill>
              </a:defRPr>
            </a:lvl1pPr>
          </a:lstStyle>
          <a:p>
            <a:r>
              <a:rPr lang="en-US"/>
              <a:t>4-5 Sep 2018</a:t>
            </a:r>
          </a:p>
        </p:txBody>
      </p:sp>
      <p:sp>
        <p:nvSpPr>
          <p:cNvPr id="4" name="Footer Placeholder 2"/>
          <p:cNvSpPr>
            <a:spLocks noGrp="1"/>
          </p:cNvSpPr>
          <p:nvPr>
            <p:ph type="ftr" sz="quarter" idx="11"/>
          </p:nvPr>
        </p:nvSpPr>
        <p:spPr/>
        <p:txBody>
          <a:bodyPr/>
          <a:lstStyle>
            <a:lvl1pPr>
              <a:defRPr>
                <a:solidFill>
                  <a:srgbClr val="00153E"/>
                </a:solidFill>
              </a:defRPr>
            </a:lvl1pPr>
          </a:lstStyle>
          <a:p>
            <a:r>
              <a:rPr lang="en-US"/>
              <a:t>ICAO WRC-19 Positions</a:t>
            </a:r>
          </a:p>
        </p:txBody>
      </p:sp>
      <p:sp>
        <p:nvSpPr>
          <p:cNvPr id="5" name="Slide Number Placeholder 3"/>
          <p:cNvSpPr>
            <a:spLocks noGrp="1"/>
          </p:cNvSpPr>
          <p:nvPr>
            <p:ph type="sldNum" sz="quarter" idx="12"/>
          </p:nvPr>
        </p:nvSpPr>
        <p:spPr/>
        <p:txBody>
          <a:bodyPr/>
          <a:lstStyle>
            <a:lvl1pPr>
              <a:defRPr>
                <a:solidFill>
                  <a:srgbClr val="00153E"/>
                </a:solidFill>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209499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32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8" descr="BottomBorder.png"/>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0" y="6615113"/>
            <a:ext cx="9144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grpSp>
        <p:nvGrpSpPr>
          <p:cNvPr id="1028" name="Group 2"/>
          <p:cNvGrpSpPr>
            <a:grpSpLocks noChangeAspect="1"/>
          </p:cNvGrpSpPr>
          <p:nvPr/>
        </p:nvGrpSpPr>
        <p:grpSpPr bwMode="auto">
          <a:xfrm>
            <a:off x="7875588" y="114300"/>
            <a:ext cx="1116012" cy="914400"/>
            <a:chOff x="240" y="144"/>
            <a:chExt cx="1296" cy="1062"/>
          </a:xfrm>
        </p:grpSpPr>
        <p:sp>
          <p:nvSpPr>
            <p:cNvPr id="1034" name="Freeform 3"/>
            <p:cNvSpPr>
              <a:spLocks/>
            </p:cNvSpPr>
            <p:nvPr/>
          </p:nvSpPr>
          <p:spPr bwMode="auto">
            <a:xfrm>
              <a:off x="420" y="425"/>
              <a:ext cx="74" cy="42"/>
            </a:xfrm>
            <a:custGeom>
              <a:avLst/>
              <a:gdLst>
                <a:gd name="T0" fmla="*/ 0 w 592"/>
                <a:gd name="T1" fmla="*/ 0 h 339"/>
                <a:gd name="T2" fmla="*/ 0 w 592"/>
                <a:gd name="T3" fmla="*/ 0 h 339"/>
                <a:gd name="T4" fmla="*/ 0 w 592"/>
                <a:gd name="T5" fmla="*/ 0 h 339"/>
                <a:gd name="T6" fmla="*/ 0 w 592"/>
                <a:gd name="T7" fmla="*/ 0 h 339"/>
                <a:gd name="T8" fmla="*/ 0 w 592"/>
                <a:gd name="T9" fmla="*/ 0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4"/>
            <p:cNvSpPr>
              <a:spLocks/>
            </p:cNvSpPr>
            <p:nvPr/>
          </p:nvSpPr>
          <p:spPr bwMode="auto">
            <a:xfrm>
              <a:off x="450" y="350"/>
              <a:ext cx="79" cy="79"/>
            </a:xfrm>
            <a:custGeom>
              <a:avLst/>
              <a:gdLst>
                <a:gd name="T0" fmla="*/ 0 w 634"/>
                <a:gd name="T1" fmla="*/ 0 h 632"/>
                <a:gd name="T2" fmla="*/ 0 w 634"/>
                <a:gd name="T3" fmla="*/ 0 h 632"/>
                <a:gd name="T4" fmla="*/ 0 w 634"/>
                <a:gd name="T5" fmla="*/ 0 h 632"/>
                <a:gd name="T6" fmla="*/ 0 w 634"/>
                <a:gd name="T7" fmla="*/ 0 h 632"/>
                <a:gd name="T8" fmla="*/ 0 w 634"/>
                <a:gd name="T9" fmla="*/ 0 h 632"/>
                <a:gd name="T10" fmla="*/ 0 w 634"/>
                <a:gd name="T11" fmla="*/ 0 h 632"/>
                <a:gd name="T12" fmla="*/ 0 w 634"/>
                <a:gd name="T13" fmla="*/ 0 h 632"/>
                <a:gd name="T14" fmla="*/ 0 w 634"/>
                <a:gd name="T15" fmla="*/ 0 h 632"/>
                <a:gd name="T16" fmla="*/ 0 w 634"/>
                <a:gd name="T17" fmla="*/ 0 h 632"/>
                <a:gd name="T18" fmla="*/ 0 w 634"/>
                <a:gd name="T19" fmla="*/ 0 h 632"/>
                <a:gd name="T20" fmla="*/ 0 w 634"/>
                <a:gd name="T21" fmla="*/ 0 h 632"/>
                <a:gd name="T22" fmla="*/ 0 w 634"/>
                <a:gd name="T23" fmla="*/ 0 h 632"/>
                <a:gd name="T24" fmla="*/ 0 w 634"/>
                <a:gd name="T25" fmla="*/ 0 h 632"/>
                <a:gd name="T26" fmla="*/ 0 w 634"/>
                <a:gd name="T27" fmla="*/ 0 h 632"/>
                <a:gd name="T28" fmla="*/ 0 w 634"/>
                <a:gd name="T29" fmla="*/ 0 h 632"/>
                <a:gd name="T30" fmla="*/ 0 w 634"/>
                <a:gd name="T31" fmla="*/ 0 h 632"/>
                <a:gd name="T32" fmla="*/ 0 w 634"/>
                <a:gd name="T33" fmla="*/ 0 h 632"/>
                <a:gd name="T34" fmla="*/ 0 w 634"/>
                <a:gd name="T35" fmla="*/ 0 h 632"/>
                <a:gd name="T36" fmla="*/ 0 w 634"/>
                <a:gd name="T37" fmla="*/ 0 h 632"/>
                <a:gd name="T38" fmla="*/ 0 w 634"/>
                <a:gd name="T39" fmla="*/ 0 h 632"/>
                <a:gd name="T40" fmla="*/ 0 w 634"/>
                <a:gd name="T41" fmla="*/ 0 h 632"/>
                <a:gd name="T42" fmla="*/ 0 w 634"/>
                <a:gd name="T43" fmla="*/ 0 h 632"/>
                <a:gd name="T44" fmla="*/ 0 w 634"/>
                <a:gd name="T45" fmla="*/ 0 h 632"/>
                <a:gd name="T46" fmla="*/ 0 w 634"/>
                <a:gd name="T47" fmla="*/ 0 h 632"/>
                <a:gd name="T48" fmla="*/ 0 w 634"/>
                <a:gd name="T49" fmla="*/ 0 h 632"/>
                <a:gd name="T50" fmla="*/ 0 w 634"/>
                <a:gd name="T51" fmla="*/ 0 h 632"/>
                <a:gd name="T52" fmla="*/ 0 w 634"/>
                <a:gd name="T53" fmla="*/ 0 h 632"/>
                <a:gd name="T54" fmla="*/ 0 w 634"/>
                <a:gd name="T55" fmla="*/ 0 h 632"/>
                <a:gd name="T56" fmla="*/ 0 w 634"/>
                <a:gd name="T57" fmla="*/ 0 h 632"/>
                <a:gd name="T58" fmla="*/ 0 w 634"/>
                <a:gd name="T59" fmla="*/ 0 h 632"/>
                <a:gd name="T60" fmla="*/ 0 w 634"/>
                <a:gd name="T61" fmla="*/ 0 h 632"/>
                <a:gd name="T62" fmla="*/ 0 w 634"/>
                <a:gd name="T63" fmla="*/ 0 h 632"/>
                <a:gd name="T64" fmla="*/ 0 w 634"/>
                <a:gd name="T65" fmla="*/ 0 h 632"/>
                <a:gd name="T66" fmla="*/ 0 w 634"/>
                <a:gd name="T67" fmla="*/ 0 h 632"/>
                <a:gd name="T68" fmla="*/ 0 w 634"/>
                <a:gd name="T69" fmla="*/ 0 h 632"/>
                <a:gd name="T70" fmla="*/ 0 w 634"/>
                <a:gd name="T71" fmla="*/ 0 h 632"/>
                <a:gd name="T72" fmla="*/ 0 w 634"/>
                <a:gd name="T73" fmla="*/ 0 h 632"/>
                <a:gd name="T74" fmla="*/ 0 w 634"/>
                <a:gd name="T75" fmla="*/ 0 h 632"/>
                <a:gd name="T76" fmla="*/ 0 w 634"/>
                <a:gd name="T77" fmla="*/ 0 h 632"/>
                <a:gd name="T78" fmla="*/ 0 w 634"/>
                <a:gd name="T79" fmla="*/ 0 h 632"/>
                <a:gd name="T80" fmla="*/ 0 w 634"/>
                <a:gd name="T81" fmla="*/ 0 h 632"/>
                <a:gd name="T82" fmla="*/ 0 w 634"/>
                <a:gd name="T83" fmla="*/ 0 h 632"/>
                <a:gd name="T84" fmla="*/ 0 w 634"/>
                <a:gd name="T85" fmla="*/ 0 h 632"/>
                <a:gd name="T86" fmla="*/ 0 w 634"/>
                <a:gd name="T87" fmla="*/ 0 h 632"/>
                <a:gd name="T88" fmla="*/ 0 w 634"/>
                <a:gd name="T89" fmla="*/ 0 h 632"/>
                <a:gd name="T90" fmla="*/ 0 w 634"/>
                <a:gd name="T91" fmla="*/ 0 h 632"/>
                <a:gd name="T92" fmla="*/ 0 w 634"/>
                <a:gd name="T93" fmla="*/ 0 h 632"/>
                <a:gd name="T94" fmla="*/ 0 w 634"/>
                <a:gd name="T95" fmla="*/ 0 h 632"/>
                <a:gd name="T96" fmla="*/ 0 w 634"/>
                <a:gd name="T97" fmla="*/ 0 h 632"/>
                <a:gd name="T98" fmla="*/ 0 w 634"/>
                <a:gd name="T99" fmla="*/ 0 h 632"/>
                <a:gd name="T100" fmla="*/ 0 w 634"/>
                <a:gd name="T101" fmla="*/ 0 h 632"/>
                <a:gd name="T102" fmla="*/ 0 w 634"/>
                <a:gd name="T103" fmla="*/ 0 h 632"/>
                <a:gd name="T104" fmla="*/ 0 w 634"/>
                <a:gd name="T105" fmla="*/ 0 h 632"/>
                <a:gd name="T106" fmla="*/ 0 w 634"/>
                <a:gd name="T107" fmla="*/ 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5"/>
            <p:cNvSpPr>
              <a:spLocks noEditPoints="1"/>
            </p:cNvSpPr>
            <p:nvPr/>
          </p:nvSpPr>
          <p:spPr bwMode="auto">
            <a:xfrm>
              <a:off x="509" y="298"/>
              <a:ext cx="81" cy="81"/>
            </a:xfrm>
            <a:custGeom>
              <a:avLst/>
              <a:gdLst>
                <a:gd name="T0" fmla="*/ 0 w 653"/>
                <a:gd name="T1" fmla="*/ 0 h 653"/>
                <a:gd name="T2" fmla="*/ 0 w 653"/>
                <a:gd name="T3" fmla="*/ 0 h 653"/>
                <a:gd name="T4" fmla="*/ 0 w 653"/>
                <a:gd name="T5" fmla="*/ 0 h 653"/>
                <a:gd name="T6" fmla="*/ 0 w 653"/>
                <a:gd name="T7" fmla="*/ 0 h 653"/>
                <a:gd name="T8" fmla="*/ 0 w 653"/>
                <a:gd name="T9" fmla="*/ 0 h 653"/>
                <a:gd name="T10" fmla="*/ 0 w 653"/>
                <a:gd name="T11" fmla="*/ 0 h 653"/>
                <a:gd name="T12" fmla="*/ 0 w 653"/>
                <a:gd name="T13" fmla="*/ 0 h 653"/>
                <a:gd name="T14" fmla="*/ 0 w 653"/>
                <a:gd name="T15" fmla="*/ 0 h 653"/>
                <a:gd name="T16" fmla="*/ 0 w 653"/>
                <a:gd name="T17" fmla="*/ 0 h 653"/>
                <a:gd name="T18" fmla="*/ 0 w 653"/>
                <a:gd name="T19" fmla="*/ 0 h 653"/>
                <a:gd name="T20" fmla="*/ 0 w 653"/>
                <a:gd name="T21" fmla="*/ 0 h 653"/>
                <a:gd name="T22" fmla="*/ 0 w 653"/>
                <a:gd name="T23" fmla="*/ 0 h 653"/>
                <a:gd name="T24" fmla="*/ 0 w 653"/>
                <a:gd name="T25" fmla="*/ 0 h 653"/>
                <a:gd name="T26" fmla="*/ 0 w 653"/>
                <a:gd name="T27" fmla="*/ 0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6"/>
            <p:cNvSpPr>
              <a:spLocks noEditPoints="1"/>
            </p:cNvSpPr>
            <p:nvPr/>
          </p:nvSpPr>
          <p:spPr bwMode="auto">
            <a:xfrm>
              <a:off x="562" y="234"/>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7"/>
            <p:cNvSpPr>
              <a:spLocks noEditPoints="1"/>
            </p:cNvSpPr>
            <p:nvPr/>
          </p:nvSpPr>
          <p:spPr bwMode="auto">
            <a:xfrm>
              <a:off x="665" y="216"/>
              <a:ext cx="30" cy="29"/>
            </a:xfrm>
            <a:custGeom>
              <a:avLst/>
              <a:gdLst>
                <a:gd name="T0" fmla="*/ 0 w 236"/>
                <a:gd name="T1" fmla="*/ 0 h 236"/>
                <a:gd name="T2" fmla="*/ 0 w 236"/>
                <a:gd name="T3" fmla="*/ 0 h 236"/>
                <a:gd name="T4" fmla="*/ 0 w 236"/>
                <a:gd name="T5" fmla="*/ 0 h 236"/>
                <a:gd name="T6" fmla="*/ 0 w 236"/>
                <a:gd name="T7" fmla="*/ 0 h 236"/>
                <a:gd name="T8" fmla="*/ 0 w 236"/>
                <a:gd name="T9" fmla="*/ 0 h 236"/>
                <a:gd name="T10" fmla="*/ 0 w 236"/>
                <a:gd name="T11" fmla="*/ 0 h 236"/>
                <a:gd name="T12" fmla="*/ 0 w 236"/>
                <a:gd name="T13" fmla="*/ 0 h 236"/>
                <a:gd name="T14" fmla="*/ 0 w 236"/>
                <a:gd name="T15" fmla="*/ 0 h 236"/>
                <a:gd name="T16" fmla="*/ 0 w 236"/>
                <a:gd name="T17" fmla="*/ 0 h 236"/>
                <a:gd name="T18" fmla="*/ 0 w 236"/>
                <a:gd name="T19" fmla="*/ 0 h 236"/>
                <a:gd name="T20" fmla="*/ 0 w 236"/>
                <a:gd name="T21" fmla="*/ 0 h 236"/>
                <a:gd name="T22" fmla="*/ 0 w 236"/>
                <a:gd name="T23" fmla="*/ 0 h 236"/>
                <a:gd name="T24" fmla="*/ 0 w 236"/>
                <a:gd name="T25" fmla="*/ 0 h 236"/>
                <a:gd name="T26" fmla="*/ 0 w 236"/>
                <a:gd name="T27" fmla="*/ 0 h 236"/>
                <a:gd name="T28" fmla="*/ 0 w 236"/>
                <a:gd name="T29" fmla="*/ 0 h 236"/>
                <a:gd name="T30" fmla="*/ 0 w 236"/>
                <a:gd name="T31" fmla="*/ 0 h 236"/>
                <a:gd name="T32" fmla="*/ 0 w 236"/>
                <a:gd name="T33" fmla="*/ 0 h 236"/>
                <a:gd name="T34" fmla="*/ 0 w 236"/>
                <a:gd name="T35" fmla="*/ 0 h 236"/>
                <a:gd name="T36" fmla="*/ 0 w 236"/>
                <a:gd name="T37" fmla="*/ 0 h 236"/>
                <a:gd name="T38" fmla="*/ 0 w 236"/>
                <a:gd name="T39" fmla="*/ 0 h 236"/>
                <a:gd name="T40" fmla="*/ 0 w 236"/>
                <a:gd name="T41" fmla="*/ 0 h 236"/>
                <a:gd name="T42" fmla="*/ 0 w 236"/>
                <a:gd name="T43" fmla="*/ 0 h 236"/>
                <a:gd name="T44" fmla="*/ 0 w 236"/>
                <a:gd name="T45" fmla="*/ 0 h 236"/>
                <a:gd name="T46" fmla="*/ 0 w 236"/>
                <a:gd name="T47" fmla="*/ 0 h 236"/>
                <a:gd name="T48" fmla="*/ 0 w 236"/>
                <a:gd name="T49" fmla="*/ 0 h 236"/>
                <a:gd name="T50" fmla="*/ 0 w 236"/>
                <a:gd name="T51" fmla="*/ 0 h 236"/>
                <a:gd name="T52" fmla="*/ 0 w 236"/>
                <a:gd name="T53" fmla="*/ 0 h 236"/>
                <a:gd name="T54" fmla="*/ 0 w 236"/>
                <a:gd name="T55" fmla="*/ 0 h 236"/>
                <a:gd name="T56" fmla="*/ 0 w 236"/>
                <a:gd name="T57" fmla="*/ 0 h 236"/>
                <a:gd name="T58" fmla="*/ 0 w 236"/>
                <a:gd name="T59" fmla="*/ 0 h 236"/>
                <a:gd name="T60" fmla="*/ 0 w 236"/>
                <a:gd name="T61" fmla="*/ 0 h 236"/>
                <a:gd name="T62" fmla="*/ 0 w 236"/>
                <a:gd name="T63" fmla="*/ 0 h 236"/>
                <a:gd name="T64" fmla="*/ 0 w 236"/>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8"/>
            <p:cNvSpPr>
              <a:spLocks noEditPoints="1"/>
            </p:cNvSpPr>
            <p:nvPr/>
          </p:nvSpPr>
          <p:spPr bwMode="auto">
            <a:xfrm>
              <a:off x="728" y="157"/>
              <a:ext cx="79" cy="79"/>
            </a:xfrm>
            <a:custGeom>
              <a:avLst/>
              <a:gdLst>
                <a:gd name="T0" fmla="*/ 0 w 635"/>
                <a:gd name="T1" fmla="*/ 0 h 635"/>
                <a:gd name="T2" fmla="*/ 0 w 635"/>
                <a:gd name="T3" fmla="*/ 0 h 635"/>
                <a:gd name="T4" fmla="*/ 0 w 635"/>
                <a:gd name="T5" fmla="*/ 0 h 635"/>
                <a:gd name="T6" fmla="*/ 0 w 635"/>
                <a:gd name="T7" fmla="*/ 0 h 635"/>
                <a:gd name="T8" fmla="*/ 0 w 635"/>
                <a:gd name="T9" fmla="*/ 0 h 635"/>
                <a:gd name="T10" fmla="*/ 0 w 635"/>
                <a:gd name="T11" fmla="*/ 0 h 635"/>
                <a:gd name="T12" fmla="*/ 0 w 635"/>
                <a:gd name="T13" fmla="*/ 0 h 635"/>
                <a:gd name="T14" fmla="*/ 0 w 635"/>
                <a:gd name="T15" fmla="*/ 0 h 635"/>
                <a:gd name="T16" fmla="*/ 0 w 635"/>
                <a:gd name="T17" fmla="*/ 0 h 635"/>
                <a:gd name="T18" fmla="*/ 0 w 635"/>
                <a:gd name="T19" fmla="*/ 0 h 635"/>
                <a:gd name="T20" fmla="*/ 0 w 635"/>
                <a:gd name="T21" fmla="*/ 0 h 635"/>
                <a:gd name="T22" fmla="*/ 0 w 635"/>
                <a:gd name="T23" fmla="*/ 0 h 635"/>
                <a:gd name="T24" fmla="*/ 0 w 635"/>
                <a:gd name="T25" fmla="*/ 0 h 635"/>
                <a:gd name="T26" fmla="*/ 0 w 635"/>
                <a:gd name="T27" fmla="*/ 0 h 635"/>
                <a:gd name="T28" fmla="*/ 0 w 635"/>
                <a:gd name="T29" fmla="*/ 0 h 635"/>
                <a:gd name="T30" fmla="*/ 0 w 635"/>
                <a:gd name="T31" fmla="*/ 0 h 635"/>
                <a:gd name="T32" fmla="*/ 0 w 635"/>
                <a:gd name="T33" fmla="*/ 0 h 635"/>
                <a:gd name="T34" fmla="*/ 0 w 635"/>
                <a:gd name="T35" fmla="*/ 0 h 635"/>
                <a:gd name="T36" fmla="*/ 0 w 635"/>
                <a:gd name="T37" fmla="*/ 0 h 635"/>
                <a:gd name="T38" fmla="*/ 0 w 635"/>
                <a:gd name="T39" fmla="*/ 0 h 635"/>
                <a:gd name="T40" fmla="*/ 0 w 635"/>
                <a:gd name="T41" fmla="*/ 0 h 635"/>
                <a:gd name="T42" fmla="*/ 0 w 635"/>
                <a:gd name="T43" fmla="*/ 0 h 635"/>
                <a:gd name="T44" fmla="*/ 0 w 635"/>
                <a:gd name="T45" fmla="*/ 0 h 635"/>
                <a:gd name="T46" fmla="*/ 0 w 635"/>
                <a:gd name="T47" fmla="*/ 0 h 635"/>
                <a:gd name="T48" fmla="*/ 0 w 635"/>
                <a:gd name="T49" fmla="*/ 0 h 635"/>
                <a:gd name="T50" fmla="*/ 0 w 635"/>
                <a:gd name="T51" fmla="*/ 0 h 635"/>
                <a:gd name="T52" fmla="*/ 0 w 635"/>
                <a:gd name="T53" fmla="*/ 0 h 635"/>
                <a:gd name="T54" fmla="*/ 0 w 635"/>
                <a:gd name="T55" fmla="*/ 0 h 635"/>
                <a:gd name="T56" fmla="*/ 0 w 635"/>
                <a:gd name="T57" fmla="*/ 0 h 635"/>
                <a:gd name="T58" fmla="*/ 0 w 635"/>
                <a:gd name="T59" fmla="*/ 0 h 635"/>
                <a:gd name="T60" fmla="*/ 0 w 635"/>
                <a:gd name="T61" fmla="*/ 0 h 635"/>
                <a:gd name="T62" fmla="*/ 0 w 635"/>
                <a:gd name="T63" fmla="*/ 0 h 635"/>
                <a:gd name="T64" fmla="*/ 0 w 635"/>
                <a:gd name="T65" fmla="*/ 0 h 635"/>
                <a:gd name="T66" fmla="*/ 0 w 635"/>
                <a:gd name="T67" fmla="*/ 0 h 635"/>
                <a:gd name="T68" fmla="*/ 0 w 635"/>
                <a:gd name="T69" fmla="*/ 0 h 635"/>
                <a:gd name="T70" fmla="*/ 0 w 635"/>
                <a:gd name="T71" fmla="*/ 0 h 635"/>
                <a:gd name="T72" fmla="*/ 0 w 635"/>
                <a:gd name="T73" fmla="*/ 0 h 635"/>
                <a:gd name="T74" fmla="*/ 0 w 635"/>
                <a:gd name="T75" fmla="*/ 0 h 635"/>
                <a:gd name="T76" fmla="*/ 0 w 635"/>
                <a:gd name="T77" fmla="*/ 0 h 635"/>
                <a:gd name="T78" fmla="*/ 0 w 635"/>
                <a:gd name="T79" fmla="*/ 0 h 635"/>
                <a:gd name="T80" fmla="*/ 0 w 635"/>
                <a:gd name="T81" fmla="*/ 0 h 635"/>
                <a:gd name="T82" fmla="*/ 0 w 635"/>
                <a:gd name="T83" fmla="*/ 0 h 635"/>
                <a:gd name="T84" fmla="*/ 0 w 635"/>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9"/>
            <p:cNvSpPr>
              <a:spLocks noEditPoints="1"/>
            </p:cNvSpPr>
            <p:nvPr/>
          </p:nvSpPr>
          <p:spPr bwMode="auto">
            <a:xfrm>
              <a:off x="821" y="145"/>
              <a:ext cx="68" cy="78"/>
            </a:xfrm>
            <a:custGeom>
              <a:avLst/>
              <a:gdLst>
                <a:gd name="T0" fmla="*/ 0 w 543"/>
                <a:gd name="T1" fmla="*/ 0 h 631"/>
                <a:gd name="T2" fmla="*/ 0 w 543"/>
                <a:gd name="T3" fmla="*/ 0 h 631"/>
                <a:gd name="T4" fmla="*/ 0 w 543"/>
                <a:gd name="T5" fmla="*/ 0 h 631"/>
                <a:gd name="T6" fmla="*/ 0 w 543"/>
                <a:gd name="T7" fmla="*/ 0 h 631"/>
                <a:gd name="T8" fmla="*/ 0 w 543"/>
                <a:gd name="T9" fmla="*/ 0 h 631"/>
                <a:gd name="T10" fmla="*/ 0 w 543"/>
                <a:gd name="T11" fmla="*/ 0 h 631"/>
                <a:gd name="T12" fmla="*/ 0 w 543"/>
                <a:gd name="T13" fmla="*/ 0 h 631"/>
                <a:gd name="T14" fmla="*/ 0 w 543"/>
                <a:gd name="T15" fmla="*/ 0 h 631"/>
                <a:gd name="T16" fmla="*/ 0 w 543"/>
                <a:gd name="T17" fmla="*/ 0 h 631"/>
                <a:gd name="T18" fmla="*/ 0 w 543"/>
                <a:gd name="T19" fmla="*/ 0 h 631"/>
                <a:gd name="T20" fmla="*/ 0 w 543"/>
                <a:gd name="T21" fmla="*/ 0 h 631"/>
                <a:gd name="T22" fmla="*/ 0 w 543"/>
                <a:gd name="T23" fmla="*/ 0 h 631"/>
                <a:gd name="T24" fmla="*/ 0 w 543"/>
                <a:gd name="T25" fmla="*/ 0 h 631"/>
                <a:gd name="T26" fmla="*/ 0 w 543"/>
                <a:gd name="T27" fmla="*/ 0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0"/>
            <p:cNvSpPr>
              <a:spLocks/>
            </p:cNvSpPr>
            <p:nvPr/>
          </p:nvSpPr>
          <p:spPr bwMode="auto">
            <a:xfrm>
              <a:off x="898" y="144"/>
              <a:ext cx="75" cy="79"/>
            </a:xfrm>
            <a:custGeom>
              <a:avLst/>
              <a:gdLst>
                <a:gd name="T0" fmla="*/ 0 w 605"/>
                <a:gd name="T1" fmla="*/ 0 h 634"/>
                <a:gd name="T2" fmla="*/ 0 w 605"/>
                <a:gd name="T3" fmla="*/ 0 h 634"/>
                <a:gd name="T4" fmla="*/ 0 w 605"/>
                <a:gd name="T5" fmla="*/ 0 h 634"/>
                <a:gd name="T6" fmla="*/ 0 w 605"/>
                <a:gd name="T7" fmla="*/ 0 h 634"/>
                <a:gd name="T8" fmla="*/ 0 w 605"/>
                <a:gd name="T9" fmla="*/ 0 h 634"/>
                <a:gd name="T10" fmla="*/ 0 w 605"/>
                <a:gd name="T11" fmla="*/ 0 h 634"/>
                <a:gd name="T12" fmla="*/ 0 w 605"/>
                <a:gd name="T13" fmla="*/ 0 h 634"/>
                <a:gd name="T14" fmla="*/ 0 w 605"/>
                <a:gd name="T15" fmla="*/ 0 h 634"/>
                <a:gd name="T16" fmla="*/ 0 w 605"/>
                <a:gd name="T17" fmla="*/ 0 h 634"/>
                <a:gd name="T18" fmla="*/ 0 w 605"/>
                <a:gd name="T19" fmla="*/ 0 h 634"/>
                <a:gd name="T20" fmla="*/ 0 w 605"/>
                <a:gd name="T21" fmla="*/ 0 h 634"/>
                <a:gd name="T22" fmla="*/ 0 w 605"/>
                <a:gd name="T23" fmla="*/ 0 h 634"/>
                <a:gd name="T24" fmla="*/ 0 w 605"/>
                <a:gd name="T25" fmla="*/ 0 h 634"/>
                <a:gd name="T26" fmla="*/ 0 w 605"/>
                <a:gd name="T27" fmla="*/ 0 h 634"/>
                <a:gd name="T28" fmla="*/ 0 w 605"/>
                <a:gd name="T29" fmla="*/ 0 h 634"/>
                <a:gd name="T30" fmla="*/ 0 w 605"/>
                <a:gd name="T31" fmla="*/ 0 h 634"/>
                <a:gd name="T32" fmla="*/ 0 w 605"/>
                <a:gd name="T33" fmla="*/ 0 h 634"/>
                <a:gd name="T34" fmla="*/ 0 w 605"/>
                <a:gd name="T35" fmla="*/ 0 h 634"/>
                <a:gd name="T36" fmla="*/ 0 w 605"/>
                <a:gd name="T37" fmla="*/ 0 h 634"/>
                <a:gd name="T38" fmla="*/ 0 w 605"/>
                <a:gd name="T39" fmla="*/ 0 h 634"/>
                <a:gd name="T40" fmla="*/ 0 w 605"/>
                <a:gd name="T41" fmla="*/ 0 h 634"/>
                <a:gd name="T42" fmla="*/ 0 w 605"/>
                <a:gd name="T43" fmla="*/ 0 h 634"/>
                <a:gd name="T44" fmla="*/ 0 w 605"/>
                <a:gd name="T45" fmla="*/ 0 h 634"/>
                <a:gd name="T46" fmla="*/ 0 w 605"/>
                <a:gd name="T47" fmla="*/ 0 h 634"/>
                <a:gd name="T48" fmla="*/ 0 w 605"/>
                <a:gd name="T49" fmla="*/ 0 h 634"/>
                <a:gd name="T50" fmla="*/ 0 w 605"/>
                <a:gd name="T51" fmla="*/ 0 h 634"/>
                <a:gd name="T52" fmla="*/ 0 w 605"/>
                <a:gd name="T53" fmla="*/ 0 h 634"/>
                <a:gd name="T54" fmla="*/ 0 w 605"/>
                <a:gd name="T55" fmla="*/ 0 h 634"/>
                <a:gd name="T56" fmla="*/ 0 w 605"/>
                <a:gd name="T57" fmla="*/ 0 h 634"/>
                <a:gd name="T58" fmla="*/ 0 w 605"/>
                <a:gd name="T59" fmla="*/ 0 h 634"/>
                <a:gd name="T60" fmla="*/ 0 w 605"/>
                <a:gd name="T61" fmla="*/ 0 h 634"/>
                <a:gd name="T62" fmla="*/ 0 w 605"/>
                <a:gd name="T63" fmla="*/ 0 h 634"/>
                <a:gd name="T64" fmla="*/ 0 w 605"/>
                <a:gd name="T65" fmla="*/ 0 h 634"/>
                <a:gd name="T66" fmla="*/ 0 w 605"/>
                <a:gd name="T67" fmla="*/ 0 h 634"/>
                <a:gd name="T68" fmla="*/ 0 w 605"/>
                <a:gd name="T69" fmla="*/ 0 h 634"/>
                <a:gd name="T70" fmla="*/ 0 w 605"/>
                <a:gd name="T71" fmla="*/ 0 h 634"/>
                <a:gd name="T72" fmla="*/ 0 w 605"/>
                <a:gd name="T73" fmla="*/ 0 h 634"/>
                <a:gd name="T74" fmla="*/ 0 w 605"/>
                <a:gd name="T75" fmla="*/ 0 h 634"/>
                <a:gd name="T76" fmla="*/ 0 w 605"/>
                <a:gd name="T77" fmla="*/ 0 h 634"/>
                <a:gd name="T78" fmla="*/ 0 w 605"/>
                <a:gd name="T79" fmla="*/ 0 h 634"/>
                <a:gd name="T80" fmla="*/ 0 w 605"/>
                <a:gd name="T81" fmla="*/ 0 h 634"/>
                <a:gd name="T82" fmla="*/ 0 w 605"/>
                <a:gd name="T83" fmla="*/ 0 h 634"/>
                <a:gd name="T84" fmla="*/ 0 w 605"/>
                <a:gd name="T85" fmla="*/ 0 h 634"/>
                <a:gd name="T86" fmla="*/ 0 w 605"/>
                <a:gd name="T87" fmla="*/ 0 h 634"/>
                <a:gd name="T88" fmla="*/ 0 w 605"/>
                <a:gd name="T89" fmla="*/ 0 h 634"/>
                <a:gd name="T90" fmla="*/ 0 w 605"/>
                <a:gd name="T91" fmla="*/ 0 h 634"/>
                <a:gd name="T92" fmla="*/ 0 w 605"/>
                <a:gd name="T93" fmla="*/ 0 h 634"/>
                <a:gd name="T94" fmla="*/ 0 w 605"/>
                <a:gd name="T95" fmla="*/ 0 h 634"/>
                <a:gd name="T96" fmla="*/ 0 w 605"/>
                <a:gd name="T97" fmla="*/ 0 h 634"/>
                <a:gd name="T98" fmla="*/ 0 w 605"/>
                <a:gd name="T99" fmla="*/ 0 h 634"/>
                <a:gd name="T100" fmla="*/ 0 w 605"/>
                <a:gd name="T101" fmla="*/ 0 h 634"/>
                <a:gd name="T102" fmla="*/ 0 w 605"/>
                <a:gd name="T103" fmla="*/ 0 h 634"/>
                <a:gd name="T104" fmla="*/ 0 w 605"/>
                <a:gd name="T105" fmla="*/ 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1"/>
            <p:cNvSpPr>
              <a:spLocks/>
            </p:cNvSpPr>
            <p:nvPr/>
          </p:nvSpPr>
          <p:spPr bwMode="auto">
            <a:xfrm>
              <a:off x="982" y="155"/>
              <a:ext cx="28" cy="77"/>
            </a:xfrm>
            <a:custGeom>
              <a:avLst/>
              <a:gdLst>
                <a:gd name="T0" fmla="*/ 0 w 224"/>
                <a:gd name="T1" fmla="*/ 0 h 615"/>
                <a:gd name="T2" fmla="*/ 0 w 224"/>
                <a:gd name="T3" fmla="*/ 0 h 615"/>
                <a:gd name="T4" fmla="*/ 0 w 224"/>
                <a:gd name="T5" fmla="*/ 0 h 615"/>
                <a:gd name="T6" fmla="*/ 0 w 224"/>
                <a:gd name="T7" fmla="*/ 0 h 615"/>
                <a:gd name="T8" fmla="*/ 0 w 224"/>
                <a:gd name="T9" fmla="*/ 0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2"/>
            <p:cNvSpPr>
              <a:spLocks noEditPoints="1"/>
            </p:cNvSpPr>
            <p:nvPr/>
          </p:nvSpPr>
          <p:spPr bwMode="auto">
            <a:xfrm>
              <a:off x="1039" y="198"/>
              <a:ext cx="30" cy="30"/>
            </a:xfrm>
            <a:custGeom>
              <a:avLst/>
              <a:gdLst>
                <a:gd name="T0" fmla="*/ 0 w 237"/>
                <a:gd name="T1" fmla="*/ 0 h 236"/>
                <a:gd name="T2" fmla="*/ 0 w 237"/>
                <a:gd name="T3" fmla="*/ 0 h 236"/>
                <a:gd name="T4" fmla="*/ 0 w 237"/>
                <a:gd name="T5" fmla="*/ 0 h 236"/>
                <a:gd name="T6" fmla="*/ 0 w 237"/>
                <a:gd name="T7" fmla="*/ 0 h 236"/>
                <a:gd name="T8" fmla="*/ 0 w 237"/>
                <a:gd name="T9" fmla="*/ 0 h 236"/>
                <a:gd name="T10" fmla="*/ 0 w 237"/>
                <a:gd name="T11" fmla="*/ 0 h 236"/>
                <a:gd name="T12" fmla="*/ 0 w 237"/>
                <a:gd name="T13" fmla="*/ 0 h 236"/>
                <a:gd name="T14" fmla="*/ 0 w 237"/>
                <a:gd name="T15" fmla="*/ 0 h 236"/>
                <a:gd name="T16" fmla="*/ 0 w 237"/>
                <a:gd name="T17" fmla="*/ 0 h 236"/>
                <a:gd name="T18" fmla="*/ 0 w 237"/>
                <a:gd name="T19" fmla="*/ 0 h 236"/>
                <a:gd name="T20" fmla="*/ 0 w 237"/>
                <a:gd name="T21" fmla="*/ 0 h 236"/>
                <a:gd name="T22" fmla="*/ 0 w 237"/>
                <a:gd name="T23" fmla="*/ 0 h 236"/>
                <a:gd name="T24" fmla="*/ 0 w 237"/>
                <a:gd name="T25" fmla="*/ 0 h 236"/>
                <a:gd name="T26" fmla="*/ 0 w 237"/>
                <a:gd name="T27" fmla="*/ 0 h 236"/>
                <a:gd name="T28" fmla="*/ 0 w 237"/>
                <a:gd name="T29" fmla="*/ 0 h 236"/>
                <a:gd name="T30" fmla="*/ 0 w 237"/>
                <a:gd name="T31" fmla="*/ 0 h 236"/>
                <a:gd name="T32" fmla="*/ 0 w 237"/>
                <a:gd name="T33" fmla="*/ 0 h 236"/>
                <a:gd name="T34" fmla="*/ 0 w 237"/>
                <a:gd name="T35" fmla="*/ 0 h 236"/>
                <a:gd name="T36" fmla="*/ 0 w 237"/>
                <a:gd name="T37" fmla="*/ 0 h 236"/>
                <a:gd name="T38" fmla="*/ 0 w 237"/>
                <a:gd name="T39" fmla="*/ 0 h 236"/>
                <a:gd name="T40" fmla="*/ 0 w 237"/>
                <a:gd name="T41" fmla="*/ 0 h 236"/>
                <a:gd name="T42" fmla="*/ 0 w 237"/>
                <a:gd name="T43" fmla="*/ 0 h 236"/>
                <a:gd name="T44" fmla="*/ 0 w 237"/>
                <a:gd name="T45" fmla="*/ 0 h 236"/>
                <a:gd name="T46" fmla="*/ 0 w 237"/>
                <a:gd name="T47" fmla="*/ 0 h 236"/>
                <a:gd name="T48" fmla="*/ 0 w 237"/>
                <a:gd name="T49" fmla="*/ 0 h 236"/>
                <a:gd name="T50" fmla="*/ 0 w 237"/>
                <a:gd name="T51" fmla="*/ 0 h 236"/>
                <a:gd name="T52" fmla="*/ 0 w 237"/>
                <a:gd name="T53" fmla="*/ 0 h 236"/>
                <a:gd name="T54" fmla="*/ 0 w 237"/>
                <a:gd name="T55" fmla="*/ 0 h 236"/>
                <a:gd name="T56" fmla="*/ 0 w 237"/>
                <a:gd name="T57" fmla="*/ 0 h 236"/>
                <a:gd name="T58" fmla="*/ 0 w 237"/>
                <a:gd name="T59" fmla="*/ 0 h 236"/>
                <a:gd name="T60" fmla="*/ 0 w 237"/>
                <a:gd name="T61" fmla="*/ 0 h 236"/>
                <a:gd name="T62" fmla="*/ 0 w 237"/>
                <a:gd name="T63" fmla="*/ 0 h 236"/>
                <a:gd name="T64" fmla="*/ 0 w 237"/>
                <a:gd name="T65" fmla="*/ 0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3"/>
            <p:cNvSpPr>
              <a:spLocks/>
            </p:cNvSpPr>
            <p:nvPr/>
          </p:nvSpPr>
          <p:spPr bwMode="auto">
            <a:xfrm>
              <a:off x="1090" y="200"/>
              <a:ext cx="91" cy="97"/>
            </a:xfrm>
            <a:custGeom>
              <a:avLst/>
              <a:gdLst>
                <a:gd name="T0" fmla="*/ 0 w 730"/>
                <a:gd name="T1" fmla="*/ 0 h 773"/>
                <a:gd name="T2" fmla="*/ 0 w 730"/>
                <a:gd name="T3" fmla="*/ 0 h 773"/>
                <a:gd name="T4" fmla="*/ 0 w 730"/>
                <a:gd name="T5" fmla="*/ 0 h 773"/>
                <a:gd name="T6" fmla="*/ 0 w 730"/>
                <a:gd name="T7" fmla="*/ 0 h 773"/>
                <a:gd name="T8" fmla="*/ 0 w 730"/>
                <a:gd name="T9" fmla="*/ 0 h 773"/>
                <a:gd name="T10" fmla="*/ 0 w 730"/>
                <a:gd name="T11" fmla="*/ 0 h 773"/>
                <a:gd name="T12" fmla="*/ 0 w 730"/>
                <a:gd name="T13" fmla="*/ 0 h 773"/>
                <a:gd name="T14" fmla="*/ 0 w 730"/>
                <a:gd name="T15" fmla="*/ 0 h 773"/>
                <a:gd name="T16" fmla="*/ 0 w 730"/>
                <a:gd name="T17" fmla="*/ 0 h 773"/>
                <a:gd name="T18" fmla="*/ 0 w 730"/>
                <a:gd name="T19" fmla="*/ 0 h 773"/>
                <a:gd name="T20" fmla="*/ 0 w 730"/>
                <a:gd name="T21" fmla="*/ 0 h 773"/>
                <a:gd name="T22" fmla="*/ 0 w 730"/>
                <a:gd name="T23" fmla="*/ 0 h 773"/>
                <a:gd name="T24" fmla="*/ 0 w 730"/>
                <a:gd name="T25" fmla="*/ 0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4"/>
            <p:cNvSpPr>
              <a:spLocks/>
            </p:cNvSpPr>
            <p:nvPr/>
          </p:nvSpPr>
          <p:spPr bwMode="auto">
            <a:xfrm>
              <a:off x="1159" y="251"/>
              <a:ext cx="90" cy="93"/>
            </a:xfrm>
            <a:custGeom>
              <a:avLst/>
              <a:gdLst>
                <a:gd name="T0" fmla="*/ 0 w 724"/>
                <a:gd name="T1" fmla="*/ 0 h 746"/>
                <a:gd name="T2" fmla="*/ 0 w 724"/>
                <a:gd name="T3" fmla="*/ 0 h 746"/>
                <a:gd name="T4" fmla="*/ 0 w 724"/>
                <a:gd name="T5" fmla="*/ 0 h 746"/>
                <a:gd name="T6" fmla="*/ 0 w 724"/>
                <a:gd name="T7" fmla="*/ 0 h 746"/>
                <a:gd name="T8" fmla="*/ 0 w 724"/>
                <a:gd name="T9" fmla="*/ 0 h 746"/>
                <a:gd name="T10" fmla="*/ 0 w 724"/>
                <a:gd name="T11" fmla="*/ 0 h 746"/>
                <a:gd name="T12" fmla="*/ 0 w 724"/>
                <a:gd name="T13" fmla="*/ 0 h 746"/>
                <a:gd name="T14" fmla="*/ 0 w 724"/>
                <a:gd name="T15" fmla="*/ 0 h 746"/>
                <a:gd name="T16" fmla="*/ 0 w 724"/>
                <a:gd name="T17" fmla="*/ 0 h 746"/>
                <a:gd name="T18" fmla="*/ 0 w 724"/>
                <a:gd name="T19" fmla="*/ 0 h 746"/>
                <a:gd name="T20" fmla="*/ 0 w 724"/>
                <a:gd name="T21" fmla="*/ 0 h 746"/>
                <a:gd name="T22" fmla="*/ 0 w 724"/>
                <a:gd name="T23" fmla="*/ 0 h 746"/>
                <a:gd name="T24" fmla="*/ 0 w 724"/>
                <a:gd name="T25" fmla="*/ 0 h 746"/>
                <a:gd name="T26" fmla="*/ 0 w 724"/>
                <a:gd name="T27" fmla="*/ 0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5"/>
            <p:cNvSpPr>
              <a:spLocks noEditPoints="1"/>
            </p:cNvSpPr>
            <p:nvPr/>
          </p:nvSpPr>
          <p:spPr bwMode="auto">
            <a:xfrm>
              <a:off x="1202" y="317"/>
              <a:ext cx="83" cy="80"/>
            </a:xfrm>
            <a:custGeom>
              <a:avLst/>
              <a:gdLst>
                <a:gd name="T0" fmla="*/ 0 w 664"/>
                <a:gd name="T1" fmla="*/ 0 h 641"/>
                <a:gd name="T2" fmla="*/ 0 w 664"/>
                <a:gd name="T3" fmla="*/ 0 h 641"/>
                <a:gd name="T4" fmla="*/ 0 w 664"/>
                <a:gd name="T5" fmla="*/ 0 h 641"/>
                <a:gd name="T6" fmla="*/ 0 w 664"/>
                <a:gd name="T7" fmla="*/ 0 h 641"/>
                <a:gd name="T8" fmla="*/ 0 w 664"/>
                <a:gd name="T9" fmla="*/ 0 h 641"/>
                <a:gd name="T10" fmla="*/ 0 w 664"/>
                <a:gd name="T11" fmla="*/ 0 h 641"/>
                <a:gd name="T12" fmla="*/ 0 w 664"/>
                <a:gd name="T13" fmla="*/ 0 h 641"/>
                <a:gd name="T14" fmla="*/ 0 w 664"/>
                <a:gd name="T15" fmla="*/ 0 h 641"/>
                <a:gd name="T16" fmla="*/ 0 w 664"/>
                <a:gd name="T17" fmla="*/ 0 h 641"/>
                <a:gd name="T18" fmla="*/ 0 w 664"/>
                <a:gd name="T19" fmla="*/ 0 h 641"/>
                <a:gd name="T20" fmla="*/ 0 w 664"/>
                <a:gd name="T21" fmla="*/ 0 h 641"/>
                <a:gd name="T22" fmla="*/ 0 w 664"/>
                <a:gd name="T23" fmla="*/ 0 h 641"/>
                <a:gd name="T24" fmla="*/ 0 w 664"/>
                <a:gd name="T25" fmla="*/ 0 h 641"/>
                <a:gd name="T26" fmla="*/ 0 w 664"/>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6"/>
            <p:cNvSpPr>
              <a:spLocks noEditPoints="1"/>
            </p:cNvSpPr>
            <p:nvPr/>
          </p:nvSpPr>
          <p:spPr bwMode="auto">
            <a:xfrm>
              <a:off x="1263" y="376"/>
              <a:ext cx="80" cy="79"/>
            </a:xfrm>
            <a:custGeom>
              <a:avLst/>
              <a:gdLst>
                <a:gd name="T0" fmla="*/ 0 w 636"/>
                <a:gd name="T1" fmla="*/ 0 h 635"/>
                <a:gd name="T2" fmla="*/ 0 w 636"/>
                <a:gd name="T3" fmla="*/ 0 h 635"/>
                <a:gd name="T4" fmla="*/ 0 w 636"/>
                <a:gd name="T5" fmla="*/ 0 h 635"/>
                <a:gd name="T6" fmla="*/ 0 w 636"/>
                <a:gd name="T7" fmla="*/ 0 h 635"/>
                <a:gd name="T8" fmla="*/ 0 w 636"/>
                <a:gd name="T9" fmla="*/ 0 h 635"/>
                <a:gd name="T10" fmla="*/ 0 w 636"/>
                <a:gd name="T11" fmla="*/ 0 h 635"/>
                <a:gd name="T12" fmla="*/ 0 w 636"/>
                <a:gd name="T13" fmla="*/ 0 h 635"/>
                <a:gd name="T14" fmla="*/ 0 w 636"/>
                <a:gd name="T15" fmla="*/ 0 h 635"/>
                <a:gd name="T16" fmla="*/ 0 w 636"/>
                <a:gd name="T17" fmla="*/ 0 h 635"/>
                <a:gd name="T18" fmla="*/ 0 w 636"/>
                <a:gd name="T19" fmla="*/ 0 h 635"/>
                <a:gd name="T20" fmla="*/ 0 w 636"/>
                <a:gd name="T21" fmla="*/ 0 h 635"/>
                <a:gd name="T22" fmla="*/ 0 w 636"/>
                <a:gd name="T23" fmla="*/ 0 h 635"/>
                <a:gd name="T24" fmla="*/ 0 w 636"/>
                <a:gd name="T25" fmla="*/ 0 h 635"/>
                <a:gd name="T26" fmla="*/ 0 w 636"/>
                <a:gd name="T27" fmla="*/ 0 h 635"/>
                <a:gd name="T28" fmla="*/ 0 w 636"/>
                <a:gd name="T29" fmla="*/ 0 h 635"/>
                <a:gd name="T30" fmla="*/ 0 w 636"/>
                <a:gd name="T31" fmla="*/ 0 h 635"/>
                <a:gd name="T32" fmla="*/ 0 w 636"/>
                <a:gd name="T33" fmla="*/ 0 h 635"/>
                <a:gd name="T34" fmla="*/ 0 w 636"/>
                <a:gd name="T35" fmla="*/ 0 h 635"/>
                <a:gd name="T36" fmla="*/ 0 w 636"/>
                <a:gd name="T37" fmla="*/ 0 h 635"/>
                <a:gd name="T38" fmla="*/ 0 w 636"/>
                <a:gd name="T39" fmla="*/ 0 h 635"/>
                <a:gd name="T40" fmla="*/ 0 w 636"/>
                <a:gd name="T41" fmla="*/ 0 h 635"/>
                <a:gd name="T42" fmla="*/ 0 w 636"/>
                <a:gd name="T43" fmla="*/ 0 h 635"/>
                <a:gd name="T44" fmla="*/ 0 w 636"/>
                <a:gd name="T45" fmla="*/ 0 h 635"/>
                <a:gd name="T46" fmla="*/ 0 w 636"/>
                <a:gd name="T47" fmla="*/ 0 h 635"/>
                <a:gd name="T48" fmla="*/ 0 w 636"/>
                <a:gd name="T49" fmla="*/ 0 h 635"/>
                <a:gd name="T50" fmla="*/ 0 w 636"/>
                <a:gd name="T51" fmla="*/ 0 h 635"/>
                <a:gd name="T52" fmla="*/ 0 w 636"/>
                <a:gd name="T53" fmla="*/ 0 h 635"/>
                <a:gd name="T54" fmla="*/ 0 w 636"/>
                <a:gd name="T55" fmla="*/ 0 h 635"/>
                <a:gd name="T56" fmla="*/ 0 w 636"/>
                <a:gd name="T57" fmla="*/ 0 h 635"/>
                <a:gd name="T58" fmla="*/ 0 w 636"/>
                <a:gd name="T59" fmla="*/ 0 h 635"/>
                <a:gd name="T60" fmla="*/ 0 w 636"/>
                <a:gd name="T61" fmla="*/ 0 h 635"/>
                <a:gd name="T62" fmla="*/ 0 w 636"/>
                <a:gd name="T63" fmla="*/ 0 h 635"/>
                <a:gd name="T64" fmla="*/ 0 w 636"/>
                <a:gd name="T65" fmla="*/ 0 h 635"/>
                <a:gd name="T66" fmla="*/ 0 w 636"/>
                <a:gd name="T67" fmla="*/ 0 h 635"/>
                <a:gd name="T68" fmla="*/ 0 w 636"/>
                <a:gd name="T69" fmla="*/ 0 h 635"/>
                <a:gd name="T70" fmla="*/ 0 w 636"/>
                <a:gd name="T71" fmla="*/ 0 h 635"/>
                <a:gd name="T72" fmla="*/ 0 w 636"/>
                <a:gd name="T73" fmla="*/ 0 h 635"/>
                <a:gd name="T74" fmla="*/ 0 w 636"/>
                <a:gd name="T75" fmla="*/ 0 h 635"/>
                <a:gd name="T76" fmla="*/ 0 w 636"/>
                <a:gd name="T77" fmla="*/ 0 h 635"/>
                <a:gd name="T78" fmla="*/ 0 w 636"/>
                <a:gd name="T79" fmla="*/ 0 h 635"/>
                <a:gd name="T80" fmla="*/ 0 w 636"/>
                <a:gd name="T81" fmla="*/ 0 h 635"/>
                <a:gd name="T82" fmla="*/ 0 w 636"/>
                <a:gd name="T83" fmla="*/ 0 h 635"/>
                <a:gd name="T84" fmla="*/ 0 w 636"/>
                <a:gd name="T85" fmla="*/ 0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7"/>
            <p:cNvSpPr>
              <a:spLocks noEditPoints="1"/>
            </p:cNvSpPr>
            <p:nvPr/>
          </p:nvSpPr>
          <p:spPr bwMode="auto">
            <a:xfrm>
              <a:off x="492" y="951"/>
              <a:ext cx="92" cy="93"/>
            </a:xfrm>
            <a:custGeom>
              <a:avLst/>
              <a:gdLst>
                <a:gd name="T0" fmla="*/ 0 w 738"/>
                <a:gd name="T1" fmla="*/ 0 h 752"/>
                <a:gd name="T2" fmla="*/ 0 w 738"/>
                <a:gd name="T3" fmla="*/ 0 h 752"/>
                <a:gd name="T4" fmla="*/ 0 w 738"/>
                <a:gd name="T5" fmla="*/ 0 h 752"/>
                <a:gd name="T6" fmla="*/ 0 w 738"/>
                <a:gd name="T7" fmla="*/ 0 h 752"/>
                <a:gd name="T8" fmla="*/ 0 w 738"/>
                <a:gd name="T9" fmla="*/ 0 h 752"/>
                <a:gd name="T10" fmla="*/ 0 w 738"/>
                <a:gd name="T11" fmla="*/ 0 h 752"/>
                <a:gd name="T12" fmla="*/ 0 w 738"/>
                <a:gd name="T13" fmla="*/ 0 h 752"/>
                <a:gd name="T14" fmla="*/ 0 w 738"/>
                <a:gd name="T15" fmla="*/ 0 h 752"/>
                <a:gd name="T16" fmla="*/ 0 w 738"/>
                <a:gd name="T17" fmla="*/ 0 h 752"/>
                <a:gd name="T18" fmla="*/ 0 w 738"/>
                <a:gd name="T19" fmla="*/ 0 h 752"/>
                <a:gd name="T20" fmla="*/ 0 w 738"/>
                <a:gd name="T21" fmla="*/ 0 h 752"/>
                <a:gd name="T22" fmla="*/ 0 w 738"/>
                <a:gd name="T23" fmla="*/ 0 h 752"/>
                <a:gd name="T24" fmla="*/ 0 w 738"/>
                <a:gd name="T25" fmla="*/ 0 h 752"/>
                <a:gd name="T26" fmla="*/ 0 w 738"/>
                <a:gd name="T27" fmla="*/ 0 h 752"/>
                <a:gd name="T28" fmla="*/ 0 w 738"/>
                <a:gd name="T29" fmla="*/ 0 h 752"/>
                <a:gd name="T30" fmla="*/ 0 w 738"/>
                <a:gd name="T31" fmla="*/ 0 h 752"/>
                <a:gd name="T32" fmla="*/ 0 w 738"/>
                <a:gd name="T33" fmla="*/ 0 h 752"/>
                <a:gd name="T34" fmla="*/ 0 w 738"/>
                <a:gd name="T35" fmla="*/ 0 h 752"/>
                <a:gd name="T36" fmla="*/ 0 w 738"/>
                <a:gd name="T37" fmla="*/ 0 h 752"/>
                <a:gd name="T38" fmla="*/ 0 w 738"/>
                <a:gd name="T39" fmla="*/ 0 h 752"/>
                <a:gd name="T40" fmla="*/ 0 w 738"/>
                <a:gd name="T41" fmla="*/ 0 h 752"/>
                <a:gd name="T42" fmla="*/ 0 w 738"/>
                <a:gd name="T43" fmla="*/ 0 h 752"/>
                <a:gd name="T44" fmla="*/ 0 w 738"/>
                <a:gd name="T45" fmla="*/ 0 h 752"/>
                <a:gd name="T46" fmla="*/ 0 w 738"/>
                <a:gd name="T47" fmla="*/ 0 h 752"/>
                <a:gd name="T48" fmla="*/ 0 w 738"/>
                <a:gd name="T49" fmla="*/ 0 h 752"/>
                <a:gd name="T50" fmla="*/ 0 w 738"/>
                <a:gd name="T51" fmla="*/ 0 h 752"/>
                <a:gd name="T52" fmla="*/ 0 w 738"/>
                <a:gd name="T53" fmla="*/ 0 h 752"/>
                <a:gd name="T54" fmla="*/ 0 w 738"/>
                <a:gd name="T55" fmla="*/ 0 h 752"/>
                <a:gd name="T56" fmla="*/ 0 w 738"/>
                <a:gd name="T57" fmla="*/ 0 h 752"/>
                <a:gd name="T58" fmla="*/ 0 w 738"/>
                <a:gd name="T59" fmla="*/ 0 h 752"/>
                <a:gd name="T60" fmla="*/ 0 w 738"/>
                <a:gd name="T61" fmla="*/ 0 h 752"/>
                <a:gd name="T62" fmla="*/ 0 w 738"/>
                <a:gd name="T63" fmla="*/ 0 h 752"/>
                <a:gd name="T64" fmla="*/ 0 w 738"/>
                <a:gd name="T65" fmla="*/ 0 h 752"/>
                <a:gd name="T66" fmla="*/ 0 w 738"/>
                <a:gd name="T67" fmla="*/ 0 h 752"/>
                <a:gd name="T68" fmla="*/ 0 w 738"/>
                <a:gd name="T69" fmla="*/ 0 h 752"/>
                <a:gd name="T70" fmla="*/ 0 w 738"/>
                <a:gd name="T71" fmla="*/ 0 h 752"/>
                <a:gd name="T72" fmla="*/ 0 w 738"/>
                <a:gd name="T73" fmla="*/ 0 h 752"/>
                <a:gd name="T74" fmla="*/ 0 w 738"/>
                <a:gd name="T75" fmla="*/ 0 h 752"/>
                <a:gd name="T76" fmla="*/ 0 w 738"/>
                <a:gd name="T77" fmla="*/ 0 h 752"/>
                <a:gd name="T78" fmla="*/ 0 w 738"/>
                <a:gd name="T79" fmla="*/ 0 h 752"/>
                <a:gd name="T80" fmla="*/ 0 w 738"/>
                <a:gd name="T81" fmla="*/ 0 h 752"/>
                <a:gd name="T82" fmla="*/ 0 w 738"/>
                <a:gd name="T83" fmla="*/ 0 h 752"/>
                <a:gd name="T84" fmla="*/ 0 w 738"/>
                <a:gd name="T85" fmla="*/ 0 h 752"/>
                <a:gd name="T86" fmla="*/ 0 w 738"/>
                <a:gd name="T87" fmla="*/ 0 h 752"/>
                <a:gd name="T88" fmla="*/ 0 w 738"/>
                <a:gd name="T89" fmla="*/ 0 h 752"/>
                <a:gd name="T90" fmla="*/ 0 w 738"/>
                <a:gd name="T91" fmla="*/ 0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8"/>
            <p:cNvSpPr>
              <a:spLocks noEditPoints="1"/>
            </p:cNvSpPr>
            <p:nvPr/>
          </p:nvSpPr>
          <p:spPr bwMode="auto">
            <a:xfrm>
              <a:off x="876" y="1140"/>
              <a:ext cx="23" cy="23"/>
            </a:xfrm>
            <a:custGeom>
              <a:avLst/>
              <a:gdLst>
                <a:gd name="T0" fmla="*/ 0 w 186"/>
                <a:gd name="T1" fmla="*/ 0 h 186"/>
                <a:gd name="T2" fmla="*/ 0 w 186"/>
                <a:gd name="T3" fmla="*/ 0 h 186"/>
                <a:gd name="T4" fmla="*/ 0 w 186"/>
                <a:gd name="T5" fmla="*/ 0 h 186"/>
                <a:gd name="T6" fmla="*/ 0 w 186"/>
                <a:gd name="T7" fmla="*/ 0 h 186"/>
                <a:gd name="T8" fmla="*/ 0 w 186"/>
                <a:gd name="T9" fmla="*/ 0 h 186"/>
                <a:gd name="T10" fmla="*/ 0 w 186"/>
                <a:gd name="T11" fmla="*/ 0 h 186"/>
                <a:gd name="T12" fmla="*/ 0 w 186"/>
                <a:gd name="T13" fmla="*/ 0 h 186"/>
                <a:gd name="T14" fmla="*/ 0 w 186"/>
                <a:gd name="T15" fmla="*/ 0 h 186"/>
                <a:gd name="T16" fmla="*/ 0 w 186"/>
                <a:gd name="T17" fmla="*/ 0 h 186"/>
                <a:gd name="T18" fmla="*/ 0 w 186"/>
                <a:gd name="T19" fmla="*/ 0 h 186"/>
                <a:gd name="T20" fmla="*/ 0 w 186"/>
                <a:gd name="T21" fmla="*/ 0 h 186"/>
                <a:gd name="T22" fmla="*/ 0 w 186"/>
                <a:gd name="T23" fmla="*/ 0 h 186"/>
                <a:gd name="T24" fmla="*/ 0 w 186"/>
                <a:gd name="T25" fmla="*/ 0 h 186"/>
                <a:gd name="T26" fmla="*/ 0 w 186"/>
                <a:gd name="T27" fmla="*/ 0 h 186"/>
                <a:gd name="T28" fmla="*/ 0 w 186"/>
                <a:gd name="T29" fmla="*/ 0 h 186"/>
                <a:gd name="T30" fmla="*/ 0 w 186"/>
                <a:gd name="T31" fmla="*/ 0 h 186"/>
                <a:gd name="T32" fmla="*/ 0 w 186"/>
                <a:gd name="T33" fmla="*/ 0 h 186"/>
                <a:gd name="T34" fmla="*/ 0 w 186"/>
                <a:gd name="T35" fmla="*/ 0 h 186"/>
                <a:gd name="T36" fmla="*/ 0 w 186"/>
                <a:gd name="T37" fmla="*/ 0 h 186"/>
                <a:gd name="T38" fmla="*/ 0 w 186"/>
                <a:gd name="T39" fmla="*/ 0 h 186"/>
                <a:gd name="T40" fmla="*/ 0 w 186"/>
                <a:gd name="T41" fmla="*/ 0 h 186"/>
                <a:gd name="T42" fmla="*/ 0 w 186"/>
                <a:gd name="T43" fmla="*/ 0 h 186"/>
                <a:gd name="T44" fmla="*/ 0 w 186"/>
                <a:gd name="T45" fmla="*/ 0 h 186"/>
                <a:gd name="T46" fmla="*/ 0 w 186"/>
                <a:gd name="T47" fmla="*/ 0 h 186"/>
                <a:gd name="T48" fmla="*/ 0 w 186"/>
                <a:gd name="T49" fmla="*/ 0 h 186"/>
                <a:gd name="T50" fmla="*/ 0 w 186"/>
                <a:gd name="T51" fmla="*/ 0 h 186"/>
                <a:gd name="T52" fmla="*/ 0 w 186"/>
                <a:gd name="T53" fmla="*/ 0 h 186"/>
                <a:gd name="T54" fmla="*/ 0 w 186"/>
                <a:gd name="T55" fmla="*/ 0 h 186"/>
                <a:gd name="T56" fmla="*/ 0 w 186"/>
                <a:gd name="T57" fmla="*/ 0 h 186"/>
                <a:gd name="T58" fmla="*/ 0 w 186"/>
                <a:gd name="T59" fmla="*/ 0 h 186"/>
                <a:gd name="T60" fmla="*/ 0 w 186"/>
                <a:gd name="T61" fmla="*/ 0 h 186"/>
                <a:gd name="T62" fmla="*/ 0 w 186"/>
                <a:gd name="T63" fmla="*/ 0 h 186"/>
                <a:gd name="T64" fmla="*/ 0 w 186"/>
                <a:gd name="T65" fmla="*/ 0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9"/>
            <p:cNvSpPr>
              <a:spLocks noEditPoints="1"/>
            </p:cNvSpPr>
            <p:nvPr/>
          </p:nvSpPr>
          <p:spPr bwMode="auto">
            <a:xfrm>
              <a:off x="960" y="1142"/>
              <a:ext cx="42" cy="64"/>
            </a:xfrm>
            <a:custGeom>
              <a:avLst/>
              <a:gdLst>
                <a:gd name="T0" fmla="*/ 0 w 339"/>
                <a:gd name="T1" fmla="*/ 0 h 514"/>
                <a:gd name="T2" fmla="*/ 0 w 339"/>
                <a:gd name="T3" fmla="*/ 0 h 514"/>
                <a:gd name="T4" fmla="*/ 0 w 339"/>
                <a:gd name="T5" fmla="*/ 0 h 514"/>
                <a:gd name="T6" fmla="*/ 0 w 339"/>
                <a:gd name="T7" fmla="*/ 0 h 514"/>
                <a:gd name="T8" fmla="*/ 0 w 339"/>
                <a:gd name="T9" fmla="*/ 0 h 514"/>
                <a:gd name="T10" fmla="*/ 0 w 339"/>
                <a:gd name="T11" fmla="*/ 0 h 514"/>
                <a:gd name="T12" fmla="*/ 0 w 339"/>
                <a:gd name="T13" fmla="*/ 0 h 514"/>
                <a:gd name="T14" fmla="*/ 0 w 339"/>
                <a:gd name="T15" fmla="*/ 0 h 514"/>
                <a:gd name="T16" fmla="*/ 0 w 339"/>
                <a:gd name="T17" fmla="*/ 0 h 514"/>
                <a:gd name="T18" fmla="*/ 0 w 339"/>
                <a:gd name="T19" fmla="*/ 0 h 514"/>
                <a:gd name="T20" fmla="*/ 0 w 339"/>
                <a:gd name="T21" fmla="*/ 0 h 514"/>
                <a:gd name="T22" fmla="*/ 0 w 339"/>
                <a:gd name="T23" fmla="*/ 0 h 514"/>
                <a:gd name="T24" fmla="*/ 0 w 339"/>
                <a:gd name="T25" fmla="*/ 0 h 514"/>
                <a:gd name="T26" fmla="*/ 0 w 339"/>
                <a:gd name="T27" fmla="*/ 0 h 514"/>
                <a:gd name="T28" fmla="*/ 0 w 339"/>
                <a:gd name="T29" fmla="*/ 0 h 514"/>
                <a:gd name="T30" fmla="*/ 0 w 339"/>
                <a:gd name="T31" fmla="*/ 0 h 514"/>
                <a:gd name="T32" fmla="*/ 0 w 339"/>
                <a:gd name="T33" fmla="*/ 0 h 514"/>
                <a:gd name="T34" fmla="*/ 0 w 339"/>
                <a:gd name="T35" fmla="*/ 0 h 514"/>
                <a:gd name="T36" fmla="*/ 0 w 339"/>
                <a:gd name="T37" fmla="*/ 0 h 514"/>
                <a:gd name="T38" fmla="*/ 0 w 339"/>
                <a:gd name="T39" fmla="*/ 0 h 514"/>
                <a:gd name="T40" fmla="*/ 0 w 339"/>
                <a:gd name="T41" fmla="*/ 0 h 514"/>
                <a:gd name="T42" fmla="*/ 0 w 339"/>
                <a:gd name="T43" fmla="*/ 0 h 514"/>
                <a:gd name="T44" fmla="*/ 0 w 339"/>
                <a:gd name="T45" fmla="*/ 0 h 514"/>
                <a:gd name="T46" fmla="*/ 0 w 339"/>
                <a:gd name="T47" fmla="*/ 0 h 514"/>
                <a:gd name="T48" fmla="*/ 0 w 339"/>
                <a:gd name="T49" fmla="*/ 0 h 514"/>
                <a:gd name="T50" fmla="*/ 0 w 339"/>
                <a:gd name="T51" fmla="*/ 0 h 514"/>
                <a:gd name="T52" fmla="*/ 0 w 339"/>
                <a:gd name="T53" fmla="*/ 0 h 514"/>
                <a:gd name="T54" fmla="*/ 0 w 339"/>
                <a:gd name="T55" fmla="*/ 0 h 514"/>
                <a:gd name="T56" fmla="*/ 0 w 339"/>
                <a:gd name="T57" fmla="*/ 0 h 514"/>
                <a:gd name="T58" fmla="*/ 0 w 339"/>
                <a:gd name="T59" fmla="*/ 0 h 514"/>
                <a:gd name="T60" fmla="*/ 0 w 339"/>
                <a:gd name="T61" fmla="*/ 0 h 514"/>
                <a:gd name="T62" fmla="*/ 0 w 339"/>
                <a:gd name="T63" fmla="*/ 0 h 514"/>
                <a:gd name="T64" fmla="*/ 0 w 339"/>
                <a:gd name="T65" fmla="*/ 0 h 514"/>
                <a:gd name="T66" fmla="*/ 0 w 339"/>
                <a:gd name="T67" fmla="*/ 0 h 514"/>
                <a:gd name="T68" fmla="*/ 0 w 339"/>
                <a:gd name="T69" fmla="*/ 0 h 514"/>
                <a:gd name="T70" fmla="*/ 0 w 339"/>
                <a:gd name="T71" fmla="*/ 0 h 514"/>
                <a:gd name="T72" fmla="*/ 0 w 339"/>
                <a:gd name="T73" fmla="*/ 0 h 514"/>
                <a:gd name="T74" fmla="*/ 0 w 339"/>
                <a:gd name="T75" fmla="*/ 0 h 514"/>
                <a:gd name="T76" fmla="*/ 0 w 339"/>
                <a:gd name="T77" fmla="*/ 0 h 514"/>
                <a:gd name="T78" fmla="*/ 0 w 339"/>
                <a:gd name="T79" fmla="*/ 0 h 514"/>
                <a:gd name="T80" fmla="*/ 0 w 339"/>
                <a:gd name="T81" fmla="*/ 0 h 514"/>
                <a:gd name="T82" fmla="*/ 0 w 339"/>
                <a:gd name="T83" fmla="*/ 0 h 514"/>
                <a:gd name="T84" fmla="*/ 0 w 339"/>
                <a:gd name="T85" fmla="*/ 0 h 514"/>
                <a:gd name="T86" fmla="*/ 0 w 339"/>
                <a:gd name="T87" fmla="*/ 0 h 514"/>
                <a:gd name="T88" fmla="*/ 0 w 339"/>
                <a:gd name="T89" fmla="*/ 0 h 514"/>
                <a:gd name="T90" fmla="*/ 0 w 339"/>
                <a:gd name="T91" fmla="*/ 0 h 514"/>
                <a:gd name="T92" fmla="*/ 0 w 339"/>
                <a:gd name="T93" fmla="*/ 0 h 514"/>
                <a:gd name="T94" fmla="*/ 0 w 339"/>
                <a:gd name="T95" fmla="*/ 0 h 514"/>
                <a:gd name="T96" fmla="*/ 0 w 339"/>
                <a:gd name="T97" fmla="*/ 0 h 514"/>
                <a:gd name="T98" fmla="*/ 0 w 339"/>
                <a:gd name="T99" fmla="*/ 0 h 514"/>
                <a:gd name="T100" fmla="*/ 0 w 339"/>
                <a:gd name="T101" fmla="*/ 0 h 514"/>
                <a:gd name="T102" fmla="*/ 0 w 339"/>
                <a:gd name="T103" fmla="*/ 0 h 514"/>
                <a:gd name="T104" fmla="*/ 0 w 339"/>
                <a:gd name="T105" fmla="*/ 0 h 514"/>
                <a:gd name="T106" fmla="*/ 0 w 339"/>
                <a:gd name="T107" fmla="*/ 0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0"/>
            <p:cNvSpPr>
              <a:spLocks/>
            </p:cNvSpPr>
            <p:nvPr/>
          </p:nvSpPr>
          <p:spPr bwMode="auto">
            <a:xfrm>
              <a:off x="1313" y="972"/>
              <a:ext cx="17" cy="17"/>
            </a:xfrm>
            <a:custGeom>
              <a:avLst/>
              <a:gdLst>
                <a:gd name="T0" fmla="*/ 0 w 137"/>
                <a:gd name="T1" fmla="*/ 0 h 137"/>
                <a:gd name="T2" fmla="*/ 0 w 137"/>
                <a:gd name="T3" fmla="*/ 0 h 137"/>
                <a:gd name="T4" fmla="*/ 0 w 137"/>
                <a:gd name="T5" fmla="*/ 0 h 137"/>
                <a:gd name="T6" fmla="*/ 0 w 137"/>
                <a:gd name="T7" fmla="*/ 0 h 137"/>
                <a:gd name="T8" fmla="*/ 0 w 137"/>
                <a:gd name="T9" fmla="*/ 0 h 137"/>
                <a:gd name="T10" fmla="*/ 0 w 137"/>
                <a:gd name="T11" fmla="*/ 0 h 137"/>
                <a:gd name="T12" fmla="*/ 0 w 137"/>
                <a:gd name="T13" fmla="*/ 0 h 137"/>
                <a:gd name="T14" fmla="*/ 0 w 137"/>
                <a:gd name="T15" fmla="*/ 0 h 137"/>
                <a:gd name="T16" fmla="*/ 0 w 137"/>
                <a:gd name="T17" fmla="*/ 0 h 137"/>
                <a:gd name="T18" fmla="*/ 0 w 137"/>
                <a:gd name="T19" fmla="*/ 0 h 137"/>
                <a:gd name="T20" fmla="*/ 0 w 137"/>
                <a:gd name="T21" fmla="*/ 0 h 137"/>
                <a:gd name="T22" fmla="*/ 0 w 137"/>
                <a:gd name="T23" fmla="*/ 0 h 137"/>
                <a:gd name="T24" fmla="*/ 0 w 137"/>
                <a:gd name="T25" fmla="*/ 0 h 137"/>
                <a:gd name="T26" fmla="*/ 0 w 137"/>
                <a:gd name="T27" fmla="*/ 0 h 137"/>
                <a:gd name="T28" fmla="*/ 0 w 137"/>
                <a:gd name="T29" fmla="*/ 0 h 137"/>
                <a:gd name="T30" fmla="*/ 0 w 137"/>
                <a:gd name="T31" fmla="*/ 0 h 137"/>
                <a:gd name="T32" fmla="*/ 0 w 137"/>
                <a:gd name="T33" fmla="*/ 0 h 137"/>
                <a:gd name="T34" fmla="*/ 0 w 137"/>
                <a:gd name="T35" fmla="*/ 0 h 137"/>
                <a:gd name="T36" fmla="*/ 0 w 137"/>
                <a:gd name="T37" fmla="*/ 0 h 137"/>
                <a:gd name="T38" fmla="*/ 0 w 137"/>
                <a:gd name="T39" fmla="*/ 0 h 137"/>
                <a:gd name="T40" fmla="*/ 0 w 137"/>
                <a:gd name="T41" fmla="*/ 0 h 137"/>
                <a:gd name="T42" fmla="*/ 0 w 137"/>
                <a:gd name="T43" fmla="*/ 0 h 137"/>
                <a:gd name="T44" fmla="*/ 0 w 137"/>
                <a:gd name="T45" fmla="*/ 0 h 137"/>
                <a:gd name="T46" fmla="*/ 0 w 137"/>
                <a:gd name="T47" fmla="*/ 0 h 137"/>
                <a:gd name="T48" fmla="*/ 0 w 137"/>
                <a:gd name="T49" fmla="*/ 0 h 137"/>
                <a:gd name="T50" fmla="*/ 0 w 137"/>
                <a:gd name="T51" fmla="*/ 0 h 137"/>
                <a:gd name="T52" fmla="*/ 0 w 137"/>
                <a:gd name="T53" fmla="*/ 0 h 137"/>
                <a:gd name="T54" fmla="*/ 0 w 137"/>
                <a:gd name="T55" fmla="*/ 0 h 137"/>
                <a:gd name="T56" fmla="*/ 0 w 137"/>
                <a:gd name="T57" fmla="*/ 0 h 137"/>
                <a:gd name="T58" fmla="*/ 0 w 137"/>
                <a:gd name="T59" fmla="*/ 0 h 137"/>
                <a:gd name="T60" fmla="*/ 0 w 137"/>
                <a:gd name="T61" fmla="*/ 0 h 137"/>
                <a:gd name="T62" fmla="*/ 0 w 137"/>
                <a:gd name="T63" fmla="*/ 0 h 137"/>
                <a:gd name="T64" fmla="*/ 0 w 137"/>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1"/>
            <p:cNvSpPr>
              <a:spLocks/>
            </p:cNvSpPr>
            <p:nvPr/>
          </p:nvSpPr>
          <p:spPr bwMode="auto">
            <a:xfrm>
              <a:off x="1329" y="952"/>
              <a:ext cx="17" cy="17"/>
            </a:xfrm>
            <a:custGeom>
              <a:avLst/>
              <a:gdLst>
                <a:gd name="T0" fmla="*/ 0 w 136"/>
                <a:gd name="T1" fmla="*/ 0 h 136"/>
                <a:gd name="T2" fmla="*/ 0 w 136"/>
                <a:gd name="T3" fmla="*/ 0 h 136"/>
                <a:gd name="T4" fmla="*/ 0 w 136"/>
                <a:gd name="T5" fmla="*/ 0 h 136"/>
                <a:gd name="T6" fmla="*/ 0 w 136"/>
                <a:gd name="T7" fmla="*/ 0 h 136"/>
                <a:gd name="T8" fmla="*/ 0 w 136"/>
                <a:gd name="T9" fmla="*/ 0 h 136"/>
                <a:gd name="T10" fmla="*/ 0 w 136"/>
                <a:gd name="T11" fmla="*/ 0 h 136"/>
                <a:gd name="T12" fmla="*/ 0 w 136"/>
                <a:gd name="T13" fmla="*/ 0 h 136"/>
                <a:gd name="T14" fmla="*/ 0 w 136"/>
                <a:gd name="T15" fmla="*/ 0 h 136"/>
                <a:gd name="T16" fmla="*/ 0 w 136"/>
                <a:gd name="T17" fmla="*/ 0 h 136"/>
                <a:gd name="T18" fmla="*/ 0 w 136"/>
                <a:gd name="T19" fmla="*/ 0 h 136"/>
                <a:gd name="T20" fmla="*/ 0 w 136"/>
                <a:gd name="T21" fmla="*/ 0 h 136"/>
                <a:gd name="T22" fmla="*/ 0 w 136"/>
                <a:gd name="T23" fmla="*/ 0 h 136"/>
                <a:gd name="T24" fmla="*/ 0 w 136"/>
                <a:gd name="T25" fmla="*/ 0 h 136"/>
                <a:gd name="T26" fmla="*/ 0 w 136"/>
                <a:gd name="T27" fmla="*/ 0 h 136"/>
                <a:gd name="T28" fmla="*/ 0 w 136"/>
                <a:gd name="T29" fmla="*/ 0 h 136"/>
                <a:gd name="T30" fmla="*/ 0 w 136"/>
                <a:gd name="T31" fmla="*/ 0 h 136"/>
                <a:gd name="T32" fmla="*/ 0 w 136"/>
                <a:gd name="T33" fmla="*/ 0 h 136"/>
                <a:gd name="T34" fmla="*/ 0 w 136"/>
                <a:gd name="T35" fmla="*/ 0 h 136"/>
                <a:gd name="T36" fmla="*/ 0 w 136"/>
                <a:gd name="T37" fmla="*/ 0 h 136"/>
                <a:gd name="T38" fmla="*/ 0 w 136"/>
                <a:gd name="T39" fmla="*/ 0 h 136"/>
                <a:gd name="T40" fmla="*/ 0 w 136"/>
                <a:gd name="T41" fmla="*/ 0 h 136"/>
                <a:gd name="T42" fmla="*/ 0 w 136"/>
                <a:gd name="T43" fmla="*/ 0 h 136"/>
                <a:gd name="T44" fmla="*/ 0 w 136"/>
                <a:gd name="T45" fmla="*/ 0 h 136"/>
                <a:gd name="T46" fmla="*/ 0 w 136"/>
                <a:gd name="T47" fmla="*/ 0 h 136"/>
                <a:gd name="T48" fmla="*/ 0 w 136"/>
                <a:gd name="T49" fmla="*/ 0 h 136"/>
                <a:gd name="T50" fmla="*/ 0 w 136"/>
                <a:gd name="T51" fmla="*/ 0 h 136"/>
                <a:gd name="T52" fmla="*/ 0 w 136"/>
                <a:gd name="T53" fmla="*/ 0 h 136"/>
                <a:gd name="T54" fmla="*/ 0 w 136"/>
                <a:gd name="T55" fmla="*/ 0 h 136"/>
                <a:gd name="T56" fmla="*/ 0 w 136"/>
                <a:gd name="T57" fmla="*/ 0 h 136"/>
                <a:gd name="T58" fmla="*/ 0 w 136"/>
                <a:gd name="T59" fmla="*/ 0 h 136"/>
                <a:gd name="T60" fmla="*/ 0 w 136"/>
                <a:gd name="T61" fmla="*/ 0 h 136"/>
                <a:gd name="T62" fmla="*/ 0 w 136"/>
                <a:gd name="T63" fmla="*/ 0 h 136"/>
                <a:gd name="T64" fmla="*/ 0 w 136"/>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2"/>
            <p:cNvSpPr>
              <a:spLocks/>
            </p:cNvSpPr>
            <p:nvPr/>
          </p:nvSpPr>
          <p:spPr bwMode="auto">
            <a:xfrm>
              <a:off x="1344" y="909"/>
              <a:ext cx="1" cy="1"/>
            </a:xfrm>
            <a:custGeom>
              <a:avLst/>
              <a:gdLst>
                <a:gd name="T0" fmla="*/ 0 w 2"/>
                <a:gd name="T1" fmla="*/ 0 h 1"/>
                <a:gd name="T2" fmla="*/ 1 w 2"/>
                <a:gd name="T3" fmla="*/ 0 h 1"/>
                <a:gd name="T4" fmla="*/ 1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3"/>
            <p:cNvSpPr>
              <a:spLocks/>
            </p:cNvSpPr>
            <p:nvPr/>
          </p:nvSpPr>
          <p:spPr bwMode="auto">
            <a:xfrm>
              <a:off x="1286" y="839"/>
              <a:ext cx="65" cy="69"/>
            </a:xfrm>
            <a:custGeom>
              <a:avLst/>
              <a:gdLst>
                <a:gd name="T0" fmla="*/ 0 w 517"/>
                <a:gd name="T1" fmla="*/ 0 h 553"/>
                <a:gd name="T2" fmla="*/ 0 w 517"/>
                <a:gd name="T3" fmla="*/ 0 h 553"/>
                <a:gd name="T4" fmla="*/ 0 w 517"/>
                <a:gd name="T5" fmla="*/ 0 h 553"/>
                <a:gd name="T6" fmla="*/ 0 w 517"/>
                <a:gd name="T7" fmla="*/ 0 h 553"/>
                <a:gd name="T8" fmla="*/ 0 w 517"/>
                <a:gd name="T9" fmla="*/ 0 h 553"/>
                <a:gd name="T10" fmla="*/ 0 w 517"/>
                <a:gd name="T11" fmla="*/ 0 h 553"/>
                <a:gd name="T12" fmla="*/ 0 w 517"/>
                <a:gd name="T13" fmla="*/ 0 h 553"/>
                <a:gd name="T14" fmla="*/ 0 w 517"/>
                <a:gd name="T15" fmla="*/ 0 h 553"/>
                <a:gd name="T16" fmla="*/ 0 w 517"/>
                <a:gd name="T17" fmla="*/ 0 h 553"/>
                <a:gd name="T18" fmla="*/ 0 w 517"/>
                <a:gd name="T19" fmla="*/ 0 h 553"/>
                <a:gd name="T20" fmla="*/ 0 w 517"/>
                <a:gd name="T21" fmla="*/ 0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4"/>
            <p:cNvSpPr>
              <a:spLocks noEditPoints="1"/>
            </p:cNvSpPr>
            <p:nvPr/>
          </p:nvSpPr>
          <p:spPr bwMode="auto">
            <a:xfrm>
              <a:off x="692" y="353"/>
              <a:ext cx="392" cy="542"/>
            </a:xfrm>
            <a:custGeom>
              <a:avLst/>
              <a:gdLst>
                <a:gd name="T0" fmla="*/ 0 w 3137"/>
                <a:gd name="T1" fmla="*/ 0 h 4338"/>
                <a:gd name="T2" fmla="*/ 0 w 3137"/>
                <a:gd name="T3" fmla="*/ 0 h 4338"/>
                <a:gd name="T4" fmla="*/ 0 w 3137"/>
                <a:gd name="T5" fmla="*/ 0 h 4338"/>
                <a:gd name="T6" fmla="*/ 0 w 3137"/>
                <a:gd name="T7" fmla="*/ 0 h 4338"/>
                <a:gd name="T8" fmla="*/ 0 w 3137"/>
                <a:gd name="T9" fmla="*/ 0 h 4338"/>
                <a:gd name="T10" fmla="*/ 0 w 3137"/>
                <a:gd name="T11" fmla="*/ 0 h 4338"/>
                <a:gd name="T12" fmla="*/ 0 w 3137"/>
                <a:gd name="T13" fmla="*/ 0 h 4338"/>
                <a:gd name="T14" fmla="*/ 0 w 3137"/>
                <a:gd name="T15" fmla="*/ 0 h 4338"/>
                <a:gd name="T16" fmla="*/ 0 w 3137"/>
                <a:gd name="T17" fmla="*/ 0 h 4338"/>
                <a:gd name="T18" fmla="*/ 0 w 3137"/>
                <a:gd name="T19" fmla="*/ 0 h 4338"/>
                <a:gd name="T20" fmla="*/ 0 w 3137"/>
                <a:gd name="T21" fmla="*/ 0 h 4338"/>
                <a:gd name="T22" fmla="*/ 0 w 3137"/>
                <a:gd name="T23" fmla="*/ 0 h 4338"/>
                <a:gd name="T24" fmla="*/ 0 w 3137"/>
                <a:gd name="T25" fmla="*/ 0 h 4338"/>
                <a:gd name="T26" fmla="*/ 0 w 3137"/>
                <a:gd name="T27" fmla="*/ 0 h 4338"/>
                <a:gd name="T28" fmla="*/ 0 w 3137"/>
                <a:gd name="T29" fmla="*/ 0 h 4338"/>
                <a:gd name="T30" fmla="*/ 0 w 3137"/>
                <a:gd name="T31" fmla="*/ 0 h 4338"/>
                <a:gd name="T32" fmla="*/ 0 w 3137"/>
                <a:gd name="T33" fmla="*/ 0 h 4338"/>
                <a:gd name="T34" fmla="*/ 0 w 3137"/>
                <a:gd name="T35" fmla="*/ 0 h 4338"/>
                <a:gd name="T36" fmla="*/ 0 w 3137"/>
                <a:gd name="T37" fmla="*/ 0 h 4338"/>
                <a:gd name="T38" fmla="*/ 0 w 3137"/>
                <a:gd name="T39" fmla="*/ 0 h 4338"/>
                <a:gd name="T40" fmla="*/ 0 w 3137"/>
                <a:gd name="T41" fmla="*/ 0 h 4338"/>
                <a:gd name="T42" fmla="*/ 0 w 3137"/>
                <a:gd name="T43" fmla="*/ 0 h 4338"/>
                <a:gd name="T44" fmla="*/ 0 w 3137"/>
                <a:gd name="T45" fmla="*/ 0 h 4338"/>
                <a:gd name="T46" fmla="*/ 0 w 3137"/>
                <a:gd name="T47" fmla="*/ 0 h 4338"/>
                <a:gd name="T48" fmla="*/ 0 w 3137"/>
                <a:gd name="T49" fmla="*/ 0 h 4338"/>
                <a:gd name="T50" fmla="*/ 0 w 3137"/>
                <a:gd name="T51" fmla="*/ 0 h 4338"/>
                <a:gd name="T52" fmla="*/ 0 w 3137"/>
                <a:gd name="T53" fmla="*/ 0 h 4338"/>
                <a:gd name="T54" fmla="*/ 0 w 3137"/>
                <a:gd name="T55" fmla="*/ 0 h 4338"/>
                <a:gd name="T56" fmla="*/ 0 w 3137"/>
                <a:gd name="T57" fmla="*/ 0 h 4338"/>
                <a:gd name="T58" fmla="*/ 0 w 3137"/>
                <a:gd name="T59" fmla="*/ 0 h 4338"/>
                <a:gd name="T60" fmla="*/ 0 w 3137"/>
                <a:gd name="T61" fmla="*/ 0 h 4338"/>
                <a:gd name="T62" fmla="*/ 0 w 3137"/>
                <a:gd name="T63" fmla="*/ 0 h 4338"/>
                <a:gd name="T64" fmla="*/ 0 w 3137"/>
                <a:gd name="T65" fmla="*/ 0 h 4338"/>
                <a:gd name="T66" fmla="*/ 0 w 3137"/>
                <a:gd name="T67" fmla="*/ 0 h 4338"/>
                <a:gd name="T68" fmla="*/ 0 w 3137"/>
                <a:gd name="T69" fmla="*/ 0 h 4338"/>
                <a:gd name="T70" fmla="*/ 0 w 3137"/>
                <a:gd name="T71" fmla="*/ 0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5"/>
            <p:cNvSpPr>
              <a:spLocks/>
            </p:cNvSpPr>
            <p:nvPr/>
          </p:nvSpPr>
          <p:spPr bwMode="auto">
            <a:xfrm>
              <a:off x="888" y="578"/>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6"/>
            <p:cNvSpPr>
              <a:spLocks/>
            </p:cNvSpPr>
            <p:nvPr/>
          </p:nvSpPr>
          <p:spPr bwMode="auto">
            <a:xfrm>
              <a:off x="888" y="633"/>
              <a:ext cx="55" cy="55"/>
            </a:xfrm>
            <a:custGeom>
              <a:avLst/>
              <a:gdLst>
                <a:gd name="T0" fmla="*/ 0 w 440"/>
                <a:gd name="T1" fmla="*/ 0 h 442"/>
                <a:gd name="T2" fmla="*/ 0 w 440"/>
                <a:gd name="T3" fmla="*/ 0 h 442"/>
                <a:gd name="T4" fmla="*/ 0 w 440"/>
                <a:gd name="T5" fmla="*/ 0 h 442"/>
                <a:gd name="T6" fmla="*/ 0 w 440"/>
                <a:gd name="T7" fmla="*/ 0 h 442"/>
                <a:gd name="T8" fmla="*/ 0 w 440"/>
                <a:gd name="T9" fmla="*/ 0 h 442"/>
                <a:gd name="T10" fmla="*/ 0 w 440"/>
                <a:gd name="T11" fmla="*/ 0 h 442"/>
                <a:gd name="T12" fmla="*/ 0 w 440"/>
                <a:gd name="T13" fmla="*/ 0 h 442"/>
                <a:gd name="T14" fmla="*/ 0 w 440"/>
                <a:gd name="T15" fmla="*/ 0 h 442"/>
                <a:gd name="T16" fmla="*/ 0 w 440"/>
                <a:gd name="T17" fmla="*/ 0 h 442"/>
                <a:gd name="T18" fmla="*/ 0 w 440"/>
                <a:gd name="T19" fmla="*/ 0 h 442"/>
                <a:gd name="T20" fmla="*/ 0 w 440"/>
                <a:gd name="T21" fmla="*/ 0 h 442"/>
                <a:gd name="T22" fmla="*/ 0 w 440"/>
                <a:gd name="T23" fmla="*/ 0 h 442"/>
                <a:gd name="T24" fmla="*/ 0 w 440"/>
                <a:gd name="T25" fmla="*/ 0 h 442"/>
                <a:gd name="T26" fmla="*/ 0 w 440"/>
                <a:gd name="T27" fmla="*/ 0 h 442"/>
                <a:gd name="T28" fmla="*/ 0 w 440"/>
                <a:gd name="T29" fmla="*/ 0 h 442"/>
                <a:gd name="T30" fmla="*/ 0 w 440"/>
                <a:gd name="T31" fmla="*/ 0 h 442"/>
                <a:gd name="T32" fmla="*/ 0 w 440"/>
                <a:gd name="T33" fmla="*/ 0 h 442"/>
                <a:gd name="T34" fmla="*/ 0 w 440"/>
                <a:gd name="T35" fmla="*/ 0 h 442"/>
                <a:gd name="T36" fmla="*/ 0 w 440"/>
                <a:gd name="T37" fmla="*/ 0 h 442"/>
                <a:gd name="T38" fmla="*/ 0 w 440"/>
                <a:gd name="T39" fmla="*/ 0 h 442"/>
                <a:gd name="T40" fmla="*/ 0 w 440"/>
                <a:gd name="T41" fmla="*/ 0 h 442"/>
                <a:gd name="T42" fmla="*/ 0 w 440"/>
                <a:gd name="T43" fmla="*/ 0 h 442"/>
                <a:gd name="T44" fmla="*/ 0 w 440"/>
                <a:gd name="T45" fmla="*/ 0 h 442"/>
                <a:gd name="T46" fmla="*/ 0 w 440"/>
                <a:gd name="T47" fmla="*/ 0 h 442"/>
                <a:gd name="T48" fmla="*/ 0 w 440"/>
                <a:gd name="T49" fmla="*/ 0 h 442"/>
                <a:gd name="T50" fmla="*/ 0 w 440"/>
                <a:gd name="T51" fmla="*/ 0 h 442"/>
                <a:gd name="T52" fmla="*/ 0 w 440"/>
                <a:gd name="T53" fmla="*/ 0 h 442"/>
                <a:gd name="T54" fmla="*/ 0 w 440"/>
                <a:gd name="T55" fmla="*/ 0 h 442"/>
                <a:gd name="T56" fmla="*/ 0 w 440"/>
                <a:gd name="T57" fmla="*/ 0 h 442"/>
                <a:gd name="T58" fmla="*/ 0 w 440"/>
                <a:gd name="T59" fmla="*/ 0 h 442"/>
                <a:gd name="T60" fmla="*/ 0 w 440"/>
                <a:gd name="T61" fmla="*/ 0 h 442"/>
                <a:gd name="T62" fmla="*/ 0 w 440"/>
                <a:gd name="T63" fmla="*/ 0 h 442"/>
                <a:gd name="T64" fmla="*/ 0 w 440"/>
                <a:gd name="T65" fmla="*/ 0 h 442"/>
                <a:gd name="T66" fmla="*/ 0 w 440"/>
                <a:gd name="T67" fmla="*/ 0 h 442"/>
                <a:gd name="T68" fmla="*/ 0 w 440"/>
                <a:gd name="T69" fmla="*/ 0 h 442"/>
                <a:gd name="T70" fmla="*/ 0 w 440"/>
                <a:gd name="T71" fmla="*/ 0 h 442"/>
                <a:gd name="T72" fmla="*/ 0 w 440"/>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7"/>
            <p:cNvSpPr>
              <a:spLocks/>
            </p:cNvSpPr>
            <p:nvPr/>
          </p:nvSpPr>
          <p:spPr bwMode="auto">
            <a:xfrm>
              <a:off x="833" y="633"/>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28"/>
            <p:cNvSpPr>
              <a:spLocks/>
            </p:cNvSpPr>
            <p:nvPr/>
          </p:nvSpPr>
          <p:spPr bwMode="auto">
            <a:xfrm>
              <a:off x="833" y="578"/>
              <a:ext cx="55" cy="55"/>
            </a:xfrm>
            <a:custGeom>
              <a:avLst/>
              <a:gdLst>
                <a:gd name="T0" fmla="*/ 0 w 441"/>
                <a:gd name="T1" fmla="*/ 0 h 442"/>
                <a:gd name="T2" fmla="*/ 0 w 441"/>
                <a:gd name="T3" fmla="*/ 0 h 442"/>
                <a:gd name="T4" fmla="*/ 0 w 441"/>
                <a:gd name="T5" fmla="*/ 0 h 442"/>
                <a:gd name="T6" fmla="*/ 0 w 441"/>
                <a:gd name="T7" fmla="*/ 0 h 442"/>
                <a:gd name="T8" fmla="*/ 0 w 441"/>
                <a:gd name="T9" fmla="*/ 0 h 442"/>
                <a:gd name="T10" fmla="*/ 0 w 441"/>
                <a:gd name="T11" fmla="*/ 0 h 442"/>
                <a:gd name="T12" fmla="*/ 0 w 441"/>
                <a:gd name="T13" fmla="*/ 0 h 442"/>
                <a:gd name="T14" fmla="*/ 0 w 441"/>
                <a:gd name="T15" fmla="*/ 0 h 442"/>
                <a:gd name="T16" fmla="*/ 0 w 441"/>
                <a:gd name="T17" fmla="*/ 0 h 442"/>
                <a:gd name="T18" fmla="*/ 0 w 441"/>
                <a:gd name="T19" fmla="*/ 0 h 442"/>
                <a:gd name="T20" fmla="*/ 0 w 441"/>
                <a:gd name="T21" fmla="*/ 0 h 442"/>
                <a:gd name="T22" fmla="*/ 0 w 441"/>
                <a:gd name="T23" fmla="*/ 0 h 442"/>
                <a:gd name="T24" fmla="*/ 0 w 441"/>
                <a:gd name="T25" fmla="*/ 0 h 442"/>
                <a:gd name="T26" fmla="*/ 0 w 441"/>
                <a:gd name="T27" fmla="*/ 0 h 442"/>
                <a:gd name="T28" fmla="*/ 0 w 441"/>
                <a:gd name="T29" fmla="*/ 0 h 442"/>
                <a:gd name="T30" fmla="*/ 0 w 441"/>
                <a:gd name="T31" fmla="*/ 0 h 442"/>
                <a:gd name="T32" fmla="*/ 0 w 441"/>
                <a:gd name="T33" fmla="*/ 0 h 442"/>
                <a:gd name="T34" fmla="*/ 0 w 441"/>
                <a:gd name="T35" fmla="*/ 0 h 442"/>
                <a:gd name="T36" fmla="*/ 0 w 441"/>
                <a:gd name="T37" fmla="*/ 0 h 442"/>
                <a:gd name="T38" fmla="*/ 0 w 441"/>
                <a:gd name="T39" fmla="*/ 0 h 442"/>
                <a:gd name="T40" fmla="*/ 0 w 441"/>
                <a:gd name="T41" fmla="*/ 0 h 442"/>
                <a:gd name="T42" fmla="*/ 0 w 441"/>
                <a:gd name="T43" fmla="*/ 0 h 442"/>
                <a:gd name="T44" fmla="*/ 0 w 441"/>
                <a:gd name="T45" fmla="*/ 0 h 442"/>
                <a:gd name="T46" fmla="*/ 0 w 441"/>
                <a:gd name="T47" fmla="*/ 0 h 442"/>
                <a:gd name="T48" fmla="*/ 0 w 441"/>
                <a:gd name="T49" fmla="*/ 0 h 442"/>
                <a:gd name="T50" fmla="*/ 0 w 441"/>
                <a:gd name="T51" fmla="*/ 0 h 442"/>
                <a:gd name="T52" fmla="*/ 0 w 441"/>
                <a:gd name="T53" fmla="*/ 0 h 442"/>
                <a:gd name="T54" fmla="*/ 0 w 441"/>
                <a:gd name="T55" fmla="*/ 0 h 442"/>
                <a:gd name="T56" fmla="*/ 0 w 441"/>
                <a:gd name="T57" fmla="*/ 0 h 442"/>
                <a:gd name="T58" fmla="*/ 0 w 441"/>
                <a:gd name="T59" fmla="*/ 0 h 442"/>
                <a:gd name="T60" fmla="*/ 0 w 441"/>
                <a:gd name="T61" fmla="*/ 0 h 442"/>
                <a:gd name="T62" fmla="*/ 0 w 441"/>
                <a:gd name="T63" fmla="*/ 0 h 442"/>
                <a:gd name="T64" fmla="*/ 0 w 441"/>
                <a:gd name="T65" fmla="*/ 0 h 442"/>
                <a:gd name="T66" fmla="*/ 0 w 441"/>
                <a:gd name="T67" fmla="*/ 0 h 442"/>
                <a:gd name="T68" fmla="*/ 0 w 441"/>
                <a:gd name="T69" fmla="*/ 0 h 442"/>
                <a:gd name="T70" fmla="*/ 0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9"/>
            <p:cNvSpPr>
              <a:spLocks noEditPoints="1"/>
            </p:cNvSpPr>
            <p:nvPr/>
          </p:nvSpPr>
          <p:spPr bwMode="auto">
            <a:xfrm>
              <a:off x="775" y="520"/>
              <a:ext cx="226" cy="226"/>
            </a:xfrm>
            <a:custGeom>
              <a:avLst/>
              <a:gdLst>
                <a:gd name="T0" fmla="*/ 0 w 1810"/>
                <a:gd name="T1" fmla="*/ 0 h 1808"/>
                <a:gd name="T2" fmla="*/ 0 w 1810"/>
                <a:gd name="T3" fmla="*/ 0 h 1808"/>
                <a:gd name="T4" fmla="*/ 0 w 1810"/>
                <a:gd name="T5" fmla="*/ 0 h 1808"/>
                <a:gd name="T6" fmla="*/ 0 w 1810"/>
                <a:gd name="T7" fmla="*/ 0 h 1808"/>
                <a:gd name="T8" fmla="*/ 0 w 1810"/>
                <a:gd name="T9" fmla="*/ 0 h 1808"/>
                <a:gd name="T10" fmla="*/ 0 w 1810"/>
                <a:gd name="T11" fmla="*/ 0 h 1808"/>
                <a:gd name="T12" fmla="*/ 0 w 1810"/>
                <a:gd name="T13" fmla="*/ 0 h 1808"/>
                <a:gd name="T14" fmla="*/ 0 w 1810"/>
                <a:gd name="T15" fmla="*/ 0 h 1808"/>
                <a:gd name="T16" fmla="*/ 0 w 1810"/>
                <a:gd name="T17" fmla="*/ 0 h 1808"/>
                <a:gd name="T18" fmla="*/ 0 w 1810"/>
                <a:gd name="T19" fmla="*/ 0 h 1808"/>
                <a:gd name="T20" fmla="*/ 0 w 1810"/>
                <a:gd name="T21" fmla="*/ 0 h 1808"/>
                <a:gd name="T22" fmla="*/ 0 w 1810"/>
                <a:gd name="T23" fmla="*/ 0 h 1808"/>
                <a:gd name="T24" fmla="*/ 0 w 1810"/>
                <a:gd name="T25" fmla="*/ 0 h 1808"/>
                <a:gd name="T26" fmla="*/ 0 w 1810"/>
                <a:gd name="T27" fmla="*/ 0 h 1808"/>
                <a:gd name="T28" fmla="*/ 0 w 1810"/>
                <a:gd name="T29" fmla="*/ 0 h 1808"/>
                <a:gd name="T30" fmla="*/ 0 w 1810"/>
                <a:gd name="T31" fmla="*/ 0 h 1808"/>
                <a:gd name="T32" fmla="*/ 0 w 1810"/>
                <a:gd name="T33" fmla="*/ 0 h 1808"/>
                <a:gd name="T34" fmla="*/ 0 w 1810"/>
                <a:gd name="T35" fmla="*/ 0 h 1808"/>
                <a:gd name="T36" fmla="*/ 0 w 1810"/>
                <a:gd name="T37" fmla="*/ 0 h 1808"/>
                <a:gd name="T38" fmla="*/ 0 w 1810"/>
                <a:gd name="T39" fmla="*/ 0 h 1808"/>
                <a:gd name="T40" fmla="*/ 0 w 1810"/>
                <a:gd name="T41" fmla="*/ 0 h 1808"/>
                <a:gd name="T42" fmla="*/ 0 w 1810"/>
                <a:gd name="T43" fmla="*/ 0 h 1808"/>
                <a:gd name="T44" fmla="*/ 0 w 1810"/>
                <a:gd name="T45" fmla="*/ 0 h 1808"/>
                <a:gd name="T46" fmla="*/ 0 w 1810"/>
                <a:gd name="T47" fmla="*/ 0 h 1808"/>
                <a:gd name="T48" fmla="*/ 0 w 1810"/>
                <a:gd name="T49" fmla="*/ 0 h 1808"/>
                <a:gd name="T50" fmla="*/ 0 w 1810"/>
                <a:gd name="T51" fmla="*/ 0 h 1808"/>
                <a:gd name="T52" fmla="*/ 0 w 1810"/>
                <a:gd name="T53" fmla="*/ 0 h 1808"/>
                <a:gd name="T54" fmla="*/ 0 w 1810"/>
                <a:gd name="T55" fmla="*/ 0 h 1808"/>
                <a:gd name="T56" fmla="*/ 0 w 1810"/>
                <a:gd name="T57" fmla="*/ 0 h 1808"/>
                <a:gd name="T58" fmla="*/ 0 w 1810"/>
                <a:gd name="T59" fmla="*/ 0 h 1808"/>
                <a:gd name="T60" fmla="*/ 0 w 1810"/>
                <a:gd name="T61" fmla="*/ 0 h 1808"/>
                <a:gd name="T62" fmla="*/ 0 w 1810"/>
                <a:gd name="T63" fmla="*/ 0 h 1808"/>
                <a:gd name="T64" fmla="*/ 0 w 1810"/>
                <a:gd name="T65" fmla="*/ 0 h 1808"/>
                <a:gd name="T66" fmla="*/ 0 w 1810"/>
                <a:gd name="T67" fmla="*/ 0 h 1808"/>
                <a:gd name="T68" fmla="*/ 0 w 1810"/>
                <a:gd name="T69" fmla="*/ 0 h 1808"/>
                <a:gd name="T70" fmla="*/ 0 w 1810"/>
                <a:gd name="T71" fmla="*/ 0 h 1808"/>
                <a:gd name="T72" fmla="*/ 0 w 1810"/>
                <a:gd name="T73" fmla="*/ 0 h 1808"/>
                <a:gd name="T74" fmla="*/ 0 w 1810"/>
                <a:gd name="T75" fmla="*/ 0 h 1808"/>
                <a:gd name="T76" fmla="*/ 0 w 1810"/>
                <a:gd name="T77" fmla="*/ 0 h 1808"/>
                <a:gd name="T78" fmla="*/ 0 w 1810"/>
                <a:gd name="T79" fmla="*/ 0 h 1808"/>
                <a:gd name="T80" fmla="*/ 0 w 1810"/>
                <a:gd name="T81" fmla="*/ 0 h 1808"/>
                <a:gd name="T82" fmla="*/ 0 w 1810"/>
                <a:gd name="T83" fmla="*/ 0 h 1808"/>
                <a:gd name="T84" fmla="*/ 0 w 1810"/>
                <a:gd name="T85" fmla="*/ 0 h 1808"/>
                <a:gd name="T86" fmla="*/ 0 w 1810"/>
                <a:gd name="T87" fmla="*/ 0 h 1808"/>
                <a:gd name="T88" fmla="*/ 0 w 1810"/>
                <a:gd name="T89" fmla="*/ 0 h 1808"/>
                <a:gd name="T90" fmla="*/ 0 w 1810"/>
                <a:gd name="T91" fmla="*/ 0 h 1808"/>
                <a:gd name="T92" fmla="*/ 0 w 1810"/>
                <a:gd name="T93" fmla="*/ 0 h 1808"/>
                <a:gd name="T94" fmla="*/ 0 w 1810"/>
                <a:gd name="T95" fmla="*/ 0 h 1808"/>
                <a:gd name="T96" fmla="*/ 0 w 1810"/>
                <a:gd name="T97" fmla="*/ 0 h 1808"/>
                <a:gd name="T98" fmla="*/ 0 w 1810"/>
                <a:gd name="T99" fmla="*/ 0 h 1808"/>
                <a:gd name="T100" fmla="*/ 0 w 1810"/>
                <a:gd name="T101" fmla="*/ 0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0"/>
            <p:cNvSpPr>
              <a:spLocks noEditPoints="1"/>
            </p:cNvSpPr>
            <p:nvPr/>
          </p:nvSpPr>
          <p:spPr bwMode="auto">
            <a:xfrm>
              <a:off x="722" y="466"/>
              <a:ext cx="333" cy="334"/>
            </a:xfrm>
            <a:custGeom>
              <a:avLst/>
              <a:gdLst>
                <a:gd name="T0" fmla="*/ 0 w 2665"/>
                <a:gd name="T1" fmla="*/ 0 h 2666"/>
                <a:gd name="T2" fmla="*/ 0 w 2665"/>
                <a:gd name="T3" fmla="*/ 0 h 2666"/>
                <a:gd name="T4" fmla="*/ 0 w 2665"/>
                <a:gd name="T5" fmla="*/ 0 h 2666"/>
                <a:gd name="T6" fmla="*/ 0 w 2665"/>
                <a:gd name="T7" fmla="*/ 0 h 2666"/>
                <a:gd name="T8" fmla="*/ 0 w 2665"/>
                <a:gd name="T9" fmla="*/ 0 h 2666"/>
                <a:gd name="T10" fmla="*/ 0 w 2665"/>
                <a:gd name="T11" fmla="*/ 0 h 2666"/>
                <a:gd name="T12" fmla="*/ 0 w 2665"/>
                <a:gd name="T13" fmla="*/ 0 h 2666"/>
                <a:gd name="T14" fmla="*/ 0 w 2665"/>
                <a:gd name="T15" fmla="*/ 0 h 2666"/>
                <a:gd name="T16" fmla="*/ 0 w 2665"/>
                <a:gd name="T17" fmla="*/ 0 h 2666"/>
                <a:gd name="T18" fmla="*/ 0 w 2665"/>
                <a:gd name="T19" fmla="*/ 0 h 2666"/>
                <a:gd name="T20" fmla="*/ 0 w 2665"/>
                <a:gd name="T21" fmla="*/ 0 h 2666"/>
                <a:gd name="T22" fmla="*/ 0 w 2665"/>
                <a:gd name="T23" fmla="*/ 0 h 2666"/>
                <a:gd name="T24" fmla="*/ 0 w 2665"/>
                <a:gd name="T25" fmla="*/ 0 h 2666"/>
                <a:gd name="T26" fmla="*/ 0 w 2665"/>
                <a:gd name="T27" fmla="*/ 0 h 2666"/>
                <a:gd name="T28" fmla="*/ 0 w 2665"/>
                <a:gd name="T29" fmla="*/ 0 h 2666"/>
                <a:gd name="T30" fmla="*/ 0 w 2665"/>
                <a:gd name="T31" fmla="*/ 0 h 2666"/>
                <a:gd name="T32" fmla="*/ 0 w 2665"/>
                <a:gd name="T33" fmla="*/ 0 h 2666"/>
                <a:gd name="T34" fmla="*/ 0 w 2665"/>
                <a:gd name="T35" fmla="*/ 0 h 2666"/>
                <a:gd name="T36" fmla="*/ 0 w 2665"/>
                <a:gd name="T37" fmla="*/ 0 h 2666"/>
                <a:gd name="T38" fmla="*/ 0 w 2665"/>
                <a:gd name="T39" fmla="*/ 0 h 2666"/>
                <a:gd name="T40" fmla="*/ 0 w 2665"/>
                <a:gd name="T41" fmla="*/ 0 h 2666"/>
                <a:gd name="T42" fmla="*/ 0 w 2665"/>
                <a:gd name="T43" fmla="*/ 0 h 2666"/>
                <a:gd name="T44" fmla="*/ 0 w 2665"/>
                <a:gd name="T45" fmla="*/ 0 h 2666"/>
                <a:gd name="T46" fmla="*/ 0 w 2665"/>
                <a:gd name="T47" fmla="*/ 0 h 2666"/>
                <a:gd name="T48" fmla="*/ 0 w 2665"/>
                <a:gd name="T49" fmla="*/ 0 h 2666"/>
                <a:gd name="T50" fmla="*/ 0 w 2665"/>
                <a:gd name="T51" fmla="*/ 0 h 2666"/>
                <a:gd name="T52" fmla="*/ 0 w 2665"/>
                <a:gd name="T53" fmla="*/ 0 h 2666"/>
                <a:gd name="T54" fmla="*/ 0 w 2665"/>
                <a:gd name="T55" fmla="*/ 0 h 2666"/>
                <a:gd name="T56" fmla="*/ 0 w 2665"/>
                <a:gd name="T57" fmla="*/ 0 h 2666"/>
                <a:gd name="T58" fmla="*/ 0 w 2665"/>
                <a:gd name="T59" fmla="*/ 0 h 2666"/>
                <a:gd name="T60" fmla="*/ 0 w 2665"/>
                <a:gd name="T61" fmla="*/ 0 h 2666"/>
                <a:gd name="T62" fmla="*/ 0 w 2665"/>
                <a:gd name="T63" fmla="*/ 0 h 2666"/>
                <a:gd name="T64" fmla="*/ 0 w 2665"/>
                <a:gd name="T65" fmla="*/ 0 h 2666"/>
                <a:gd name="T66" fmla="*/ 0 w 2665"/>
                <a:gd name="T67" fmla="*/ 0 h 2666"/>
                <a:gd name="T68" fmla="*/ 0 w 2665"/>
                <a:gd name="T69" fmla="*/ 0 h 2666"/>
                <a:gd name="T70" fmla="*/ 0 w 2665"/>
                <a:gd name="T71" fmla="*/ 0 h 2666"/>
                <a:gd name="T72" fmla="*/ 0 w 2665"/>
                <a:gd name="T73" fmla="*/ 0 h 2666"/>
                <a:gd name="T74" fmla="*/ 0 w 2665"/>
                <a:gd name="T75" fmla="*/ 0 h 2666"/>
                <a:gd name="T76" fmla="*/ 0 w 2665"/>
                <a:gd name="T77" fmla="*/ 0 h 2666"/>
                <a:gd name="T78" fmla="*/ 0 w 2665"/>
                <a:gd name="T79" fmla="*/ 0 h 2666"/>
                <a:gd name="T80" fmla="*/ 0 w 2665"/>
                <a:gd name="T81" fmla="*/ 0 h 2666"/>
                <a:gd name="T82" fmla="*/ 0 w 2665"/>
                <a:gd name="T83" fmla="*/ 0 h 2666"/>
                <a:gd name="T84" fmla="*/ 0 w 2665"/>
                <a:gd name="T85" fmla="*/ 0 h 2666"/>
                <a:gd name="T86" fmla="*/ 0 w 2665"/>
                <a:gd name="T87" fmla="*/ 0 h 2666"/>
                <a:gd name="T88" fmla="*/ 0 w 2665"/>
                <a:gd name="T89" fmla="*/ 0 h 2666"/>
                <a:gd name="T90" fmla="*/ 0 w 2665"/>
                <a:gd name="T91" fmla="*/ 0 h 2666"/>
                <a:gd name="T92" fmla="*/ 0 w 2665"/>
                <a:gd name="T93" fmla="*/ 0 h 2666"/>
                <a:gd name="T94" fmla="*/ 0 w 2665"/>
                <a:gd name="T95" fmla="*/ 0 h 2666"/>
                <a:gd name="T96" fmla="*/ 0 w 2665"/>
                <a:gd name="T97" fmla="*/ 0 h 2666"/>
                <a:gd name="T98" fmla="*/ 0 w 2665"/>
                <a:gd name="T99" fmla="*/ 0 h 2666"/>
                <a:gd name="T100" fmla="*/ 0 w 2665"/>
                <a:gd name="T101" fmla="*/ 0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1"/>
            <p:cNvSpPr>
              <a:spLocks/>
            </p:cNvSpPr>
            <p:nvPr/>
          </p:nvSpPr>
          <p:spPr bwMode="auto">
            <a:xfrm>
              <a:off x="645" y="929"/>
              <a:ext cx="341" cy="86"/>
            </a:xfrm>
            <a:custGeom>
              <a:avLst/>
              <a:gdLst>
                <a:gd name="T0" fmla="*/ 0 w 2722"/>
                <a:gd name="T1" fmla="*/ 0 h 680"/>
                <a:gd name="T2" fmla="*/ 0 w 2722"/>
                <a:gd name="T3" fmla="*/ 0 h 680"/>
                <a:gd name="T4" fmla="*/ 0 w 2722"/>
                <a:gd name="T5" fmla="*/ 0 h 680"/>
                <a:gd name="T6" fmla="*/ 0 w 2722"/>
                <a:gd name="T7" fmla="*/ 0 h 680"/>
                <a:gd name="T8" fmla="*/ 0 w 2722"/>
                <a:gd name="T9" fmla="*/ 0 h 680"/>
                <a:gd name="T10" fmla="*/ 0 w 2722"/>
                <a:gd name="T11" fmla="*/ 0 h 680"/>
                <a:gd name="T12" fmla="*/ 0 w 2722"/>
                <a:gd name="T13" fmla="*/ 0 h 680"/>
                <a:gd name="T14" fmla="*/ 0 w 2722"/>
                <a:gd name="T15" fmla="*/ 0 h 680"/>
                <a:gd name="T16" fmla="*/ 0 w 2722"/>
                <a:gd name="T17" fmla="*/ 0 h 680"/>
                <a:gd name="T18" fmla="*/ 0 w 2722"/>
                <a:gd name="T19" fmla="*/ 0 h 680"/>
                <a:gd name="T20" fmla="*/ 0 w 2722"/>
                <a:gd name="T21" fmla="*/ 0 h 680"/>
                <a:gd name="T22" fmla="*/ 0 w 2722"/>
                <a:gd name="T23" fmla="*/ 0 h 680"/>
                <a:gd name="T24" fmla="*/ 0 w 2722"/>
                <a:gd name="T25" fmla="*/ 0 h 680"/>
                <a:gd name="T26" fmla="*/ 0 w 2722"/>
                <a:gd name="T27" fmla="*/ 0 h 680"/>
                <a:gd name="T28" fmla="*/ 0 w 2722"/>
                <a:gd name="T29" fmla="*/ 0 h 680"/>
                <a:gd name="T30" fmla="*/ 0 w 2722"/>
                <a:gd name="T31" fmla="*/ 0 h 680"/>
                <a:gd name="T32" fmla="*/ 0 w 2722"/>
                <a:gd name="T33" fmla="*/ 0 h 680"/>
                <a:gd name="T34" fmla="*/ 0 w 2722"/>
                <a:gd name="T35" fmla="*/ 0 h 680"/>
                <a:gd name="T36" fmla="*/ 0 w 2722"/>
                <a:gd name="T37" fmla="*/ 0 h 680"/>
                <a:gd name="T38" fmla="*/ 0 w 2722"/>
                <a:gd name="T39" fmla="*/ 0 h 680"/>
                <a:gd name="T40" fmla="*/ 0 w 2722"/>
                <a:gd name="T41" fmla="*/ 0 h 680"/>
                <a:gd name="T42" fmla="*/ 0 w 2722"/>
                <a:gd name="T43" fmla="*/ 0 h 680"/>
                <a:gd name="T44" fmla="*/ 0 w 2722"/>
                <a:gd name="T45" fmla="*/ 0 h 680"/>
                <a:gd name="T46" fmla="*/ 0 w 2722"/>
                <a:gd name="T47" fmla="*/ 0 h 680"/>
                <a:gd name="T48" fmla="*/ 0 w 2722"/>
                <a:gd name="T49" fmla="*/ 0 h 680"/>
                <a:gd name="T50" fmla="*/ 0 w 2722"/>
                <a:gd name="T51" fmla="*/ 0 h 680"/>
                <a:gd name="T52" fmla="*/ 0 w 2722"/>
                <a:gd name="T53" fmla="*/ 0 h 680"/>
                <a:gd name="T54" fmla="*/ 0 w 2722"/>
                <a:gd name="T55" fmla="*/ 0 h 680"/>
                <a:gd name="T56" fmla="*/ 0 w 2722"/>
                <a:gd name="T57" fmla="*/ 0 h 680"/>
                <a:gd name="T58" fmla="*/ 0 w 2722"/>
                <a:gd name="T59" fmla="*/ 0 h 680"/>
                <a:gd name="T60" fmla="*/ 0 w 2722"/>
                <a:gd name="T61" fmla="*/ 0 h 680"/>
                <a:gd name="T62" fmla="*/ 0 w 2722"/>
                <a:gd name="T63" fmla="*/ 0 h 680"/>
                <a:gd name="T64" fmla="*/ 0 w 2722"/>
                <a:gd name="T65" fmla="*/ 0 h 680"/>
                <a:gd name="T66" fmla="*/ 0 w 2722"/>
                <a:gd name="T67" fmla="*/ 0 h 680"/>
                <a:gd name="T68" fmla="*/ 0 w 2722"/>
                <a:gd name="T69" fmla="*/ 0 h 680"/>
                <a:gd name="T70" fmla="*/ 0 w 2722"/>
                <a:gd name="T71" fmla="*/ 0 h 680"/>
                <a:gd name="T72" fmla="*/ 0 w 2722"/>
                <a:gd name="T73" fmla="*/ 0 h 680"/>
                <a:gd name="T74" fmla="*/ 0 w 2722"/>
                <a:gd name="T75" fmla="*/ 0 h 680"/>
                <a:gd name="T76" fmla="*/ 0 w 2722"/>
                <a:gd name="T77" fmla="*/ 0 h 680"/>
                <a:gd name="T78" fmla="*/ 0 w 2722"/>
                <a:gd name="T79" fmla="*/ 0 h 680"/>
                <a:gd name="T80" fmla="*/ 0 w 2722"/>
                <a:gd name="T81" fmla="*/ 0 h 680"/>
                <a:gd name="T82" fmla="*/ 0 w 2722"/>
                <a:gd name="T83" fmla="*/ 0 h 680"/>
                <a:gd name="T84" fmla="*/ 0 w 2722"/>
                <a:gd name="T85" fmla="*/ 0 h 680"/>
                <a:gd name="T86" fmla="*/ 0 w 2722"/>
                <a:gd name="T87" fmla="*/ 0 h 680"/>
                <a:gd name="T88" fmla="*/ 0 w 2722"/>
                <a:gd name="T89" fmla="*/ 0 h 680"/>
                <a:gd name="T90" fmla="*/ 0 w 2722"/>
                <a:gd name="T91" fmla="*/ 0 h 680"/>
                <a:gd name="T92" fmla="*/ 0 w 2722"/>
                <a:gd name="T93" fmla="*/ 0 h 680"/>
                <a:gd name="T94" fmla="*/ 0 w 2722"/>
                <a:gd name="T95" fmla="*/ 0 h 680"/>
                <a:gd name="T96" fmla="*/ 0 w 2722"/>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2"/>
            <p:cNvSpPr>
              <a:spLocks/>
            </p:cNvSpPr>
            <p:nvPr/>
          </p:nvSpPr>
          <p:spPr bwMode="auto">
            <a:xfrm>
              <a:off x="570" y="825"/>
              <a:ext cx="182" cy="114"/>
            </a:xfrm>
            <a:custGeom>
              <a:avLst/>
              <a:gdLst>
                <a:gd name="T0" fmla="*/ 0 w 1450"/>
                <a:gd name="T1" fmla="*/ 0 h 914"/>
                <a:gd name="T2" fmla="*/ 0 w 1450"/>
                <a:gd name="T3" fmla="*/ 0 h 914"/>
                <a:gd name="T4" fmla="*/ 0 w 1450"/>
                <a:gd name="T5" fmla="*/ 0 h 914"/>
                <a:gd name="T6" fmla="*/ 0 w 1450"/>
                <a:gd name="T7" fmla="*/ 0 h 914"/>
                <a:gd name="T8" fmla="*/ 0 w 1450"/>
                <a:gd name="T9" fmla="*/ 0 h 914"/>
                <a:gd name="T10" fmla="*/ 0 w 1450"/>
                <a:gd name="T11" fmla="*/ 0 h 914"/>
                <a:gd name="T12" fmla="*/ 0 w 1450"/>
                <a:gd name="T13" fmla="*/ 0 h 914"/>
                <a:gd name="T14" fmla="*/ 0 w 1450"/>
                <a:gd name="T15" fmla="*/ 0 h 914"/>
                <a:gd name="T16" fmla="*/ 0 w 1450"/>
                <a:gd name="T17" fmla="*/ 0 h 914"/>
                <a:gd name="T18" fmla="*/ 0 w 1450"/>
                <a:gd name="T19" fmla="*/ 0 h 914"/>
                <a:gd name="T20" fmla="*/ 0 w 1450"/>
                <a:gd name="T21" fmla="*/ 0 h 914"/>
                <a:gd name="T22" fmla="*/ 0 w 1450"/>
                <a:gd name="T23" fmla="*/ 0 h 914"/>
                <a:gd name="T24" fmla="*/ 0 w 1450"/>
                <a:gd name="T25" fmla="*/ 0 h 914"/>
                <a:gd name="T26" fmla="*/ 0 w 1450"/>
                <a:gd name="T27" fmla="*/ 0 h 914"/>
                <a:gd name="T28" fmla="*/ 0 w 1450"/>
                <a:gd name="T29" fmla="*/ 0 h 914"/>
                <a:gd name="T30" fmla="*/ 0 w 1450"/>
                <a:gd name="T31" fmla="*/ 0 h 914"/>
                <a:gd name="T32" fmla="*/ 0 w 1450"/>
                <a:gd name="T33" fmla="*/ 0 h 914"/>
                <a:gd name="T34" fmla="*/ 0 w 1450"/>
                <a:gd name="T35" fmla="*/ 0 h 914"/>
                <a:gd name="T36" fmla="*/ 0 w 1450"/>
                <a:gd name="T37" fmla="*/ 0 h 914"/>
                <a:gd name="T38" fmla="*/ 0 w 1450"/>
                <a:gd name="T39" fmla="*/ 0 h 914"/>
                <a:gd name="T40" fmla="*/ 0 w 1450"/>
                <a:gd name="T41" fmla="*/ 0 h 914"/>
                <a:gd name="T42" fmla="*/ 0 w 1450"/>
                <a:gd name="T43" fmla="*/ 0 h 914"/>
                <a:gd name="T44" fmla="*/ 0 w 1450"/>
                <a:gd name="T45" fmla="*/ 0 h 914"/>
                <a:gd name="T46" fmla="*/ 0 w 1450"/>
                <a:gd name="T47" fmla="*/ 0 h 914"/>
                <a:gd name="T48" fmla="*/ 0 w 1450"/>
                <a:gd name="T49" fmla="*/ 0 h 914"/>
                <a:gd name="T50" fmla="*/ 0 w 1450"/>
                <a:gd name="T51" fmla="*/ 0 h 914"/>
                <a:gd name="T52" fmla="*/ 0 w 1450"/>
                <a:gd name="T53" fmla="*/ 0 h 914"/>
                <a:gd name="T54" fmla="*/ 0 w 1450"/>
                <a:gd name="T55" fmla="*/ 0 h 914"/>
                <a:gd name="T56" fmla="*/ 0 w 1450"/>
                <a:gd name="T57" fmla="*/ 0 h 914"/>
                <a:gd name="T58" fmla="*/ 0 w 1450"/>
                <a:gd name="T59" fmla="*/ 0 h 914"/>
                <a:gd name="T60" fmla="*/ 0 w 1450"/>
                <a:gd name="T61" fmla="*/ 0 h 914"/>
                <a:gd name="T62" fmla="*/ 0 w 1450"/>
                <a:gd name="T63" fmla="*/ 0 h 914"/>
                <a:gd name="T64" fmla="*/ 0 w 1450"/>
                <a:gd name="T65" fmla="*/ 0 h 914"/>
                <a:gd name="T66" fmla="*/ 0 w 1450"/>
                <a:gd name="T67" fmla="*/ 0 h 914"/>
                <a:gd name="T68" fmla="*/ 0 w 1450"/>
                <a:gd name="T69" fmla="*/ 0 h 914"/>
                <a:gd name="T70" fmla="*/ 0 w 1450"/>
                <a:gd name="T71" fmla="*/ 0 h 914"/>
                <a:gd name="T72" fmla="*/ 0 w 1450"/>
                <a:gd name="T73" fmla="*/ 0 h 914"/>
                <a:gd name="T74" fmla="*/ 0 w 1450"/>
                <a:gd name="T75" fmla="*/ 0 h 914"/>
                <a:gd name="T76" fmla="*/ 0 w 1450"/>
                <a:gd name="T77" fmla="*/ 0 h 914"/>
                <a:gd name="T78" fmla="*/ 0 w 1450"/>
                <a:gd name="T79" fmla="*/ 0 h 914"/>
                <a:gd name="T80" fmla="*/ 0 w 1450"/>
                <a:gd name="T81" fmla="*/ 0 h 914"/>
                <a:gd name="T82" fmla="*/ 0 w 1450"/>
                <a:gd name="T83" fmla="*/ 0 h 914"/>
                <a:gd name="T84" fmla="*/ 0 w 1450"/>
                <a:gd name="T85" fmla="*/ 0 h 914"/>
                <a:gd name="T86" fmla="*/ 0 w 1450"/>
                <a:gd name="T87" fmla="*/ 0 h 914"/>
                <a:gd name="T88" fmla="*/ 0 w 1450"/>
                <a:gd name="T89" fmla="*/ 0 h 914"/>
                <a:gd name="T90" fmla="*/ 0 w 1450"/>
                <a:gd name="T91" fmla="*/ 0 h 914"/>
                <a:gd name="T92" fmla="*/ 0 w 1450"/>
                <a:gd name="T93" fmla="*/ 0 h 914"/>
                <a:gd name="T94" fmla="*/ 0 w 1450"/>
                <a:gd name="T95" fmla="*/ 0 h 914"/>
                <a:gd name="T96" fmla="*/ 0 w 1450"/>
                <a:gd name="T97" fmla="*/ 0 h 914"/>
                <a:gd name="T98" fmla="*/ 0 w 1450"/>
                <a:gd name="T99" fmla="*/ 0 h 914"/>
                <a:gd name="T100" fmla="*/ 0 w 1450"/>
                <a:gd name="T101" fmla="*/ 0 h 914"/>
                <a:gd name="T102" fmla="*/ 0 w 1450"/>
                <a:gd name="T103" fmla="*/ 0 h 914"/>
                <a:gd name="T104" fmla="*/ 0 w 1450"/>
                <a:gd name="T105" fmla="*/ 0 h 914"/>
                <a:gd name="T106" fmla="*/ 0 w 1450"/>
                <a:gd name="T107" fmla="*/ 0 h 914"/>
                <a:gd name="T108" fmla="*/ 0 w 1450"/>
                <a:gd name="T109" fmla="*/ 0 h 914"/>
                <a:gd name="T110" fmla="*/ 0 w 1450"/>
                <a:gd name="T111" fmla="*/ 0 h 914"/>
                <a:gd name="T112" fmla="*/ 0 w 1450"/>
                <a:gd name="T113" fmla="*/ 0 h 914"/>
                <a:gd name="T114" fmla="*/ 0 w 1450"/>
                <a:gd name="T115" fmla="*/ 0 h 914"/>
                <a:gd name="T116" fmla="*/ 0 w 1450"/>
                <a:gd name="T117" fmla="*/ 0 h 914"/>
                <a:gd name="T118" fmla="*/ 0 w 1450"/>
                <a:gd name="T119" fmla="*/ 0 h 914"/>
                <a:gd name="T120" fmla="*/ 0 w 1450"/>
                <a:gd name="T121" fmla="*/ 0 h 914"/>
                <a:gd name="T122" fmla="*/ 0 w 1450"/>
                <a:gd name="T123" fmla="*/ 0 h 914"/>
                <a:gd name="T124" fmla="*/ 0 w 1450"/>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3"/>
            <p:cNvSpPr>
              <a:spLocks/>
            </p:cNvSpPr>
            <p:nvPr/>
          </p:nvSpPr>
          <p:spPr bwMode="auto">
            <a:xfrm>
              <a:off x="526" y="761"/>
              <a:ext cx="137"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4"/>
            <p:cNvSpPr>
              <a:spLocks/>
            </p:cNvSpPr>
            <p:nvPr/>
          </p:nvSpPr>
          <p:spPr bwMode="auto">
            <a:xfrm>
              <a:off x="536"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35"/>
            <p:cNvSpPr>
              <a:spLocks/>
            </p:cNvSpPr>
            <p:nvPr/>
          </p:nvSpPr>
          <p:spPr bwMode="auto">
            <a:xfrm>
              <a:off x="522" y="447"/>
              <a:ext cx="41" cy="105"/>
            </a:xfrm>
            <a:custGeom>
              <a:avLst/>
              <a:gdLst>
                <a:gd name="T0" fmla="*/ 0 w 327"/>
                <a:gd name="T1" fmla="*/ 0 h 843"/>
                <a:gd name="T2" fmla="*/ 0 w 327"/>
                <a:gd name="T3" fmla="*/ 0 h 843"/>
                <a:gd name="T4" fmla="*/ 0 w 327"/>
                <a:gd name="T5" fmla="*/ 0 h 843"/>
                <a:gd name="T6" fmla="*/ 0 w 327"/>
                <a:gd name="T7" fmla="*/ 0 h 843"/>
                <a:gd name="T8" fmla="*/ 0 w 327"/>
                <a:gd name="T9" fmla="*/ 0 h 843"/>
                <a:gd name="T10" fmla="*/ 0 w 327"/>
                <a:gd name="T11" fmla="*/ 0 h 843"/>
                <a:gd name="T12" fmla="*/ 0 w 327"/>
                <a:gd name="T13" fmla="*/ 0 h 843"/>
                <a:gd name="T14" fmla="*/ 0 w 327"/>
                <a:gd name="T15" fmla="*/ 0 h 843"/>
                <a:gd name="T16" fmla="*/ 0 w 327"/>
                <a:gd name="T17" fmla="*/ 0 h 843"/>
                <a:gd name="T18" fmla="*/ 0 w 327"/>
                <a:gd name="T19" fmla="*/ 0 h 843"/>
                <a:gd name="T20" fmla="*/ 0 w 327"/>
                <a:gd name="T21" fmla="*/ 0 h 843"/>
                <a:gd name="T22" fmla="*/ 0 w 327"/>
                <a:gd name="T23" fmla="*/ 0 h 843"/>
                <a:gd name="T24" fmla="*/ 0 w 327"/>
                <a:gd name="T25" fmla="*/ 0 h 843"/>
                <a:gd name="T26" fmla="*/ 0 w 327"/>
                <a:gd name="T27" fmla="*/ 0 h 843"/>
                <a:gd name="T28" fmla="*/ 0 w 327"/>
                <a:gd name="T29" fmla="*/ 0 h 843"/>
                <a:gd name="T30" fmla="*/ 0 w 327"/>
                <a:gd name="T31" fmla="*/ 0 h 843"/>
                <a:gd name="T32" fmla="*/ 0 w 327"/>
                <a:gd name="T33" fmla="*/ 0 h 843"/>
                <a:gd name="T34" fmla="*/ 0 w 327"/>
                <a:gd name="T35" fmla="*/ 0 h 843"/>
                <a:gd name="T36" fmla="*/ 0 w 327"/>
                <a:gd name="T37" fmla="*/ 0 h 843"/>
                <a:gd name="T38" fmla="*/ 0 w 327"/>
                <a:gd name="T39" fmla="*/ 0 h 843"/>
                <a:gd name="T40" fmla="*/ 0 w 327"/>
                <a:gd name="T41" fmla="*/ 0 h 843"/>
                <a:gd name="T42" fmla="*/ 0 w 327"/>
                <a:gd name="T43" fmla="*/ 0 h 843"/>
                <a:gd name="T44" fmla="*/ 0 w 327"/>
                <a:gd name="T45" fmla="*/ 0 h 843"/>
                <a:gd name="T46" fmla="*/ 0 w 327"/>
                <a:gd name="T47" fmla="*/ 0 h 843"/>
                <a:gd name="T48" fmla="*/ 0 w 327"/>
                <a:gd name="T49" fmla="*/ 0 h 843"/>
                <a:gd name="T50" fmla="*/ 0 w 327"/>
                <a:gd name="T51" fmla="*/ 0 h 843"/>
                <a:gd name="T52" fmla="*/ 0 w 327"/>
                <a:gd name="T53" fmla="*/ 0 h 843"/>
                <a:gd name="T54" fmla="*/ 0 w 327"/>
                <a:gd name="T55" fmla="*/ 0 h 843"/>
                <a:gd name="T56" fmla="*/ 0 w 327"/>
                <a:gd name="T57" fmla="*/ 0 h 843"/>
                <a:gd name="T58" fmla="*/ 0 w 327"/>
                <a:gd name="T59" fmla="*/ 0 h 843"/>
                <a:gd name="T60" fmla="*/ 0 w 327"/>
                <a:gd name="T61" fmla="*/ 0 h 843"/>
                <a:gd name="T62" fmla="*/ 0 w 327"/>
                <a:gd name="T63" fmla="*/ 0 h 843"/>
                <a:gd name="T64" fmla="*/ 0 w 327"/>
                <a:gd name="T65" fmla="*/ 0 h 843"/>
                <a:gd name="T66" fmla="*/ 0 w 327"/>
                <a:gd name="T67" fmla="*/ 0 h 843"/>
                <a:gd name="T68" fmla="*/ 0 w 327"/>
                <a:gd name="T69" fmla="*/ 0 h 843"/>
                <a:gd name="T70" fmla="*/ 0 w 327"/>
                <a:gd name="T71" fmla="*/ 0 h 843"/>
                <a:gd name="T72" fmla="*/ 0 w 327"/>
                <a:gd name="T73" fmla="*/ 0 h 843"/>
                <a:gd name="T74" fmla="*/ 0 w 327"/>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6"/>
            <p:cNvSpPr>
              <a:spLocks/>
            </p:cNvSpPr>
            <p:nvPr/>
          </p:nvSpPr>
          <p:spPr bwMode="auto">
            <a:xfrm>
              <a:off x="565" y="490"/>
              <a:ext cx="61" cy="62"/>
            </a:xfrm>
            <a:custGeom>
              <a:avLst/>
              <a:gdLst>
                <a:gd name="T0" fmla="*/ 0 w 488"/>
                <a:gd name="T1" fmla="*/ 0 h 493"/>
                <a:gd name="T2" fmla="*/ 0 w 488"/>
                <a:gd name="T3" fmla="*/ 0 h 493"/>
                <a:gd name="T4" fmla="*/ 0 w 488"/>
                <a:gd name="T5" fmla="*/ 0 h 493"/>
                <a:gd name="T6" fmla="*/ 0 w 488"/>
                <a:gd name="T7" fmla="*/ 0 h 493"/>
                <a:gd name="T8" fmla="*/ 0 w 488"/>
                <a:gd name="T9" fmla="*/ 0 h 493"/>
                <a:gd name="T10" fmla="*/ 0 w 488"/>
                <a:gd name="T11" fmla="*/ 0 h 493"/>
                <a:gd name="T12" fmla="*/ 0 w 488"/>
                <a:gd name="T13" fmla="*/ 0 h 493"/>
                <a:gd name="T14" fmla="*/ 0 w 488"/>
                <a:gd name="T15" fmla="*/ 0 h 493"/>
                <a:gd name="T16" fmla="*/ 0 w 488"/>
                <a:gd name="T17" fmla="*/ 0 h 493"/>
                <a:gd name="T18" fmla="*/ 0 w 488"/>
                <a:gd name="T19" fmla="*/ 0 h 493"/>
                <a:gd name="T20" fmla="*/ 0 w 488"/>
                <a:gd name="T21" fmla="*/ 0 h 493"/>
                <a:gd name="T22" fmla="*/ 0 w 488"/>
                <a:gd name="T23" fmla="*/ 0 h 493"/>
                <a:gd name="T24" fmla="*/ 0 w 488"/>
                <a:gd name="T25" fmla="*/ 0 h 493"/>
                <a:gd name="T26" fmla="*/ 0 w 488"/>
                <a:gd name="T27" fmla="*/ 0 h 493"/>
                <a:gd name="T28" fmla="*/ 0 w 488"/>
                <a:gd name="T29" fmla="*/ 0 h 493"/>
                <a:gd name="T30" fmla="*/ 0 w 488"/>
                <a:gd name="T31" fmla="*/ 0 h 493"/>
                <a:gd name="T32" fmla="*/ 0 w 488"/>
                <a:gd name="T33" fmla="*/ 0 h 493"/>
                <a:gd name="T34" fmla="*/ 0 w 488"/>
                <a:gd name="T35" fmla="*/ 0 h 493"/>
                <a:gd name="T36" fmla="*/ 0 w 488"/>
                <a:gd name="T37" fmla="*/ 0 h 493"/>
                <a:gd name="T38" fmla="*/ 0 w 488"/>
                <a:gd name="T39" fmla="*/ 0 h 493"/>
                <a:gd name="T40" fmla="*/ 0 w 488"/>
                <a:gd name="T41" fmla="*/ 0 h 493"/>
                <a:gd name="T42" fmla="*/ 0 w 488"/>
                <a:gd name="T43" fmla="*/ 0 h 493"/>
                <a:gd name="T44" fmla="*/ 0 w 488"/>
                <a:gd name="T45" fmla="*/ 0 h 493"/>
                <a:gd name="T46" fmla="*/ 0 w 488"/>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7"/>
            <p:cNvSpPr>
              <a:spLocks/>
            </p:cNvSpPr>
            <p:nvPr/>
          </p:nvSpPr>
          <p:spPr bwMode="auto">
            <a:xfrm>
              <a:off x="566" y="390"/>
              <a:ext cx="97" cy="145"/>
            </a:xfrm>
            <a:custGeom>
              <a:avLst/>
              <a:gdLst>
                <a:gd name="T0" fmla="*/ 0 w 779"/>
                <a:gd name="T1" fmla="*/ 0 h 1160"/>
                <a:gd name="T2" fmla="*/ 0 w 779"/>
                <a:gd name="T3" fmla="*/ 0 h 1160"/>
                <a:gd name="T4" fmla="*/ 0 w 779"/>
                <a:gd name="T5" fmla="*/ 0 h 1160"/>
                <a:gd name="T6" fmla="*/ 0 w 779"/>
                <a:gd name="T7" fmla="*/ 0 h 1160"/>
                <a:gd name="T8" fmla="*/ 0 w 779"/>
                <a:gd name="T9" fmla="*/ 0 h 1160"/>
                <a:gd name="T10" fmla="*/ 0 w 779"/>
                <a:gd name="T11" fmla="*/ 0 h 1160"/>
                <a:gd name="T12" fmla="*/ 0 w 779"/>
                <a:gd name="T13" fmla="*/ 0 h 1160"/>
                <a:gd name="T14" fmla="*/ 0 w 779"/>
                <a:gd name="T15" fmla="*/ 0 h 1160"/>
                <a:gd name="T16" fmla="*/ 0 w 779"/>
                <a:gd name="T17" fmla="*/ 0 h 1160"/>
                <a:gd name="T18" fmla="*/ 0 w 779"/>
                <a:gd name="T19" fmla="*/ 0 h 1160"/>
                <a:gd name="T20" fmla="*/ 0 w 779"/>
                <a:gd name="T21" fmla="*/ 0 h 1160"/>
                <a:gd name="T22" fmla="*/ 0 w 779"/>
                <a:gd name="T23" fmla="*/ 0 h 1160"/>
                <a:gd name="T24" fmla="*/ 0 w 779"/>
                <a:gd name="T25" fmla="*/ 0 h 1160"/>
                <a:gd name="T26" fmla="*/ 0 w 779"/>
                <a:gd name="T27" fmla="*/ 0 h 1160"/>
                <a:gd name="T28" fmla="*/ 0 w 779"/>
                <a:gd name="T29" fmla="*/ 0 h 1160"/>
                <a:gd name="T30" fmla="*/ 0 w 779"/>
                <a:gd name="T31" fmla="*/ 0 h 1160"/>
                <a:gd name="T32" fmla="*/ 0 w 779"/>
                <a:gd name="T33" fmla="*/ 0 h 1160"/>
                <a:gd name="T34" fmla="*/ 0 w 779"/>
                <a:gd name="T35" fmla="*/ 0 h 1160"/>
                <a:gd name="T36" fmla="*/ 0 w 779"/>
                <a:gd name="T37" fmla="*/ 0 h 1160"/>
                <a:gd name="T38" fmla="*/ 0 w 779"/>
                <a:gd name="T39" fmla="*/ 0 h 1160"/>
                <a:gd name="T40" fmla="*/ 0 w 779"/>
                <a:gd name="T41" fmla="*/ 0 h 1160"/>
                <a:gd name="T42" fmla="*/ 0 w 779"/>
                <a:gd name="T43" fmla="*/ 0 h 1160"/>
                <a:gd name="T44" fmla="*/ 0 w 779"/>
                <a:gd name="T45" fmla="*/ 0 h 1160"/>
                <a:gd name="T46" fmla="*/ 0 w 779"/>
                <a:gd name="T47" fmla="*/ 0 h 1160"/>
                <a:gd name="T48" fmla="*/ 0 w 779"/>
                <a:gd name="T49" fmla="*/ 0 h 1160"/>
                <a:gd name="T50" fmla="*/ 0 w 779"/>
                <a:gd name="T51" fmla="*/ 0 h 1160"/>
                <a:gd name="T52" fmla="*/ 0 w 779"/>
                <a:gd name="T53" fmla="*/ 0 h 1160"/>
                <a:gd name="T54" fmla="*/ 0 w 779"/>
                <a:gd name="T55" fmla="*/ 0 h 1160"/>
                <a:gd name="T56" fmla="*/ 0 w 779"/>
                <a:gd name="T57" fmla="*/ 0 h 1160"/>
                <a:gd name="T58" fmla="*/ 0 w 779"/>
                <a:gd name="T59" fmla="*/ 0 h 1160"/>
                <a:gd name="T60" fmla="*/ 0 w 779"/>
                <a:gd name="T61" fmla="*/ 0 h 1160"/>
                <a:gd name="T62" fmla="*/ 0 w 779"/>
                <a:gd name="T63" fmla="*/ 0 h 1160"/>
                <a:gd name="T64" fmla="*/ 0 w 779"/>
                <a:gd name="T65" fmla="*/ 0 h 1160"/>
                <a:gd name="T66" fmla="*/ 0 w 779"/>
                <a:gd name="T67" fmla="*/ 0 h 1160"/>
                <a:gd name="T68" fmla="*/ 0 w 779"/>
                <a:gd name="T69" fmla="*/ 0 h 1160"/>
                <a:gd name="T70" fmla="*/ 0 w 779"/>
                <a:gd name="T71" fmla="*/ 0 h 1160"/>
                <a:gd name="T72" fmla="*/ 0 w 779"/>
                <a:gd name="T73" fmla="*/ 0 h 1160"/>
                <a:gd name="T74" fmla="*/ 0 w 779"/>
                <a:gd name="T75" fmla="*/ 0 h 1160"/>
                <a:gd name="T76" fmla="*/ 0 w 779"/>
                <a:gd name="T77" fmla="*/ 0 h 1160"/>
                <a:gd name="T78" fmla="*/ 0 w 779"/>
                <a:gd name="T79" fmla="*/ 0 h 1160"/>
                <a:gd name="T80" fmla="*/ 0 w 779"/>
                <a:gd name="T81" fmla="*/ 0 h 1160"/>
                <a:gd name="T82" fmla="*/ 0 w 779"/>
                <a:gd name="T83" fmla="*/ 0 h 1160"/>
                <a:gd name="T84" fmla="*/ 0 w 779"/>
                <a:gd name="T85" fmla="*/ 0 h 1160"/>
                <a:gd name="T86" fmla="*/ 0 w 779"/>
                <a:gd name="T87" fmla="*/ 0 h 1160"/>
                <a:gd name="T88" fmla="*/ 0 w 779"/>
                <a:gd name="T89" fmla="*/ 0 h 1160"/>
                <a:gd name="T90" fmla="*/ 0 w 779"/>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38"/>
            <p:cNvSpPr>
              <a:spLocks/>
            </p:cNvSpPr>
            <p:nvPr/>
          </p:nvSpPr>
          <p:spPr bwMode="auto">
            <a:xfrm>
              <a:off x="602" y="360"/>
              <a:ext cx="86" cy="89"/>
            </a:xfrm>
            <a:custGeom>
              <a:avLst/>
              <a:gdLst>
                <a:gd name="T0" fmla="*/ 0 w 687"/>
                <a:gd name="T1" fmla="*/ 0 h 706"/>
                <a:gd name="T2" fmla="*/ 0 w 687"/>
                <a:gd name="T3" fmla="*/ 0 h 706"/>
                <a:gd name="T4" fmla="*/ 0 w 687"/>
                <a:gd name="T5" fmla="*/ 0 h 706"/>
                <a:gd name="T6" fmla="*/ 0 w 687"/>
                <a:gd name="T7" fmla="*/ 0 h 706"/>
                <a:gd name="T8" fmla="*/ 0 w 687"/>
                <a:gd name="T9" fmla="*/ 0 h 706"/>
                <a:gd name="T10" fmla="*/ 0 w 687"/>
                <a:gd name="T11" fmla="*/ 0 h 706"/>
                <a:gd name="T12" fmla="*/ 0 w 687"/>
                <a:gd name="T13" fmla="*/ 0 h 706"/>
                <a:gd name="T14" fmla="*/ 0 w 687"/>
                <a:gd name="T15" fmla="*/ 0 h 706"/>
                <a:gd name="T16" fmla="*/ 0 w 687"/>
                <a:gd name="T17" fmla="*/ 0 h 706"/>
                <a:gd name="T18" fmla="*/ 0 w 687"/>
                <a:gd name="T19" fmla="*/ 0 h 706"/>
                <a:gd name="T20" fmla="*/ 0 w 687"/>
                <a:gd name="T21" fmla="*/ 0 h 706"/>
                <a:gd name="T22" fmla="*/ 0 w 687"/>
                <a:gd name="T23" fmla="*/ 0 h 706"/>
                <a:gd name="T24" fmla="*/ 0 w 687"/>
                <a:gd name="T25" fmla="*/ 0 h 706"/>
                <a:gd name="T26" fmla="*/ 0 w 687"/>
                <a:gd name="T27" fmla="*/ 0 h 706"/>
                <a:gd name="T28" fmla="*/ 0 w 687"/>
                <a:gd name="T29" fmla="*/ 0 h 706"/>
                <a:gd name="T30" fmla="*/ 0 w 687"/>
                <a:gd name="T31" fmla="*/ 0 h 706"/>
                <a:gd name="T32" fmla="*/ 0 w 687"/>
                <a:gd name="T33" fmla="*/ 0 h 706"/>
                <a:gd name="T34" fmla="*/ 0 w 687"/>
                <a:gd name="T35" fmla="*/ 0 h 706"/>
                <a:gd name="T36" fmla="*/ 0 w 687"/>
                <a:gd name="T37" fmla="*/ 0 h 706"/>
                <a:gd name="T38" fmla="*/ 0 w 687"/>
                <a:gd name="T39" fmla="*/ 0 h 706"/>
                <a:gd name="T40" fmla="*/ 0 w 687"/>
                <a:gd name="T41" fmla="*/ 0 h 706"/>
                <a:gd name="T42" fmla="*/ 0 w 687"/>
                <a:gd name="T43" fmla="*/ 0 h 706"/>
                <a:gd name="T44" fmla="*/ 0 w 687"/>
                <a:gd name="T45" fmla="*/ 0 h 706"/>
                <a:gd name="T46" fmla="*/ 0 w 687"/>
                <a:gd name="T47" fmla="*/ 0 h 706"/>
                <a:gd name="T48" fmla="*/ 0 w 687"/>
                <a:gd name="T49" fmla="*/ 0 h 706"/>
                <a:gd name="T50" fmla="*/ 0 w 687"/>
                <a:gd name="T51" fmla="*/ 0 h 706"/>
                <a:gd name="T52" fmla="*/ 0 w 687"/>
                <a:gd name="T53" fmla="*/ 0 h 706"/>
                <a:gd name="T54" fmla="*/ 0 w 687"/>
                <a:gd name="T55" fmla="*/ 0 h 706"/>
                <a:gd name="T56" fmla="*/ 0 w 687"/>
                <a:gd name="T57" fmla="*/ 0 h 706"/>
                <a:gd name="T58" fmla="*/ 0 w 687"/>
                <a:gd name="T59" fmla="*/ 0 h 706"/>
                <a:gd name="T60" fmla="*/ 0 w 687"/>
                <a:gd name="T61" fmla="*/ 0 h 706"/>
                <a:gd name="T62" fmla="*/ 0 w 687"/>
                <a:gd name="T63" fmla="*/ 0 h 706"/>
                <a:gd name="T64" fmla="*/ 0 w 687"/>
                <a:gd name="T65" fmla="*/ 0 h 706"/>
                <a:gd name="T66" fmla="*/ 0 w 687"/>
                <a:gd name="T67" fmla="*/ 0 h 706"/>
                <a:gd name="T68" fmla="*/ 0 w 687"/>
                <a:gd name="T69" fmla="*/ 0 h 706"/>
                <a:gd name="T70" fmla="*/ 0 w 687"/>
                <a:gd name="T71" fmla="*/ 0 h 706"/>
                <a:gd name="T72" fmla="*/ 0 w 687"/>
                <a:gd name="T73" fmla="*/ 0 h 706"/>
                <a:gd name="T74" fmla="*/ 0 w 687"/>
                <a:gd name="T75" fmla="*/ 0 h 706"/>
                <a:gd name="T76" fmla="*/ 0 w 687"/>
                <a:gd name="T77" fmla="*/ 0 h 706"/>
                <a:gd name="T78" fmla="*/ 0 w 687"/>
                <a:gd name="T79" fmla="*/ 0 h 706"/>
                <a:gd name="T80" fmla="*/ 0 w 687"/>
                <a:gd name="T81" fmla="*/ 0 h 706"/>
                <a:gd name="T82" fmla="*/ 0 w 687"/>
                <a:gd name="T83" fmla="*/ 0 h 706"/>
                <a:gd name="T84" fmla="*/ 0 w 687"/>
                <a:gd name="T85" fmla="*/ 0 h 706"/>
                <a:gd name="T86" fmla="*/ 0 w 687"/>
                <a:gd name="T87" fmla="*/ 0 h 706"/>
                <a:gd name="T88" fmla="*/ 0 w 687"/>
                <a:gd name="T89" fmla="*/ 0 h 706"/>
                <a:gd name="T90" fmla="*/ 0 w 687"/>
                <a:gd name="T91" fmla="*/ 0 h 706"/>
                <a:gd name="T92" fmla="*/ 0 w 687"/>
                <a:gd name="T93" fmla="*/ 0 h 706"/>
                <a:gd name="T94" fmla="*/ 0 w 687"/>
                <a:gd name="T95" fmla="*/ 0 h 706"/>
                <a:gd name="T96" fmla="*/ 0 w 687"/>
                <a:gd name="T97" fmla="*/ 0 h 706"/>
                <a:gd name="T98" fmla="*/ 0 w 687"/>
                <a:gd name="T99" fmla="*/ 0 h 706"/>
                <a:gd name="T100" fmla="*/ 0 w 687"/>
                <a:gd name="T101" fmla="*/ 0 h 706"/>
                <a:gd name="T102" fmla="*/ 0 w 687"/>
                <a:gd name="T103" fmla="*/ 0 h 706"/>
                <a:gd name="T104" fmla="*/ 0 w 687"/>
                <a:gd name="T105" fmla="*/ 0 h 706"/>
                <a:gd name="T106" fmla="*/ 0 w 687"/>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39"/>
            <p:cNvSpPr>
              <a:spLocks/>
            </p:cNvSpPr>
            <p:nvPr/>
          </p:nvSpPr>
          <p:spPr bwMode="auto">
            <a:xfrm>
              <a:off x="790" y="929"/>
              <a:ext cx="341" cy="86"/>
            </a:xfrm>
            <a:custGeom>
              <a:avLst/>
              <a:gdLst>
                <a:gd name="T0" fmla="*/ 0 w 2723"/>
                <a:gd name="T1" fmla="*/ 0 h 680"/>
                <a:gd name="T2" fmla="*/ 0 w 2723"/>
                <a:gd name="T3" fmla="*/ 0 h 680"/>
                <a:gd name="T4" fmla="*/ 0 w 2723"/>
                <a:gd name="T5" fmla="*/ 0 h 680"/>
                <a:gd name="T6" fmla="*/ 0 w 2723"/>
                <a:gd name="T7" fmla="*/ 0 h 680"/>
                <a:gd name="T8" fmla="*/ 0 w 2723"/>
                <a:gd name="T9" fmla="*/ 0 h 680"/>
                <a:gd name="T10" fmla="*/ 0 w 2723"/>
                <a:gd name="T11" fmla="*/ 0 h 680"/>
                <a:gd name="T12" fmla="*/ 0 w 2723"/>
                <a:gd name="T13" fmla="*/ 0 h 680"/>
                <a:gd name="T14" fmla="*/ 0 w 2723"/>
                <a:gd name="T15" fmla="*/ 0 h 680"/>
                <a:gd name="T16" fmla="*/ 0 w 2723"/>
                <a:gd name="T17" fmla="*/ 0 h 680"/>
                <a:gd name="T18" fmla="*/ 0 w 2723"/>
                <a:gd name="T19" fmla="*/ 0 h 680"/>
                <a:gd name="T20" fmla="*/ 0 w 2723"/>
                <a:gd name="T21" fmla="*/ 0 h 680"/>
                <a:gd name="T22" fmla="*/ 0 w 2723"/>
                <a:gd name="T23" fmla="*/ 0 h 680"/>
                <a:gd name="T24" fmla="*/ 0 w 2723"/>
                <a:gd name="T25" fmla="*/ 0 h 680"/>
                <a:gd name="T26" fmla="*/ 0 w 2723"/>
                <a:gd name="T27" fmla="*/ 0 h 680"/>
                <a:gd name="T28" fmla="*/ 0 w 2723"/>
                <a:gd name="T29" fmla="*/ 0 h 680"/>
                <a:gd name="T30" fmla="*/ 0 w 2723"/>
                <a:gd name="T31" fmla="*/ 0 h 680"/>
                <a:gd name="T32" fmla="*/ 0 w 2723"/>
                <a:gd name="T33" fmla="*/ 0 h 680"/>
                <a:gd name="T34" fmla="*/ 0 w 2723"/>
                <a:gd name="T35" fmla="*/ 0 h 680"/>
                <a:gd name="T36" fmla="*/ 0 w 2723"/>
                <a:gd name="T37" fmla="*/ 0 h 680"/>
                <a:gd name="T38" fmla="*/ 0 w 2723"/>
                <a:gd name="T39" fmla="*/ 0 h 680"/>
                <a:gd name="T40" fmla="*/ 0 w 2723"/>
                <a:gd name="T41" fmla="*/ 0 h 680"/>
                <a:gd name="T42" fmla="*/ 0 w 2723"/>
                <a:gd name="T43" fmla="*/ 0 h 680"/>
                <a:gd name="T44" fmla="*/ 0 w 2723"/>
                <a:gd name="T45" fmla="*/ 0 h 680"/>
                <a:gd name="T46" fmla="*/ 0 w 2723"/>
                <a:gd name="T47" fmla="*/ 0 h 680"/>
                <a:gd name="T48" fmla="*/ 0 w 2723"/>
                <a:gd name="T49" fmla="*/ 0 h 680"/>
                <a:gd name="T50" fmla="*/ 0 w 2723"/>
                <a:gd name="T51" fmla="*/ 0 h 680"/>
                <a:gd name="T52" fmla="*/ 0 w 2723"/>
                <a:gd name="T53" fmla="*/ 0 h 680"/>
                <a:gd name="T54" fmla="*/ 0 w 2723"/>
                <a:gd name="T55" fmla="*/ 0 h 680"/>
                <a:gd name="T56" fmla="*/ 0 w 2723"/>
                <a:gd name="T57" fmla="*/ 0 h 680"/>
                <a:gd name="T58" fmla="*/ 0 w 2723"/>
                <a:gd name="T59" fmla="*/ 0 h 680"/>
                <a:gd name="T60" fmla="*/ 0 w 2723"/>
                <a:gd name="T61" fmla="*/ 0 h 680"/>
                <a:gd name="T62" fmla="*/ 0 w 2723"/>
                <a:gd name="T63" fmla="*/ 0 h 680"/>
                <a:gd name="T64" fmla="*/ 0 w 2723"/>
                <a:gd name="T65" fmla="*/ 0 h 680"/>
                <a:gd name="T66" fmla="*/ 0 w 2723"/>
                <a:gd name="T67" fmla="*/ 0 h 680"/>
                <a:gd name="T68" fmla="*/ 0 w 2723"/>
                <a:gd name="T69" fmla="*/ 0 h 680"/>
                <a:gd name="T70" fmla="*/ 0 w 2723"/>
                <a:gd name="T71" fmla="*/ 0 h 680"/>
                <a:gd name="T72" fmla="*/ 0 w 2723"/>
                <a:gd name="T73" fmla="*/ 0 h 680"/>
                <a:gd name="T74" fmla="*/ 0 w 2723"/>
                <a:gd name="T75" fmla="*/ 0 h 680"/>
                <a:gd name="T76" fmla="*/ 0 w 2723"/>
                <a:gd name="T77" fmla="*/ 0 h 680"/>
                <a:gd name="T78" fmla="*/ 0 w 2723"/>
                <a:gd name="T79" fmla="*/ 0 h 680"/>
                <a:gd name="T80" fmla="*/ 0 w 2723"/>
                <a:gd name="T81" fmla="*/ 0 h 680"/>
                <a:gd name="T82" fmla="*/ 0 w 2723"/>
                <a:gd name="T83" fmla="*/ 0 h 680"/>
                <a:gd name="T84" fmla="*/ 0 w 2723"/>
                <a:gd name="T85" fmla="*/ 0 h 680"/>
                <a:gd name="T86" fmla="*/ 0 w 2723"/>
                <a:gd name="T87" fmla="*/ 0 h 680"/>
                <a:gd name="T88" fmla="*/ 0 w 2723"/>
                <a:gd name="T89" fmla="*/ 0 h 680"/>
                <a:gd name="T90" fmla="*/ 0 w 2723"/>
                <a:gd name="T91" fmla="*/ 0 h 680"/>
                <a:gd name="T92" fmla="*/ 0 w 2723"/>
                <a:gd name="T93" fmla="*/ 0 h 680"/>
                <a:gd name="T94" fmla="*/ 0 w 2723"/>
                <a:gd name="T95" fmla="*/ 0 h 680"/>
                <a:gd name="T96" fmla="*/ 0 w 2723"/>
                <a:gd name="T97" fmla="*/ 0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40"/>
            <p:cNvSpPr>
              <a:spLocks/>
            </p:cNvSpPr>
            <p:nvPr/>
          </p:nvSpPr>
          <p:spPr bwMode="auto">
            <a:xfrm>
              <a:off x="1025" y="825"/>
              <a:ext cx="181" cy="114"/>
            </a:xfrm>
            <a:custGeom>
              <a:avLst/>
              <a:gdLst>
                <a:gd name="T0" fmla="*/ 0 w 1449"/>
                <a:gd name="T1" fmla="*/ 0 h 914"/>
                <a:gd name="T2" fmla="*/ 0 w 1449"/>
                <a:gd name="T3" fmla="*/ 0 h 914"/>
                <a:gd name="T4" fmla="*/ 0 w 1449"/>
                <a:gd name="T5" fmla="*/ 0 h 914"/>
                <a:gd name="T6" fmla="*/ 0 w 1449"/>
                <a:gd name="T7" fmla="*/ 0 h 914"/>
                <a:gd name="T8" fmla="*/ 0 w 1449"/>
                <a:gd name="T9" fmla="*/ 0 h 914"/>
                <a:gd name="T10" fmla="*/ 0 w 1449"/>
                <a:gd name="T11" fmla="*/ 0 h 914"/>
                <a:gd name="T12" fmla="*/ 0 w 1449"/>
                <a:gd name="T13" fmla="*/ 0 h 914"/>
                <a:gd name="T14" fmla="*/ 0 w 1449"/>
                <a:gd name="T15" fmla="*/ 0 h 914"/>
                <a:gd name="T16" fmla="*/ 0 w 1449"/>
                <a:gd name="T17" fmla="*/ 0 h 914"/>
                <a:gd name="T18" fmla="*/ 0 w 1449"/>
                <a:gd name="T19" fmla="*/ 0 h 914"/>
                <a:gd name="T20" fmla="*/ 0 w 1449"/>
                <a:gd name="T21" fmla="*/ 0 h 914"/>
                <a:gd name="T22" fmla="*/ 0 w 1449"/>
                <a:gd name="T23" fmla="*/ 0 h 914"/>
                <a:gd name="T24" fmla="*/ 0 w 1449"/>
                <a:gd name="T25" fmla="*/ 0 h 914"/>
                <a:gd name="T26" fmla="*/ 0 w 1449"/>
                <a:gd name="T27" fmla="*/ 0 h 914"/>
                <a:gd name="T28" fmla="*/ 0 w 1449"/>
                <a:gd name="T29" fmla="*/ 0 h 914"/>
                <a:gd name="T30" fmla="*/ 0 w 1449"/>
                <a:gd name="T31" fmla="*/ 0 h 914"/>
                <a:gd name="T32" fmla="*/ 0 w 1449"/>
                <a:gd name="T33" fmla="*/ 0 h 914"/>
                <a:gd name="T34" fmla="*/ 0 w 1449"/>
                <a:gd name="T35" fmla="*/ 0 h 914"/>
                <a:gd name="T36" fmla="*/ 0 w 1449"/>
                <a:gd name="T37" fmla="*/ 0 h 914"/>
                <a:gd name="T38" fmla="*/ 0 w 1449"/>
                <a:gd name="T39" fmla="*/ 0 h 914"/>
                <a:gd name="T40" fmla="*/ 0 w 1449"/>
                <a:gd name="T41" fmla="*/ 0 h 914"/>
                <a:gd name="T42" fmla="*/ 0 w 1449"/>
                <a:gd name="T43" fmla="*/ 0 h 914"/>
                <a:gd name="T44" fmla="*/ 0 w 1449"/>
                <a:gd name="T45" fmla="*/ 0 h 914"/>
                <a:gd name="T46" fmla="*/ 0 w 1449"/>
                <a:gd name="T47" fmla="*/ 0 h 914"/>
                <a:gd name="T48" fmla="*/ 0 w 1449"/>
                <a:gd name="T49" fmla="*/ 0 h 914"/>
                <a:gd name="T50" fmla="*/ 0 w 1449"/>
                <a:gd name="T51" fmla="*/ 0 h 914"/>
                <a:gd name="T52" fmla="*/ 0 w 1449"/>
                <a:gd name="T53" fmla="*/ 0 h 914"/>
                <a:gd name="T54" fmla="*/ 0 w 1449"/>
                <a:gd name="T55" fmla="*/ 0 h 914"/>
                <a:gd name="T56" fmla="*/ 0 w 1449"/>
                <a:gd name="T57" fmla="*/ 0 h 914"/>
                <a:gd name="T58" fmla="*/ 0 w 1449"/>
                <a:gd name="T59" fmla="*/ 0 h 914"/>
                <a:gd name="T60" fmla="*/ 0 w 1449"/>
                <a:gd name="T61" fmla="*/ 0 h 914"/>
                <a:gd name="T62" fmla="*/ 0 w 1449"/>
                <a:gd name="T63" fmla="*/ 0 h 914"/>
                <a:gd name="T64" fmla="*/ 0 w 1449"/>
                <a:gd name="T65" fmla="*/ 0 h 914"/>
                <a:gd name="T66" fmla="*/ 0 w 1449"/>
                <a:gd name="T67" fmla="*/ 0 h 914"/>
                <a:gd name="T68" fmla="*/ 0 w 1449"/>
                <a:gd name="T69" fmla="*/ 0 h 914"/>
                <a:gd name="T70" fmla="*/ 0 w 1449"/>
                <a:gd name="T71" fmla="*/ 0 h 914"/>
                <a:gd name="T72" fmla="*/ 0 w 1449"/>
                <a:gd name="T73" fmla="*/ 0 h 914"/>
                <a:gd name="T74" fmla="*/ 0 w 1449"/>
                <a:gd name="T75" fmla="*/ 0 h 914"/>
                <a:gd name="T76" fmla="*/ 0 w 1449"/>
                <a:gd name="T77" fmla="*/ 0 h 914"/>
                <a:gd name="T78" fmla="*/ 0 w 1449"/>
                <a:gd name="T79" fmla="*/ 0 h 914"/>
                <a:gd name="T80" fmla="*/ 0 w 1449"/>
                <a:gd name="T81" fmla="*/ 0 h 914"/>
                <a:gd name="T82" fmla="*/ 0 w 1449"/>
                <a:gd name="T83" fmla="*/ 0 h 914"/>
                <a:gd name="T84" fmla="*/ 0 w 1449"/>
                <a:gd name="T85" fmla="*/ 0 h 914"/>
                <a:gd name="T86" fmla="*/ 0 w 1449"/>
                <a:gd name="T87" fmla="*/ 0 h 914"/>
                <a:gd name="T88" fmla="*/ 0 w 1449"/>
                <a:gd name="T89" fmla="*/ 0 h 914"/>
                <a:gd name="T90" fmla="*/ 0 w 1449"/>
                <a:gd name="T91" fmla="*/ 0 h 914"/>
                <a:gd name="T92" fmla="*/ 0 w 1449"/>
                <a:gd name="T93" fmla="*/ 0 h 914"/>
                <a:gd name="T94" fmla="*/ 0 w 1449"/>
                <a:gd name="T95" fmla="*/ 0 h 914"/>
                <a:gd name="T96" fmla="*/ 0 w 1449"/>
                <a:gd name="T97" fmla="*/ 0 h 914"/>
                <a:gd name="T98" fmla="*/ 0 w 1449"/>
                <a:gd name="T99" fmla="*/ 0 h 914"/>
                <a:gd name="T100" fmla="*/ 0 w 1449"/>
                <a:gd name="T101" fmla="*/ 0 h 914"/>
                <a:gd name="T102" fmla="*/ 0 w 1449"/>
                <a:gd name="T103" fmla="*/ 0 h 914"/>
                <a:gd name="T104" fmla="*/ 0 w 1449"/>
                <a:gd name="T105" fmla="*/ 0 h 914"/>
                <a:gd name="T106" fmla="*/ 0 w 1449"/>
                <a:gd name="T107" fmla="*/ 0 h 914"/>
                <a:gd name="T108" fmla="*/ 0 w 1449"/>
                <a:gd name="T109" fmla="*/ 0 h 914"/>
                <a:gd name="T110" fmla="*/ 0 w 1449"/>
                <a:gd name="T111" fmla="*/ 0 h 914"/>
                <a:gd name="T112" fmla="*/ 0 w 1449"/>
                <a:gd name="T113" fmla="*/ 0 h 914"/>
                <a:gd name="T114" fmla="*/ 0 w 1449"/>
                <a:gd name="T115" fmla="*/ 0 h 914"/>
                <a:gd name="T116" fmla="*/ 0 w 1449"/>
                <a:gd name="T117" fmla="*/ 0 h 914"/>
                <a:gd name="T118" fmla="*/ 0 w 1449"/>
                <a:gd name="T119" fmla="*/ 0 h 914"/>
                <a:gd name="T120" fmla="*/ 0 w 1449"/>
                <a:gd name="T121" fmla="*/ 0 h 914"/>
                <a:gd name="T122" fmla="*/ 0 w 1449"/>
                <a:gd name="T123" fmla="*/ 0 h 914"/>
                <a:gd name="T124" fmla="*/ 0 w 1449"/>
                <a:gd name="T125" fmla="*/ 0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41"/>
            <p:cNvSpPr>
              <a:spLocks/>
            </p:cNvSpPr>
            <p:nvPr/>
          </p:nvSpPr>
          <p:spPr bwMode="auto">
            <a:xfrm>
              <a:off x="1113" y="761"/>
              <a:ext cx="138" cy="130"/>
            </a:xfrm>
            <a:custGeom>
              <a:avLst/>
              <a:gdLst>
                <a:gd name="T0" fmla="*/ 0 w 1101"/>
                <a:gd name="T1" fmla="*/ 0 h 1046"/>
                <a:gd name="T2" fmla="*/ 0 w 1101"/>
                <a:gd name="T3" fmla="*/ 0 h 1046"/>
                <a:gd name="T4" fmla="*/ 0 w 1101"/>
                <a:gd name="T5" fmla="*/ 0 h 1046"/>
                <a:gd name="T6" fmla="*/ 0 w 1101"/>
                <a:gd name="T7" fmla="*/ 0 h 1046"/>
                <a:gd name="T8" fmla="*/ 0 w 1101"/>
                <a:gd name="T9" fmla="*/ 0 h 1046"/>
                <a:gd name="T10" fmla="*/ 0 w 1101"/>
                <a:gd name="T11" fmla="*/ 0 h 1046"/>
                <a:gd name="T12" fmla="*/ 0 w 1101"/>
                <a:gd name="T13" fmla="*/ 0 h 1046"/>
                <a:gd name="T14" fmla="*/ 0 w 1101"/>
                <a:gd name="T15" fmla="*/ 0 h 1046"/>
                <a:gd name="T16" fmla="*/ 0 w 1101"/>
                <a:gd name="T17" fmla="*/ 0 h 1046"/>
                <a:gd name="T18" fmla="*/ 0 w 1101"/>
                <a:gd name="T19" fmla="*/ 0 h 1046"/>
                <a:gd name="T20" fmla="*/ 0 w 1101"/>
                <a:gd name="T21" fmla="*/ 0 h 1046"/>
                <a:gd name="T22" fmla="*/ 0 w 1101"/>
                <a:gd name="T23" fmla="*/ 0 h 1046"/>
                <a:gd name="T24" fmla="*/ 0 w 1101"/>
                <a:gd name="T25" fmla="*/ 0 h 1046"/>
                <a:gd name="T26" fmla="*/ 0 w 1101"/>
                <a:gd name="T27" fmla="*/ 0 h 1046"/>
                <a:gd name="T28" fmla="*/ 0 w 1101"/>
                <a:gd name="T29" fmla="*/ 0 h 1046"/>
                <a:gd name="T30" fmla="*/ 0 w 1101"/>
                <a:gd name="T31" fmla="*/ 0 h 1046"/>
                <a:gd name="T32" fmla="*/ 0 w 1101"/>
                <a:gd name="T33" fmla="*/ 0 h 1046"/>
                <a:gd name="T34" fmla="*/ 0 w 1101"/>
                <a:gd name="T35" fmla="*/ 0 h 1046"/>
                <a:gd name="T36" fmla="*/ 0 w 1101"/>
                <a:gd name="T37" fmla="*/ 0 h 1046"/>
                <a:gd name="T38" fmla="*/ 0 w 1101"/>
                <a:gd name="T39" fmla="*/ 0 h 1046"/>
                <a:gd name="T40" fmla="*/ 0 w 1101"/>
                <a:gd name="T41" fmla="*/ 0 h 1046"/>
                <a:gd name="T42" fmla="*/ 0 w 1101"/>
                <a:gd name="T43" fmla="*/ 0 h 1046"/>
                <a:gd name="T44" fmla="*/ 0 w 1101"/>
                <a:gd name="T45" fmla="*/ 0 h 1046"/>
                <a:gd name="T46" fmla="*/ 0 w 1101"/>
                <a:gd name="T47" fmla="*/ 0 h 1046"/>
                <a:gd name="T48" fmla="*/ 0 w 1101"/>
                <a:gd name="T49" fmla="*/ 0 h 1046"/>
                <a:gd name="T50" fmla="*/ 0 w 1101"/>
                <a:gd name="T51" fmla="*/ 0 h 1046"/>
                <a:gd name="T52" fmla="*/ 0 w 1101"/>
                <a:gd name="T53" fmla="*/ 0 h 1046"/>
                <a:gd name="T54" fmla="*/ 0 w 1101"/>
                <a:gd name="T55" fmla="*/ 0 h 1046"/>
                <a:gd name="T56" fmla="*/ 0 w 1101"/>
                <a:gd name="T57" fmla="*/ 0 h 1046"/>
                <a:gd name="T58" fmla="*/ 0 w 1101"/>
                <a:gd name="T59" fmla="*/ 0 h 1046"/>
                <a:gd name="T60" fmla="*/ 0 w 1101"/>
                <a:gd name="T61" fmla="*/ 0 h 1046"/>
                <a:gd name="T62" fmla="*/ 0 w 1101"/>
                <a:gd name="T63" fmla="*/ 0 h 1046"/>
                <a:gd name="T64" fmla="*/ 0 w 1101"/>
                <a:gd name="T65" fmla="*/ 0 h 1046"/>
                <a:gd name="T66" fmla="*/ 0 w 1101"/>
                <a:gd name="T67" fmla="*/ 0 h 1046"/>
                <a:gd name="T68" fmla="*/ 0 w 1101"/>
                <a:gd name="T69" fmla="*/ 0 h 1046"/>
                <a:gd name="T70" fmla="*/ 0 w 1101"/>
                <a:gd name="T71" fmla="*/ 0 h 1046"/>
                <a:gd name="T72" fmla="*/ 0 w 1101"/>
                <a:gd name="T73" fmla="*/ 0 h 1046"/>
                <a:gd name="T74" fmla="*/ 0 w 1101"/>
                <a:gd name="T75" fmla="*/ 0 h 1046"/>
                <a:gd name="T76" fmla="*/ 0 w 1101"/>
                <a:gd name="T77" fmla="*/ 0 h 1046"/>
                <a:gd name="T78" fmla="*/ 0 w 1101"/>
                <a:gd name="T79" fmla="*/ 0 h 1046"/>
                <a:gd name="T80" fmla="*/ 0 w 1101"/>
                <a:gd name="T81" fmla="*/ 0 h 1046"/>
                <a:gd name="T82" fmla="*/ 0 w 1101"/>
                <a:gd name="T83" fmla="*/ 0 h 1046"/>
                <a:gd name="T84" fmla="*/ 0 w 1101"/>
                <a:gd name="T85" fmla="*/ 0 h 1046"/>
                <a:gd name="T86" fmla="*/ 0 w 1101"/>
                <a:gd name="T87" fmla="*/ 0 h 1046"/>
                <a:gd name="T88" fmla="*/ 0 w 1101"/>
                <a:gd name="T89" fmla="*/ 0 h 1046"/>
                <a:gd name="T90" fmla="*/ 0 w 1101"/>
                <a:gd name="T91" fmla="*/ 0 h 1046"/>
                <a:gd name="T92" fmla="*/ 0 w 1101"/>
                <a:gd name="T93" fmla="*/ 0 h 1046"/>
                <a:gd name="T94" fmla="*/ 0 w 1101"/>
                <a:gd name="T95" fmla="*/ 0 h 1046"/>
                <a:gd name="T96" fmla="*/ 0 w 1101"/>
                <a:gd name="T97" fmla="*/ 0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42"/>
            <p:cNvSpPr>
              <a:spLocks/>
            </p:cNvSpPr>
            <p:nvPr/>
          </p:nvSpPr>
          <p:spPr bwMode="auto">
            <a:xfrm>
              <a:off x="1177" y="755"/>
              <a:ext cx="63" cy="56"/>
            </a:xfrm>
            <a:custGeom>
              <a:avLst/>
              <a:gdLst>
                <a:gd name="T0" fmla="*/ 0 w 505"/>
                <a:gd name="T1" fmla="*/ 0 h 452"/>
                <a:gd name="T2" fmla="*/ 0 w 505"/>
                <a:gd name="T3" fmla="*/ 0 h 452"/>
                <a:gd name="T4" fmla="*/ 0 w 505"/>
                <a:gd name="T5" fmla="*/ 0 h 452"/>
                <a:gd name="T6" fmla="*/ 0 w 505"/>
                <a:gd name="T7" fmla="*/ 0 h 452"/>
                <a:gd name="T8" fmla="*/ 0 w 505"/>
                <a:gd name="T9" fmla="*/ 0 h 452"/>
                <a:gd name="T10" fmla="*/ 0 w 505"/>
                <a:gd name="T11" fmla="*/ 0 h 452"/>
                <a:gd name="T12" fmla="*/ 0 w 505"/>
                <a:gd name="T13" fmla="*/ 0 h 452"/>
                <a:gd name="T14" fmla="*/ 0 w 505"/>
                <a:gd name="T15" fmla="*/ 0 h 452"/>
                <a:gd name="T16" fmla="*/ 0 w 505"/>
                <a:gd name="T17" fmla="*/ 0 h 452"/>
                <a:gd name="T18" fmla="*/ 0 w 505"/>
                <a:gd name="T19" fmla="*/ 0 h 452"/>
                <a:gd name="T20" fmla="*/ 0 w 505"/>
                <a:gd name="T21" fmla="*/ 0 h 452"/>
                <a:gd name="T22" fmla="*/ 0 w 505"/>
                <a:gd name="T23" fmla="*/ 0 h 452"/>
                <a:gd name="T24" fmla="*/ 0 w 505"/>
                <a:gd name="T25" fmla="*/ 0 h 452"/>
                <a:gd name="T26" fmla="*/ 0 w 505"/>
                <a:gd name="T27" fmla="*/ 0 h 452"/>
                <a:gd name="T28" fmla="*/ 0 w 505"/>
                <a:gd name="T29" fmla="*/ 0 h 452"/>
                <a:gd name="T30" fmla="*/ 0 w 505"/>
                <a:gd name="T31" fmla="*/ 0 h 452"/>
                <a:gd name="T32" fmla="*/ 0 w 505"/>
                <a:gd name="T33" fmla="*/ 0 h 452"/>
                <a:gd name="T34" fmla="*/ 0 w 505"/>
                <a:gd name="T35" fmla="*/ 0 h 452"/>
                <a:gd name="T36" fmla="*/ 0 w 505"/>
                <a:gd name="T37" fmla="*/ 0 h 452"/>
                <a:gd name="T38" fmla="*/ 0 w 505"/>
                <a:gd name="T39" fmla="*/ 0 h 452"/>
                <a:gd name="T40" fmla="*/ 0 w 505"/>
                <a:gd name="T41" fmla="*/ 0 h 452"/>
                <a:gd name="T42" fmla="*/ 0 w 505"/>
                <a:gd name="T43" fmla="*/ 0 h 452"/>
                <a:gd name="T44" fmla="*/ 0 w 505"/>
                <a:gd name="T45" fmla="*/ 0 h 452"/>
                <a:gd name="T46" fmla="*/ 0 w 505"/>
                <a:gd name="T47" fmla="*/ 0 h 452"/>
                <a:gd name="T48" fmla="*/ 0 w 505"/>
                <a:gd name="T49" fmla="*/ 0 h 452"/>
                <a:gd name="T50" fmla="*/ 0 w 505"/>
                <a:gd name="T51" fmla="*/ 0 h 452"/>
                <a:gd name="T52" fmla="*/ 0 w 505"/>
                <a:gd name="T53" fmla="*/ 0 h 452"/>
                <a:gd name="T54" fmla="*/ 0 w 505"/>
                <a:gd name="T55" fmla="*/ 0 h 452"/>
                <a:gd name="T56" fmla="*/ 0 w 505"/>
                <a:gd name="T57" fmla="*/ 0 h 452"/>
                <a:gd name="T58" fmla="*/ 0 w 505"/>
                <a:gd name="T59" fmla="*/ 0 h 452"/>
                <a:gd name="T60" fmla="*/ 0 w 505"/>
                <a:gd name="T61" fmla="*/ 0 h 452"/>
                <a:gd name="T62" fmla="*/ 0 w 505"/>
                <a:gd name="T63" fmla="*/ 0 h 452"/>
                <a:gd name="T64" fmla="*/ 0 w 505"/>
                <a:gd name="T65" fmla="*/ 0 h 452"/>
                <a:gd name="T66" fmla="*/ 0 w 505"/>
                <a:gd name="T67" fmla="*/ 0 h 452"/>
                <a:gd name="T68" fmla="*/ 0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4" name="Freeform 43"/>
            <p:cNvSpPr>
              <a:spLocks/>
            </p:cNvSpPr>
            <p:nvPr/>
          </p:nvSpPr>
          <p:spPr bwMode="auto">
            <a:xfrm>
              <a:off x="1213" y="447"/>
              <a:ext cx="41" cy="105"/>
            </a:xfrm>
            <a:custGeom>
              <a:avLst/>
              <a:gdLst>
                <a:gd name="T0" fmla="*/ 0 w 325"/>
                <a:gd name="T1" fmla="*/ 0 h 843"/>
                <a:gd name="T2" fmla="*/ 0 w 325"/>
                <a:gd name="T3" fmla="*/ 0 h 843"/>
                <a:gd name="T4" fmla="*/ 0 w 325"/>
                <a:gd name="T5" fmla="*/ 0 h 843"/>
                <a:gd name="T6" fmla="*/ 0 w 325"/>
                <a:gd name="T7" fmla="*/ 0 h 843"/>
                <a:gd name="T8" fmla="*/ 0 w 325"/>
                <a:gd name="T9" fmla="*/ 0 h 843"/>
                <a:gd name="T10" fmla="*/ 0 w 325"/>
                <a:gd name="T11" fmla="*/ 0 h 843"/>
                <a:gd name="T12" fmla="*/ 0 w 325"/>
                <a:gd name="T13" fmla="*/ 0 h 843"/>
                <a:gd name="T14" fmla="*/ 0 w 325"/>
                <a:gd name="T15" fmla="*/ 0 h 843"/>
                <a:gd name="T16" fmla="*/ 0 w 325"/>
                <a:gd name="T17" fmla="*/ 0 h 843"/>
                <a:gd name="T18" fmla="*/ 0 w 325"/>
                <a:gd name="T19" fmla="*/ 0 h 843"/>
                <a:gd name="T20" fmla="*/ 0 w 325"/>
                <a:gd name="T21" fmla="*/ 0 h 843"/>
                <a:gd name="T22" fmla="*/ 0 w 325"/>
                <a:gd name="T23" fmla="*/ 0 h 843"/>
                <a:gd name="T24" fmla="*/ 0 w 325"/>
                <a:gd name="T25" fmla="*/ 0 h 843"/>
                <a:gd name="T26" fmla="*/ 0 w 325"/>
                <a:gd name="T27" fmla="*/ 0 h 843"/>
                <a:gd name="T28" fmla="*/ 0 w 325"/>
                <a:gd name="T29" fmla="*/ 0 h 843"/>
                <a:gd name="T30" fmla="*/ 0 w 325"/>
                <a:gd name="T31" fmla="*/ 0 h 843"/>
                <a:gd name="T32" fmla="*/ 0 w 325"/>
                <a:gd name="T33" fmla="*/ 0 h 843"/>
                <a:gd name="T34" fmla="*/ 0 w 325"/>
                <a:gd name="T35" fmla="*/ 0 h 843"/>
                <a:gd name="T36" fmla="*/ 0 w 325"/>
                <a:gd name="T37" fmla="*/ 0 h 843"/>
                <a:gd name="T38" fmla="*/ 0 w 325"/>
                <a:gd name="T39" fmla="*/ 0 h 843"/>
                <a:gd name="T40" fmla="*/ 0 w 325"/>
                <a:gd name="T41" fmla="*/ 0 h 843"/>
                <a:gd name="T42" fmla="*/ 0 w 325"/>
                <a:gd name="T43" fmla="*/ 0 h 843"/>
                <a:gd name="T44" fmla="*/ 0 w 325"/>
                <a:gd name="T45" fmla="*/ 0 h 843"/>
                <a:gd name="T46" fmla="*/ 0 w 325"/>
                <a:gd name="T47" fmla="*/ 0 h 843"/>
                <a:gd name="T48" fmla="*/ 0 w 325"/>
                <a:gd name="T49" fmla="*/ 0 h 843"/>
                <a:gd name="T50" fmla="*/ 0 w 325"/>
                <a:gd name="T51" fmla="*/ 0 h 843"/>
                <a:gd name="T52" fmla="*/ 0 w 325"/>
                <a:gd name="T53" fmla="*/ 0 h 843"/>
                <a:gd name="T54" fmla="*/ 0 w 325"/>
                <a:gd name="T55" fmla="*/ 0 h 843"/>
                <a:gd name="T56" fmla="*/ 0 w 325"/>
                <a:gd name="T57" fmla="*/ 0 h 843"/>
                <a:gd name="T58" fmla="*/ 0 w 325"/>
                <a:gd name="T59" fmla="*/ 0 h 843"/>
                <a:gd name="T60" fmla="*/ 0 w 325"/>
                <a:gd name="T61" fmla="*/ 0 h 843"/>
                <a:gd name="T62" fmla="*/ 0 w 325"/>
                <a:gd name="T63" fmla="*/ 0 h 843"/>
                <a:gd name="T64" fmla="*/ 0 w 325"/>
                <a:gd name="T65" fmla="*/ 0 h 843"/>
                <a:gd name="T66" fmla="*/ 0 w 325"/>
                <a:gd name="T67" fmla="*/ 0 h 843"/>
                <a:gd name="T68" fmla="*/ 0 w 325"/>
                <a:gd name="T69" fmla="*/ 0 h 843"/>
                <a:gd name="T70" fmla="*/ 0 w 325"/>
                <a:gd name="T71" fmla="*/ 0 h 843"/>
                <a:gd name="T72" fmla="*/ 0 w 325"/>
                <a:gd name="T73" fmla="*/ 0 h 843"/>
                <a:gd name="T74" fmla="*/ 0 w 325"/>
                <a:gd name="T75" fmla="*/ 0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44"/>
            <p:cNvSpPr>
              <a:spLocks/>
            </p:cNvSpPr>
            <p:nvPr/>
          </p:nvSpPr>
          <p:spPr bwMode="auto">
            <a:xfrm>
              <a:off x="1150" y="490"/>
              <a:ext cx="61" cy="62"/>
            </a:xfrm>
            <a:custGeom>
              <a:avLst/>
              <a:gdLst>
                <a:gd name="T0" fmla="*/ 0 w 487"/>
                <a:gd name="T1" fmla="*/ 0 h 493"/>
                <a:gd name="T2" fmla="*/ 0 w 487"/>
                <a:gd name="T3" fmla="*/ 0 h 493"/>
                <a:gd name="T4" fmla="*/ 0 w 487"/>
                <a:gd name="T5" fmla="*/ 0 h 493"/>
                <a:gd name="T6" fmla="*/ 0 w 487"/>
                <a:gd name="T7" fmla="*/ 0 h 493"/>
                <a:gd name="T8" fmla="*/ 0 w 487"/>
                <a:gd name="T9" fmla="*/ 0 h 493"/>
                <a:gd name="T10" fmla="*/ 0 w 487"/>
                <a:gd name="T11" fmla="*/ 0 h 493"/>
                <a:gd name="T12" fmla="*/ 0 w 487"/>
                <a:gd name="T13" fmla="*/ 0 h 493"/>
                <a:gd name="T14" fmla="*/ 0 w 487"/>
                <a:gd name="T15" fmla="*/ 0 h 493"/>
                <a:gd name="T16" fmla="*/ 0 w 487"/>
                <a:gd name="T17" fmla="*/ 0 h 493"/>
                <a:gd name="T18" fmla="*/ 0 w 487"/>
                <a:gd name="T19" fmla="*/ 0 h 493"/>
                <a:gd name="T20" fmla="*/ 0 w 487"/>
                <a:gd name="T21" fmla="*/ 0 h 493"/>
                <a:gd name="T22" fmla="*/ 0 w 487"/>
                <a:gd name="T23" fmla="*/ 0 h 493"/>
                <a:gd name="T24" fmla="*/ 0 w 487"/>
                <a:gd name="T25" fmla="*/ 0 h 493"/>
                <a:gd name="T26" fmla="*/ 0 w 487"/>
                <a:gd name="T27" fmla="*/ 0 h 493"/>
                <a:gd name="T28" fmla="*/ 0 w 487"/>
                <a:gd name="T29" fmla="*/ 0 h 493"/>
                <a:gd name="T30" fmla="*/ 0 w 487"/>
                <a:gd name="T31" fmla="*/ 0 h 493"/>
                <a:gd name="T32" fmla="*/ 0 w 487"/>
                <a:gd name="T33" fmla="*/ 0 h 493"/>
                <a:gd name="T34" fmla="*/ 0 w 487"/>
                <a:gd name="T35" fmla="*/ 0 h 493"/>
                <a:gd name="T36" fmla="*/ 0 w 487"/>
                <a:gd name="T37" fmla="*/ 0 h 493"/>
                <a:gd name="T38" fmla="*/ 0 w 487"/>
                <a:gd name="T39" fmla="*/ 0 h 493"/>
                <a:gd name="T40" fmla="*/ 0 w 487"/>
                <a:gd name="T41" fmla="*/ 0 h 493"/>
                <a:gd name="T42" fmla="*/ 0 w 487"/>
                <a:gd name="T43" fmla="*/ 0 h 493"/>
                <a:gd name="T44" fmla="*/ 0 w 487"/>
                <a:gd name="T45" fmla="*/ 0 h 493"/>
                <a:gd name="T46" fmla="*/ 0 w 487"/>
                <a:gd name="T47" fmla="*/ 0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45"/>
            <p:cNvSpPr>
              <a:spLocks/>
            </p:cNvSpPr>
            <p:nvPr/>
          </p:nvSpPr>
          <p:spPr bwMode="auto">
            <a:xfrm>
              <a:off x="1113" y="390"/>
              <a:ext cx="98" cy="145"/>
            </a:xfrm>
            <a:custGeom>
              <a:avLst/>
              <a:gdLst>
                <a:gd name="T0" fmla="*/ 0 w 780"/>
                <a:gd name="T1" fmla="*/ 0 h 1160"/>
                <a:gd name="T2" fmla="*/ 0 w 780"/>
                <a:gd name="T3" fmla="*/ 0 h 1160"/>
                <a:gd name="T4" fmla="*/ 0 w 780"/>
                <a:gd name="T5" fmla="*/ 0 h 1160"/>
                <a:gd name="T6" fmla="*/ 0 w 780"/>
                <a:gd name="T7" fmla="*/ 0 h 1160"/>
                <a:gd name="T8" fmla="*/ 0 w 780"/>
                <a:gd name="T9" fmla="*/ 0 h 1160"/>
                <a:gd name="T10" fmla="*/ 0 w 780"/>
                <a:gd name="T11" fmla="*/ 0 h 1160"/>
                <a:gd name="T12" fmla="*/ 0 w 780"/>
                <a:gd name="T13" fmla="*/ 0 h 1160"/>
                <a:gd name="T14" fmla="*/ 0 w 780"/>
                <a:gd name="T15" fmla="*/ 0 h 1160"/>
                <a:gd name="T16" fmla="*/ 0 w 780"/>
                <a:gd name="T17" fmla="*/ 0 h 1160"/>
                <a:gd name="T18" fmla="*/ 0 w 780"/>
                <a:gd name="T19" fmla="*/ 0 h 1160"/>
                <a:gd name="T20" fmla="*/ 0 w 780"/>
                <a:gd name="T21" fmla="*/ 0 h 1160"/>
                <a:gd name="T22" fmla="*/ 0 w 780"/>
                <a:gd name="T23" fmla="*/ 0 h 1160"/>
                <a:gd name="T24" fmla="*/ 0 w 780"/>
                <a:gd name="T25" fmla="*/ 0 h 1160"/>
                <a:gd name="T26" fmla="*/ 0 w 780"/>
                <a:gd name="T27" fmla="*/ 0 h 1160"/>
                <a:gd name="T28" fmla="*/ 0 w 780"/>
                <a:gd name="T29" fmla="*/ 0 h 1160"/>
                <a:gd name="T30" fmla="*/ 0 w 780"/>
                <a:gd name="T31" fmla="*/ 0 h 1160"/>
                <a:gd name="T32" fmla="*/ 0 w 780"/>
                <a:gd name="T33" fmla="*/ 0 h 1160"/>
                <a:gd name="T34" fmla="*/ 0 w 780"/>
                <a:gd name="T35" fmla="*/ 0 h 1160"/>
                <a:gd name="T36" fmla="*/ 0 w 780"/>
                <a:gd name="T37" fmla="*/ 0 h 1160"/>
                <a:gd name="T38" fmla="*/ 0 w 780"/>
                <a:gd name="T39" fmla="*/ 0 h 1160"/>
                <a:gd name="T40" fmla="*/ 0 w 780"/>
                <a:gd name="T41" fmla="*/ 0 h 1160"/>
                <a:gd name="T42" fmla="*/ 0 w 780"/>
                <a:gd name="T43" fmla="*/ 0 h 1160"/>
                <a:gd name="T44" fmla="*/ 0 w 780"/>
                <a:gd name="T45" fmla="*/ 0 h 1160"/>
                <a:gd name="T46" fmla="*/ 0 w 780"/>
                <a:gd name="T47" fmla="*/ 0 h 1160"/>
                <a:gd name="T48" fmla="*/ 0 w 780"/>
                <a:gd name="T49" fmla="*/ 0 h 1160"/>
                <a:gd name="T50" fmla="*/ 0 w 780"/>
                <a:gd name="T51" fmla="*/ 0 h 1160"/>
                <a:gd name="T52" fmla="*/ 0 w 780"/>
                <a:gd name="T53" fmla="*/ 0 h 1160"/>
                <a:gd name="T54" fmla="*/ 0 w 780"/>
                <a:gd name="T55" fmla="*/ 0 h 1160"/>
                <a:gd name="T56" fmla="*/ 0 w 780"/>
                <a:gd name="T57" fmla="*/ 0 h 1160"/>
                <a:gd name="T58" fmla="*/ 0 w 780"/>
                <a:gd name="T59" fmla="*/ 0 h 1160"/>
                <a:gd name="T60" fmla="*/ 0 w 780"/>
                <a:gd name="T61" fmla="*/ 0 h 1160"/>
                <a:gd name="T62" fmla="*/ 0 w 780"/>
                <a:gd name="T63" fmla="*/ 0 h 1160"/>
                <a:gd name="T64" fmla="*/ 0 w 780"/>
                <a:gd name="T65" fmla="*/ 0 h 1160"/>
                <a:gd name="T66" fmla="*/ 0 w 780"/>
                <a:gd name="T67" fmla="*/ 0 h 1160"/>
                <a:gd name="T68" fmla="*/ 0 w 780"/>
                <a:gd name="T69" fmla="*/ 0 h 1160"/>
                <a:gd name="T70" fmla="*/ 0 w 780"/>
                <a:gd name="T71" fmla="*/ 0 h 1160"/>
                <a:gd name="T72" fmla="*/ 0 w 780"/>
                <a:gd name="T73" fmla="*/ 0 h 1160"/>
                <a:gd name="T74" fmla="*/ 0 w 780"/>
                <a:gd name="T75" fmla="*/ 0 h 1160"/>
                <a:gd name="T76" fmla="*/ 0 w 780"/>
                <a:gd name="T77" fmla="*/ 0 h 1160"/>
                <a:gd name="T78" fmla="*/ 0 w 780"/>
                <a:gd name="T79" fmla="*/ 0 h 1160"/>
                <a:gd name="T80" fmla="*/ 0 w 780"/>
                <a:gd name="T81" fmla="*/ 0 h 1160"/>
                <a:gd name="T82" fmla="*/ 0 w 780"/>
                <a:gd name="T83" fmla="*/ 0 h 1160"/>
                <a:gd name="T84" fmla="*/ 0 w 780"/>
                <a:gd name="T85" fmla="*/ 0 h 1160"/>
                <a:gd name="T86" fmla="*/ 0 w 780"/>
                <a:gd name="T87" fmla="*/ 0 h 1160"/>
                <a:gd name="T88" fmla="*/ 0 w 780"/>
                <a:gd name="T89" fmla="*/ 0 h 1160"/>
                <a:gd name="T90" fmla="*/ 0 w 780"/>
                <a:gd name="T91" fmla="*/ 0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 name="Freeform 46"/>
            <p:cNvSpPr>
              <a:spLocks/>
            </p:cNvSpPr>
            <p:nvPr/>
          </p:nvSpPr>
          <p:spPr bwMode="auto">
            <a:xfrm>
              <a:off x="1088" y="360"/>
              <a:ext cx="86" cy="89"/>
            </a:xfrm>
            <a:custGeom>
              <a:avLst/>
              <a:gdLst>
                <a:gd name="T0" fmla="*/ 0 w 688"/>
                <a:gd name="T1" fmla="*/ 0 h 706"/>
                <a:gd name="T2" fmla="*/ 0 w 688"/>
                <a:gd name="T3" fmla="*/ 0 h 706"/>
                <a:gd name="T4" fmla="*/ 0 w 688"/>
                <a:gd name="T5" fmla="*/ 0 h 706"/>
                <a:gd name="T6" fmla="*/ 0 w 688"/>
                <a:gd name="T7" fmla="*/ 0 h 706"/>
                <a:gd name="T8" fmla="*/ 0 w 688"/>
                <a:gd name="T9" fmla="*/ 0 h 706"/>
                <a:gd name="T10" fmla="*/ 0 w 688"/>
                <a:gd name="T11" fmla="*/ 0 h 706"/>
                <a:gd name="T12" fmla="*/ 0 w 688"/>
                <a:gd name="T13" fmla="*/ 0 h 706"/>
                <a:gd name="T14" fmla="*/ 0 w 688"/>
                <a:gd name="T15" fmla="*/ 0 h 706"/>
                <a:gd name="T16" fmla="*/ 0 w 688"/>
                <a:gd name="T17" fmla="*/ 0 h 706"/>
                <a:gd name="T18" fmla="*/ 0 w 688"/>
                <a:gd name="T19" fmla="*/ 0 h 706"/>
                <a:gd name="T20" fmla="*/ 0 w 688"/>
                <a:gd name="T21" fmla="*/ 0 h 706"/>
                <a:gd name="T22" fmla="*/ 0 w 688"/>
                <a:gd name="T23" fmla="*/ 0 h 706"/>
                <a:gd name="T24" fmla="*/ 0 w 688"/>
                <a:gd name="T25" fmla="*/ 0 h 706"/>
                <a:gd name="T26" fmla="*/ 0 w 688"/>
                <a:gd name="T27" fmla="*/ 0 h 706"/>
                <a:gd name="T28" fmla="*/ 0 w 688"/>
                <a:gd name="T29" fmla="*/ 0 h 706"/>
                <a:gd name="T30" fmla="*/ 0 w 688"/>
                <a:gd name="T31" fmla="*/ 0 h 706"/>
                <a:gd name="T32" fmla="*/ 0 w 688"/>
                <a:gd name="T33" fmla="*/ 0 h 706"/>
                <a:gd name="T34" fmla="*/ 0 w 688"/>
                <a:gd name="T35" fmla="*/ 0 h 706"/>
                <a:gd name="T36" fmla="*/ 0 w 688"/>
                <a:gd name="T37" fmla="*/ 0 h 706"/>
                <a:gd name="T38" fmla="*/ 0 w 688"/>
                <a:gd name="T39" fmla="*/ 0 h 706"/>
                <a:gd name="T40" fmla="*/ 0 w 688"/>
                <a:gd name="T41" fmla="*/ 0 h 706"/>
                <a:gd name="T42" fmla="*/ 0 w 688"/>
                <a:gd name="T43" fmla="*/ 0 h 706"/>
                <a:gd name="T44" fmla="*/ 0 w 688"/>
                <a:gd name="T45" fmla="*/ 0 h 706"/>
                <a:gd name="T46" fmla="*/ 0 w 688"/>
                <a:gd name="T47" fmla="*/ 0 h 706"/>
                <a:gd name="T48" fmla="*/ 0 w 688"/>
                <a:gd name="T49" fmla="*/ 0 h 706"/>
                <a:gd name="T50" fmla="*/ 0 w 688"/>
                <a:gd name="T51" fmla="*/ 0 h 706"/>
                <a:gd name="T52" fmla="*/ 0 w 688"/>
                <a:gd name="T53" fmla="*/ 0 h 706"/>
                <a:gd name="T54" fmla="*/ 0 w 688"/>
                <a:gd name="T55" fmla="*/ 0 h 706"/>
                <a:gd name="T56" fmla="*/ 0 w 688"/>
                <a:gd name="T57" fmla="*/ 0 h 706"/>
                <a:gd name="T58" fmla="*/ 0 w 688"/>
                <a:gd name="T59" fmla="*/ 0 h 706"/>
                <a:gd name="T60" fmla="*/ 0 w 688"/>
                <a:gd name="T61" fmla="*/ 0 h 706"/>
                <a:gd name="T62" fmla="*/ 0 w 688"/>
                <a:gd name="T63" fmla="*/ 0 h 706"/>
                <a:gd name="T64" fmla="*/ 0 w 688"/>
                <a:gd name="T65" fmla="*/ 0 h 706"/>
                <a:gd name="T66" fmla="*/ 0 w 688"/>
                <a:gd name="T67" fmla="*/ 0 h 706"/>
                <a:gd name="T68" fmla="*/ 0 w 688"/>
                <a:gd name="T69" fmla="*/ 0 h 706"/>
                <a:gd name="T70" fmla="*/ 0 w 688"/>
                <a:gd name="T71" fmla="*/ 0 h 706"/>
                <a:gd name="T72" fmla="*/ 0 w 688"/>
                <a:gd name="T73" fmla="*/ 0 h 706"/>
                <a:gd name="T74" fmla="*/ 0 w 688"/>
                <a:gd name="T75" fmla="*/ 0 h 706"/>
                <a:gd name="T76" fmla="*/ 0 w 688"/>
                <a:gd name="T77" fmla="*/ 0 h 706"/>
                <a:gd name="T78" fmla="*/ 0 w 688"/>
                <a:gd name="T79" fmla="*/ 0 h 706"/>
                <a:gd name="T80" fmla="*/ 0 w 688"/>
                <a:gd name="T81" fmla="*/ 0 h 706"/>
                <a:gd name="T82" fmla="*/ 0 w 688"/>
                <a:gd name="T83" fmla="*/ 0 h 706"/>
                <a:gd name="T84" fmla="*/ 0 w 688"/>
                <a:gd name="T85" fmla="*/ 0 h 706"/>
                <a:gd name="T86" fmla="*/ 0 w 688"/>
                <a:gd name="T87" fmla="*/ 0 h 706"/>
                <a:gd name="T88" fmla="*/ 0 w 688"/>
                <a:gd name="T89" fmla="*/ 0 h 706"/>
                <a:gd name="T90" fmla="*/ 0 w 688"/>
                <a:gd name="T91" fmla="*/ 0 h 706"/>
                <a:gd name="T92" fmla="*/ 0 w 688"/>
                <a:gd name="T93" fmla="*/ 0 h 706"/>
                <a:gd name="T94" fmla="*/ 0 w 688"/>
                <a:gd name="T95" fmla="*/ 0 h 706"/>
                <a:gd name="T96" fmla="*/ 0 w 688"/>
                <a:gd name="T97" fmla="*/ 0 h 706"/>
                <a:gd name="T98" fmla="*/ 0 w 688"/>
                <a:gd name="T99" fmla="*/ 0 h 706"/>
                <a:gd name="T100" fmla="*/ 0 w 688"/>
                <a:gd name="T101" fmla="*/ 0 h 706"/>
                <a:gd name="T102" fmla="*/ 0 w 688"/>
                <a:gd name="T103" fmla="*/ 0 h 706"/>
                <a:gd name="T104" fmla="*/ 0 w 688"/>
                <a:gd name="T105" fmla="*/ 0 h 706"/>
                <a:gd name="T106" fmla="*/ 0 w 688"/>
                <a:gd name="T107" fmla="*/ 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 name="Freeform 47"/>
            <p:cNvSpPr>
              <a:spLocks/>
            </p:cNvSpPr>
            <p:nvPr/>
          </p:nvSpPr>
          <p:spPr bwMode="auto">
            <a:xfrm>
              <a:off x="648" y="653"/>
              <a:ext cx="146" cy="130"/>
            </a:xfrm>
            <a:custGeom>
              <a:avLst/>
              <a:gdLst>
                <a:gd name="T0" fmla="*/ 0 w 1164"/>
                <a:gd name="T1" fmla="*/ 0 h 1039"/>
                <a:gd name="T2" fmla="*/ 0 w 1164"/>
                <a:gd name="T3" fmla="*/ 0 h 1039"/>
                <a:gd name="T4" fmla="*/ 0 w 1164"/>
                <a:gd name="T5" fmla="*/ 0 h 1039"/>
                <a:gd name="T6" fmla="*/ 0 w 1164"/>
                <a:gd name="T7" fmla="*/ 0 h 1039"/>
                <a:gd name="T8" fmla="*/ 0 w 1164"/>
                <a:gd name="T9" fmla="*/ 0 h 1039"/>
                <a:gd name="T10" fmla="*/ 0 w 1164"/>
                <a:gd name="T11" fmla="*/ 0 h 1039"/>
                <a:gd name="T12" fmla="*/ 0 w 1164"/>
                <a:gd name="T13" fmla="*/ 0 h 1039"/>
                <a:gd name="T14" fmla="*/ 0 w 1164"/>
                <a:gd name="T15" fmla="*/ 0 h 1039"/>
                <a:gd name="T16" fmla="*/ 0 w 1164"/>
                <a:gd name="T17" fmla="*/ 0 h 1039"/>
                <a:gd name="T18" fmla="*/ 0 w 1164"/>
                <a:gd name="T19" fmla="*/ 0 h 1039"/>
                <a:gd name="T20" fmla="*/ 0 w 1164"/>
                <a:gd name="T21" fmla="*/ 0 h 1039"/>
                <a:gd name="T22" fmla="*/ 0 w 1164"/>
                <a:gd name="T23" fmla="*/ 0 h 1039"/>
                <a:gd name="T24" fmla="*/ 0 w 1164"/>
                <a:gd name="T25" fmla="*/ 0 h 1039"/>
                <a:gd name="T26" fmla="*/ 0 w 1164"/>
                <a:gd name="T27" fmla="*/ 0 h 1039"/>
                <a:gd name="T28" fmla="*/ 0 w 1164"/>
                <a:gd name="T29" fmla="*/ 0 h 1039"/>
                <a:gd name="T30" fmla="*/ 0 w 1164"/>
                <a:gd name="T31" fmla="*/ 0 h 1039"/>
                <a:gd name="T32" fmla="*/ 0 w 1164"/>
                <a:gd name="T33" fmla="*/ 0 h 1039"/>
                <a:gd name="T34" fmla="*/ 0 w 1164"/>
                <a:gd name="T35" fmla="*/ 0 h 1039"/>
                <a:gd name="T36" fmla="*/ 0 w 1164"/>
                <a:gd name="T37" fmla="*/ 0 h 1039"/>
                <a:gd name="T38" fmla="*/ 0 w 1164"/>
                <a:gd name="T39" fmla="*/ 0 h 1039"/>
                <a:gd name="T40" fmla="*/ 0 w 1164"/>
                <a:gd name="T41" fmla="*/ 0 h 1039"/>
                <a:gd name="T42" fmla="*/ 0 w 1164"/>
                <a:gd name="T43" fmla="*/ 0 h 1039"/>
                <a:gd name="T44" fmla="*/ 0 w 1164"/>
                <a:gd name="T45" fmla="*/ 0 h 1039"/>
                <a:gd name="T46" fmla="*/ 0 w 1164"/>
                <a:gd name="T47" fmla="*/ 0 h 1039"/>
                <a:gd name="T48" fmla="*/ 0 w 1164"/>
                <a:gd name="T49" fmla="*/ 0 h 1039"/>
                <a:gd name="T50" fmla="*/ 0 w 1164"/>
                <a:gd name="T51" fmla="*/ 0 h 1039"/>
                <a:gd name="T52" fmla="*/ 0 w 1164"/>
                <a:gd name="T53" fmla="*/ 0 h 1039"/>
                <a:gd name="T54" fmla="*/ 0 w 1164"/>
                <a:gd name="T55" fmla="*/ 0 h 1039"/>
                <a:gd name="T56" fmla="*/ 0 w 1164"/>
                <a:gd name="T57" fmla="*/ 0 h 1039"/>
                <a:gd name="T58" fmla="*/ 0 w 1164"/>
                <a:gd name="T59" fmla="*/ 0 h 1039"/>
                <a:gd name="T60" fmla="*/ 0 w 1164"/>
                <a:gd name="T61" fmla="*/ 0 h 1039"/>
                <a:gd name="T62" fmla="*/ 0 w 1164"/>
                <a:gd name="T63" fmla="*/ 0 h 1039"/>
                <a:gd name="T64" fmla="*/ 0 w 1164"/>
                <a:gd name="T65" fmla="*/ 0 h 1039"/>
                <a:gd name="T66" fmla="*/ 0 w 1164"/>
                <a:gd name="T67" fmla="*/ 0 h 1039"/>
                <a:gd name="T68" fmla="*/ 0 w 1164"/>
                <a:gd name="T69" fmla="*/ 0 h 1039"/>
                <a:gd name="T70" fmla="*/ 0 w 1164"/>
                <a:gd name="T71" fmla="*/ 0 h 1039"/>
                <a:gd name="T72" fmla="*/ 0 w 1164"/>
                <a:gd name="T73" fmla="*/ 0 h 1039"/>
                <a:gd name="T74" fmla="*/ 0 w 1164"/>
                <a:gd name="T75" fmla="*/ 0 h 1039"/>
                <a:gd name="T76" fmla="*/ 0 w 1164"/>
                <a:gd name="T77" fmla="*/ 0 h 1039"/>
                <a:gd name="T78" fmla="*/ 0 w 1164"/>
                <a:gd name="T79" fmla="*/ 0 h 1039"/>
                <a:gd name="T80" fmla="*/ 0 w 1164"/>
                <a:gd name="T81" fmla="*/ 0 h 1039"/>
                <a:gd name="T82" fmla="*/ 0 w 1164"/>
                <a:gd name="T83" fmla="*/ 0 h 1039"/>
                <a:gd name="T84" fmla="*/ 0 w 1164"/>
                <a:gd name="T85" fmla="*/ 0 h 1039"/>
                <a:gd name="T86" fmla="*/ 0 w 1164"/>
                <a:gd name="T87" fmla="*/ 0 h 1039"/>
                <a:gd name="T88" fmla="*/ 0 w 1164"/>
                <a:gd name="T89" fmla="*/ 0 h 1039"/>
                <a:gd name="T90" fmla="*/ 0 w 1164"/>
                <a:gd name="T91" fmla="*/ 0 h 1039"/>
                <a:gd name="T92" fmla="*/ 0 w 1164"/>
                <a:gd name="T93" fmla="*/ 0 h 1039"/>
                <a:gd name="T94" fmla="*/ 0 w 1164"/>
                <a:gd name="T95" fmla="*/ 0 h 1039"/>
                <a:gd name="T96" fmla="*/ 0 w 1164"/>
                <a:gd name="T97" fmla="*/ 0 h 1039"/>
                <a:gd name="T98" fmla="*/ 0 w 1164"/>
                <a:gd name="T99" fmla="*/ 0 h 1039"/>
                <a:gd name="T100" fmla="*/ 0 w 1164"/>
                <a:gd name="T101" fmla="*/ 0 h 1039"/>
                <a:gd name="T102" fmla="*/ 0 w 1164"/>
                <a:gd name="T103" fmla="*/ 0 h 1039"/>
                <a:gd name="T104" fmla="*/ 0 w 1164"/>
                <a:gd name="T105" fmla="*/ 0 h 1039"/>
                <a:gd name="T106" fmla="*/ 0 w 1164"/>
                <a:gd name="T107" fmla="*/ 0 h 1039"/>
                <a:gd name="T108" fmla="*/ 0 w 1164"/>
                <a:gd name="T109" fmla="*/ 0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9" name="Freeform 48"/>
            <p:cNvSpPr>
              <a:spLocks/>
            </p:cNvSpPr>
            <p:nvPr/>
          </p:nvSpPr>
          <p:spPr bwMode="auto">
            <a:xfrm>
              <a:off x="849" y="626"/>
              <a:ext cx="36" cy="46"/>
            </a:xfrm>
            <a:custGeom>
              <a:avLst/>
              <a:gdLst>
                <a:gd name="T0" fmla="*/ 0 w 290"/>
                <a:gd name="T1" fmla="*/ 0 h 368"/>
                <a:gd name="T2" fmla="*/ 0 w 290"/>
                <a:gd name="T3" fmla="*/ 0 h 368"/>
                <a:gd name="T4" fmla="*/ 0 w 290"/>
                <a:gd name="T5" fmla="*/ 0 h 368"/>
                <a:gd name="T6" fmla="*/ 0 w 290"/>
                <a:gd name="T7" fmla="*/ 0 h 368"/>
                <a:gd name="T8" fmla="*/ 0 w 290"/>
                <a:gd name="T9" fmla="*/ 0 h 368"/>
                <a:gd name="T10" fmla="*/ 0 w 290"/>
                <a:gd name="T11" fmla="*/ 0 h 368"/>
                <a:gd name="T12" fmla="*/ 0 w 290"/>
                <a:gd name="T13" fmla="*/ 0 h 368"/>
                <a:gd name="T14" fmla="*/ 0 w 290"/>
                <a:gd name="T15" fmla="*/ 0 h 368"/>
                <a:gd name="T16" fmla="*/ 0 w 290"/>
                <a:gd name="T17" fmla="*/ 0 h 368"/>
                <a:gd name="T18" fmla="*/ 0 w 290"/>
                <a:gd name="T19" fmla="*/ 0 h 368"/>
                <a:gd name="T20" fmla="*/ 0 w 290"/>
                <a:gd name="T21" fmla="*/ 0 h 368"/>
                <a:gd name="T22" fmla="*/ 0 w 290"/>
                <a:gd name="T23" fmla="*/ 0 h 368"/>
                <a:gd name="T24" fmla="*/ 0 w 290"/>
                <a:gd name="T25" fmla="*/ 0 h 368"/>
                <a:gd name="T26" fmla="*/ 0 w 290"/>
                <a:gd name="T27" fmla="*/ 0 h 368"/>
                <a:gd name="T28" fmla="*/ 0 w 290"/>
                <a:gd name="T29" fmla="*/ 0 h 368"/>
                <a:gd name="T30" fmla="*/ 0 w 290"/>
                <a:gd name="T31" fmla="*/ 0 h 368"/>
                <a:gd name="T32" fmla="*/ 0 w 290"/>
                <a:gd name="T33" fmla="*/ 0 h 368"/>
                <a:gd name="T34" fmla="*/ 0 w 290"/>
                <a:gd name="T35" fmla="*/ 0 h 368"/>
                <a:gd name="T36" fmla="*/ 0 w 290"/>
                <a:gd name="T37" fmla="*/ 0 h 368"/>
                <a:gd name="T38" fmla="*/ 0 w 290"/>
                <a:gd name="T39" fmla="*/ 0 h 368"/>
                <a:gd name="T40" fmla="*/ 0 w 290"/>
                <a:gd name="T41" fmla="*/ 0 h 368"/>
                <a:gd name="T42" fmla="*/ 0 w 290"/>
                <a:gd name="T43" fmla="*/ 0 h 368"/>
                <a:gd name="T44" fmla="*/ 0 w 290"/>
                <a:gd name="T45" fmla="*/ 0 h 368"/>
                <a:gd name="T46" fmla="*/ 0 w 290"/>
                <a:gd name="T47" fmla="*/ 0 h 368"/>
                <a:gd name="T48" fmla="*/ 0 w 290"/>
                <a:gd name="T49" fmla="*/ 0 h 368"/>
                <a:gd name="T50" fmla="*/ 0 w 290"/>
                <a:gd name="T51" fmla="*/ 0 h 368"/>
                <a:gd name="T52" fmla="*/ 0 w 290"/>
                <a:gd name="T53" fmla="*/ 0 h 368"/>
                <a:gd name="T54" fmla="*/ 0 w 290"/>
                <a:gd name="T55" fmla="*/ 0 h 368"/>
                <a:gd name="T56" fmla="*/ 0 w 290"/>
                <a:gd name="T57" fmla="*/ 0 h 368"/>
                <a:gd name="T58" fmla="*/ 0 w 290"/>
                <a:gd name="T59" fmla="*/ 0 h 368"/>
                <a:gd name="T60" fmla="*/ 0 w 290"/>
                <a:gd name="T61" fmla="*/ 0 h 368"/>
                <a:gd name="T62" fmla="*/ 0 w 290"/>
                <a:gd name="T63" fmla="*/ 0 h 368"/>
                <a:gd name="T64" fmla="*/ 0 w 290"/>
                <a:gd name="T65" fmla="*/ 0 h 368"/>
                <a:gd name="T66" fmla="*/ 0 w 290"/>
                <a:gd name="T67" fmla="*/ 0 h 368"/>
                <a:gd name="T68" fmla="*/ 0 w 290"/>
                <a:gd name="T69" fmla="*/ 0 h 368"/>
                <a:gd name="T70" fmla="*/ 0 w 290"/>
                <a:gd name="T71" fmla="*/ 0 h 368"/>
                <a:gd name="T72" fmla="*/ 0 w 290"/>
                <a:gd name="T73" fmla="*/ 0 h 368"/>
                <a:gd name="T74" fmla="*/ 0 w 290"/>
                <a:gd name="T75" fmla="*/ 0 h 368"/>
                <a:gd name="T76" fmla="*/ 0 w 290"/>
                <a:gd name="T77" fmla="*/ 0 h 368"/>
                <a:gd name="T78" fmla="*/ 0 w 290"/>
                <a:gd name="T79" fmla="*/ 0 h 368"/>
                <a:gd name="T80" fmla="*/ 0 w 290"/>
                <a:gd name="T81" fmla="*/ 0 h 368"/>
                <a:gd name="T82" fmla="*/ 0 w 290"/>
                <a:gd name="T83" fmla="*/ 0 h 368"/>
                <a:gd name="T84" fmla="*/ 0 w 290"/>
                <a:gd name="T85" fmla="*/ 0 h 368"/>
                <a:gd name="T86" fmla="*/ 0 w 290"/>
                <a:gd name="T87" fmla="*/ 0 h 368"/>
                <a:gd name="T88" fmla="*/ 0 w 290"/>
                <a:gd name="T89" fmla="*/ 0 h 368"/>
                <a:gd name="T90" fmla="*/ 0 w 290"/>
                <a:gd name="T91" fmla="*/ 0 h 368"/>
                <a:gd name="T92" fmla="*/ 0 w 290"/>
                <a:gd name="T93" fmla="*/ 0 h 368"/>
                <a:gd name="T94" fmla="*/ 0 w 290"/>
                <a:gd name="T95" fmla="*/ 0 h 368"/>
                <a:gd name="T96" fmla="*/ 0 w 290"/>
                <a:gd name="T97" fmla="*/ 0 h 368"/>
                <a:gd name="T98" fmla="*/ 0 w 290"/>
                <a:gd name="T99" fmla="*/ 0 h 368"/>
                <a:gd name="T100" fmla="*/ 0 w 290"/>
                <a:gd name="T101" fmla="*/ 0 h 368"/>
                <a:gd name="T102" fmla="*/ 0 w 290"/>
                <a:gd name="T103" fmla="*/ 0 h 368"/>
                <a:gd name="T104" fmla="*/ 0 w 290"/>
                <a:gd name="T105" fmla="*/ 0 h 368"/>
                <a:gd name="T106" fmla="*/ 0 w 290"/>
                <a:gd name="T107" fmla="*/ 0 h 368"/>
                <a:gd name="T108" fmla="*/ 0 w 290"/>
                <a:gd name="T109" fmla="*/ 0 h 368"/>
                <a:gd name="T110" fmla="*/ 0 w 290"/>
                <a:gd name="T111" fmla="*/ 0 h 368"/>
                <a:gd name="T112" fmla="*/ 0 w 290"/>
                <a:gd name="T113" fmla="*/ 0 h 368"/>
                <a:gd name="T114" fmla="*/ 0 w 290"/>
                <a:gd name="T115" fmla="*/ 0 h 368"/>
                <a:gd name="T116" fmla="*/ 0 w 290"/>
                <a:gd name="T117" fmla="*/ 0 h 368"/>
                <a:gd name="T118" fmla="*/ 0 w 290"/>
                <a:gd name="T119" fmla="*/ 0 h 368"/>
                <a:gd name="T120" fmla="*/ 0 w 290"/>
                <a:gd name="T121" fmla="*/ 0 h 368"/>
                <a:gd name="T122" fmla="*/ 0 w 290"/>
                <a:gd name="T123" fmla="*/ 0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49"/>
            <p:cNvSpPr>
              <a:spLocks/>
            </p:cNvSpPr>
            <p:nvPr/>
          </p:nvSpPr>
          <p:spPr bwMode="auto">
            <a:xfrm>
              <a:off x="1016" y="745"/>
              <a:ext cx="20" cy="36"/>
            </a:xfrm>
            <a:custGeom>
              <a:avLst/>
              <a:gdLst>
                <a:gd name="T0" fmla="*/ 0 w 158"/>
                <a:gd name="T1" fmla="*/ 0 h 289"/>
                <a:gd name="T2" fmla="*/ 0 w 158"/>
                <a:gd name="T3" fmla="*/ 0 h 289"/>
                <a:gd name="T4" fmla="*/ 0 w 158"/>
                <a:gd name="T5" fmla="*/ 0 h 289"/>
                <a:gd name="T6" fmla="*/ 0 w 158"/>
                <a:gd name="T7" fmla="*/ 0 h 289"/>
                <a:gd name="T8" fmla="*/ 0 w 158"/>
                <a:gd name="T9" fmla="*/ 0 h 289"/>
                <a:gd name="T10" fmla="*/ 0 w 158"/>
                <a:gd name="T11" fmla="*/ 0 h 289"/>
                <a:gd name="T12" fmla="*/ 0 w 158"/>
                <a:gd name="T13" fmla="*/ 0 h 289"/>
                <a:gd name="T14" fmla="*/ 0 w 158"/>
                <a:gd name="T15" fmla="*/ 0 h 289"/>
                <a:gd name="T16" fmla="*/ 0 w 158"/>
                <a:gd name="T17" fmla="*/ 0 h 289"/>
                <a:gd name="T18" fmla="*/ 0 w 158"/>
                <a:gd name="T19" fmla="*/ 0 h 289"/>
                <a:gd name="T20" fmla="*/ 0 w 158"/>
                <a:gd name="T21" fmla="*/ 0 h 289"/>
                <a:gd name="T22" fmla="*/ 0 w 158"/>
                <a:gd name="T23" fmla="*/ 0 h 289"/>
                <a:gd name="T24" fmla="*/ 0 w 158"/>
                <a:gd name="T25" fmla="*/ 0 h 289"/>
                <a:gd name="T26" fmla="*/ 0 w 158"/>
                <a:gd name="T27" fmla="*/ 0 h 289"/>
                <a:gd name="T28" fmla="*/ 0 w 158"/>
                <a:gd name="T29" fmla="*/ 0 h 289"/>
                <a:gd name="T30" fmla="*/ 0 w 158"/>
                <a:gd name="T31" fmla="*/ 0 h 289"/>
                <a:gd name="T32" fmla="*/ 0 w 158"/>
                <a:gd name="T33" fmla="*/ 0 h 289"/>
                <a:gd name="T34" fmla="*/ 0 w 158"/>
                <a:gd name="T35" fmla="*/ 0 h 289"/>
                <a:gd name="T36" fmla="*/ 0 w 158"/>
                <a:gd name="T37" fmla="*/ 0 h 289"/>
                <a:gd name="T38" fmla="*/ 0 w 158"/>
                <a:gd name="T39" fmla="*/ 0 h 289"/>
                <a:gd name="T40" fmla="*/ 0 w 158"/>
                <a:gd name="T41" fmla="*/ 0 h 289"/>
                <a:gd name="T42" fmla="*/ 0 w 158"/>
                <a:gd name="T43" fmla="*/ 0 h 289"/>
                <a:gd name="T44" fmla="*/ 0 w 158"/>
                <a:gd name="T45" fmla="*/ 0 h 289"/>
                <a:gd name="T46" fmla="*/ 0 w 158"/>
                <a:gd name="T47" fmla="*/ 0 h 289"/>
                <a:gd name="T48" fmla="*/ 0 w 158"/>
                <a:gd name="T49" fmla="*/ 0 h 289"/>
                <a:gd name="T50" fmla="*/ 0 w 158"/>
                <a:gd name="T51" fmla="*/ 0 h 289"/>
                <a:gd name="T52" fmla="*/ 0 w 158"/>
                <a:gd name="T53" fmla="*/ 0 h 289"/>
                <a:gd name="T54" fmla="*/ 0 w 158"/>
                <a:gd name="T55" fmla="*/ 0 h 289"/>
                <a:gd name="T56" fmla="*/ 0 w 158"/>
                <a:gd name="T57" fmla="*/ 0 h 289"/>
                <a:gd name="T58" fmla="*/ 0 w 158"/>
                <a:gd name="T59" fmla="*/ 0 h 289"/>
                <a:gd name="T60" fmla="*/ 0 w 158"/>
                <a:gd name="T61" fmla="*/ 0 h 289"/>
                <a:gd name="T62" fmla="*/ 0 w 158"/>
                <a:gd name="T63" fmla="*/ 0 h 289"/>
                <a:gd name="T64" fmla="*/ 0 w 158"/>
                <a:gd name="T65" fmla="*/ 0 h 289"/>
                <a:gd name="T66" fmla="*/ 0 w 158"/>
                <a:gd name="T67" fmla="*/ 0 h 289"/>
                <a:gd name="T68" fmla="*/ 0 w 158"/>
                <a:gd name="T69" fmla="*/ 0 h 289"/>
                <a:gd name="T70" fmla="*/ 0 w 158"/>
                <a:gd name="T71" fmla="*/ 0 h 289"/>
                <a:gd name="T72" fmla="*/ 0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1" name="Freeform 50"/>
            <p:cNvSpPr>
              <a:spLocks/>
            </p:cNvSpPr>
            <p:nvPr/>
          </p:nvSpPr>
          <p:spPr bwMode="auto">
            <a:xfrm>
              <a:off x="769" y="663"/>
              <a:ext cx="12" cy="19"/>
            </a:xfrm>
            <a:custGeom>
              <a:avLst/>
              <a:gdLst>
                <a:gd name="T0" fmla="*/ 0 w 90"/>
                <a:gd name="T1" fmla="*/ 0 h 152"/>
                <a:gd name="T2" fmla="*/ 0 w 90"/>
                <a:gd name="T3" fmla="*/ 0 h 152"/>
                <a:gd name="T4" fmla="*/ 0 w 90"/>
                <a:gd name="T5" fmla="*/ 0 h 152"/>
                <a:gd name="T6" fmla="*/ 0 w 90"/>
                <a:gd name="T7" fmla="*/ 0 h 152"/>
                <a:gd name="T8" fmla="*/ 0 w 90"/>
                <a:gd name="T9" fmla="*/ 0 h 152"/>
                <a:gd name="T10" fmla="*/ 0 w 90"/>
                <a:gd name="T11" fmla="*/ 0 h 152"/>
                <a:gd name="T12" fmla="*/ 0 w 90"/>
                <a:gd name="T13" fmla="*/ 0 h 152"/>
                <a:gd name="T14" fmla="*/ 0 w 90"/>
                <a:gd name="T15" fmla="*/ 0 h 152"/>
                <a:gd name="T16" fmla="*/ 0 w 90"/>
                <a:gd name="T17" fmla="*/ 0 h 152"/>
                <a:gd name="T18" fmla="*/ 0 w 90"/>
                <a:gd name="T19" fmla="*/ 0 h 152"/>
                <a:gd name="T20" fmla="*/ 0 w 90"/>
                <a:gd name="T21" fmla="*/ 0 h 152"/>
                <a:gd name="T22" fmla="*/ 0 w 90"/>
                <a:gd name="T23" fmla="*/ 0 h 152"/>
                <a:gd name="T24" fmla="*/ 0 w 90"/>
                <a:gd name="T25" fmla="*/ 0 h 152"/>
                <a:gd name="T26" fmla="*/ 0 w 90"/>
                <a:gd name="T27" fmla="*/ 0 h 152"/>
                <a:gd name="T28" fmla="*/ 0 w 90"/>
                <a:gd name="T29" fmla="*/ 0 h 152"/>
                <a:gd name="T30" fmla="*/ 0 w 90"/>
                <a:gd name="T31" fmla="*/ 0 h 152"/>
                <a:gd name="T32" fmla="*/ 0 w 90"/>
                <a:gd name="T33" fmla="*/ 0 h 152"/>
                <a:gd name="T34" fmla="*/ 0 w 90"/>
                <a:gd name="T35" fmla="*/ 0 h 152"/>
                <a:gd name="T36" fmla="*/ 0 w 90"/>
                <a:gd name="T37" fmla="*/ 0 h 152"/>
                <a:gd name="T38" fmla="*/ 0 w 90"/>
                <a:gd name="T39" fmla="*/ 0 h 152"/>
                <a:gd name="T40" fmla="*/ 0 w 90"/>
                <a:gd name="T41" fmla="*/ 0 h 152"/>
                <a:gd name="T42" fmla="*/ 0 w 90"/>
                <a:gd name="T43" fmla="*/ 0 h 152"/>
                <a:gd name="T44" fmla="*/ 0 w 90"/>
                <a:gd name="T45" fmla="*/ 0 h 152"/>
                <a:gd name="T46" fmla="*/ 0 w 90"/>
                <a:gd name="T47" fmla="*/ 0 h 152"/>
                <a:gd name="T48" fmla="*/ 0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2" name="Freeform 51"/>
            <p:cNvSpPr>
              <a:spLocks/>
            </p:cNvSpPr>
            <p:nvPr/>
          </p:nvSpPr>
          <p:spPr bwMode="auto">
            <a:xfrm>
              <a:off x="764" y="641"/>
              <a:ext cx="13" cy="16"/>
            </a:xfrm>
            <a:custGeom>
              <a:avLst/>
              <a:gdLst>
                <a:gd name="T0" fmla="*/ 0 w 102"/>
                <a:gd name="T1" fmla="*/ 0 h 128"/>
                <a:gd name="T2" fmla="*/ 0 w 102"/>
                <a:gd name="T3" fmla="*/ 0 h 128"/>
                <a:gd name="T4" fmla="*/ 0 w 102"/>
                <a:gd name="T5" fmla="*/ 0 h 128"/>
                <a:gd name="T6" fmla="*/ 0 w 102"/>
                <a:gd name="T7" fmla="*/ 0 h 128"/>
                <a:gd name="T8" fmla="*/ 0 w 102"/>
                <a:gd name="T9" fmla="*/ 0 h 128"/>
                <a:gd name="T10" fmla="*/ 0 w 102"/>
                <a:gd name="T11" fmla="*/ 0 h 128"/>
                <a:gd name="T12" fmla="*/ 0 w 102"/>
                <a:gd name="T13" fmla="*/ 0 h 128"/>
                <a:gd name="T14" fmla="*/ 0 w 102"/>
                <a:gd name="T15" fmla="*/ 0 h 128"/>
                <a:gd name="T16" fmla="*/ 0 w 102"/>
                <a:gd name="T17" fmla="*/ 0 h 128"/>
                <a:gd name="T18" fmla="*/ 0 w 102"/>
                <a:gd name="T19" fmla="*/ 0 h 128"/>
                <a:gd name="T20" fmla="*/ 0 w 102"/>
                <a:gd name="T21" fmla="*/ 0 h 128"/>
                <a:gd name="T22" fmla="*/ 0 w 102"/>
                <a:gd name="T23" fmla="*/ 0 h 128"/>
                <a:gd name="T24" fmla="*/ 0 w 102"/>
                <a:gd name="T25" fmla="*/ 0 h 128"/>
                <a:gd name="T26" fmla="*/ 0 w 102"/>
                <a:gd name="T27" fmla="*/ 0 h 128"/>
                <a:gd name="T28" fmla="*/ 0 w 102"/>
                <a:gd name="T29" fmla="*/ 0 h 128"/>
                <a:gd name="T30" fmla="*/ 0 w 102"/>
                <a:gd name="T31" fmla="*/ 0 h 128"/>
                <a:gd name="T32" fmla="*/ 0 w 102"/>
                <a:gd name="T33" fmla="*/ 0 h 128"/>
                <a:gd name="T34" fmla="*/ 0 w 102"/>
                <a:gd name="T35" fmla="*/ 0 h 128"/>
                <a:gd name="T36" fmla="*/ 0 w 102"/>
                <a:gd name="T37" fmla="*/ 0 h 128"/>
                <a:gd name="T38" fmla="*/ 0 w 102"/>
                <a:gd name="T39" fmla="*/ 0 h 128"/>
                <a:gd name="T40" fmla="*/ 0 w 102"/>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3" name="Freeform 52"/>
            <p:cNvSpPr>
              <a:spLocks/>
            </p:cNvSpPr>
            <p:nvPr/>
          </p:nvSpPr>
          <p:spPr bwMode="auto">
            <a:xfrm>
              <a:off x="874" y="683"/>
              <a:ext cx="13" cy="14"/>
            </a:xfrm>
            <a:custGeom>
              <a:avLst/>
              <a:gdLst>
                <a:gd name="T0" fmla="*/ 0 w 101"/>
                <a:gd name="T1" fmla="*/ 0 h 115"/>
                <a:gd name="T2" fmla="*/ 0 w 101"/>
                <a:gd name="T3" fmla="*/ 0 h 115"/>
                <a:gd name="T4" fmla="*/ 0 w 101"/>
                <a:gd name="T5" fmla="*/ 0 h 115"/>
                <a:gd name="T6" fmla="*/ 0 w 101"/>
                <a:gd name="T7" fmla="*/ 0 h 115"/>
                <a:gd name="T8" fmla="*/ 0 w 101"/>
                <a:gd name="T9" fmla="*/ 0 h 115"/>
                <a:gd name="T10" fmla="*/ 0 w 101"/>
                <a:gd name="T11" fmla="*/ 0 h 115"/>
                <a:gd name="T12" fmla="*/ 0 w 101"/>
                <a:gd name="T13" fmla="*/ 0 h 115"/>
                <a:gd name="T14" fmla="*/ 0 w 101"/>
                <a:gd name="T15" fmla="*/ 0 h 115"/>
                <a:gd name="T16" fmla="*/ 0 w 101"/>
                <a:gd name="T17" fmla="*/ 0 h 115"/>
                <a:gd name="T18" fmla="*/ 0 w 101"/>
                <a:gd name="T19" fmla="*/ 0 h 115"/>
                <a:gd name="T20" fmla="*/ 0 w 101"/>
                <a:gd name="T21" fmla="*/ 0 h 115"/>
                <a:gd name="T22" fmla="*/ 0 w 101"/>
                <a:gd name="T23" fmla="*/ 0 h 115"/>
                <a:gd name="T24" fmla="*/ 0 w 101"/>
                <a:gd name="T25" fmla="*/ 0 h 115"/>
                <a:gd name="T26" fmla="*/ 0 w 101"/>
                <a:gd name="T27" fmla="*/ 0 h 115"/>
                <a:gd name="T28" fmla="*/ 0 w 101"/>
                <a:gd name="T29" fmla="*/ 0 h 115"/>
                <a:gd name="T30" fmla="*/ 0 w 101"/>
                <a:gd name="T31" fmla="*/ 0 h 115"/>
                <a:gd name="T32" fmla="*/ 0 w 101"/>
                <a:gd name="T33" fmla="*/ 0 h 115"/>
                <a:gd name="T34" fmla="*/ 0 w 101"/>
                <a:gd name="T35" fmla="*/ 0 h 115"/>
                <a:gd name="T36" fmla="*/ 0 w 101"/>
                <a:gd name="T37" fmla="*/ 0 h 115"/>
                <a:gd name="T38" fmla="*/ 0 w 101"/>
                <a:gd name="T39" fmla="*/ 0 h 115"/>
                <a:gd name="T40" fmla="*/ 0 w 101"/>
                <a:gd name="T41" fmla="*/ 0 h 115"/>
                <a:gd name="T42" fmla="*/ 0 w 101"/>
                <a:gd name="T43" fmla="*/ 0 h 115"/>
                <a:gd name="T44" fmla="*/ 0 w 101"/>
                <a:gd name="T45" fmla="*/ 0 h 115"/>
                <a:gd name="T46" fmla="*/ 0 w 101"/>
                <a:gd name="T47" fmla="*/ 0 h 115"/>
                <a:gd name="T48" fmla="*/ 0 w 101"/>
                <a:gd name="T49" fmla="*/ 0 h 115"/>
                <a:gd name="T50" fmla="*/ 0 w 101"/>
                <a:gd name="T51" fmla="*/ 0 h 115"/>
                <a:gd name="T52" fmla="*/ 0 w 101"/>
                <a:gd name="T53" fmla="*/ 0 h 115"/>
                <a:gd name="T54" fmla="*/ 0 w 101"/>
                <a:gd name="T55" fmla="*/ 0 h 115"/>
                <a:gd name="T56" fmla="*/ 0 w 101"/>
                <a:gd name="T57" fmla="*/ 0 h 115"/>
                <a:gd name="T58" fmla="*/ 0 w 101"/>
                <a:gd name="T59" fmla="*/ 0 h 115"/>
                <a:gd name="T60" fmla="*/ 0 w 101"/>
                <a:gd name="T61" fmla="*/ 0 h 115"/>
                <a:gd name="T62" fmla="*/ 0 w 101"/>
                <a:gd name="T63" fmla="*/ 0 h 115"/>
                <a:gd name="T64" fmla="*/ 0 w 101"/>
                <a:gd name="T65" fmla="*/ 0 h 115"/>
                <a:gd name="T66" fmla="*/ 0 w 101"/>
                <a:gd name="T67" fmla="*/ 0 h 115"/>
                <a:gd name="T68" fmla="*/ 0 w 101"/>
                <a:gd name="T69" fmla="*/ 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4" name="Freeform 53"/>
            <p:cNvSpPr>
              <a:spLocks/>
            </p:cNvSpPr>
            <p:nvPr/>
          </p:nvSpPr>
          <p:spPr bwMode="auto">
            <a:xfrm>
              <a:off x="991" y="541"/>
              <a:ext cx="20" cy="28"/>
            </a:xfrm>
            <a:custGeom>
              <a:avLst/>
              <a:gdLst>
                <a:gd name="T0" fmla="*/ 0 w 163"/>
                <a:gd name="T1" fmla="*/ 0 h 230"/>
                <a:gd name="T2" fmla="*/ 0 w 163"/>
                <a:gd name="T3" fmla="*/ 0 h 230"/>
                <a:gd name="T4" fmla="*/ 0 w 163"/>
                <a:gd name="T5" fmla="*/ 0 h 230"/>
                <a:gd name="T6" fmla="*/ 0 w 163"/>
                <a:gd name="T7" fmla="*/ 0 h 230"/>
                <a:gd name="T8" fmla="*/ 0 w 163"/>
                <a:gd name="T9" fmla="*/ 0 h 230"/>
                <a:gd name="T10" fmla="*/ 0 w 163"/>
                <a:gd name="T11" fmla="*/ 0 h 230"/>
                <a:gd name="T12" fmla="*/ 0 w 163"/>
                <a:gd name="T13" fmla="*/ 0 h 230"/>
                <a:gd name="T14" fmla="*/ 0 w 163"/>
                <a:gd name="T15" fmla="*/ 0 h 230"/>
                <a:gd name="T16" fmla="*/ 0 w 163"/>
                <a:gd name="T17" fmla="*/ 0 h 230"/>
                <a:gd name="T18" fmla="*/ 0 w 163"/>
                <a:gd name="T19" fmla="*/ 0 h 230"/>
                <a:gd name="T20" fmla="*/ 0 w 163"/>
                <a:gd name="T21" fmla="*/ 0 h 230"/>
                <a:gd name="T22" fmla="*/ 0 w 163"/>
                <a:gd name="T23" fmla="*/ 0 h 230"/>
                <a:gd name="T24" fmla="*/ 0 w 163"/>
                <a:gd name="T25" fmla="*/ 0 h 230"/>
                <a:gd name="T26" fmla="*/ 0 w 163"/>
                <a:gd name="T27" fmla="*/ 0 h 230"/>
                <a:gd name="T28" fmla="*/ 0 w 163"/>
                <a:gd name="T29" fmla="*/ 0 h 230"/>
                <a:gd name="T30" fmla="*/ 0 w 163"/>
                <a:gd name="T31" fmla="*/ 0 h 230"/>
                <a:gd name="T32" fmla="*/ 0 w 163"/>
                <a:gd name="T33" fmla="*/ 0 h 230"/>
                <a:gd name="T34" fmla="*/ 0 w 163"/>
                <a:gd name="T35" fmla="*/ 0 h 230"/>
                <a:gd name="T36" fmla="*/ 0 w 163"/>
                <a:gd name="T37" fmla="*/ 0 h 230"/>
                <a:gd name="T38" fmla="*/ 0 w 163"/>
                <a:gd name="T39" fmla="*/ 0 h 230"/>
                <a:gd name="T40" fmla="*/ 0 w 163"/>
                <a:gd name="T41" fmla="*/ 0 h 230"/>
                <a:gd name="T42" fmla="*/ 0 w 163"/>
                <a:gd name="T43" fmla="*/ 0 h 230"/>
                <a:gd name="T44" fmla="*/ 0 w 163"/>
                <a:gd name="T45" fmla="*/ 0 h 230"/>
                <a:gd name="T46" fmla="*/ 0 w 163"/>
                <a:gd name="T47" fmla="*/ 0 h 230"/>
                <a:gd name="T48" fmla="*/ 0 w 163"/>
                <a:gd name="T49" fmla="*/ 0 h 230"/>
                <a:gd name="T50" fmla="*/ 0 w 163"/>
                <a:gd name="T51" fmla="*/ 0 h 230"/>
                <a:gd name="T52" fmla="*/ 0 w 163"/>
                <a:gd name="T53" fmla="*/ 0 h 230"/>
                <a:gd name="T54" fmla="*/ 0 w 163"/>
                <a:gd name="T55" fmla="*/ 0 h 230"/>
                <a:gd name="T56" fmla="*/ 0 w 163"/>
                <a:gd name="T57" fmla="*/ 0 h 230"/>
                <a:gd name="T58" fmla="*/ 0 w 163"/>
                <a:gd name="T59" fmla="*/ 0 h 230"/>
                <a:gd name="T60" fmla="*/ 0 w 163"/>
                <a:gd name="T61" fmla="*/ 0 h 230"/>
                <a:gd name="T62" fmla="*/ 0 w 163"/>
                <a:gd name="T63" fmla="*/ 0 h 230"/>
                <a:gd name="T64" fmla="*/ 0 w 163"/>
                <a:gd name="T65" fmla="*/ 0 h 230"/>
                <a:gd name="T66" fmla="*/ 0 w 163"/>
                <a:gd name="T67" fmla="*/ 0 h 230"/>
                <a:gd name="T68" fmla="*/ 0 w 163"/>
                <a:gd name="T69" fmla="*/ 0 h 230"/>
                <a:gd name="T70" fmla="*/ 0 w 163"/>
                <a:gd name="T71" fmla="*/ 0 h 230"/>
                <a:gd name="T72" fmla="*/ 0 w 163"/>
                <a:gd name="T73" fmla="*/ 0 h 230"/>
                <a:gd name="T74" fmla="*/ 0 w 163"/>
                <a:gd name="T75" fmla="*/ 0 h 230"/>
                <a:gd name="T76" fmla="*/ 0 w 163"/>
                <a:gd name="T77" fmla="*/ 0 h 230"/>
                <a:gd name="T78" fmla="*/ 0 w 163"/>
                <a:gd name="T79" fmla="*/ 0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 name="Freeform 54"/>
            <p:cNvSpPr>
              <a:spLocks/>
            </p:cNvSpPr>
            <p:nvPr/>
          </p:nvSpPr>
          <p:spPr bwMode="auto">
            <a:xfrm>
              <a:off x="912" y="393"/>
              <a:ext cx="31" cy="12"/>
            </a:xfrm>
            <a:custGeom>
              <a:avLst/>
              <a:gdLst>
                <a:gd name="T0" fmla="*/ 0 w 250"/>
                <a:gd name="T1" fmla="*/ 0 h 96"/>
                <a:gd name="T2" fmla="*/ 0 w 250"/>
                <a:gd name="T3" fmla="*/ 0 h 96"/>
                <a:gd name="T4" fmla="*/ 0 w 250"/>
                <a:gd name="T5" fmla="*/ 0 h 96"/>
                <a:gd name="T6" fmla="*/ 0 w 250"/>
                <a:gd name="T7" fmla="*/ 0 h 96"/>
                <a:gd name="T8" fmla="*/ 0 w 250"/>
                <a:gd name="T9" fmla="*/ 0 h 96"/>
                <a:gd name="T10" fmla="*/ 0 w 250"/>
                <a:gd name="T11" fmla="*/ 0 h 96"/>
                <a:gd name="T12" fmla="*/ 0 w 250"/>
                <a:gd name="T13" fmla="*/ 0 h 96"/>
                <a:gd name="T14" fmla="*/ 0 w 250"/>
                <a:gd name="T15" fmla="*/ 0 h 96"/>
                <a:gd name="T16" fmla="*/ 0 w 250"/>
                <a:gd name="T17" fmla="*/ 0 h 96"/>
                <a:gd name="T18" fmla="*/ 0 w 250"/>
                <a:gd name="T19" fmla="*/ 0 h 96"/>
                <a:gd name="T20" fmla="*/ 0 w 250"/>
                <a:gd name="T21" fmla="*/ 0 h 96"/>
                <a:gd name="T22" fmla="*/ 0 w 250"/>
                <a:gd name="T23" fmla="*/ 0 h 96"/>
                <a:gd name="T24" fmla="*/ 0 w 250"/>
                <a:gd name="T25" fmla="*/ 0 h 96"/>
                <a:gd name="T26" fmla="*/ 0 w 250"/>
                <a:gd name="T27" fmla="*/ 0 h 96"/>
                <a:gd name="T28" fmla="*/ 0 w 250"/>
                <a:gd name="T29" fmla="*/ 0 h 96"/>
                <a:gd name="T30" fmla="*/ 0 w 250"/>
                <a:gd name="T31" fmla="*/ 0 h 96"/>
                <a:gd name="T32" fmla="*/ 0 w 250"/>
                <a:gd name="T33" fmla="*/ 0 h 96"/>
                <a:gd name="T34" fmla="*/ 0 w 250"/>
                <a:gd name="T35" fmla="*/ 0 h 96"/>
                <a:gd name="T36" fmla="*/ 0 w 250"/>
                <a:gd name="T37" fmla="*/ 0 h 96"/>
                <a:gd name="T38" fmla="*/ 0 w 250"/>
                <a:gd name="T39" fmla="*/ 0 h 96"/>
                <a:gd name="T40" fmla="*/ 0 w 250"/>
                <a:gd name="T41" fmla="*/ 0 h 96"/>
                <a:gd name="T42" fmla="*/ 0 w 250"/>
                <a:gd name="T43" fmla="*/ 0 h 96"/>
                <a:gd name="T44" fmla="*/ 0 w 250"/>
                <a:gd name="T45" fmla="*/ 0 h 96"/>
                <a:gd name="T46" fmla="*/ 0 w 250"/>
                <a:gd name="T47" fmla="*/ 0 h 96"/>
                <a:gd name="T48" fmla="*/ 0 w 250"/>
                <a:gd name="T49" fmla="*/ 0 h 96"/>
                <a:gd name="T50" fmla="*/ 0 w 250"/>
                <a:gd name="T51" fmla="*/ 0 h 96"/>
                <a:gd name="T52" fmla="*/ 0 w 250"/>
                <a:gd name="T53" fmla="*/ 0 h 96"/>
                <a:gd name="T54" fmla="*/ 0 w 250"/>
                <a:gd name="T55" fmla="*/ 0 h 96"/>
                <a:gd name="T56" fmla="*/ 0 w 250"/>
                <a:gd name="T57" fmla="*/ 0 h 96"/>
                <a:gd name="T58" fmla="*/ 0 w 250"/>
                <a:gd name="T59" fmla="*/ 0 h 96"/>
                <a:gd name="T60" fmla="*/ 0 w 250"/>
                <a:gd name="T61" fmla="*/ 0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6" name="Freeform 55"/>
            <p:cNvSpPr>
              <a:spLocks/>
            </p:cNvSpPr>
            <p:nvPr/>
          </p:nvSpPr>
          <p:spPr bwMode="auto">
            <a:xfrm>
              <a:off x="895" y="397"/>
              <a:ext cx="24" cy="19"/>
            </a:xfrm>
            <a:custGeom>
              <a:avLst/>
              <a:gdLst>
                <a:gd name="T0" fmla="*/ 0 w 195"/>
                <a:gd name="T1" fmla="*/ 0 h 149"/>
                <a:gd name="T2" fmla="*/ 0 w 195"/>
                <a:gd name="T3" fmla="*/ 0 h 149"/>
                <a:gd name="T4" fmla="*/ 0 w 195"/>
                <a:gd name="T5" fmla="*/ 0 h 149"/>
                <a:gd name="T6" fmla="*/ 0 w 195"/>
                <a:gd name="T7" fmla="*/ 0 h 149"/>
                <a:gd name="T8" fmla="*/ 0 w 195"/>
                <a:gd name="T9" fmla="*/ 0 h 149"/>
                <a:gd name="T10" fmla="*/ 0 w 195"/>
                <a:gd name="T11" fmla="*/ 0 h 149"/>
                <a:gd name="T12" fmla="*/ 0 w 195"/>
                <a:gd name="T13" fmla="*/ 0 h 149"/>
                <a:gd name="T14" fmla="*/ 0 w 195"/>
                <a:gd name="T15" fmla="*/ 0 h 149"/>
                <a:gd name="T16" fmla="*/ 0 w 195"/>
                <a:gd name="T17" fmla="*/ 0 h 149"/>
                <a:gd name="T18" fmla="*/ 0 w 195"/>
                <a:gd name="T19" fmla="*/ 0 h 149"/>
                <a:gd name="T20" fmla="*/ 0 w 195"/>
                <a:gd name="T21" fmla="*/ 0 h 149"/>
                <a:gd name="T22" fmla="*/ 0 w 195"/>
                <a:gd name="T23" fmla="*/ 0 h 149"/>
                <a:gd name="T24" fmla="*/ 0 w 195"/>
                <a:gd name="T25" fmla="*/ 0 h 149"/>
                <a:gd name="T26" fmla="*/ 0 w 195"/>
                <a:gd name="T27" fmla="*/ 0 h 149"/>
                <a:gd name="T28" fmla="*/ 0 w 195"/>
                <a:gd name="T29" fmla="*/ 0 h 149"/>
                <a:gd name="T30" fmla="*/ 0 w 195"/>
                <a:gd name="T31" fmla="*/ 0 h 149"/>
                <a:gd name="T32" fmla="*/ 0 w 195"/>
                <a:gd name="T33" fmla="*/ 0 h 149"/>
                <a:gd name="T34" fmla="*/ 0 w 195"/>
                <a:gd name="T35" fmla="*/ 0 h 149"/>
                <a:gd name="T36" fmla="*/ 0 w 195"/>
                <a:gd name="T37" fmla="*/ 0 h 149"/>
                <a:gd name="T38" fmla="*/ 0 w 195"/>
                <a:gd name="T39" fmla="*/ 0 h 149"/>
                <a:gd name="T40" fmla="*/ 0 w 195"/>
                <a:gd name="T41" fmla="*/ 0 h 149"/>
                <a:gd name="T42" fmla="*/ 0 w 195"/>
                <a:gd name="T43" fmla="*/ 0 h 149"/>
                <a:gd name="T44" fmla="*/ 0 w 195"/>
                <a:gd name="T45" fmla="*/ 0 h 149"/>
                <a:gd name="T46" fmla="*/ 0 w 195"/>
                <a:gd name="T47" fmla="*/ 0 h 149"/>
                <a:gd name="T48" fmla="*/ 0 w 195"/>
                <a:gd name="T49" fmla="*/ 0 h 149"/>
                <a:gd name="T50" fmla="*/ 0 w 195"/>
                <a:gd name="T51" fmla="*/ 0 h 149"/>
                <a:gd name="T52" fmla="*/ 0 w 195"/>
                <a:gd name="T53" fmla="*/ 0 h 149"/>
                <a:gd name="T54" fmla="*/ 0 w 195"/>
                <a:gd name="T55" fmla="*/ 0 h 149"/>
                <a:gd name="T56" fmla="*/ 0 w 195"/>
                <a:gd name="T57" fmla="*/ 0 h 149"/>
                <a:gd name="T58" fmla="*/ 0 w 195"/>
                <a:gd name="T59" fmla="*/ 0 h 149"/>
                <a:gd name="T60" fmla="*/ 0 w 195"/>
                <a:gd name="T61" fmla="*/ 0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7" name="Freeform 56"/>
            <p:cNvSpPr>
              <a:spLocks/>
            </p:cNvSpPr>
            <p:nvPr/>
          </p:nvSpPr>
          <p:spPr bwMode="auto">
            <a:xfrm>
              <a:off x="935" y="439"/>
              <a:ext cx="10" cy="9"/>
            </a:xfrm>
            <a:custGeom>
              <a:avLst/>
              <a:gdLst>
                <a:gd name="T0" fmla="*/ 0 w 80"/>
                <a:gd name="T1" fmla="*/ 0 h 72"/>
                <a:gd name="T2" fmla="*/ 0 w 80"/>
                <a:gd name="T3" fmla="*/ 0 h 72"/>
                <a:gd name="T4" fmla="*/ 0 w 80"/>
                <a:gd name="T5" fmla="*/ 0 h 72"/>
                <a:gd name="T6" fmla="*/ 0 w 80"/>
                <a:gd name="T7" fmla="*/ 0 h 72"/>
                <a:gd name="T8" fmla="*/ 0 w 80"/>
                <a:gd name="T9" fmla="*/ 0 h 72"/>
                <a:gd name="T10" fmla="*/ 0 w 80"/>
                <a:gd name="T11" fmla="*/ 0 h 72"/>
                <a:gd name="T12" fmla="*/ 0 w 80"/>
                <a:gd name="T13" fmla="*/ 0 h 72"/>
                <a:gd name="T14" fmla="*/ 0 w 80"/>
                <a:gd name="T15" fmla="*/ 0 h 72"/>
                <a:gd name="T16" fmla="*/ 0 w 80"/>
                <a:gd name="T17" fmla="*/ 0 h 72"/>
                <a:gd name="T18" fmla="*/ 0 w 80"/>
                <a:gd name="T19" fmla="*/ 0 h 72"/>
                <a:gd name="T20" fmla="*/ 0 w 80"/>
                <a:gd name="T21" fmla="*/ 0 h 72"/>
                <a:gd name="T22" fmla="*/ 0 w 80"/>
                <a:gd name="T23" fmla="*/ 0 h 72"/>
                <a:gd name="T24" fmla="*/ 0 w 80"/>
                <a:gd name="T25" fmla="*/ 0 h 72"/>
                <a:gd name="T26" fmla="*/ 0 w 80"/>
                <a:gd name="T27" fmla="*/ 0 h 72"/>
                <a:gd name="T28" fmla="*/ 0 w 80"/>
                <a:gd name="T29" fmla="*/ 0 h 72"/>
                <a:gd name="T30" fmla="*/ 0 w 80"/>
                <a:gd name="T31" fmla="*/ 0 h 72"/>
                <a:gd name="T32" fmla="*/ 0 w 80"/>
                <a:gd name="T33" fmla="*/ 0 h 72"/>
                <a:gd name="T34" fmla="*/ 0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8" name="Freeform 57"/>
            <p:cNvSpPr>
              <a:spLocks/>
            </p:cNvSpPr>
            <p:nvPr/>
          </p:nvSpPr>
          <p:spPr bwMode="auto">
            <a:xfrm>
              <a:off x="926" y="448"/>
              <a:ext cx="7" cy="9"/>
            </a:xfrm>
            <a:custGeom>
              <a:avLst/>
              <a:gdLst>
                <a:gd name="T0" fmla="*/ 0 w 53"/>
                <a:gd name="T1" fmla="*/ 0 h 69"/>
                <a:gd name="T2" fmla="*/ 0 w 53"/>
                <a:gd name="T3" fmla="*/ 0 h 69"/>
                <a:gd name="T4" fmla="*/ 0 w 53"/>
                <a:gd name="T5" fmla="*/ 0 h 69"/>
                <a:gd name="T6" fmla="*/ 0 w 53"/>
                <a:gd name="T7" fmla="*/ 0 h 69"/>
                <a:gd name="T8" fmla="*/ 0 w 53"/>
                <a:gd name="T9" fmla="*/ 0 h 69"/>
                <a:gd name="T10" fmla="*/ 0 w 53"/>
                <a:gd name="T11" fmla="*/ 0 h 69"/>
                <a:gd name="T12" fmla="*/ 0 w 53"/>
                <a:gd name="T13" fmla="*/ 0 h 69"/>
                <a:gd name="T14" fmla="*/ 0 w 53"/>
                <a:gd name="T15" fmla="*/ 0 h 69"/>
                <a:gd name="T16" fmla="*/ 0 w 53"/>
                <a:gd name="T17" fmla="*/ 0 h 69"/>
                <a:gd name="T18" fmla="*/ 0 w 53"/>
                <a:gd name="T19" fmla="*/ 0 h 69"/>
                <a:gd name="T20" fmla="*/ 0 w 53"/>
                <a:gd name="T21" fmla="*/ 0 h 69"/>
                <a:gd name="T22" fmla="*/ 0 w 53"/>
                <a:gd name="T23" fmla="*/ 0 h 69"/>
                <a:gd name="T24" fmla="*/ 0 w 53"/>
                <a:gd name="T25" fmla="*/ 0 h 69"/>
                <a:gd name="T26" fmla="*/ 0 w 53"/>
                <a:gd name="T27" fmla="*/ 0 h 69"/>
                <a:gd name="T28" fmla="*/ 0 w 53"/>
                <a:gd name="T29" fmla="*/ 0 h 69"/>
                <a:gd name="T30" fmla="*/ 0 w 53"/>
                <a:gd name="T31" fmla="*/ 0 h 69"/>
                <a:gd name="T32" fmla="*/ 0 w 53"/>
                <a:gd name="T33" fmla="*/ 0 h 69"/>
                <a:gd name="T34" fmla="*/ 0 w 53"/>
                <a:gd name="T35" fmla="*/ 0 h 69"/>
                <a:gd name="T36" fmla="*/ 0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9" name="Freeform 58"/>
            <p:cNvSpPr>
              <a:spLocks/>
            </p:cNvSpPr>
            <p:nvPr/>
          </p:nvSpPr>
          <p:spPr bwMode="auto">
            <a:xfrm>
              <a:off x="922" y="437"/>
              <a:ext cx="10" cy="10"/>
            </a:xfrm>
            <a:custGeom>
              <a:avLst/>
              <a:gdLst>
                <a:gd name="T0" fmla="*/ 0 w 85"/>
                <a:gd name="T1" fmla="*/ 0 h 83"/>
                <a:gd name="T2" fmla="*/ 0 w 85"/>
                <a:gd name="T3" fmla="*/ 0 h 83"/>
                <a:gd name="T4" fmla="*/ 0 w 85"/>
                <a:gd name="T5" fmla="*/ 0 h 83"/>
                <a:gd name="T6" fmla="*/ 0 w 85"/>
                <a:gd name="T7" fmla="*/ 0 h 83"/>
                <a:gd name="T8" fmla="*/ 0 w 85"/>
                <a:gd name="T9" fmla="*/ 0 h 83"/>
                <a:gd name="T10" fmla="*/ 0 w 85"/>
                <a:gd name="T11" fmla="*/ 0 h 83"/>
                <a:gd name="T12" fmla="*/ 0 w 85"/>
                <a:gd name="T13" fmla="*/ 0 h 83"/>
                <a:gd name="T14" fmla="*/ 0 w 85"/>
                <a:gd name="T15" fmla="*/ 0 h 83"/>
                <a:gd name="T16" fmla="*/ 0 w 85"/>
                <a:gd name="T17" fmla="*/ 0 h 83"/>
                <a:gd name="T18" fmla="*/ 0 w 85"/>
                <a:gd name="T19" fmla="*/ 0 h 83"/>
                <a:gd name="T20" fmla="*/ 0 w 85"/>
                <a:gd name="T21" fmla="*/ 0 h 83"/>
                <a:gd name="T22" fmla="*/ 0 w 85"/>
                <a:gd name="T23" fmla="*/ 0 h 83"/>
                <a:gd name="T24" fmla="*/ 0 w 85"/>
                <a:gd name="T25" fmla="*/ 0 h 83"/>
                <a:gd name="T26" fmla="*/ 0 w 85"/>
                <a:gd name="T27" fmla="*/ 0 h 83"/>
                <a:gd name="T28" fmla="*/ 0 w 85"/>
                <a:gd name="T29" fmla="*/ 0 h 83"/>
                <a:gd name="T30" fmla="*/ 0 w 85"/>
                <a:gd name="T31" fmla="*/ 0 h 83"/>
                <a:gd name="T32" fmla="*/ 0 w 85"/>
                <a:gd name="T33" fmla="*/ 0 h 83"/>
                <a:gd name="T34" fmla="*/ 0 w 85"/>
                <a:gd name="T35" fmla="*/ 0 h 83"/>
                <a:gd name="T36" fmla="*/ 0 w 85"/>
                <a:gd name="T37" fmla="*/ 0 h 83"/>
                <a:gd name="T38" fmla="*/ 0 w 85"/>
                <a:gd name="T39" fmla="*/ 0 h 83"/>
                <a:gd name="T40" fmla="*/ 0 w 85"/>
                <a:gd name="T41" fmla="*/ 0 h 83"/>
                <a:gd name="T42" fmla="*/ 0 w 85"/>
                <a:gd name="T43" fmla="*/ 0 h 83"/>
                <a:gd name="T44" fmla="*/ 0 w 85"/>
                <a:gd name="T45" fmla="*/ 0 h 83"/>
                <a:gd name="T46" fmla="*/ 0 w 85"/>
                <a:gd name="T47" fmla="*/ 0 h 83"/>
                <a:gd name="T48" fmla="*/ 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 name="Freeform 59"/>
            <p:cNvSpPr>
              <a:spLocks/>
            </p:cNvSpPr>
            <p:nvPr/>
          </p:nvSpPr>
          <p:spPr bwMode="auto">
            <a:xfrm>
              <a:off x="929" y="381"/>
              <a:ext cx="8" cy="7"/>
            </a:xfrm>
            <a:custGeom>
              <a:avLst/>
              <a:gdLst>
                <a:gd name="T0" fmla="*/ 0 w 58"/>
                <a:gd name="T1" fmla="*/ 0 h 57"/>
                <a:gd name="T2" fmla="*/ 0 w 58"/>
                <a:gd name="T3" fmla="*/ 0 h 57"/>
                <a:gd name="T4" fmla="*/ 0 w 58"/>
                <a:gd name="T5" fmla="*/ 0 h 57"/>
                <a:gd name="T6" fmla="*/ 0 w 58"/>
                <a:gd name="T7" fmla="*/ 0 h 57"/>
                <a:gd name="T8" fmla="*/ 0 w 58"/>
                <a:gd name="T9" fmla="*/ 0 h 57"/>
                <a:gd name="T10" fmla="*/ 0 w 58"/>
                <a:gd name="T11" fmla="*/ 0 h 57"/>
                <a:gd name="T12" fmla="*/ 0 w 58"/>
                <a:gd name="T13" fmla="*/ 0 h 57"/>
                <a:gd name="T14" fmla="*/ 0 w 58"/>
                <a:gd name="T15" fmla="*/ 0 h 57"/>
                <a:gd name="T16" fmla="*/ 0 w 58"/>
                <a:gd name="T17" fmla="*/ 0 h 57"/>
                <a:gd name="T18" fmla="*/ 0 w 58"/>
                <a:gd name="T19" fmla="*/ 0 h 57"/>
                <a:gd name="T20" fmla="*/ 0 w 58"/>
                <a:gd name="T21" fmla="*/ 0 h 57"/>
                <a:gd name="T22" fmla="*/ 0 w 58"/>
                <a:gd name="T23" fmla="*/ 0 h 57"/>
                <a:gd name="T24" fmla="*/ 0 w 58"/>
                <a:gd name="T25" fmla="*/ 0 h 57"/>
                <a:gd name="T26" fmla="*/ 0 w 58"/>
                <a:gd name="T27" fmla="*/ 0 h 57"/>
                <a:gd name="T28" fmla="*/ 0 w 58"/>
                <a:gd name="T29" fmla="*/ 0 h 57"/>
                <a:gd name="T30" fmla="*/ 0 w 58"/>
                <a:gd name="T31" fmla="*/ 0 h 57"/>
                <a:gd name="T32" fmla="*/ 0 w 58"/>
                <a:gd name="T33" fmla="*/ 0 h 57"/>
                <a:gd name="T34" fmla="*/ 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 name="Freeform 60"/>
            <p:cNvSpPr>
              <a:spLocks/>
            </p:cNvSpPr>
            <p:nvPr/>
          </p:nvSpPr>
          <p:spPr bwMode="auto">
            <a:xfrm>
              <a:off x="940" y="428"/>
              <a:ext cx="142" cy="194"/>
            </a:xfrm>
            <a:custGeom>
              <a:avLst/>
              <a:gdLst>
                <a:gd name="T0" fmla="*/ 0 w 1133"/>
                <a:gd name="T1" fmla="*/ 0 h 1555"/>
                <a:gd name="T2" fmla="*/ 0 w 1133"/>
                <a:gd name="T3" fmla="*/ 0 h 1555"/>
                <a:gd name="T4" fmla="*/ 0 w 1133"/>
                <a:gd name="T5" fmla="*/ 0 h 1555"/>
                <a:gd name="T6" fmla="*/ 0 w 1133"/>
                <a:gd name="T7" fmla="*/ 0 h 1555"/>
                <a:gd name="T8" fmla="*/ 0 w 1133"/>
                <a:gd name="T9" fmla="*/ 0 h 1555"/>
                <a:gd name="T10" fmla="*/ 0 w 1133"/>
                <a:gd name="T11" fmla="*/ 0 h 1555"/>
                <a:gd name="T12" fmla="*/ 0 w 1133"/>
                <a:gd name="T13" fmla="*/ 0 h 1555"/>
                <a:gd name="T14" fmla="*/ 0 w 1133"/>
                <a:gd name="T15" fmla="*/ 0 h 1555"/>
                <a:gd name="T16" fmla="*/ 0 w 1133"/>
                <a:gd name="T17" fmla="*/ 0 h 1555"/>
                <a:gd name="T18" fmla="*/ 0 w 1133"/>
                <a:gd name="T19" fmla="*/ 0 h 1555"/>
                <a:gd name="T20" fmla="*/ 0 w 1133"/>
                <a:gd name="T21" fmla="*/ 0 h 1555"/>
                <a:gd name="T22" fmla="*/ 0 w 1133"/>
                <a:gd name="T23" fmla="*/ 0 h 1555"/>
                <a:gd name="T24" fmla="*/ 0 w 1133"/>
                <a:gd name="T25" fmla="*/ 0 h 1555"/>
                <a:gd name="T26" fmla="*/ 0 w 1133"/>
                <a:gd name="T27" fmla="*/ 0 h 1555"/>
                <a:gd name="T28" fmla="*/ 0 w 1133"/>
                <a:gd name="T29" fmla="*/ 0 h 1555"/>
                <a:gd name="T30" fmla="*/ 0 w 1133"/>
                <a:gd name="T31" fmla="*/ 0 h 1555"/>
                <a:gd name="T32" fmla="*/ 0 w 1133"/>
                <a:gd name="T33" fmla="*/ 0 h 1555"/>
                <a:gd name="T34" fmla="*/ 0 w 1133"/>
                <a:gd name="T35" fmla="*/ 0 h 1555"/>
                <a:gd name="T36" fmla="*/ 0 w 1133"/>
                <a:gd name="T37" fmla="*/ 0 h 1555"/>
                <a:gd name="T38" fmla="*/ 0 w 1133"/>
                <a:gd name="T39" fmla="*/ 0 h 1555"/>
                <a:gd name="T40" fmla="*/ 0 w 1133"/>
                <a:gd name="T41" fmla="*/ 0 h 1555"/>
                <a:gd name="T42" fmla="*/ 0 w 1133"/>
                <a:gd name="T43" fmla="*/ 0 h 1555"/>
                <a:gd name="T44" fmla="*/ 0 w 1133"/>
                <a:gd name="T45" fmla="*/ 0 h 1555"/>
                <a:gd name="T46" fmla="*/ 0 w 1133"/>
                <a:gd name="T47" fmla="*/ 0 h 1555"/>
                <a:gd name="T48" fmla="*/ 0 w 1133"/>
                <a:gd name="T49" fmla="*/ 0 h 1555"/>
                <a:gd name="T50" fmla="*/ 0 w 1133"/>
                <a:gd name="T51" fmla="*/ 0 h 1555"/>
                <a:gd name="T52" fmla="*/ 0 w 1133"/>
                <a:gd name="T53" fmla="*/ 0 h 1555"/>
                <a:gd name="T54" fmla="*/ 0 w 1133"/>
                <a:gd name="T55" fmla="*/ 0 h 1555"/>
                <a:gd name="T56" fmla="*/ 0 w 1133"/>
                <a:gd name="T57" fmla="*/ 0 h 1555"/>
                <a:gd name="T58" fmla="*/ 0 w 1133"/>
                <a:gd name="T59" fmla="*/ 0 h 1555"/>
                <a:gd name="T60" fmla="*/ 0 w 1133"/>
                <a:gd name="T61" fmla="*/ 0 h 1555"/>
                <a:gd name="T62" fmla="*/ 0 w 1133"/>
                <a:gd name="T63" fmla="*/ 0 h 1555"/>
                <a:gd name="T64" fmla="*/ 0 w 1133"/>
                <a:gd name="T65" fmla="*/ 0 h 1555"/>
                <a:gd name="T66" fmla="*/ 0 w 1133"/>
                <a:gd name="T67" fmla="*/ 0 h 1555"/>
                <a:gd name="T68" fmla="*/ 0 w 1133"/>
                <a:gd name="T69" fmla="*/ 0 h 1555"/>
                <a:gd name="T70" fmla="*/ 0 w 1133"/>
                <a:gd name="T71" fmla="*/ 0 h 1555"/>
                <a:gd name="T72" fmla="*/ 0 w 1133"/>
                <a:gd name="T73" fmla="*/ 0 h 1555"/>
                <a:gd name="T74" fmla="*/ 0 w 1133"/>
                <a:gd name="T75" fmla="*/ 0 h 1555"/>
                <a:gd name="T76" fmla="*/ 0 w 1133"/>
                <a:gd name="T77" fmla="*/ 0 h 1555"/>
                <a:gd name="T78" fmla="*/ 0 w 1133"/>
                <a:gd name="T79" fmla="*/ 0 h 1555"/>
                <a:gd name="T80" fmla="*/ 0 w 1133"/>
                <a:gd name="T81" fmla="*/ 0 h 1555"/>
                <a:gd name="T82" fmla="*/ 0 w 1133"/>
                <a:gd name="T83" fmla="*/ 0 h 1555"/>
                <a:gd name="T84" fmla="*/ 0 w 1133"/>
                <a:gd name="T85" fmla="*/ 0 h 1555"/>
                <a:gd name="T86" fmla="*/ 0 w 1133"/>
                <a:gd name="T87" fmla="*/ 0 h 1555"/>
                <a:gd name="T88" fmla="*/ 0 w 1133"/>
                <a:gd name="T89" fmla="*/ 0 h 1555"/>
                <a:gd name="T90" fmla="*/ 0 w 1133"/>
                <a:gd name="T91" fmla="*/ 0 h 1555"/>
                <a:gd name="T92" fmla="*/ 0 w 1133"/>
                <a:gd name="T93" fmla="*/ 0 h 1555"/>
                <a:gd name="T94" fmla="*/ 0 w 1133"/>
                <a:gd name="T95" fmla="*/ 0 h 1555"/>
                <a:gd name="T96" fmla="*/ 0 w 1133"/>
                <a:gd name="T97" fmla="*/ 0 h 1555"/>
                <a:gd name="T98" fmla="*/ 0 w 1133"/>
                <a:gd name="T99" fmla="*/ 0 h 1555"/>
                <a:gd name="T100" fmla="*/ 0 w 1133"/>
                <a:gd name="T101" fmla="*/ 0 h 1555"/>
                <a:gd name="T102" fmla="*/ 0 w 1133"/>
                <a:gd name="T103" fmla="*/ 0 h 1555"/>
                <a:gd name="T104" fmla="*/ 0 w 1133"/>
                <a:gd name="T105" fmla="*/ 0 h 1555"/>
                <a:gd name="T106" fmla="*/ 0 w 1133"/>
                <a:gd name="T107" fmla="*/ 0 h 1555"/>
                <a:gd name="T108" fmla="*/ 0 w 1133"/>
                <a:gd name="T109" fmla="*/ 0 h 1555"/>
                <a:gd name="T110" fmla="*/ 0 w 1133"/>
                <a:gd name="T111" fmla="*/ 0 h 1555"/>
                <a:gd name="T112" fmla="*/ 0 w 1133"/>
                <a:gd name="T113" fmla="*/ 0 h 1555"/>
                <a:gd name="T114" fmla="*/ 0 w 1133"/>
                <a:gd name="T115" fmla="*/ 0 h 1555"/>
                <a:gd name="T116" fmla="*/ 0 w 1133"/>
                <a:gd name="T117" fmla="*/ 0 h 1555"/>
                <a:gd name="T118" fmla="*/ 0 w 1133"/>
                <a:gd name="T119" fmla="*/ 0 h 1555"/>
                <a:gd name="T120" fmla="*/ 0 w 1133"/>
                <a:gd name="T121" fmla="*/ 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2" name="Freeform 61"/>
            <p:cNvSpPr>
              <a:spLocks/>
            </p:cNvSpPr>
            <p:nvPr/>
          </p:nvSpPr>
          <p:spPr bwMode="auto">
            <a:xfrm>
              <a:off x="739" y="568"/>
              <a:ext cx="146" cy="96"/>
            </a:xfrm>
            <a:custGeom>
              <a:avLst/>
              <a:gdLst>
                <a:gd name="T0" fmla="*/ 0 w 1165"/>
                <a:gd name="T1" fmla="*/ 0 h 768"/>
                <a:gd name="T2" fmla="*/ 0 w 1165"/>
                <a:gd name="T3" fmla="*/ 0 h 768"/>
                <a:gd name="T4" fmla="*/ 0 w 1165"/>
                <a:gd name="T5" fmla="*/ 0 h 768"/>
                <a:gd name="T6" fmla="*/ 0 w 1165"/>
                <a:gd name="T7" fmla="*/ 0 h 768"/>
                <a:gd name="T8" fmla="*/ 0 w 1165"/>
                <a:gd name="T9" fmla="*/ 0 h 768"/>
                <a:gd name="T10" fmla="*/ 0 w 1165"/>
                <a:gd name="T11" fmla="*/ 0 h 768"/>
                <a:gd name="T12" fmla="*/ 0 w 1165"/>
                <a:gd name="T13" fmla="*/ 0 h 768"/>
                <a:gd name="T14" fmla="*/ 0 w 1165"/>
                <a:gd name="T15" fmla="*/ 0 h 768"/>
                <a:gd name="T16" fmla="*/ 0 w 1165"/>
                <a:gd name="T17" fmla="*/ 0 h 768"/>
                <a:gd name="T18" fmla="*/ 0 w 1165"/>
                <a:gd name="T19" fmla="*/ 0 h 768"/>
                <a:gd name="T20" fmla="*/ 0 w 1165"/>
                <a:gd name="T21" fmla="*/ 0 h 768"/>
                <a:gd name="T22" fmla="*/ 0 w 1165"/>
                <a:gd name="T23" fmla="*/ 0 h 768"/>
                <a:gd name="T24" fmla="*/ 0 w 1165"/>
                <a:gd name="T25" fmla="*/ 0 h 768"/>
                <a:gd name="T26" fmla="*/ 0 w 1165"/>
                <a:gd name="T27" fmla="*/ 0 h 768"/>
                <a:gd name="T28" fmla="*/ 0 w 1165"/>
                <a:gd name="T29" fmla="*/ 0 h 768"/>
                <a:gd name="T30" fmla="*/ 0 w 1165"/>
                <a:gd name="T31" fmla="*/ 0 h 768"/>
                <a:gd name="T32" fmla="*/ 0 w 1165"/>
                <a:gd name="T33" fmla="*/ 0 h 768"/>
                <a:gd name="T34" fmla="*/ 0 w 1165"/>
                <a:gd name="T35" fmla="*/ 0 h 768"/>
                <a:gd name="T36" fmla="*/ 0 w 1165"/>
                <a:gd name="T37" fmla="*/ 0 h 768"/>
                <a:gd name="T38" fmla="*/ 0 w 1165"/>
                <a:gd name="T39" fmla="*/ 0 h 768"/>
                <a:gd name="T40" fmla="*/ 0 w 1165"/>
                <a:gd name="T41" fmla="*/ 0 h 768"/>
                <a:gd name="T42" fmla="*/ 0 w 1165"/>
                <a:gd name="T43" fmla="*/ 0 h 768"/>
                <a:gd name="T44" fmla="*/ 0 w 1165"/>
                <a:gd name="T45" fmla="*/ 0 h 768"/>
                <a:gd name="T46" fmla="*/ 0 w 1165"/>
                <a:gd name="T47" fmla="*/ 0 h 768"/>
                <a:gd name="T48" fmla="*/ 0 w 1165"/>
                <a:gd name="T49" fmla="*/ 0 h 768"/>
                <a:gd name="T50" fmla="*/ 0 w 1165"/>
                <a:gd name="T51" fmla="*/ 0 h 768"/>
                <a:gd name="T52" fmla="*/ 0 w 1165"/>
                <a:gd name="T53" fmla="*/ 0 h 768"/>
                <a:gd name="T54" fmla="*/ 0 w 1165"/>
                <a:gd name="T55" fmla="*/ 0 h 768"/>
                <a:gd name="T56" fmla="*/ 0 w 1165"/>
                <a:gd name="T57" fmla="*/ 0 h 768"/>
                <a:gd name="T58" fmla="*/ 0 w 1165"/>
                <a:gd name="T59" fmla="*/ 0 h 768"/>
                <a:gd name="T60" fmla="*/ 0 w 1165"/>
                <a:gd name="T61" fmla="*/ 0 h 768"/>
                <a:gd name="T62" fmla="*/ 0 w 1165"/>
                <a:gd name="T63" fmla="*/ 0 h 768"/>
                <a:gd name="T64" fmla="*/ 0 w 1165"/>
                <a:gd name="T65" fmla="*/ 0 h 768"/>
                <a:gd name="T66" fmla="*/ 0 w 1165"/>
                <a:gd name="T67" fmla="*/ 0 h 768"/>
                <a:gd name="T68" fmla="*/ 0 w 1165"/>
                <a:gd name="T69" fmla="*/ 0 h 768"/>
                <a:gd name="T70" fmla="*/ 0 w 1165"/>
                <a:gd name="T71" fmla="*/ 0 h 768"/>
                <a:gd name="T72" fmla="*/ 0 w 1165"/>
                <a:gd name="T73" fmla="*/ 0 h 768"/>
                <a:gd name="T74" fmla="*/ 0 w 1165"/>
                <a:gd name="T75" fmla="*/ 0 h 768"/>
                <a:gd name="T76" fmla="*/ 0 w 1165"/>
                <a:gd name="T77" fmla="*/ 0 h 768"/>
                <a:gd name="T78" fmla="*/ 0 w 1165"/>
                <a:gd name="T79" fmla="*/ 0 h 768"/>
                <a:gd name="T80" fmla="*/ 0 w 1165"/>
                <a:gd name="T81" fmla="*/ 0 h 768"/>
                <a:gd name="T82" fmla="*/ 0 w 1165"/>
                <a:gd name="T83" fmla="*/ 0 h 768"/>
                <a:gd name="T84" fmla="*/ 0 w 1165"/>
                <a:gd name="T85" fmla="*/ 0 h 768"/>
                <a:gd name="T86" fmla="*/ 0 w 1165"/>
                <a:gd name="T87" fmla="*/ 0 h 768"/>
                <a:gd name="T88" fmla="*/ 0 w 1165"/>
                <a:gd name="T89" fmla="*/ 0 h 768"/>
                <a:gd name="T90" fmla="*/ 0 w 1165"/>
                <a:gd name="T91" fmla="*/ 0 h 768"/>
                <a:gd name="T92" fmla="*/ 0 w 1165"/>
                <a:gd name="T93" fmla="*/ 0 h 768"/>
                <a:gd name="T94" fmla="*/ 0 w 1165"/>
                <a:gd name="T95" fmla="*/ 0 h 768"/>
                <a:gd name="T96" fmla="*/ 0 w 1165"/>
                <a:gd name="T97" fmla="*/ 0 h 768"/>
                <a:gd name="T98" fmla="*/ 0 w 1165"/>
                <a:gd name="T99" fmla="*/ 0 h 768"/>
                <a:gd name="T100" fmla="*/ 0 w 1165"/>
                <a:gd name="T101" fmla="*/ 0 h 768"/>
                <a:gd name="T102" fmla="*/ 0 w 1165"/>
                <a:gd name="T103" fmla="*/ 0 h 768"/>
                <a:gd name="T104" fmla="*/ 0 w 1165"/>
                <a:gd name="T105" fmla="*/ 0 h 768"/>
                <a:gd name="T106" fmla="*/ 0 w 1165"/>
                <a:gd name="T107" fmla="*/ 0 h 768"/>
                <a:gd name="T108" fmla="*/ 0 w 1165"/>
                <a:gd name="T109" fmla="*/ 0 h 768"/>
                <a:gd name="T110" fmla="*/ 0 w 1165"/>
                <a:gd name="T111" fmla="*/ 0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3" name="Freeform 62"/>
            <p:cNvSpPr>
              <a:spLocks/>
            </p:cNvSpPr>
            <p:nvPr/>
          </p:nvSpPr>
          <p:spPr bwMode="auto">
            <a:xfrm>
              <a:off x="885" y="569"/>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4" name="Freeform 63"/>
            <p:cNvSpPr>
              <a:spLocks/>
            </p:cNvSpPr>
            <p:nvPr/>
          </p:nvSpPr>
          <p:spPr bwMode="auto">
            <a:xfrm>
              <a:off x="885" y="589"/>
              <a:ext cx="1" cy="1"/>
            </a:xfrm>
            <a:custGeom>
              <a:avLst/>
              <a:gdLst>
                <a:gd name="T0" fmla="*/ 0 w 3"/>
                <a:gd name="T1" fmla="*/ 1 h 2"/>
                <a:gd name="T2" fmla="*/ 0 w 3"/>
                <a:gd name="T3" fmla="*/ 1 h 2"/>
                <a:gd name="T4" fmla="*/ 0 w 3"/>
                <a:gd name="T5" fmla="*/ 0 h 2"/>
                <a:gd name="T6" fmla="*/ 0 w 3"/>
                <a:gd name="T7" fmla="*/ 1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5" name="Freeform 64"/>
            <p:cNvSpPr>
              <a:spLocks/>
            </p:cNvSpPr>
            <p:nvPr/>
          </p:nvSpPr>
          <p:spPr bwMode="auto">
            <a:xfrm>
              <a:off x="849" y="720"/>
              <a:ext cx="156" cy="127"/>
            </a:xfrm>
            <a:custGeom>
              <a:avLst/>
              <a:gdLst>
                <a:gd name="T0" fmla="*/ 0 w 1255"/>
                <a:gd name="T1" fmla="*/ 0 h 1018"/>
                <a:gd name="T2" fmla="*/ 0 w 1255"/>
                <a:gd name="T3" fmla="*/ 0 h 1018"/>
                <a:gd name="T4" fmla="*/ 0 w 1255"/>
                <a:gd name="T5" fmla="*/ 0 h 1018"/>
                <a:gd name="T6" fmla="*/ 0 w 1255"/>
                <a:gd name="T7" fmla="*/ 0 h 1018"/>
                <a:gd name="T8" fmla="*/ 0 w 1255"/>
                <a:gd name="T9" fmla="*/ 0 h 1018"/>
                <a:gd name="T10" fmla="*/ 0 w 1255"/>
                <a:gd name="T11" fmla="*/ 0 h 1018"/>
                <a:gd name="T12" fmla="*/ 0 w 1255"/>
                <a:gd name="T13" fmla="*/ 0 h 1018"/>
                <a:gd name="T14" fmla="*/ 0 w 1255"/>
                <a:gd name="T15" fmla="*/ 0 h 1018"/>
                <a:gd name="T16" fmla="*/ 0 w 1255"/>
                <a:gd name="T17" fmla="*/ 0 h 1018"/>
                <a:gd name="T18" fmla="*/ 0 w 1255"/>
                <a:gd name="T19" fmla="*/ 0 h 1018"/>
                <a:gd name="T20" fmla="*/ 0 w 1255"/>
                <a:gd name="T21" fmla="*/ 0 h 1018"/>
                <a:gd name="T22" fmla="*/ 0 w 1255"/>
                <a:gd name="T23" fmla="*/ 0 h 1018"/>
                <a:gd name="T24" fmla="*/ 0 w 1255"/>
                <a:gd name="T25" fmla="*/ 0 h 1018"/>
                <a:gd name="T26" fmla="*/ 0 w 1255"/>
                <a:gd name="T27" fmla="*/ 0 h 1018"/>
                <a:gd name="T28" fmla="*/ 0 w 1255"/>
                <a:gd name="T29" fmla="*/ 0 h 1018"/>
                <a:gd name="T30" fmla="*/ 0 w 1255"/>
                <a:gd name="T31" fmla="*/ 0 h 1018"/>
                <a:gd name="T32" fmla="*/ 0 w 1255"/>
                <a:gd name="T33" fmla="*/ 0 h 1018"/>
                <a:gd name="T34" fmla="*/ 0 w 1255"/>
                <a:gd name="T35" fmla="*/ 0 h 1018"/>
                <a:gd name="T36" fmla="*/ 0 w 1255"/>
                <a:gd name="T37" fmla="*/ 0 h 1018"/>
                <a:gd name="T38" fmla="*/ 0 w 1255"/>
                <a:gd name="T39" fmla="*/ 0 h 1018"/>
                <a:gd name="T40" fmla="*/ 0 w 1255"/>
                <a:gd name="T41" fmla="*/ 0 h 1018"/>
                <a:gd name="T42" fmla="*/ 0 w 1255"/>
                <a:gd name="T43" fmla="*/ 0 h 1018"/>
                <a:gd name="T44" fmla="*/ 0 w 1255"/>
                <a:gd name="T45" fmla="*/ 0 h 1018"/>
                <a:gd name="T46" fmla="*/ 0 w 1255"/>
                <a:gd name="T47" fmla="*/ 0 h 1018"/>
                <a:gd name="T48" fmla="*/ 0 w 1255"/>
                <a:gd name="T49" fmla="*/ 0 h 1018"/>
                <a:gd name="T50" fmla="*/ 0 w 1255"/>
                <a:gd name="T51" fmla="*/ 0 h 1018"/>
                <a:gd name="T52" fmla="*/ 0 w 1255"/>
                <a:gd name="T53" fmla="*/ 0 h 1018"/>
                <a:gd name="T54" fmla="*/ 0 w 1255"/>
                <a:gd name="T55" fmla="*/ 0 h 1018"/>
                <a:gd name="T56" fmla="*/ 0 w 1255"/>
                <a:gd name="T57" fmla="*/ 0 h 1018"/>
                <a:gd name="T58" fmla="*/ 0 w 1255"/>
                <a:gd name="T59" fmla="*/ 0 h 1018"/>
                <a:gd name="T60" fmla="*/ 0 w 1255"/>
                <a:gd name="T61" fmla="*/ 0 h 1018"/>
                <a:gd name="T62" fmla="*/ 0 w 1255"/>
                <a:gd name="T63" fmla="*/ 0 h 1018"/>
                <a:gd name="T64" fmla="*/ 0 w 1255"/>
                <a:gd name="T65" fmla="*/ 0 h 1018"/>
                <a:gd name="T66" fmla="*/ 0 w 1255"/>
                <a:gd name="T67" fmla="*/ 0 h 1018"/>
                <a:gd name="T68" fmla="*/ 0 w 1255"/>
                <a:gd name="T69" fmla="*/ 0 h 1018"/>
                <a:gd name="T70" fmla="*/ 0 w 1255"/>
                <a:gd name="T71" fmla="*/ 0 h 1018"/>
                <a:gd name="T72" fmla="*/ 0 w 1255"/>
                <a:gd name="T73" fmla="*/ 0 h 1018"/>
                <a:gd name="T74" fmla="*/ 0 w 1255"/>
                <a:gd name="T75" fmla="*/ 0 h 1018"/>
                <a:gd name="T76" fmla="*/ 0 w 1255"/>
                <a:gd name="T77" fmla="*/ 0 h 1018"/>
                <a:gd name="T78" fmla="*/ 0 w 1255"/>
                <a:gd name="T79" fmla="*/ 0 h 1018"/>
                <a:gd name="T80" fmla="*/ 0 w 1255"/>
                <a:gd name="T81" fmla="*/ 0 h 1018"/>
                <a:gd name="T82" fmla="*/ 0 w 1255"/>
                <a:gd name="T83" fmla="*/ 0 h 1018"/>
                <a:gd name="T84" fmla="*/ 0 w 1255"/>
                <a:gd name="T85" fmla="*/ 0 h 1018"/>
                <a:gd name="T86" fmla="*/ 0 w 1255"/>
                <a:gd name="T87" fmla="*/ 0 h 1018"/>
                <a:gd name="T88" fmla="*/ 0 w 1255"/>
                <a:gd name="T89" fmla="*/ 0 h 1018"/>
                <a:gd name="T90" fmla="*/ 0 w 1255"/>
                <a:gd name="T91" fmla="*/ 0 h 1018"/>
                <a:gd name="T92" fmla="*/ 0 w 1255"/>
                <a:gd name="T93" fmla="*/ 0 h 1018"/>
                <a:gd name="T94" fmla="*/ 0 w 1255"/>
                <a:gd name="T95" fmla="*/ 0 h 1018"/>
                <a:gd name="T96" fmla="*/ 0 w 1255"/>
                <a:gd name="T97" fmla="*/ 0 h 1018"/>
                <a:gd name="T98" fmla="*/ 0 w 1255"/>
                <a:gd name="T99" fmla="*/ 0 h 1018"/>
                <a:gd name="T100" fmla="*/ 0 w 1255"/>
                <a:gd name="T101" fmla="*/ 0 h 1018"/>
                <a:gd name="T102" fmla="*/ 0 w 1255"/>
                <a:gd name="T103" fmla="*/ 0 h 1018"/>
                <a:gd name="T104" fmla="*/ 0 w 1255"/>
                <a:gd name="T105" fmla="*/ 0 h 1018"/>
                <a:gd name="T106" fmla="*/ 0 w 1255"/>
                <a:gd name="T107" fmla="*/ 0 h 1018"/>
                <a:gd name="T108" fmla="*/ 0 w 1255"/>
                <a:gd name="T109" fmla="*/ 0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6" name="Freeform 65"/>
            <p:cNvSpPr>
              <a:spLocks/>
            </p:cNvSpPr>
            <p:nvPr/>
          </p:nvSpPr>
          <p:spPr bwMode="auto">
            <a:xfrm>
              <a:off x="892" y="722"/>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7" name="Freeform 66"/>
            <p:cNvSpPr>
              <a:spLocks/>
            </p:cNvSpPr>
            <p:nvPr/>
          </p:nvSpPr>
          <p:spPr bwMode="auto">
            <a:xfrm>
              <a:off x="864" y="562"/>
              <a:ext cx="163" cy="168"/>
            </a:xfrm>
            <a:custGeom>
              <a:avLst/>
              <a:gdLst>
                <a:gd name="T0" fmla="*/ 0 w 1305"/>
                <a:gd name="T1" fmla="*/ 0 h 1340"/>
                <a:gd name="T2" fmla="*/ 0 w 1305"/>
                <a:gd name="T3" fmla="*/ 0 h 1340"/>
                <a:gd name="T4" fmla="*/ 0 w 1305"/>
                <a:gd name="T5" fmla="*/ 0 h 1340"/>
                <a:gd name="T6" fmla="*/ 0 w 1305"/>
                <a:gd name="T7" fmla="*/ 0 h 1340"/>
                <a:gd name="T8" fmla="*/ 0 w 1305"/>
                <a:gd name="T9" fmla="*/ 0 h 1340"/>
                <a:gd name="T10" fmla="*/ 0 w 1305"/>
                <a:gd name="T11" fmla="*/ 0 h 1340"/>
                <a:gd name="T12" fmla="*/ 0 w 1305"/>
                <a:gd name="T13" fmla="*/ 0 h 1340"/>
                <a:gd name="T14" fmla="*/ 0 w 1305"/>
                <a:gd name="T15" fmla="*/ 0 h 1340"/>
                <a:gd name="T16" fmla="*/ 0 w 1305"/>
                <a:gd name="T17" fmla="*/ 0 h 1340"/>
                <a:gd name="T18" fmla="*/ 0 w 1305"/>
                <a:gd name="T19" fmla="*/ 0 h 1340"/>
                <a:gd name="T20" fmla="*/ 0 w 1305"/>
                <a:gd name="T21" fmla="*/ 0 h 1340"/>
                <a:gd name="T22" fmla="*/ 0 w 1305"/>
                <a:gd name="T23" fmla="*/ 0 h 1340"/>
                <a:gd name="T24" fmla="*/ 0 w 1305"/>
                <a:gd name="T25" fmla="*/ 0 h 1340"/>
                <a:gd name="T26" fmla="*/ 0 w 1305"/>
                <a:gd name="T27" fmla="*/ 0 h 1340"/>
                <a:gd name="T28" fmla="*/ 0 w 1305"/>
                <a:gd name="T29" fmla="*/ 0 h 1340"/>
                <a:gd name="T30" fmla="*/ 0 w 1305"/>
                <a:gd name="T31" fmla="*/ 0 h 1340"/>
                <a:gd name="T32" fmla="*/ 0 w 1305"/>
                <a:gd name="T33" fmla="*/ 0 h 1340"/>
                <a:gd name="T34" fmla="*/ 0 w 1305"/>
                <a:gd name="T35" fmla="*/ 0 h 1340"/>
                <a:gd name="T36" fmla="*/ 0 w 1305"/>
                <a:gd name="T37" fmla="*/ 0 h 1340"/>
                <a:gd name="T38" fmla="*/ 0 w 1305"/>
                <a:gd name="T39" fmla="*/ 0 h 1340"/>
                <a:gd name="T40" fmla="*/ 0 w 1305"/>
                <a:gd name="T41" fmla="*/ 0 h 1340"/>
                <a:gd name="T42" fmla="*/ 0 w 1305"/>
                <a:gd name="T43" fmla="*/ 0 h 1340"/>
                <a:gd name="T44" fmla="*/ 0 w 1305"/>
                <a:gd name="T45" fmla="*/ 0 h 1340"/>
                <a:gd name="T46" fmla="*/ 0 w 1305"/>
                <a:gd name="T47" fmla="*/ 0 h 1340"/>
                <a:gd name="T48" fmla="*/ 0 w 1305"/>
                <a:gd name="T49" fmla="*/ 0 h 1340"/>
                <a:gd name="T50" fmla="*/ 0 w 1305"/>
                <a:gd name="T51" fmla="*/ 0 h 1340"/>
                <a:gd name="T52" fmla="*/ 0 w 1305"/>
                <a:gd name="T53" fmla="*/ 0 h 1340"/>
                <a:gd name="T54" fmla="*/ 0 w 1305"/>
                <a:gd name="T55" fmla="*/ 0 h 1340"/>
                <a:gd name="T56" fmla="*/ 0 w 1305"/>
                <a:gd name="T57" fmla="*/ 0 h 1340"/>
                <a:gd name="T58" fmla="*/ 0 w 1305"/>
                <a:gd name="T59" fmla="*/ 0 h 1340"/>
                <a:gd name="T60" fmla="*/ 0 w 1305"/>
                <a:gd name="T61" fmla="*/ 0 h 1340"/>
                <a:gd name="T62" fmla="*/ 0 w 1305"/>
                <a:gd name="T63" fmla="*/ 0 h 1340"/>
                <a:gd name="T64" fmla="*/ 0 w 1305"/>
                <a:gd name="T65" fmla="*/ 0 h 1340"/>
                <a:gd name="T66" fmla="*/ 0 w 1305"/>
                <a:gd name="T67" fmla="*/ 0 h 1340"/>
                <a:gd name="T68" fmla="*/ 0 w 1305"/>
                <a:gd name="T69" fmla="*/ 0 h 1340"/>
                <a:gd name="T70" fmla="*/ 0 w 1305"/>
                <a:gd name="T71" fmla="*/ 0 h 1340"/>
                <a:gd name="T72" fmla="*/ 0 w 1305"/>
                <a:gd name="T73" fmla="*/ 0 h 1340"/>
                <a:gd name="T74" fmla="*/ 0 w 1305"/>
                <a:gd name="T75" fmla="*/ 0 h 1340"/>
                <a:gd name="T76" fmla="*/ 0 w 1305"/>
                <a:gd name="T77" fmla="*/ 0 h 1340"/>
                <a:gd name="T78" fmla="*/ 0 w 1305"/>
                <a:gd name="T79" fmla="*/ 0 h 1340"/>
                <a:gd name="T80" fmla="*/ 0 w 1305"/>
                <a:gd name="T81" fmla="*/ 0 h 1340"/>
                <a:gd name="T82" fmla="*/ 0 w 1305"/>
                <a:gd name="T83" fmla="*/ 0 h 1340"/>
                <a:gd name="T84" fmla="*/ 0 w 1305"/>
                <a:gd name="T85" fmla="*/ 0 h 1340"/>
                <a:gd name="T86" fmla="*/ 0 w 1305"/>
                <a:gd name="T87" fmla="*/ 0 h 1340"/>
                <a:gd name="T88" fmla="*/ 0 w 1305"/>
                <a:gd name="T89" fmla="*/ 0 h 1340"/>
                <a:gd name="T90" fmla="*/ 0 w 1305"/>
                <a:gd name="T91" fmla="*/ 0 h 1340"/>
                <a:gd name="T92" fmla="*/ 0 w 1305"/>
                <a:gd name="T93" fmla="*/ 0 h 1340"/>
                <a:gd name="T94" fmla="*/ 0 w 1305"/>
                <a:gd name="T95" fmla="*/ 0 h 1340"/>
                <a:gd name="T96" fmla="*/ 0 w 1305"/>
                <a:gd name="T97" fmla="*/ 0 h 1340"/>
                <a:gd name="T98" fmla="*/ 0 w 1305"/>
                <a:gd name="T99" fmla="*/ 0 h 1340"/>
                <a:gd name="T100" fmla="*/ 0 w 1305"/>
                <a:gd name="T101" fmla="*/ 0 h 1340"/>
                <a:gd name="T102" fmla="*/ 0 w 1305"/>
                <a:gd name="T103" fmla="*/ 0 h 1340"/>
                <a:gd name="T104" fmla="*/ 0 w 1305"/>
                <a:gd name="T105" fmla="*/ 0 h 1340"/>
                <a:gd name="T106" fmla="*/ 0 w 1305"/>
                <a:gd name="T107" fmla="*/ 0 h 1340"/>
                <a:gd name="T108" fmla="*/ 0 w 1305"/>
                <a:gd name="T109" fmla="*/ 0 h 1340"/>
                <a:gd name="T110" fmla="*/ 0 w 1305"/>
                <a:gd name="T111" fmla="*/ 0 h 1340"/>
                <a:gd name="T112" fmla="*/ 0 w 1305"/>
                <a:gd name="T113" fmla="*/ 0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8" name="Freeform 67"/>
            <p:cNvSpPr>
              <a:spLocks/>
            </p:cNvSpPr>
            <p:nvPr/>
          </p:nvSpPr>
          <p:spPr bwMode="auto">
            <a:xfrm>
              <a:off x="310" y="622"/>
              <a:ext cx="354" cy="61"/>
            </a:xfrm>
            <a:custGeom>
              <a:avLst/>
              <a:gdLst>
                <a:gd name="T0" fmla="*/ 0 w 2833"/>
                <a:gd name="T1" fmla="*/ 0 h 487"/>
                <a:gd name="T2" fmla="*/ 0 w 2833"/>
                <a:gd name="T3" fmla="*/ 0 h 487"/>
                <a:gd name="T4" fmla="*/ 0 w 2833"/>
                <a:gd name="T5" fmla="*/ 0 h 487"/>
                <a:gd name="T6" fmla="*/ 0 w 2833"/>
                <a:gd name="T7" fmla="*/ 0 h 487"/>
                <a:gd name="T8" fmla="*/ 0 w 2833"/>
                <a:gd name="T9" fmla="*/ 0 h 487"/>
                <a:gd name="T10" fmla="*/ 0 w 2833"/>
                <a:gd name="T11" fmla="*/ 0 h 487"/>
                <a:gd name="T12" fmla="*/ 0 w 2833"/>
                <a:gd name="T13" fmla="*/ 0 h 487"/>
                <a:gd name="T14" fmla="*/ 0 w 2833"/>
                <a:gd name="T15" fmla="*/ 0 h 487"/>
                <a:gd name="T16" fmla="*/ 0 w 2833"/>
                <a:gd name="T17" fmla="*/ 0 h 487"/>
                <a:gd name="T18" fmla="*/ 0 w 2833"/>
                <a:gd name="T19" fmla="*/ 0 h 487"/>
                <a:gd name="T20" fmla="*/ 0 w 2833"/>
                <a:gd name="T21" fmla="*/ 0 h 487"/>
                <a:gd name="T22" fmla="*/ 0 w 2833"/>
                <a:gd name="T23" fmla="*/ 0 h 487"/>
                <a:gd name="T24" fmla="*/ 0 w 2833"/>
                <a:gd name="T25" fmla="*/ 0 h 487"/>
                <a:gd name="T26" fmla="*/ 0 w 2833"/>
                <a:gd name="T27" fmla="*/ 0 h 487"/>
                <a:gd name="T28" fmla="*/ 0 w 2833"/>
                <a:gd name="T29" fmla="*/ 0 h 487"/>
                <a:gd name="T30" fmla="*/ 0 w 2833"/>
                <a:gd name="T31" fmla="*/ 0 h 487"/>
                <a:gd name="T32" fmla="*/ 0 w 2833"/>
                <a:gd name="T33" fmla="*/ 0 h 487"/>
                <a:gd name="T34" fmla="*/ 0 w 2833"/>
                <a:gd name="T35" fmla="*/ 0 h 487"/>
                <a:gd name="T36" fmla="*/ 0 w 2833"/>
                <a:gd name="T37" fmla="*/ 0 h 487"/>
                <a:gd name="T38" fmla="*/ 0 w 2833"/>
                <a:gd name="T39" fmla="*/ 0 h 487"/>
                <a:gd name="T40" fmla="*/ 0 w 2833"/>
                <a:gd name="T41" fmla="*/ 0 h 487"/>
                <a:gd name="T42" fmla="*/ 0 w 2833"/>
                <a:gd name="T43" fmla="*/ 0 h 487"/>
                <a:gd name="T44" fmla="*/ 0 w 2833"/>
                <a:gd name="T45" fmla="*/ 0 h 487"/>
                <a:gd name="T46" fmla="*/ 0 w 2833"/>
                <a:gd name="T47" fmla="*/ 0 h 487"/>
                <a:gd name="T48" fmla="*/ 0 w 2833"/>
                <a:gd name="T49" fmla="*/ 0 h 487"/>
                <a:gd name="T50" fmla="*/ 0 w 2833"/>
                <a:gd name="T51" fmla="*/ 0 h 487"/>
                <a:gd name="T52" fmla="*/ 0 w 2833"/>
                <a:gd name="T53" fmla="*/ 0 h 487"/>
                <a:gd name="T54" fmla="*/ 0 w 2833"/>
                <a:gd name="T55" fmla="*/ 0 h 487"/>
                <a:gd name="T56" fmla="*/ 0 w 2833"/>
                <a:gd name="T57" fmla="*/ 0 h 487"/>
                <a:gd name="T58" fmla="*/ 0 w 2833"/>
                <a:gd name="T59" fmla="*/ 0 h 487"/>
                <a:gd name="T60" fmla="*/ 0 w 2833"/>
                <a:gd name="T61" fmla="*/ 0 h 487"/>
                <a:gd name="T62" fmla="*/ 0 w 2833"/>
                <a:gd name="T63" fmla="*/ 0 h 487"/>
                <a:gd name="T64" fmla="*/ 0 w 2833"/>
                <a:gd name="T65" fmla="*/ 0 h 487"/>
                <a:gd name="T66" fmla="*/ 0 w 2833"/>
                <a:gd name="T67" fmla="*/ 0 h 487"/>
                <a:gd name="T68" fmla="*/ 0 w 2833"/>
                <a:gd name="T69" fmla="*/ 0 h 487"/>
                <a:gd name="T70" fmla="*/ 0 w 2833"/>
                <a:gd name="T71" fmla="*/ 0 h 487"/>
                <a:gd name="T72" fmla="*/ 0 w 2833"/>
                <a:gd name="T73" fmla="*/ 0 h 487"/>
                <a:gd name="T74" fmla="*/ 0 w 2833"/>
                <a:gd name="T75" fmla="*/ 0 h 487"/>
                <a:gd name="T76" fmla="*/ 0 w 2833"/>
                <a:gd name="T77" fmla="*/ 0 h 487"/>
                <a:gd name="T78" fmla="*/ 0 w 2833"/>
                <a:gd name="T79" fmla="*/ 0 h 487"/>
                <a:gd name="T80" fmla="*/ 0 w 2833"/>
                <a:gd name="T81" fmla="*/ 0 h 487"/>
                <a:gd name="T82" fmla="*/ 0 w 2833"/>
                <a:gd name="T83" fmla="*/ 0 h 487"/>
                <a:gd name="T84" fmla="*/ 0 w 2833"/>
                <a:gd name="T85" fmla="*/ 0 h 487"/>
                <a:gd name="T86" fmla="*/ 0 w 2833"/>
                <a:gd name="T87" fmla="*/ 0 h 487"/>
                <a:gd name="T88" fmla="*/ 0 w 2833"/>
                <a:gd name="T89" fmla="*/ 0 h 487"/>
                <a:gd name="T90" fmla="*/ 0 w 2833"/>
                <a:gd name="T91" fmla="*/ 0 h 487"/>
                <a:gd name="T92" fmla="*/ 0 w 2833"/>
                <a:gd name="T93" fmla="*/ 0 h 487"/>
                <a:gd name="T94" fmla="*/ 0 w 2833"/>
                <a:gd name="T95" fmla="*/ 0 h 487"/>
                <a:gd name="T96" fmla="*/ 0 w 2833"/>
                <a:gd name="T97" fmla="*/ 0 h 487"/>
                <a:gd name="T98" fmla="*/ 0 w 2833"/>
                <a:gd name="T99" fmla="*/ 0 h 487"/>
                <a:gd name="T100" fmla="*/ 0 w 2833"/>
                <a:gd name="T101" fmla="*/ 0 h 487"/>
                <a:gd name="T102" fmla="*/ 0 w 2833"/>
                <a:gd name="T103" fmla="*/ 0 h 487"/>
                <a:gd name="T104" fmla="*/ 0 w 2833"/>
                <a:gd name="T105" fmla="*/ 0 h 487"/>
                <a:gd name="T106" fmla="*/ 0 w 2833"/>
                <a:gd name="T107" fmla="*/ 0 h 487"/>
                <a:gd name="T108" fmla="*/ 0 w 2833"/>
                <a:gd name="T109" fmla="*/ 0 h 487"/>
                <a:gd name="T110" fmla="*/ 0 w 2833"/>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9" name="Freeform 68"/>
            <p:cNvSpPr>
              <a:spLocks/>
            </p:cNvSpPr>
            <p:nvPr/>
          </p:nvSpPr>
          <p:spPr bwMode="auto">
            <a:xfrm>
              <a:off x="378" y="687"/>
              <a:ext cx="510" cy="227"/>
            </a:xfrm>
            <a:custGeom>
              <a:avLst/>
              <a:gdLst>
                <a:gd name="T0" fmla="*/ 0 w 4080"/>
                <a:gd name="T1" fmla="*/ 0 h 1817"/>
                <a:gd name="T2" fmla="*/ 0 w 4080"/>
                <a:gd name="T3" fmla="*/ 0 h 1817"/>
                <a:gd name="T4" fmla="*/ 0 w 4080"/>
                <a:gd name="T5" fmla="*/ 0 h 1817"/>
                <a:gd name="T6" fmla="*/ 0 w 4080"/>
                <a:gd name="T7" fmla="*/ 0 h 1817"/>
                <a:gd name="T8" fmla="*/ 0 w 4080"/>
                <a:gd name="T9" fmla="*/ 0 h 1817"/>
                <a:gd name="T10" fmla="*/ 0 w 4080"/>
                <a:gd name="T11" fmla="*/ 0 h 1817"/>
                <a:gd name="T12" fmla="*/ 0 w 4080"/>
                <a:gd name="T13" fmla="*/ 0 h 1817"/>
                <a:gd name="T14" fmla="*/ 0 w 4080"/>
                <a:gd name="T15" fmla="*/ 0 h 1817"/>
                <a:gd name="T16" fmla="*/ 0 w 4080"/>
                <a:gd name="T17" fmla="*/ 0 h 1817"/>
                <a:gd name="T18" fmla="*/ 0 w 4080"/>
                <a:gd name="T19" fmla="*/ 0 h 1817"/>
                <a:gd name="T20" fmla="*/ 0 w 4080"/>
                <a:gd name="T21" fmla="*/ 0 h 1817"/>
                <a:gd name="T22" fmla="*/ 0 w 4080"/>
                <a:gd name="T23" fmla="*/ 0 h 1817"/>
                <a:gd name="T24" fmla="*/ 0 w 4080"/>
                <a:gd name="T25" fmla="*/ 0 h 1817"/>
                <a:gd name="T26" fmla="*/ 0 w 4080"/>
                <a:gd name="T27" fmla="*/ 0 h 1817"/>
                <a:gd name="T28" fmla="*/ 0 w 4080"/>
                <a:gd name="T29" fmla="*/ 0 h 1817"/>
                <a:gd name="T30" fmla="*/ 0 w 4080"/>
                <a:gd name="T31" fmla="*/ 0 h 1817"/>
                <a:gd name="T32" fmla="*/ 0 w 4080"/>
                <a:gd name="T33" fmla="*/ 0 h 1817"/>
                <a:gd name="T34" fmla="*/ 0 w 4080"/>
                <a:gd name="T35" fmla="*/ 0 h 1817"/>
                <a:gd name="T36" fmla="*/ 0 w 4080"/>
                <a:gd name="T37" fmla="*/ 0 h 1817"/>
                <a:gd name="T38" fmla="*/ 0 w 4080"/>
                <a:gd name="T39" fmla="*/ 0 h 1817"/>
                <a:gd name="T40" fmla="*/ 0 w 4080"/>
                <a:gd name="T41" fmla="*/ 0 h 1817"/>
                <a:gd name="T42" fmla="*/ 0 w 4080"/>
                <a:gd name="T43" fmla="*/ 0 h 1817"/>
                <a:gd name="T44" fmla="*/ 0 w 4080"/>
                <a:gd name="T45" fmla="*/ 0 h 1817"/>
                <a:gd name="T46" fmla="*/ 0 w 4080"/>
                <a:gd name="T47" fmla="*/ 0 h 1817"/>
                <a:gd name="T48" fmla="*/ 0 w 4080"/>
                <a:gd name="T49" fmla="*/ 0 h 1817"/>
                <a:gd name="T50" fmla="*/ 0 w 4080"/>
                <a:gd name="T51" fmla="*/ 0 h 1817"/>
                <a:gd name="T52" fmla="*/ 0 w 4080"/>
                <a:gd name="T53" fmla="*/ 0 h 1817"/>
                <a:gd name="T54" fmla="*/ 0 w 4080"/>
                <a:gd name="T55" fmla="*/ 0 h 1817"/>
                <a:gd name="T56" fmla="*/ 0 w 4080"/>
                <a:gd name="T57" fmla="*/ 0 h 1817"/>
                <a:gd name="T58" fmla="*/ 0 w 4080"/>
                <a:gd name="T59" fmla="*/ 0 h 1817"/>
                <a:gd name="T60" fmla="*/ 0 w 4080"/>
                <a:gd name="T61" fmla="*/ 0 h 1817"/>
                <a:gd name="T62" fmla="*/ 0 w 4080"/>
                <a:gd name="T63" fmla="*/ 0 h 1817"/>
                <a:gd name="T64" fmla="*/ 0 w 4080"/>
                <a:gd name="T65" fmla="*/ 0 h 1817"/>
                <a:gd name="T66" fmla="*/ 0 w 4080"/>
                <a:gd name="T67" fmla="*/ 0 h 1817"/>
                <a:gd name="T68" fmla="*/ 0 w 4080"/>
                <a:gd name="T69" fmla="*/ 0 h 1817"/>
                <a:gd name="T70" fmla="*/ 0 w 4080"/>
                <a:gd name="T71" fmla="*/ 0 h 1817"/>
                <a:gd name="T72" fmla="*/ 0 w 4080"/>
                <a:gd name="T73" fmla="*/ 0 h 1817"/>
                <a:gd name="T74" fmla="*/ 0 w 4080"/>
                <a:gd name="T75" fmla="*/ 0 h 1817"/>
                <a:gd name="T76" fmla="*/ 0 w 4080"/>
                <a:gd name="T77" fmla="*/ 0 h 1817"/>
                <a:gd name="T78" fmla="*/ 0 w 4080"/>
                <a:gd name="T79" fmla="*/ 0 h 1817"/>
                <a:gd name="T80" fmla="*/ 0 w 4080"/>
                <a:gd name="T81" fmla="*/ 0 h 1817"/>
                <a:gd name="T82" fmla="*/ 0 w 4080"/>
                <a:gd name="T83" fmla="*/ 0 h 1817"/>
                <a:gd name="T84" fmla="*/ 0 w 4080"/>
                <a:gd name="T85" fmla="*/ 0 h 1817"/>
                <a:gd name="T86" fmla="*/ 0 w 4080"/>
                <a:gd name="T87" fmla="*/ 0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0" name="Freeform 69"/>
            <p:cNvSpPr>
              <a:spLocks noEditPoints="1"/>
            </p:cNvSpPr>
            <p:nvPr/>
          </p:nvSpPr>
          <p:spPr bwMode="auto">
            <a:xfrm>
              <a:off x="240" y="351"/>
              <a:ext cx="1296" cy="546"/>
            </a:xfrm>
            <a:custGeom>
              <a:avLst/>
              <a:gdLst>
                <a:gd name="T0" fmla="*/ 0 w 10368"/>
                <a:gd name="T1" fmla="*/ 0 h 4367"/>
                <a:gd name="T2" fmla="*/ 0 w 10368"/>
                <a:gd name="T3" fmla="*/ 0 h 4367"/>
                <a:gd name="T4" fmla="*/ 0 w 10368"/>
                <a:gd name="T5" fmla="*/ 0 h 4367"/>
                <a:gd name="T6" fmla="*/ 0 w 10368"/>
                <a:gd name="T7" fmla="*/ 0 h 4367"/>
                <a:gd name="T8" fmla="*/ 0 w 10368"/>
                <a:gd name="T9" fmla="*/ 0 h 4367"/>
                <a:gd name="T10" fmla="*/ 0 w 10368"/>
                <a:gd name="T11" fmla="*/ 0 h 4367"/>
                <a:gd name="T12" fmla="*/ 0 w 10368"/>
                <a:gd name="T13" fmla="*/ 0 h 4367"/>
                <a:gd name="T14" fmla="*/ 0 w 10368"/>
                <a:gd name="T15" fmla="*/ 0 h 4367"/>
                <a:gd name="T16" fmla="*/ 0 w 10368"/>
                <a:gd name="T17" fmla="*/ 0 h 4367"/>
                <a:gd name="T18" fmla="*/ 0 w 10368"/>
                <a:gd name="T19" fmla="*/ 0 h 4367"/>
                <a:gd name="T20" fmla="*/ 0 w 10368"/>
                <a:gd name="T21" fmla="*/ 0 h 4367"/>
                <a:gd name="T22" fmla="*/ 0 w 10368"/>
                <a:gd name="T23" fmla="*/ 0 h 4367"/>
                <a:gd name="T24" fmla="*/ 0 w 10368"/>
                <a:gd name="T25" fmla="*/ 0 h 4367"/>
                <a:gd name="T26" fmla="*/ 0 w 10368"/>
                <a:gd name="T27" fmla="*/ 0 h 4367"/>
                <a:gd name="T28" fmla="*/ 0 w 10368"/>
                <a:gd name="T29" fmla="*/ 0 h 4367"/>
                <a:gd name="T30" fmla="*/ 0 w 10368"/>
                <a:gd name="T31" fmla="*/ 0 h 4367"/>
                <a:gd name="T32" fmla="*/ 0 w 10368"/>
                <a:gd name="T33" fmla="*/ 0 h 4367"/>
                <a:gd name="T34" fmla="*/ 0 w 10368"/>
                <a:gd name="T35" fmla="*/ 0 h 4367"/>
                <a:gd name="T36" fmla="*/ 0 w 10368"/>
                <a:gd name="T37" fmla="*/ 0 h 4367"/>
                <a:gd name="T38" fmla="*/ 0 w 10368"/>
                <a:gd name="T39" fmla="*/ 0 h 4367"/>
                <a:gd name="T40" fmla="*/ 0 w 10368"/>
                <a:gd name="T41" fmla="*/ 0 h 4367"/>
                <a:gd name="T42" fmla="*/ 0 w 10368"/>
                <a:gd name="T43" fmla="*/ 0 h 4367"/>
                <a:gd name="T44" fmla="*/ 0 w 10368"/>
                <a:gd name="T45" fmla="*/ 0 h 4367"/>
                <a:gd name="T46" fmla="*/ 0 w 10368"/>
                <a:gd name="T47" fmla="*/ 0 h 4367"/>
                <a:gd name="T48" fmla="*/ 0 w 10368"/>
                <a:gd name="T49" fmla="*/ 0 h 4367"/>
                <a:gd name="T50" fmla="*/ 0 w 10368"/>
                <a:gd name="T51" fmla="*/ 0 h 4367"/>
                <a:gd name="T52" fmla="*/ 0 w 10368"/>
                <a:gd name="T53" fmla="*/ 0 h 4367"/>
                <a:gd name="T54" fmla="*/ 0 w 10368"/>
                <a:gd name="T55" fmla="*/ 0 h 4367"/>
                <a:gd name="T56" fmla="*/ 0 w 10368"/>
                <a:gd name="T57" fmla="*/ 0 h 4367"/>
                <a:gd name="T58" fmla="*/ 0 w 10368"/>
                <a:gd name="T59" fmla="*/ 0 h 4367"/>
                <a:gd name="T60" fmla="*/ 0 w 10368"/>
                <a:gd name="T61" fmla="*/ 0 h 4367"/>
                <a:gd name="T62" fmla="*/ 0 w 10368"/>
                <a:gd name="T63" fmla="*/ 0 h 4367"/>
                <a:gd name="T64" fmla="*/ 0 w 10368"/>
                <a:gd name="T65" fmla="*/ 0 h 4367"/>
                <a:gd name="T66" fmla="*/ 0 w 10368"/>
                <a:gd name="T67" fmla="*/ 0 h 4367"/>
                <a:gd name="T68" fmla="*/ 0 w 10368"/>
                <a:gd name="T69" fmla="*/ 0 h 4367"/>
                <a:gd name="T70" fmla="*/ 0 w 10368"/>
                <a:gd name="T71" fmla="*/ 0 h 4367"/>
                <a:gd name="T72" fmla="*/ 0 w 10368"/>
                <a:gd name="T73" fmla="*/ 0 h 4367"/>
                <a:gd name="T74" fmla="*/ 0 w 10368"/>
                <a:gd name="T75" fmla="*/ 0 h 4367"/>
                <a:gd name="T76" fmla="*/ 0 w 10368"/>
                <a:gd name="T77" fmla="*/ 0 h 4367"/>
                <a:gd name="T78" fmla="*/ 0 w 10368"/>
                <a:gd name="T79" fmla="*/ 0 h 4367"/>
                <a:gd name="T80" fmla="*/ 0 w 10368"/>
                <a:gd name="T81" fmla="*/ 0 h 4367"/>
                <a:gd name="T82" fmla="*/ 0 w 10368"/>
                <a:gd name="T83" fmla="*/ 0 h 4367"/>
                <a:gd name="T84" fmla="*/ 0 w 10368"/>
                <a:gd name="T85" fmla="*/ 0 h 4367"/>
                <a:gd name="T86" fmla="*/ 0 w 10368"/>
                <a:gd name="T87" fmla="*/ 0 h 4367"/>
                <a:gd name="T88" fmla="*/ 0 w 10368"/>
                <a:gd name="T89" fmla="*/ 0 h 4367"/>
                <a:gd name="T90" fmla="*/ 0 w 10368"/>
                <a:gd name="T91" fmla="*/ 0 h 4367"/>
                <a:gd name="T92" fmla="*/ 0 w 10368"/>
                <a:gd name="T93" fmla="*/ 0 h 4367"/>
                <a:gd name="T94" fmla="*/ 0 w 10368"/>
                <a:gd name="T95" fmla="*/ 0 h 4367"/>
                <a:gd name="T96" fmla="*/ 0 w 10368"/>
                <a:gd name="T97" fmla="*/ 0 h 4367"/>
                <a:gd name="T98" fmla="*/ 0 w 10368"/>
                <a:gd name="T99" fmla="*/ 0 h 4367"/>
                <a:gd name="T100" fmla="*/ 0 w 10368"/>
                <a:gd name="T101" fmla="*/ 0 h 4367"/>
                <a:gd name="T102" fmla="*/ 0 w 10368"/>
                <a:gd name="T103" fmla="*/ 0 h 4367"/>
                <a:gd name="T104" fmla="*/ 0 w 10368"/>
                <a:gd name="T105" fmla="*/ 0 h 4367"/>
                <a:gd name="T106" fmla="*/ 0 w 10368"/>
                <a:gd name="T107" fmla="*/ 0 h 4367"/>
                <a:gd name="T108" fmla="*/ 0 w 10368"/>
                <a:gd name="T109" fmla="*/ 0 h 4367"/>
                <a:gd name="T110" fmla="*/ 0 w 10368"/>
                <a:gd name="T111" fmla="*/ 0 h 4367"/>
                <a:gd name="T112" fmla="*/ 0 w 10368"/>
                <a:gd name="T113" fmla="*/ 0 h 4367"/>
                <a:gd name="T114" fmla="*/ 0 w 10368"/>
                <a:gd name="T115" fmla="*/ 0 h 4367"/>
                <a:gd name="T116" fmla="*/ 0 w 10368"/>
                <a:gd name="T117" fmla="*/ 0 h 4367"/>
                <a:gd name="T118" fmla="*/ 0 w 10368"/>
                <a:gd name="T119" fmla="*/ 0 h 4367"/>
                <a:gd name="T120" fmla="*/ 0 w 10368"/>
                <a:gd name="T121" fmla="*/ 0 h 4367"/>
                <a:gd name="T122" fmla="*/ 0 w 10368"/>
                <a:gd name="T123" fmla="*/ 0 h 4367"/>
                <a:gd name="T124" fmla="*/ 0 w 10368"/>
                <a:gd name="T125" fmla="*/ 0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1" name="Freeform 70"/>
            <p:cNvSpPr>
              <a:spLocks/>
            </p:cNvSpPr>
            <p:nvPr/>
          </p:nvSpPr>
          <p:spPr bwMode="auto">
            <a:xfrm>
              <a:off x="1112" y="622"/>
              <a:ext cx="355" cy="61"/>
            </a:xfrm>
            <a:custGeom>
              <a:avLst/>
              <a:gdLst>
                <a:gd name="T0" fmla="*/ 0 w 2834"/>
                <a:gd name="T1" fmla="*/ 0 h 487"/>
                <a:gd name="T2" fmla="*/ 0 w 2834"/>
                <a:gd name="T3" fmla="*/ 0 h 487"/>
                <a:gd name="T4" fmla="*/ 0 w 2834"/>
                <a:gd name="T5" fmla="*/ 0 h 487"/>
                <a:gd name="T6" fmla="*/ 0 w 2834"/>
                <a:gd name="T7" fmla="*/ 0 h 487"/>
                <a:gd name="T8" fmla="*/ 0 w 2834"/>
                <a:gd name="T9" fmla="*/ 0 h 487"/>
                <a:gd name="T10" fmla="*/ 0 w 2834"/>
                <a:gd name="T11" fmla="*/ 0 h 487"/>
                <a:gd name="T12" fmla="*/ 0 w 2834"/>
                <a:gd name="T13" fmla="*/ 0 h 487"/>
                <a:gd name="T14" fmla="*/ 0 w 2834"/>
                <a:gd name="T15" fmla="*/ 0 h 487"/>
                <a:gd name="T16" fmla="*/ 0 w 2834"/>
                <a:gd name="T17" fmla="*/ 0 h 487"/>
                <a:gd name="T18" fmla="*/ 0 w 2834"/>
                <a:gd name="T19" fmla="*/ 0 h 487"/>
                <a:gd name="T20" fmla="*/ 0 w 2834"/>
                <a:gd name="T21" fmla="*/ 0 h 487"/>
                <a:gd name="T22" fmla="*/ 0 w 2834"/>
                <a:gd name="T23" fmla="*/ 0 h 487"/>
                <a:gd name="T24" fmla="*/ 0 w 2834"/>
                <a:gd name="T25" fmla="*/ 0 h 487"/>
                <a:gd name="T26" fmla="*/ 0 w 2834"/>
                <a:gd name="T27" fmla="*/ 0 h 487"/>
                <a:gd name="T28" fmla="*/ 0 w 2834"/>
                <a:gd name="T29" fmla="*/ 0 h 487"/>
                <a:gd name="T30" fmla="*/ 0 w 2834"/>
                <a:gd name="T31" fmla="*/ 0 h 487"/>
                <a:gd name="T32" fmla="*/ 0 w 2834"/>
                <a:gd name="T33" fmla="*/ 0 h 487"/>
                <a:gd name="T34" fmla="*/ 0 w 2834"/>
                <a:gd name="T35" fmla="*/ 0 h 487"/>
                <a:gd name="T36" fmla="*/ 0 w 2834"/>
                <a:gd name="T37" fmla="*/ 0 h 487"/>
                <a:gd name="T38" fmla="*/ 0 w 2834"/>
                <a:gd name="T39" fmla="*/ 0 h 487"/>
                <a:gd name="T40" fmla="*/ 0 w 2834"/>
                <a:gd name="T41" fmla="*/ 0 h 487"/>
                <a:gd name="T42" fmla="*/ 0 w 2834"/>
                <a:gd name="T43" fmla="*/ 0 h 487"/>
                <a:gd name="T44" fmla="*/ 0 w 2834"/>
                <a:gd name="T45" fmla="*/ 0 h 487"/>
                <a:gd name="T46" fmla="*/ 0 w 2834"/>
                <a:gd name="T47" fmla="*/ 0 h 487"/>
                <a:gd name="T48" fmla="*/ 0 w 2834"/>
                <a:gd name="T49" fmla="*/ 0 h 487"/>
                <a:gd name="T50" fmla="*/ 0 w 2834"/>
                <a:gd name="T51" fmla="*/ 0 h 487"/>
                <a:gd name="T52" fmla="*/ 0 w 2834"/>
                <a:gd name="T53" fmla="*/ 0 h 487"/>
                <a:gd name="T54" fmla="*/ 0 w 2834"/>
                <a:gd name="T55" fmla="*/ 0 h 487"/>
                <a:gd name="T56" fmla="*/ 0 w 2834"/>
                <a:gd name="T57" fmla="*/ 0 h 487"/>
                <a:gd name="T58" fmla="*/ 0 w 2834"/>
                <a:gd name="T59" fmla="*/ 0 h 487"/>
                <a:gd name="T60" fmla="*/ 0 w 2834"/>
                <a:gd name="T61" fmla="*/ 0 h 487"/>
                <a:gd name="T62" fmla="*/ 0 w 2834"/>
                <a:gd name="T63" fmla="*/ 0 h 487"/>
                <a:gd name="T64" fmla="*/ 0 w 2834"/>
                <a:gd name="T65" fmla="*/ 0 h 487"/>
                <a:gd name="T66" fmla="*/ 0 w 2834"/>
                <a:gd name="T67" fmla="*/ 0 h 487"/>
                <a:gd name="T68" fmla="*/ 0 w 2834"/>
                <a:gd name="T69" fmla="*/ 0 h 487"/>
                <a:gd name="T70" fmla="*/ 0 w 2834"/>
                <a:gd name="T71" fmla="*/ 0 h 487"/>
                <a:gd name="T72" fmla="*/ 0 w 2834"/>
                <a:gd name="T73" fmla="*/ 0 h 487"/>
                <a:gd name="T74" fmla="*/ 0 w 2834"/>
                <a:gd name="T75" fmla="*/ 0 h 487"/>
                <a:gd name="T76" fmla="*/ 0 w 2834"/>
                <a:gd name="T77" fmla="*/ 0 h 487"/>
                <a:gd name="T78" fmla="*/ 0 w 2834"/>
                <a:gd name="T79" fmla="*/ 0 h 487"/>
                <a:gd name="T80" fmla="*/ 0 w 2834"/>
                <a:gd name="T81" fmla="*/ 0 h 487"/>
                <a:gd name="T82" fmla="*/ 0 w 2834"/>
                <a:gd name="T83" fmla="*/ 0 h 487"/>
                <a:gd name="T84" fmla="*/ 0 w 2834"/>
                <a:gd name="T85" fmla="*/ 0 h 487"/>
                <a:gd name="T86" fmla="*/ 0 w 2834"/>
                <a:gd name="T87" fmla="*/ 0 h 487"/>
                <a:gd name="T88" fmla="*/ 0 w 2834"/>
                <a:gd name="T89" fmla="*/ 0 h 487"/>
                <a:gd name="T90" fmla="*/ 0 w 2834"/>
                <a:gd name="T91" fmla="*/ 0 h 487"/>
                <a:gd name="T92" fmla="*/ 0 w 2834"/>
                <a:gd name="T93" fmla="*/ 0 h 487"/>
                <a:gd name="T94" fmla="*/ 0 w 2834"/>
                <a:gd name="T95" fmla="*/ 0 h 487"/>
                <a:gd name="T96" fmla="*/ 0 w 2834"/>
                <a:gd name="T97" fmla="*/ 0 h 487"/>
                <a:gd name="T98" fmla="*/ 0 w 2834"/>
                <a:gd name="T99" fmla="*/ 0 h 487"/>
                <a:gd name="T100" fmla="*/ 0 w 2834"/>
                <a:gd name="T101" fmla="*/ 0 h 487"/>
                <a:gd name="T102" fmla="*/ 0 w 2834"/>
                <a:gd name="T103" fmla="*/ 0 h 487"/>
                <a:gd name="T104" fmla="*/ 0 w 2834"/>
                <a:gd name="T105" fmla="*/ 0 h 487"/>
                <a:gd name="T106" fmla="*/ 0 w 2834"/>
                <a:gd name="T107" fmla="*/ 0 h 487"/>
                <a:gd name="T108" fmla="*/ 0 w 2834"/>
                <a:gd name="T109" fmla="*/ 0 h 487"/>
                <a:gd name="T110" fmla="*/ 0 w 2834"/>
                <a:gd name="T111" fmla="*/ 0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2" name="Freeform 71"/>
            <p:cNvSpPr>
              <a:spLocks/>
            </p:cNvSpPr>
            <p:nvPr/>
          </p:nvSpPr>
          <p:spPr bwMode="auto">
            <a:xfrm>
              <a:off x="888" y="687"/>
              <a:ext cx="510" cy="227"/>
            </a:xfrm>
            <a:custGeom>
              <a:avLst/>
              <a:gdLst>
                <a:gd name="T0" fmla="*/ 0 w 4079"/>
                <a:gd name="T1" fmla="*/ 0 h 1817"/>
                <a:gd name="T2" fmla="*/ 0 w 4079"/>
                <a:gd name="T3" fmla="*/ 0 h 1817"/>
                <a:gd name="T4" fmla="*/ 0 w 4079"/>
                <a:gd name="T5" fmla="*/ 0 h 1817"/>
                <a:gd name="T6" fmla="*/ 0 w 4079"/>
                <a:gd name="T7" fmla="*/ 0 h 1817"/>
                <a:gd name="T8" fmla="*/ 0 w 4079"/>
                <a:gd name="T9" fmla="*/ 0 h 1817"/>
                <a:gd name="T10" fmla="*/ 0 w 4079"/>
                <a:gd name="T11" fmla="*/ 0 h 1817"/>
                <a:gd name="T12" fmla="*/ 0 w 4079"/>
                <a:gd name="T13" fmla="*/ 0 h 1817"/>
                <a:gd name="T14" fmla="*/ 0 w 4079"/>
                <a:gd name="T15" fmla="*/ 0 h 1817"/>
                <a:gd name="T16" fmla="*/ 0 w 4079"/>
                <a:gd name="T17" fmla="*/ 0 h 1817"/>
                <a:gd name="T18" fmla="*/ 0 w 4079"/>
                <a:gd name="T19" fmla="*/ 0 h 1817"/>
                <a:gd name="T20" fmla="*/ 0 w 4079"/>
                <a:gd name="T21" fmla="*/ 0 h 1817"/>
                <a:gd name="T22" fmla="*/ 0 w 4079"/>
                <a:gd name="T23" fmla="*/ 0 h 1817"/>
                <a:gd name="T24" fmla="*/ 0 w 4079"/>
                <a:gd name="T25" fmla="*/ 0 h 1817"/>
                <a:gd name="T26" fmla="*/ 0 w 4079"/>
                <a:gd name="T27" fmla="*/ 0 h 1817"/>
                <a:gd name="T28" fmla="*/ 0 w 4079"/>
                <a:gd name="T29" fmla="*/ 0 h 1817"/>
                <a:gd name="T30" fmla="*/ 0 w 4079"/>
                <a:gd name="T31" fmla="*/ 0 h 1817"/>
                <a:gd name="T32" fmla="*/ 0 w 4079"/>
                <a:gd name="T33" fmla="*/ 0 h 1817"/>
                <a:gd name="T34" fmla="*/ 0 w 4079"/>
                <a:gd name="T35" fmla="*/ 0 h 1817"/>
                <a:gd name="T36" fmla="*/ 0 w 4079"/>
                <a:gd name="T37" fmla="*/ 0 h 1817"/>
                <a:gd name="T38" fmla="*/ 0 w 4079"/>
                <a:gd name="T39" fmla="*/ 0 h 1817"/>
                <a:gd name="T40" fmla="*/ 0 w 4079"/>
                <a:gd name="T41" fmla="*/ 0 h 1817"/>
                <a:gd name="T42" fmla="*/ 0 w 4079"/>
                <a:gd name="T43" fmla="*/ 0 h 1817"/>
                <a:gd name="T44" fmla="*/ 0 w 4079"/>
                <a:gd name="T45" fmla="*/ 0 h 1817"/>
                <a:gd name="T46" fmla="*/ 0 w 4079"/>
                <a:gd name="T47" fmla="*/ 0 h 1817"/>
                <a:gd name="T48" fmla="*/ 0 w 4079"/>
                <a:gd name="T49" fmla="*/ 0 h 1817"/>
                <a:gd name="T50" fmla="*/ 0 w 4079"/>
                <a:gd name="T51" fmla="*/ 0 h 1817"/>
                <a:gd name="T52" fmla="*/ 0 w 4079"/>
                <a:gd name="T53" fmla="*/ 0 h 1817"/>
                <a:gd name="T54" fmla="*/ 0 w 4079"/>
                <a:gd name="T55" fmla="*/ 0 h 1817"/>
                <a:gd name="T56" fmla="*/ 0 w 4079"/>
                <a:gd name="T57" fmla="*/ 0 h 1817"/>
                <a:gd name="T58" fmla="*/ 0 w 4079"/>
                <a:gd name="T59" fmla="*/ 0 h 1817"/>
                <a:gd name="T60" fmla="*/ 0 w 4079"/>
                <a:gd name="T61" fmla="*/ 0 h 1817"/>
                <a:gd name="T62" fmla="*/ 0 w 4079"/>
                <a:gd name="T63" fmla="*/ 0 h 1817"/>
                <a:gd name="T64" fmla="*/ 0 w 4079"/>
                <a:gd name="T65" fmla="*/ 0 h 1817"/>
                <a:gd name="T66" fmla="*/ 0 w 4079"/>
                <a:gd name="T67" fmla="*/ 0 h 1817"/>
                <a:gd name="T68" fmla="*/ 0 w 4079"/>
                <a:gd name="T69" fmla="*/ 0 h 1817"/>
                <a:gd name="T70" fmla="*/ 0 w 4079"/>
                <a:gd name="T71" fmla="*/ 0 h 1817"/>
                <a:gd name="T72" fmla="*/ 0 w 4079"/>
                <a:gd name="T73" fmla="*/ 0 h 1817"/>
                <a:gd name="T74" fmla="*/ 0 w 4079"/>
                <a:gd name="T75" fmla="*/ 0 h 1817"/>
                <a:gd name="T76" fmla="*/ 0 w 4079"/>
                <a:gd name="T77" fmla="*/ 0 h 1817"/>
                <a:gd name="T78" fmla="*/ 0 w 4079"/>
                <a:gd name="T79" fmla="*/ 0 h 1817"/>
                <a:gd name="T80" fmla="*/ 0 w 4079"/>
                <a:gd name="T81" fmla="*/ 0 h 1817"/>
                <a:gd name="T82" fmla="*/ 0 w 4079"/>
                <a:gd name="T83" fmla="*/ 0 h 1817"/>
                <a:gd name="T84" fmla="*/ 0 w 4079"/>
                <a:gd name="T85" fmla="*/ 0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3" name="Freeform 72"/>
            <p:cNvSpPr>
              <a:spLocks noEditPoints="1"/>
            </p:cNvSpPr>
            <p:nvPr/>
          </p:nvSpPr>
          <p:spPr bwMode="auto">
            <a:xfrm>
              <a:off x="391" y="804"/>
              <a:ext cx="96" cy="91"/>
            </a:xfrm>
            <a:custGeom>
              <a:avLst/>
              <a:gdLst>
                <a:gd name="T0" fmla="*/ 0 w 766"/>
                <a:gd name="T1" fmla="*/ 0 h 728"/>
                <a:gd name="T2" fmla="*/ 0 w 766"/>
                <a:gd name="T3" fmla="*/ 0 h 728"/>
                <a:gd name="T4" fmla="*/ 0 w 766"/>
                <a:gd name="T5" fmla="*/ 0 h 728"/>
                <a:gd name="T6" fmla="*/ 0 w 766"/>
                <a:gd name="T7" fmla="*/ 0 h 728"/>
                <a:gd name="T8" fmla="*/ 0 w 766"/>
                <a:gd name="T9" fmla="*/ 0 h 728"/>
                <a:gd name="T10" fmla="*/ 0 w 766"/>
                <a:gd name="T11" fmla="*/ 0 h 728"/>
                <a:gd name="T12" fmla="*/ 0 w 766"/>
                <a:gd name="T13" fmla="*/ 0 h 728"/>
                <a:gd name="T14" fmla="*/ 0 w 766"/>
                <a:gd name="T15" fmla="*/ 0 h 728"/>
                <a:gd name="T16" fmla="*/ 0 w 766"/>
                <a:gd name="T17" fmla="*/ 0 h 728"/>
                <a:gd name="T18" fmla="*/ 0 w 766"/>
                <a:gd name="T19" fmla="*/ 0 h 728"/>
                <a:gd name="T20" fmla="*/ 0 w 766"/>
                <a:gd name="T21" fmla="*/ 0 h 728"/>
                <a:gd name="T22" fmla="*/ 0 w 766"/>
                <a:gd name="T23" fmla="*/ 0 h 728"/>
                <a:gd name="T24" fmla="*/ 0 w 766"/>
                <a:gd name="T25" fmla="*/ 0 h 728"/>
                <a:gd name="T26" fmla="*/ 0 w 766"/>
                <a:gd name="T27" fmla="*/ 0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4" name="Freeform 73"/>
            <p:cNvSpPr>
              <a:spLocks/>
            </p:cNvSpPr>
            <p:nvPr/>
          </p:nvSpPr>
          <p:spPr bwMode="auto">
            <a:xfrm>
              <a:off x="412" y="822"/>
              <a:ext cx="56" cy="55"/>
            </a:xfrm>
            <a:custGeom>
              <a:avLst/>
              <a:gdLst>
                <a:gd name="T0" fmla="*/ 0 w 448"/>
                <a:gd name="T1" fmla="*/ 0 h 440"/>
                <a:gd name="T2" fmla="*/ 0 w 448"/>
                <a:gd name="T3" fmla="*/ 0 h 440"/>
                <a:gd name="T4" fmla="*/ 0 w 448"/>
                <a:gd name="T5" fmla="*/ 0 h 440"/>
                <a:gd name="T6" fmla="*/ 0 w 448"/>
                <a:gd name="T7" fmla="*/ 0 h 440"/>
                <a:gd name="T8" fmla="*/ 0 w 448"/>
                <a:gd name="T9" fmla="*/ 0 h 440"/>
                <a:gd name="T10" fmla="*/ 0 w 448"/>
                <a:gd name="T11" fmla="*/ 0 h 440"/>
                <a:gd name="T12" fmla="*/ 0 w 448"/>
                <a:gd name="T13" fmla="*/ 0 h 440"/>
                <a:gd name="T14" fmla="*/ 0 w 448"/>
                <a:gd name="T15" fmla="*/ 0 h 440"/>
                <a:gd name="T16" fmla="*/ 0 w 448"/>
                <a:gd name="T17" fmla="*/ 0 h 440"/>
                <a:gd name="T18" fmla="*/ 0 w 448"/>
                <a:gd name="T19" fmla="*/ 0 h 440"/>
                <a:gd name="T20" fmla="*/ 0 w 448"/>
                <a:gd name="T21" fmla="*/ 0 h 440"/>
                <a:gd name="T22" fmla="*/ 0 w 448"/>
                <a:gd name="T23" fmla="*/ 0 h 440"/>
                <a:gd name="T24" fmla="*/ 0 w 448"/>
                <a:gd name="T25" fmla="*/ 0 h 440"/>
                <a:gd name="T26" fmla="*/ 0 w 448"/>
                <a:gd name="T27" fmla="*/ 0 h 440"/>
                <a:gd name="T28" fmla="*/ 0 w 448"/>
                <a:gd name="T29" fmla="*/ 0 h 440"/>
                <a:gd name="T30" fmla="*/ 0 w 448"/>
                <a:gd name="T31" fmla="*/ 0 h 440"/>
                <a:gd name="T32" fmla="*/ 0 w 448"/>
                <a:gd name="T33" fmla="*/ 0 h 440"/>
                <a:gd name="T34" fmla="*/ 0 w 448"/>
                <a:gd name="T35" fmla="*/ 0 h 440"/>
                <a:gd name="T36" fmla="*/ 0 w 448"/>
                <a:gd name="T37" fmla="*/ 0 h 440"/>
                <a:gd name="T38" fmla="*/ 0 w 448"/>
                <a:gd name="T39" fmla="*/ 0 h 440"/>
                <a:gd name="T40" fmla="*/ 0 w 448"/>
                <a:gd name="T41" fmla="*/ 0 h 440"/>
                <a:gd name="T42" fmla="*/ 0 w 448"/>
                <a:gd name="T43" fmla="*/ 0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5" name="Freeform 74"/>
            <p:cNvSpPr>
              <a:spLocks/>
            </p:cNvSpPr>
            <p:nvPr/>
          </p:nvSpPr>
          <p:spPr bwMode="auto">
            <a:xfrm>
              <a:off x="435" y="858"/>
              <a:ext cx="9" cy="8"/>
            </a:xfrm>
            <a:custGeom>
              <a:avLst/>
              <a:gdLst>
                <a:gd name="T0" fmla="*/ 0 w 69"/>
                <a:gd name="T1" fmla="*/ 0 h 65"/>
                <a:gd name="T2" fmla="*/ 0 w 69"/>
                <a:gd name="T3" fmla="*/ 0 h 65"/>
                <a:gd name="T4" fmla="*/ 0 w 69"/>
                <a:gd name="T5" fmla="*/ 0 h 65"/>
                <a:gd name="T6" fmla="*/ 0 w 69"/>
                <a:gd name="T7" fmla="*/ 0 h 65"/>
                <a:gd name="T8" fmla="*/ 0 w 69"/>
                <a:gd name="T9" fmla="*/ 0 h 65"/>
                <a:gd name="T10" fmla="*/ 0 w 69"/>
                <a:gd name="T11" fmla="*/ 0 h 65"/>
                <a:gd name="T12" fmla="*/ 0 w 69"/>
                <a:gd name="T13" fmla="*/ 0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6" name="Freeform 75"/>
            <p:cNvSpPr>
              <a:spLocks/>
            </p:cNvSpPr>
            <p:nvPr/>
          </p:nvSpPr>
          <p:spPr bwMode="auto">
            <a:xfrm>
              <a:off x="433" y="878"/>
              <a:ext cx="73" cy="50"/>
            </a:xfrm>
            <a:custGeom>
              <a:avLst/>
              <a:gdLst>
                <a:gd name="T0" fmla="*/ 0 w 589"/>
                <a:gd name="T1" fmla="*/ 0 h 404"/>
                <a:gd name="T2" fmla="*/ 0 w 589"/>
                <a:gd name="T3" fmla="*/ 0 h 404"/>
                <a:gd name="T4" fmla="*/ 0 w 589"/>
                <a:gd name="T5" fmla="*/ 0 h 404"/>
                <a:gd name="T6" fmla="*/ 0 w 589"/>
                <a:gd name="T7" fmla="*/ 0 h 404"/>
                <a:gd name="T8" fmla="*/ 0 w 589"/>
                <a:gd name="T9" fmla="*/ 0 h 404"/>
                <a:gd name="T10" fmla="*/ 0 w 589"/>
                <a:gd name="T11" fmla="*/ 0 h 404"/>
                <a:gd name="T12" fmla="*/ 0 w 589"/>
                <a:gd name="T13" fmla="*/ 0 h 404"/>
                <a:gd name="T14" fmla="*/ 0 w 589"/>
                <a:gd name="T15" fmla="*/ 0 h 404"/>
                <a:gd name="T16" fmla="*/ 0 w 589"/>
                <a:gd name="T17" fmla="*/ 0 h 404"/>
                <a:gd name="T18" fmla="*/ 0 w 589"/>
                <a:gd name="T19" fmla="*/ 0 h 404"/>
                <a:gd name="T20" fmla="*/ 0 w 589"/>
                <a:gd name="T21" fmla="*/ 0 h 404"/>
                <a:gd name="T22" fmla="*/ 0 w 589"/>
                <a:gd name="T23" fmla="*/ 0 h 404"/>
                <a:gd name="T24" fmla="*/ 0 w 589"/>
                <a:gd name="T25" fmla="*/ 0 h 404"/>
                <a:gd name="T26" fmla="*/ 0 w 589"/>
                <a:gd name="T27" fmla="*/ 0 h 404"/>
                <a:gd name="T28" fmla="*/ 0 w 589"/>
                <a:gd name="T29" fmla="*/ 0 h 404"/>
                <a:gd name="T30" fmla="*/ 0 w 589"/>
                <a:gd name="T31" fmla="*/ 0 h 404"/>
                <a:gd name="T32" fmla="*/ 0 w 589"/>
                <a:gd name="T33" fmla="*/ 0 h 404"/>
                <a:gd name="T34" fmla="*/ 0 w 589"/>
                <a:gd name="T35" fmla="*/ 0 h 404"/>
                <a:gd name="T36" fmla="*/ 0 w 589"/>
                <a:gd name="T37" fmla="*/ 0 h 404"/>
                <a:gd name="T38" fmla="*/ 0 w 589"/>
                <a:gd name="T39" fmla="*/ 0 h 404"/>
                <a:gd name="T40" fmla="*/ 0 w 589"/>
                <a:gd name="T41" fmla="*/ 0 h 404"/>
                <a:gd name="T42" fmla="*/ 0 w 589"/>
                <a:gd name="T43" fmla="*/ 0 h 404"/>
                <a:gd name="T44" fmla="*/ 0 w 589"/>
                <a:gd name="T45" fmla="*/ 0 h 404"/>
                <a:gd name="T46" fmla="*/ 0 w 589"/>
                <a:gd name="T47" fmla="*/ 0 h 404"/>
                <a:gd name="T48" fmla="*/ 0 w 589"/>
                <a:gd name="T49" fmla="*/ 0 h 404"/>
                <a:gd name="T50" fmla="*/ 0 w 589"/>
                <a:gd name="T51" fmla="*/ 0 h 404"/>
                <a:gd name="T52" fmla="*/ 0 w 589"/>
                <a:gd name="T53" fmla="*/ 0 h 404"/>
                <a:gd name="T54" fmla="*/ 0 w 589"/>
                <a:gd name="T55" fmla="*/ 0 h 404"/>
                <a:gd name="T56" fmla="*/ 0 w 589"/>
                <a:gd name="T57" fmla="*/ 0 h 404"/>
                <a:gd name="T58" fmla="*/ 0 w 589"/>
                <a:gd name="T59" fmla="*/ 0 h 404"/>
                <a:gd name="T60" fmla="*/ 0 w 589"/>
                <a:gd name="T61" fmla="*/ 0 h 404"/>
                <a:gd name="T62" fmla="*/ 0 w 589"/>
                <a:gd name="T63" fmla="*/ 0 h 404"/>
                <a:gd name="T64" fmla="*/ 0 w 589"/>
                <a:gd name="T65" fmla="*/ 0 h 404"/>
                <a:gd name="T66" fmla="*/ 0 w 589"/>
                <a:gd name="T67" fmla="*/ 0 h 404"/>
                <a:gd name="T68" fmla="*/ 0 w 589"/>
                <a:gd name="T69" fmla="*/ 0 h 404"/>
                <a:gd name="T70" fmla="*/ 0 w 589"/>
                <a:gd name="T71" fmla="*/ 0 h 404"/>
                <a:gd name="T72" fmla="*/ 0 w 589"/>
                <a:gd name="T73" fmla="*/ 0 h 404"/>
                <a:gd name="T74" fmla="*/ 0 w 589"/>
                <a:gd name="T75" fmla="*/ 0 h 404"/>
                <a:gd name="T76" fmla="*/ 0 w 589"/>
                <a:gd name="T77" fmla="*/ 0 h 404"/>
                <a:gd name="T78" fmla="*/ 0 w 589"/>
                <a:gd name="T79" fmla="*/ 0 h 404"/>
                <a:gd name="T80" fmla="*/ 0 w 589"/>
                <a:gd name="T81" fmla="*/ 0 h 404"/>
                <a:gd name="T82" fmla="*/ 0 w 589"/>
                <a:gd name="T83" fmla="*/ 0 h 404"/>
                <a:gd name="T84" fmla="*/ 0 w 589"/>
                <a:gd name="T85" fmla="*/ 0 h 404"/>
                <a:gd name="T86" fmla="*/ 0 w 589"/>
                <a:gd name="T87" fmla="*/ 0 h 404"/>
                <a:gd name="T88" fmla="*/ 0 w 589"/>
                <a:gd name="T89" fmla="*/ 0 h 404"/>
                <a:gd name="T90" fmla="*/ 0 w 589"/>
                <a:gd name="T91" fmla="*/ 0 h 404"/>
                <a:gd name="T92" fmla="*/ 0 w 589"/>
                <a:gd name="T93" fmla="*/ 0 h 404"/>
                <a:gd name="T94" fmla="*/ 0 w 589"/>
                <a:gd name="T95" fmla="*/ 0 h 404"/>
                <a:gd name="T96" fmla="*/ 0 w 589"/>
                <a:gd name="T97" fmla="*/ 0 h 404"/>
                <a:gd name="T98" fmla="*/ 0 w 589"/>
                <a:gd name="T99" fmla="*/ 0 h 404"/>
                <a:gd name="T100" fmla="*/ 0 w 589"/>
                <a:gd name="T101" fmla="*/ 0 h 404"/>
                <a:gd name="T102" fmla="*/ 0 w 589"/>
                <a:gd name="T103" fmla="*/ 0 h 404"/>
                <a:gd name="T104" fmla="*/ 0 w 589"/>
                <a:gd name="T105" fmla="*/ 0 h 404"/>
                <a:gd name="T106" fmla="*/ 0 w 589"/>
                <a:gd name="T107" fmla="*/ 0 h 404"/>
                <a:gd name="T108" fmla="*/ 0 w 589"/>
                <a:gd name="T109" fmla="*/ 0 h 404"/>
                <a:gd name="T110" fmla="*/ 0 w 589"/>
                <a:gd name="T111" fmla="*/ 0 h 404"/>
                <a:gd name="T112" fmla="*/ 0 w 589"/>
                <a:gd name="T113" fmla="*/ 0 h 404"/>
                <a:gd name="T114" fmla="*/ 0 w 589"/>
                <a:gd name="T115" fmla="*/ 0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7" name="Freeform 76"/>
            <p:cNvSpPr>
              <a:spLocks/>
            </p:cNvSpPr>
            <p:nvPr/>
          </p:nvSpPr>
          <p:spPr bwMode="auto">
            <a:xfrm>
              <a:off x="451" y="926"/>
              <a:ext cx="29" cy="13"/>
            </a:xfrm>
            <a:custGeom>
              <a:avLst/>
              <a:gdLst>
                <a:gd name="T0" fmla="*/ 0 w 238"/>
                <a:gd name="T1" fmla="*/ 0 h 109"/>
                <a:gd name="T2" fmla="*/ 0 w 238"/>
                <a:gd name="T3" fmla="*/ 0 h 109"/>
                <a:gd name="T4" fmla="*/ 0 w 238"/>
                <a:gd name="T5" fmla="*/ 0 h 109"/>
                <a:gd name="T6" fmla="*/ 0 w 238"/>
                <a:gd name="T7" fmla="*/ 0 h 109"/>
                <a:gd name="T8" fmla="*/ 0 w 238"/>
                <a:gd name="T9" fmla="*/ 0 h 109"/>
                <a:gd name="T10" fmla="*/ 0 w 238"/>
                <a:gd name="T11" fmla="*/ 0 h 109"/>
                <a:gd name="T12" fmla="*/ 0 w 238"/>
                <a:gd name="T13" fmla="*/ 0 h 109"/>
                <a:gd name="T14" fmla="*/ 0 w 238"/>
                <a:gd name="T15" fmla="*/ 0 h 109"/>
                <a:gd name="T16" fmla="*/ 0 w 238"/>
                <a:gd name="T17" fmla="*/ 0 h 109"/>
                <a:gd name="T18" fmla="*/ 0 w 238"/>
                <a:gd name="T19" fmla="*/ 0 h 109"/>
                <a:gd name="T20" fmla="*/ 0 w 238"/>
                <a:gd name="T21" fmla="*/ 0 h 109"/>
                <a:gd name="T22" fmla="*/ 0 w 238"/>
                <a:gd name="T23" fmla="*/ 0 h 109"/>
                <a:gd name="T24" fmla="*/ 0 w 238"/>
                <a:gd name="T25" fmla="*/ 0 h 109"/>
                <a:gd name="T26" fmla="*/ 0 w 238"/>
                <a:gd name="T27" fmla="*/ 0 h 109"/>
                <a:gd name="T28" fmla="*/ 0 w 238"/>
                <a:gd name="T29" fmla="*/ 0 h 109"/>
                <a:gd name="T30" fmla="*/ 0 w 238"/>
                <a:gd name="T31" fmla="*/ 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8" name="Freeform 77"/>
            <p:cNvSpPr>
              <a:spLocks/>
            </p:cNvSpPr>
            <p:nvPr/>
          </p:nvSpPr>
          <p:spPr bwMode="auto">
            <a:xfrm>
              <a:off x="453" y="909"/>
              <a:ext cx="63" cy="51"/>
            </a:xfrm>
            <a:custGeom>
              <a:avLst/>
              <a:gdLst>
                <a:gd name="T0" fmla="*/ 0 w 500"/>
                <a:gd name="T1" fmla="*/ 0 h 404"/>
                <a:gd name="T2" fmla="*/ 0 w 500"/>
                <a:gd name="T3" fmla="*/ 0 h 404"/>
                <a:gd name="T4" fmla="*/ 0 w 500"/>
                <a:gd name="T5" fmla="*/ 0 h 404"/>
                <a:gd name="T6" fmla="*/ 0 w 500"/>
                <a:gd name="T7" fmla="*/ 0 h 404"/>
                <a:gd name="T8" fmla="*/ 0 w 500"/>
                <a:gd name="T9" fmla="*/ 0 h 404"/>
                <a:gd name="T10" fmla="*/ 0 w 500"/>
                <a:gd name="T11" fmla="*/ 0 h 404"/>
                <a:gd name="T12" fmla="*/ 0 w 500"/>
                <a:gd name="T13" fmla="*/ 0 h 404"/>
                <a:gd name="T14" fmla="*/ 0 w 500"/>
                <a:gd name="T15" fmla="*/ 0 h 404"/>
                <a:gd name="T16" fmla="*/ 0 w 500"/>
                <a:gd name="T17" fmla="*/ 0 h 404"/>
                <a:gd name="T18" fmla="*/ 0 w 500"/>
                <a:gd name="T19" fmla="*/ 0 h 404"/>
                <a:gd name="T20" fmla="*/ 0 w 500"/>
                <a:gd name="T21" fmla="*/ 0 h 404"/>
                <a:gd name="T22" fmla="*/ 0 w 500"/>
                <a:gd name="T23" fmla="*/ 0 h 404"/>
                <a:gd name="T24" fmla="*/ 0 w 500"/>
                <a:gd name="T25" fmla="*/ 0 h 404"/>
                <a:gd name="T26" fmla="*/ 0 w 500"/>
                <a:gd name="T27" fmla="*/ 0 h 404"/>
                <a:gd name="T28" fmla="*/ 0 w 500"/>
                <a:gd name="T29" fmla="*/ 0 h 404"/>
                <a:gd name="T30" fmla="*/ 0 w 500"/>
                <a:gd name="T31" fmla="*/ 0 h 404"/>
                <a:gd name="T32" fmla="*/ 0 w 500"/>
                <a:gd name="T33" fmla="*/ 0 h 404"/>
                <a:gd name="T34" fmla="*/ 0 w 500"/>
                <a:gd name="T35" fmla="*/ 0 h 404"/>
                <a:gd name="T36" fmla="*/ 0 w 500"/>
                <a:gd name="T37" fmla="*/ 0 h 404"/>
                <a:gd name="T38" fmla="*/ 0 w 500"/>
                <a:gd name="T39" fmla="*/ 0 h 404"/>
                <a:gd name="T40" fmla="*/ 0 w 500"/>
                <a:gd name="T41" fmla="*/ 0 h 404"/>
                <a:gd name="T42" fmla="*/ 0 w 500"/>
                <a:gd name="T43" fmla="*/ 0 h 404"/>
                <a:gd name="T44" fmla="*/ 0 w 500"/>
                <a:gd name="T45" fmla="*/ 0 h 404"/>
                <a:gd name="T46" fmla="*/ 0 w 500"/>
                <a:gd name="T47" fmla="*/ 0 h 404"/>
                <a:gd name="T48" fmla="*/ 0 w 500"/>
                <a:gd name="T49" fmla="*/ 0 h 404"/>
                <a:gd name="T50" fmla="*/ 0 w 500"/>
                <a:gd name="T51" fmla="*/ 0 h 404"/>
                <a:gd name="T52" fmla="*/ 0 w 500"/>
                <a:gd name="T53" fmla="*/ 0 h 404"/>
                <a:gd name="T54" fmla="*/ 0 w 500"/>
                <a:gd name="T55" fmla="*/ 0 h 404"/>
                <a:gd name="T56" fmla="*/ 0 w 500"/>
                <a:gd name="T57" fmla="*/ 0 h 404"/>
                <a:gd name="T58" fmla="*/ 0 w 500"/>
                <a:gd name="T59" fmla="*/ 0 h 404"/>
                <a:gd name="T60" fmla="*/ 0 w 500"/>
                <a:gd name="T61" fmla="*/ 0 h 404"/>
                <a:gd name="T62" fmla="*/ 0 w 500"/>
                <a:gd name="T63" fmla="*/ 0 h 404"/>
                <a:gd name="T64" fmla="*/ 0 w 500"/>
                <a:gd name="T65" fmla="*/ 0 h 404"/>
                <a:gd name="T66" fmla="*/ 0 w 500"/>
                <a:gd name="T67" fmla="*/ 0 h 404"/>
                <a:gd name="T68" fmla="*/ 0 w 500"/>
                <a:gd name="T69" fmla="*/ 0 h 404"/>
                <a:gd name="T70" fmla="*/ 0 w 500"/>
                <a:gd name="T71" fmla="*/ 0 h 404"/>
                <a:gd name="T72" fmla="*/ 0 w 500"/>
                <a:gd name="T73" fmla="*/ 0 h 404"/>
                <a:gd name="T74" fmla="*/ 0 w 500"/>
                <a:gd name="T75" fmla="*/ 0 h 404"/>
                <a:gd name="T76" fmla="*/ 0 w 500"/>
                <a:gd name="T77" fmla="*/ 0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9" name="Freeform 78"/>
            <p:cNvSpPr>
              <a:spLocks/>
            </p:cNvSpPr>
            <p:nvPr/>
          </p:nvSpPr>
          <p:spPr bwMode="auto">
            <a:xfrm>
              <a:off x="479" y="945"/>
              <a:ext cx="16" cy="28"/>
            </a:xfrm>
            <a:custGeom>
              <a:avLst/>
              <a:gdLst>
                <a:gd name="T0" fmla="*/ 0 w 128"/>
                <a:gd name="T1" fmla="*/ 0 h 224"/>
                <a:gd name="T2" fmla="*/ 0 w 128"/>
                <a:gd name="T3" fmla="*/ 0 h 224"/>
                <a:gd name="T4" fmla="*/ 0 w 128"/>
                <a:gd name="T5" fmla="*/ 0 h 224"/>
                <a:gd name="T6" fmla="*/ 0 w 128"/>
                <a:gd name="T7" fmla="*/ 0 h 224"/>
                <a:gd name="T8" fmla="*/ 0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0" name="Freeform 79"/>
            <p:cNvSpPr>
              <a:spLocks/>
            </p:cNvSpPr>
            <p:nvPr/>
          </p:nvSpPr>
          <p:spPr bwMode="auto">
            <a:xfrm>
              <a:off x="501" y="902"/>
              <a:ext cx="28" cy="32"/>
            </a:xfrm>
            <a:custGeom>
              <a:avLst/>
              <a:gdLst>
                <a:gd name="T0" fmla="*/ 0 w 223"/>
                <a:gd name="T1" fmla="*/ 0 h 253"/>
                <a:gd name="T2" fmla="*/ 0 w 223"/>
                <a:gd name="T3" fmla="*/ 0 h 253"/>
                <a:gd name="T4" fmla="*/ 0 w 223"/>
                <a:gd name="T5" fmla="*/ 0 h 253"/>
                <a:gd name="T6" fmla="*/ 0 w 223"/>
                <a:gd name="T7" fmla="*/ 0 h 253"/>
                <a:gd name="T8" fmla="*/ 0 w 223"/>
                <a:gd name="T9" fmla="*/ 0 h 253"/>
                <a:gd name="T10" fmla="*/ 0 w 223"/>
                <a:gd name="T11" fmla="*/ 0 h 253"/>
                <a:gd name="T12" fmla="*/ 0 w 223"/>
                <a:gd name="T13" fmla="*/ 0 h 253"/>
                <a:gd name="T14" fmla="*/ 0 w 223"/>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1" name="Freeform 80"/>
            <p:cNvSpPr>
              <a:spLocks/>
            </p:cNvSpPr>
            <p:nvPr/>
          </p:nvSpPr>
          <p:spPr bwMode="auto">
            <a:xfrm>
              <a:off x="631" y="1028"/>
              <a:ext cx="7" cy="12"/>
            </a:xfrm>
            <a:custGeom>
              <a:avLst/>
              <a:gdLst>
                <a:gd name="T0" fmla="*/ 0 w 63"/>
                <a:gd name="T1" fmla="*/ 0 h 93"/>
                <a:gd name="T2" fmla="*/ 0 w 63"/>
                <a:gd name="T3" fmla="*/ 0 h 93"/>
                <a:gd name="T4" fmla="*/ 0 w 63"/>
                <a:gd name="T5" fmla="*/ 0 h 93"/>
                <a:gd name="T6" fmla="*/ 0 w 63"/>
                <a:gd name="T7" fmla="*/ 0 h 93"/>
                <a:gd name="T8" fmla="*/ 0 w 63"/>
                <a:gd name="T9" fmla="*/ 0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2" name="Freeform 81"/>
            <p:cNvSpPr>
              <a:spLocks noEditPoints="1"/>
            </p:cNvSpPr>
            <p:nvPr/>
          </p:nvSpPr>
          <p:spPr bwMode="auto">
            <a:xfrm>
              <a:off x="557" y="1011"/>
              <a:ext cx="93" cy="92"/>
            </a:xfrm>
            <a:custGeom>
              <a:avLst/>
              <a:gdLst>
                <a:gd name="T0" fmla="*/ 0 w 744"/>
                <a:gd name="T1" fmla="*/ 0 h 736"/>
                <a:gd name="T2" fmla="*/ 0 w 744"/>
                <a:gd name="T3" fmla="*/ 0 h 736"/>
                <a:gd name="T4" fmla="*/ 0 w 744"/>
                <a:gd name="T5" fmla="*/ 0 h 736"/>
                <a:gd name="T6" fmla="*/ 0 w 744"/>
                <a:gd name="T7" fmla="*/ 0 h 736"/>
                <a:gd name="T8" fmla="*/ 0 w 744"/>
                <a:gd name="T9" fmla="*/ 0 h 736"/>
                <a:gd name="T10" fmla="*/ 0 w 744"/>
                <a:gd name="T11" fmla="*/ 0 h 736"/>
                <a:gd name="T12" fmla="*/ 0 w 744"/>
                <a:gd name="T13" fmla="*/ 0 h 736"/>
                <a:gd name="T14" fmla="*/ 0 w 744"/>
                <a:gd name="T15" fmla="*/ 0 h 736"/>
                <a:gd name="T16" fmla="*/ 0 w 744"/>
                <a:gd name="T17" fmla="*/ 0 h 736"/>
                <a:gd name="T18" fmla="*/ 0 w 744"/>
                <a:gd name="T19" fmla="*/ 0 h 736"/>
                <a:gd name="T20" fmla="*/ 0 w 744"/>
                <a:gd name="T21" fmla="*/ 0 h 736"/>
                <a:gd name="T22" fmla="*/ 0 w 744"/>
                <a:gd name="T23" fmla="*/ 0 h 736"/>
                <a:gd name="T24" fmla="*/ 0 w 744"/>
                <a:gd name="T25" fmla="*/ 0 h 736"/>
                <a:gd name="T26" fmla="*/ 0 w 744"/>
                <a:gd name="T27" fmla="*/ 0 h 736"/>
                <a:gd name="T28" fmla="*/ 0 w 744"/>
                <a:gd name="T29" fmla="*/ 0 h 736"/>
                <a:gd name="T30" fmla="*/ 0 w 744"/>
                <a:gd name="T31" fmla="*/ 0 h 736"/>
                <a:gd name="T32" fmla="*/ 0 w 744"/>
                <a:gd name="T33" fmla="*/ 0 h 736"/>
                <a:gd name="T34" fmla="*/ 0 w 744"/>
                <a:gd name="T35" fmla="*/ 0 h 736"/>
                <a:gd name="T36" fmla="*/ 0 w 744"/>
                <a:gd name="T37" fmla="*/ 0 h 736"/>
                <a:gd name="T38" fmla="*/ 0 w 744"/>
                <a:gd name="T39" fmla="*/ 0 h 736"/>
                <a:gd name="T40" fmla="*/ 0 w 744"/>
                <a:gd name="T41" fmla="*/ 0 h 736"/>
                <a:gd name="T42" fmla="*/ 0 w 744"/>
                <a:gd name="T43" fmla="*/ 0 h 736"/>
                <a:gd name="T44" fmla="*/ 0 w 744"/>
                <a:gd name="T45" fmla="*/ 0 h 736"/>
                <a:gd name="T46" fmla="*/ 0 w 744"/>
                <a:gd name="T47" fmla="*/ 0 h 736"/>
                <a:gd name="T48" fmla="*/ 0 w 744"/>
                <a:gd name="T49" fmla="*/ 0 h 736"/>
                <a:gd name="T50" fmla="*/ 0 w 744"/>
                <a:gd name="T51" fmla="*/ 0 h 736"/>
                <a:gd name="T52" fmla="*/ 0 w 744"/>
                <a:gd name="T53" fmla="*/ 0 h 736"/>
                <a:gd name="T54" fmla="*/ 0 w 744"/>
                <a:gd name="T55" fmla="*/ 0 h 736"/>
                <a:gd name="T56" fmla="*/ 0 w 744"/>
                <a:gd name="T57" fmla="*/ 0 h 736"/>
                <a:gd name="T58" fmla="*/ 0 w 744"/>
                <a:gd name="T59" fmla="*/ 0 h 736"/>
                <a:gd name="T60" fmla="*/ 0 w 744"/>
                <a:gd name="T61" fmla="*/ 0 h 736"/>
                <a:gd name="T62" fmla="*/ 0 w 744"/>
                <a:gd name="T63" fmla="*/ 0 h 736"/>
                <a:gd name="T64" fmla="*/ 0 w 744"/>
                <a:gd name="T65" fmla="*/ 0 h 736"/>
                <a:gd name="T66" fmla="*/ 0 w 744"/>
                <a:gd name="T67" fmla="*/ 0 h 736"/>
                <a:gd name="T68" fmla="*/ 0 w 744"/>
                <a:gd name="T69" fmla="*/ 0 h 736"/>
                <a:gd name="T70" fmla="*/ 0 w 744"/>
                <a:gd name="T71" fmla="*/ 0 h 736"/>
                <a:gd name="T72" fmla="*/ 0 w 744"/>
                <a:gd name="T73" fmla="*/ 0 h 736"/>
                <a:gd name="T74" fmla="*/ 0 w 744"/>
                <a:gd name="T75" fmla="*/ 0 h 736"/>
                <a:gd name="T76" fmla="*/ 0 w 744"/>
                <a:gd name="T77" fmla="*/ 0 h 736"/>
                <a:gd name="T78" fmla="*/ 0 w 744"/>
                <a:gd name="T79" fmla="*/ 0 h 736"/>
                <a:gd name="T80" fmla="*/ 0 w 744"/>
                <a:gd name="T81" fmla="*/ 0 h 736"/>
                <a:gd name="T82" fmla="*/ 0 w 744"/>
                <a:gd name="T83" fmla="*/ 0 h 736"/>
                <a:gd name="T84" fmla="*/ 0 w 744"/>
                <a:gd name="T85" fmla="*/ 0 h 736"/>
                <a:gd name="T86" fmla="*/ 0 w 744"/>
                <a:gd name="T87" fmla="*/ 0 h 736"/>
                <a:gd name="T88" fmla="*/ 0 w 744"/>
                <a:gd name="T89" fmla="*/ 0 h 736"/>
                <a:gd name="T90" fmla="*/ 0 w 744"/>
                <a:gd name="T91" fmla="*/ 0 h 736"/>
                <a:gd name="T92" fmla="*/ 0 w 744"/>
                <a:gd name="T93" fmla="*/ 0 h 736"/>
                <a:gd name="T94" fmla="*/ 0 w 744"/>
                <a:gd name="T95" fmla="*/ 0 h 736"/>
                <a:gd name="T96" fmla="*/ 0 w 744"/>
                <a:gd name="T97" fmla="*/ 0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82"/>
            <p:cNvSpPr>
              <a:spLocks/>
            </p:cNvSpPr>
            <p:nvPr/>
          </p:nvSpPr>
          <p:spPr bwMode="auto">
            <a:xfrm>
              <a:off x="594" y="1028"/>
              <a:ext cx="8" cy="10"/>
            </a:xfrm>
            <a:custGeom>
              <a:avLst/>
              <a:gdLst>
                <a:gd name="T0" fmla="*/ 0 w 68"/>
                <a:gd name="T1" fmla="*/ 0 h 82"/>
                <a:gd name="T2" fmla="*/ 0 w 68"/>
                <a:gd name="T3" fmla="*/ 0 h 82"/>
                <a:gd name="T4" fmla="*/ 0 w 68"/>
                <a:gd name="T5" fmla="*/ 0 h 82"/>
                <a:gd name="T6" fmla="*/ 0 w 68"/>
                <a:gd name="T7" fmla="*/ 0 h 82"/>
                <a:gd name="T8" fmla="*/ 0 w 68"/>
                <a:gd name="T9" fmla="*/ 0 h 82"/>
                <a:gd name="T10" fmla="*/ 0 w 68"/>
                <a:gd name="T11" fmla="*/ 0 h 82"/>
                <a:gd name="T12" fmla="*/ 0 w 68"/>
                <a:gd name="T13" fmla="*/ 0 h 82"/>
                <a:gd name="T14" fmla="*/ 0 w 68"/>
                <a:gd name="T15" fmla="*/ 0 h 82"/>
                <a:gd name="T16" fmla="*/ 0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4" name="Freeform 83"/>
            <p:cNvSpPr>
              <a:spLocks/>
            </p:cNvSpPr>
            <p:nvPr/>
          </p:nvSpPr>
          <p:spPr bwMode="auto">
            <a:xfrm>
              <a:off x="579" y="1049"/>
              <a:ext cx="10" cy="12"/>
            </a:xfrm>
            <a:custGeom>
              <a:avLst/>
              <a:gdLst>
                <a:gd name="T0" fmla="*/ 0 w 78"/>
                <a:gd name="T1" fmla="*/ 0 h 92"/>
                <a:gd name="T2" fmla="*/ 0 w 78"/>
                <a:gd name="T3" fmla="*/ 0 h 92"/>
                <a:gd name="T4" fmla="*/ 0 w 78"/>
                <a:gd name="T5" fmla="*/ 0 h 92"/>
                <a:gd name="T6" fmla="*/ 0 w 78"/>
                <a:gd name="T7" fmla="*/ 0 h 92"/>
                <a:gd name="T8" fmla="*/ 0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5" name="Freeform 84"/>
            <p:cNvSpPr>
              <a:spLocks/>
            </p:cNvSpPr>
            <p:nvPr/>
          </p:nvSpPr>
          <p:spPr bwMode="auto">
            <a:xfrm>
              <a:off x="652" y="1059"/>
              <a:ext cx="42" cy="53"/>
            </a:xfrm>
            <a:custGeom>
              <a:avLst/>
              <a:gdLst>
                <a:gd name="T0" fmla="*/ 0 w 343"/>
                <a:gd name="T1" fmla="*/ 0 h 421"/>
                <a:gd name="T2" fmla="*/ 0 w 343"/>
                <a:gd name="T3" fmla="*/ 0 h 421"/>
                <a:gd name="T4" fmla="*/ 0 w 343"/>
                <a:gd name="T5" fmla="*/ 0 h 421"/>
                <a:gd name="T6" fmla="*/ 0 w 343"/>
                <a:gd name="T7" fmla="*/ 0 h 421"/>
                <a:gd name="T8" fmla="*/ 0 w 343"/>
                <a:gd name="T9" fmla="*/ 0 h 421"/>
                <a:gd name="T10" fmla="*/ 0 w 343"/>
                <a:gd name="T11" fmla="*/ 0 h 421"/>
                <a:gd name="T12" fmla="*/ 0 w 343"/>
                <a:gd name="T13" fmla="*/ 0 h 421"/>
                <a:gd name="T14" fmla="*/ 0 w 343"/>
                <a:gd name="T15" fmla="*/ 0 h 421"/>
                <a:gd name="T16" fmla="*/ 0 w 343"/>
                <a:gd name="T17" fmla="*/ 0 h 421"/>
                <a:gd name="T18" fmla="*/ 0 w 343"/>
                <a:gd name="T19" fmla="*/ 0 h 421"/>
                <a:gd name="T20" fmla="*/ 0 w 343"/>
                <a:gd name="T21" fmla="*/ 0 h 421"/>
                <a:gd name="T22" fmla="*/ 0 w 343"/>
                <a:gd name="T23" fmla="*/ 0 h 421"/>
                <a:gd name="T24" fmla="*/ 0 w 343"/>
                <a:gd name="T25" fmla="*/ 0 h 421"/>
                <a:gd name="T26" fmla="*/ 0 w 343"/>
                <a:gd name="T27" fmla="*/ 0 h 421"/>
                <a:gd name="T28" fmla="*/ 0 w 343"/>
                <a:gd name="T29" fmla="*/ 0 h 421"/>
                <a:gd name="T30" fmla="*/ 0 w 343"/>
                <a:gd name="T31" fmla="*/ 0 h 421"/>
                <a:gd name="T32" fmla="*/ 0 w 343"/>
                <a:gd name="T33" fmla="*/ 0 h 421"/>
                <a:gd name="T34" fmla="*/ 0 w 343"/>
                <a:gd name="T35" fmla="*/ 0 h 421"/>
                <a:gd name="T36" fmla="*/ 0 w 343"/>
                <a:gd name="T37" fmla="*/ 0 h 421"/>
                <a:gd name="T38" fmla="*/ 0 w 343"/>
                <a:gd name="T39" fmla="*/ 0 h 421"/>
                <a:gd name="T40" fmla="*/ 0 w 343"/>
                <a:gd name="T41" fmla="*/ 0 h 421"/>
                <a:gd name="T42" fmla="*/ 0 w 343"/>
                <a:gd name="T43" fmla="*/ 0 h 421"/>
                <a:gd name="T44" fmla="*/ 0 w 343"/>
                <a:gd name="T45" fmla="*/ 0 h 421"/>
                <a:gd name="T46" fmla="*/ 0 w 343"/>
                <a:gd name="T47" fmla="*/ 0 h 421"/>
                <a:gd name="T48" fmla="*/ 0 w 343"/>
                <a:gd name="T49" fmla="*/ 0 h 421"/>
                <a:gd name="T50" fmla="*/ 0 w 343"/>
                <a:gd name="T51" fmla="*/ 0 h 421"/>
                <a:gd name="T52" fmla="*/ 0 w 343"/>
                <a:gd name="T53" fmla="*/ 0 h 421"/>
                <a:gd name="T54" fmla="*/ 0 w 343"/>
                <a:gd name="T55" fmla="*/ 0 h 421"/>
                <a:gd name="T56" fmla="*/ 0 w 343"/>
                <a:gd name="T57" fmla="*/ 0 h 421"/>
                <a:gd name="T58" fmla="*/ 0 w 343"/>
                <a:gd name="T59" fmla="*/ 0 h 421"/>
                <a:gd name="T60" fmla="*/ 0 w 343"/>
                <a:gd name="T61" fmla="*/ 0 h 421"/>
                <a:gd name="T62" fmla="*/ 0 w 343"/>
                <a:gd name="T63" fmla="*/ 0 h 421"/>
                <a:gd name="T64" fmla="*/ 0 w 343"/>
                <a:gd name="T65" fmla="*/ 0 h 421"/>
                <a:gd name="T66" fmla="*/ 0 w 343"/>
                <a:gd name="T67" fmla="*/ 0 h 421"/>
                <a:gd name="T68" fmla="*/ 0 w 343"/>
                <a:gd name="T69" fmla="*/ 0 h 421"/>
                <a:gd name="T70" fmla="*/ 0 w 343"/>
                <a:gd name="T71" fmla="*/ 0 h 421"/>
                <a:gd name="T72" fmla="*/ 0 w 343"/>
                <a:gd name="T73" fmla="*/ 0 h 421"/>
                <a:gd name="T74" fmla="*/ 0 w 343"/>
                <a:gd name="T75" fmla="*/ 0 h 421"/>
                <a:gd name="T76" fmla="*/ 0 w 343"/>
                <a:gd name="T77" fmla="*/ 0 h 421"/>
                <a:gd name="T78" fmla="*/ 0 w 343"/>
                <a:gd name="T79" fmla="*/ 0 h 421"/>
                <a:gd name="T80" fmla="*/ 0 w 343"/>
                <a:gd name="T81" fmla="*/ 0 h 421"/>
                <a:gd name="T82" fmla="*/ 0 w 343"/>
                <a:gd name="T83" fmla="*/ 0 h 421"/>
                <a:gd name="T84" fmla="*/ 0 w 343"/>
                <a:gd name="T85" fmla="*/ 0 h 421"/>
                <a:gd name="T86" fmla="*/ 0 w 343"/>
                <a:gd name="T87" fmla="*/ 0 h 421"/>
                <a:gd name="T88" fmla="*/ 0 w 343"/>
                <a:gd name="T89" fmla="*/ 0 h 421"/>
                <a:gd name="T90" fmla="*/ 0 w 343"/>
                <a:gd name="T91" fmla="*/ 0 h 421"/>
                <a:gd name="T92" fmla="*/ 0 w 343"/>
                <a:gd name="T93" fmla="*/ 0 h 421"/>
                <a:gd name="T94" fmla="*/ 0 w 343"/>
                <a:gd name="T95" fmla="*/ 0 h 421"/>
                <a:gd name="T96" fmla="*/ 0 w 343"/>
                <a:gd name="T97" fmla="*/ 0 h 421"/>
                <a:gd name="T98" fmla="*/ 0 w 343"/>
                <a:gd name="T99" fmla="*/ 0 h 421"/>
                <a:gd name="T100" fmla="*/ 0 w 343"/>
                <a:gd name="T101" fmla="*/ 0 h 421"/>
                <a:gd name="T102" fmla="*/ 0 w 343"/>
                <a:gd name="T103" fmla="*/ 0 h 421"/>
                <a:gd name="T104" fmla="*/ 0 w 343"/>
                <a:gd name="T105" fmla="*/ 0 h 421"/>
                <a:gd name="T106" fmla="*/ 0 w 343"/>
                <a:gd name="T107" fmla="*/ 0 h 421"/>
                <a:gd name="T108" fmla="*/ 0 w 343"/>
                <a:gd name="T109" fmla="*/ 0 h 421"/>
                <a:gd name="T110" fmla="*/ 0 w 343"/>
                <a:gd name="T111" fmla="*/ 0 h 421"/>
                <a:gd name="T112" fmla="*/ 0 w 343"/>
                <a:gd name="T113" fmla="*/ 0 h 421"/>
                <a:gd name="T114" fmla="*/ 0 w 343"/>
                <a:gd name="T115" fmla="*/ 0 h 421"/>
                <a:gd name="T116" fmla="*/ 0 w 343"/>
                <a:gd name="T117" fmla="*/ 0 h 421"/>
                <a:gd name="T118" fmla="*/ 0 w 343"/>
                <a:gd name="T119" fmla="*/ 0 h 421"/>
                <a:gd name="T120" fmla="*/ 0 w 343"/>
                <a:gd name="T121" fmla="*/ 0 h 421"/>
                <a:gd name="T122" fmla="*/ 0 w 343"/>
                <a:gd name="T123" fmla="*/ 0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6" name="Freeform 85"/>
            <p:cNvSpPr>
              <a:spLocks/>
            </p:cNvSpPr>
            <p:nvPr/>
          </p:nvSpPr>
          <p:spPr bwMode="auto">
            <a:xfrm>
              <a:off x="644" y="1110"/>
              <a:ext cx="27" cy="14"/>
            </a:xfrm>
            <a:custGeom>
              <a:avLst/>
              <a:gdLst>
                <a:gd name="T0" fmla="*/ 0 w 218"/>
                <a:gd name="T1" fmla="*/ 0 h 112"/>
                <a:gd name="T2" fmla="*/ 0 w 218"/>
                <a:gd name="T3" fmla="*/ 0 h 112"/>
                <a:gd name="T4" fmla="*/ 0 w 218"/>
                <a:gd name="T5" fmla="*/ 0 h 112"/>
                <a:gd name="T6" fmla="*/ 0 w 218"/>
                <a:gd name="T7" fmla="*/ 0 h 112"/>
                <a:gd name="T8" fmla="*/ 0 w 218"/>
                <a:gd name="T9" fmla="*/ 0 h 112"/>
                <a:gd name="T10" fmla="*/ 0 w 218"/>
                <a:gd name="T11" fmla="*/ 0 h 112"/>
                <a:gd name="T12" fmla="*/ 0 w 218"/>
                <a:gd name="T13" fmla="*/ 0 h 112"/>
                <a:gd name="T14" fmla="*/ 0 w 218"/>
                <a:gd name="T15" fmla="*/ 0 h 112"/>
                <a:gd name="T16" fmla="*/ 0 w 218"/>
                <a:gd name="T17" fmla="*/ 0 h 112"/>
                <a:gd name="T18" fmla="*/ 0 w 218"/>
                <a:gd name="T19" fmla="*/ 0 h 112"/>
                <a:gd name="T20" fmla="*/ 0 w 218"/>
                <a:gd name="T21" fmla="*/ 0 h 112"/>
                <a:gd name="T22" fmla="*/ 0 w 218"/>
                <a:gd name="T23" fmla="*/ 0 h 112"/>
                <a:gd name="T24" fmla="*/ 0 w 218"/>
                <a:gd name="T25" fmla="*/ 0 h 112"/>
                <a:gd name="T26" fmla="*/ 0 w 218"/>
                <a:gd name="T27" fmla="*/ 0 h 112"/>
                <a:gd name="T28" fmla="*/ 0 w 218"/>
                <a:gd name="T29" fmla="*/ 0 h 112"/>
                <a:gd name="T30" fmla="*/ 0 w 218"/>
                <a:gd name="T31" fmla="*/ 0 h 112"/>
                <a:gd name="T32" fmla="*/ 0 w 218"/>
                <a:gd name="T33" fmla="*/ 0 h 112"/>
                <a:gd name="T34" fmla="*/ 0 w 218"/>
                <a:gd name="T35" fmla="*/ 0 h 112"/>
                <a:gd name="T36" fmla="*/ 0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7" name="Freeform 86"/>
            <p:cNvSpPr>
              <a:spLocks noEditPoints="1"/>
            </p:cNvSpPr>
            <p:nvPr/>
          </p:nvSpPr>
          <p:spPr bwMode="auto">
            <a:xfrm>
              <a:off x="663" y="1071"/>
              <a:ext cx="70" cy="81"/>
            </a:xfrm>
            <a:custGeom>
              <a:avLst/>
              <a:gdLst>
                <a:gd name="T0" fmla="*/ 0 w 564"/>
                <a:gd name="T1" fmla="*/ 0 h 648"/>
                <a:gd name="T2" fmla="*/ 0 w 564"/>
                <a:gd name="T3" fmla="*/ 0 h 648"/>
                <a:gd name="T4" fmla="*/ 0 w 564"/>
                <a:gd name="T5" fmla="*/ 0 h 648"/>
                <a:gd name="T6" fmla="*/ 0 w 564"/>
                <a:gd name="T7" fmla="*/ 0 h 648"/>
                <a:gd name="T8" fmla="*/ 0 w 564"/>
                <a:gd name="T9" fmla="*/ 0 h 648"/>
                <a:gd name="T10" fmla="*/ 0 w 564"/>
                <a:gd name="T11" fmla="*/ 0 h 648"/>
                <a:gd name="T12" fmla="*/ 0 w 564"/>
                <a:gd name="T13" fmla="*/ 0 h 648"/>
                <a:gd name="T14" fmla="*/ 0 w 564"/>
                <a:gd name="T15" fmla="*/ 0 h 648"/>
                <a:gd name="T16" fmla="*/ 0 w 564"/>
                <a:gd name="T17" fmla="*/ 0 h 648"/>
                <a:gd name="T18" fmla="*/ 0 w 564"/>
                <a:gd name="T19" fmla="*/ 0 h 648"/>
                <a:gd name="T20" fmla="*/ 0 w 564"/>
                <a:gd name="T21" fmla="*/ 0 h 648"/>
                <a:gd name="T22" fmla="*/ 0 w 564"/>
                <a:gd name="T23" fmla="*/ 0 h 648"/>
                <a:gd name="T24" fmla="*/ 0 w 564"/>
                <a:gd name="T25" fmla="*/ 0 h 648"/>
                <a:gd name="T26" fmla="*/ 0 w 564"/>
                <a:gd name="T27" fmla="*/ 0 h 648"/>
                <a:gd name="T28" fmla="*/ 0 w 564"/>
                <a:gd name="T29" fmla="*/ 0 h 648"/>
                <a:gd name="T30" fmla="*/ 0 w 564"/>
                <a:gd name="T31" fmla="*/ 0 h 648"/>
                <a:gd name="T32" fmla="*/ 0 w 564"/>
                <a:gd name="T33" fmla="*/ 0 h 648"/>
                <a:gd name="T34" fmla="*/ 0 w 564"/>
                <a:gd name="T35" fmla="*/ 0 h 648"/>
                <a:gd name="T36" fmla="*/ 0 w 564"/>
                <a:gd name="T37" fmla="*/ 0 h 648"/>
                <a:gd name="T38" fmla="*/ 0 w 564"/>
                <a:gd name="T39" fmla="*/ 0 h 648"/>
                <a:gd name="T40" fmla="*/ 0 w 564"/>
                <a:gd name="T41" fmla="*/ 0 h 648"/>
                <a:gd name="T42" fmla="*/ 0 w 564"/>
                <a:gd name="T43" fmla="*/ 0 h 648"/>
                <a:gd name="T44" fmla="*/ 0 w 564"/>
                <a:gd name="T45" fmla="*/ 0 h 648"/>
                <a:gd name="T46" fmla="*/ 0 w 564"/>
                <a:gd name="T47" fmla="*/ 0 h 648"/>
                <a:gd name="T48" fmla="*/ 0 w 564"/>
                <a:gd name="T49" fmla="*/ 0 h 648"/>
                <a:gd name="T50" fmla="*/ 0 w 564"/>
                <a:gd name="T51" fmla="*/ 0 h 648"/>
                <a:gd name="T52" fmla="*/ 0 w 564"/>
                <a:gd name="T53" fmla="*/ 0 h 648"/>
                <a:gd name="T54" fmla="*/ 0 w 564"/>
                <a:gd name="T55" fmla="*/ 0 h 648"/>
                <a:gd name="T56" fmla="*/ 0 w 564"/>
                <a:gd name="T57" fmla="*/ 0 h 648"/>
                <a:gd name="T58" fmla="*/ 0 w 564"/>
                <a:gd name="T59" fmla="*/ 0 h 648"/>
                <a:gd name="T60" fmla="*/ 0 w 564"/>
                <a:gd name="T61" fmla="*/ 0 h 648"/>
                <a:gd name="T62" fmla="*/ 0 w 564"/>
                <a:gd name="T63" fmla="*/ 0 h 648"/>
                <a:gd name="T64" fmla="*/ 0 w 564"/>
                <a:gd name="T65" fmla="*/ 0 h 648"/>
                <a:gd name="T66" fmla="*/ 0 w 564"/>
                <a:gd name="T67" fmla="*/ 0 h 648"/>
                <a:gd name="T68" fmla="*/ 0 w 564"/>
                <a:gd name="T69" fmla="*/ 0 h 648"/>
                <a:gd name="T70" fmla="*/ 0 w 564"/>
                <a:gd name="T71" fmla="*/ 0 h 648"/>
                <a:gd name="T72" fmla="*/ 0 w 564"/>
                <a:gd name="T73" fmla="*/ 0 h 648"/>
                <a:gd name="T74" fmla="*/ 0 w 564"/>
                <a:gd name="T75" fmla="*/ 0 h 648"/>
                <a:gd name="T76" fmla="*/ 0 w 564"/>
                <a:gd name="T77" fmla="*/ 0 h 648"/>
                <a:gd name="T78" fmla="*/ 0 w 564"/>
                <a:gd name="T79" fmla="*/ 0 h 648"/>
                <a:gd name="T80" fmla="*/ 0 w 564"/>
                <a:gd name="T81" fmla="*/ 0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8" name="Freeform 87"/>
            <p:cNvSpPr>
              <a:spLocks/>
            </p:cNvSpPr>
            <p:nvPr/>
          </p:nvSpPr>
          <p:spPr bwMode="auto">
            <a:xfrm>
              <a:off x="742" y="1092"/>
              <a:ext cx="38" cy="53"/>
            </a:xfrm>
            <a:custGeom>
              <a:avLst/>
              <a:gdLst>
                <a:gd name="T0" fmla="*/ 0 w 310"/>
                <a:gd name="T1" fmla="*/ 0 h 426"/>
                <a:gd name="T2" fmla="*/ 0 w 310"/>
                <a:gd name="T3" fmla="*/ 0 h 426"/>
                <a:gd name="T4" fmla="*/ 0 w 310"/>
                <a:gd name="T5" fmla="*/ 0 h 426"/>
                <a:gd name="T6" fmla="*/ 0 w 310"/>
                <a:gd name="T7" fmla="*/ 0 h 426"/>
                <a:gd name="T8" fmla="*/ 0 w 310"/>
                <a:gd name="T9" fmla="*/ 0 h 426"/>
                <a:gd name="T10" fmla="*/ 0 w 310"/>
                <a:gd name="T11" fmla="*/ 0 h 426"/>
                <a:gd name="T12" fmla="*/ 0 w 310"/>
                <a:gd name="T13" fmla="*/ 0 h 426"/>
                <a:gd name="T14" fmla="*/ 0 w 310"/>
                <a:gd name="T15" fmla="*/ 0 h 426"/>
                <a:gd name="T16" fmla="*/ 0 w 310"/>
                <a:gd name="T17" fmla="*/ 0 h 426"/>
                <a:gd name="T18" fmla="*/ 0 w 310"/>
                <a:gd name="T19" fmla="*/ 0 h 426"/>
                <a:gd name="T20" fmla="*/ 0 w 310"/>
                <a:gd name="T21" fmla="*/ 0 h 426"/>
                <a:gd name="T22" fmla="*/ 0 w 310"/>
                <a:gd name="T23" fmla="*/ 0 h 426"/>
                <a:gd name="T24" fmla="*/ 0 w 310"/>
                <a:gd name="T25" fmla="*/ 0 h 426"/>
                <a:gd name="T26" fmla="*/ 0 w 310"/>
                <a:gd name="T27" fmla="*/ 0 h 426"/>
                <a:gd name="T28" fmla="*/ 0 w 310"/>
                <a:gd name="T29" fmla="*/ 0 h 426"/>
                <a:gd name="T30" fmla="*/ 0 w 310"/>
                <a:gd name="T31" fmla="*/ 0 h 426"/>
                <a:gd name="T32" fmla="*/ 0 w 310"/>
                <a:gd name="T33" fmla="*/ 0 h 426"/>
                <a:gd name="T34" fmla="*/ 0 w 310"/>
                <a:gd name="T35" fmla="*/ 0 h 426"/>
                <a:gd name="T36" fmla="*/ 0 w 310"/>
                <a:gd name="T37" fmla="*/ 0 h 426"/>
                <a:gd name="T38" fmla="*/ 0 w 310"/>
                <a:gd name="T39" fmla="*/ 0 h 426"/>
                <a:gd name="T40" fmla="*/ 0 w 310"/>
                <a:gd name="T41" fmla="*/ 0 h 426"/>
                <a:gd name="T42" fmla="*/ 0 w 310"/>
                <a:gd name="T43" fmla="*/ 0 h 426"/>
                <a:gd name="T44" fmla="*/ 0 w 310"/>
                <a:gd name="T45" fmla="*/ 0 h 426"/>
                <a:gd name="T46" fmla="*/ 0 w 310"/>
                <a:gd name="T47" fmla="*/ 0 h 426"/>
                <a:gd name="T48" fmla="*/ 0 w 310"/>
                <a:gd name="T49" fmla="*/ 0 h 426"/>
                <a:gd name="T50" fmla="*/ 0 w 310"/>
                <a:gd name="T51" fmla="*/ 0 h 426"/>
                <a:gd name="T52" fmla="*/ 0 w 310"/>
                <a:gd name="T53" fmla="*/ 0 h 426"/>
                <a:gd name="T54" fmla="*/ 0 w 310"/>
                <a:gd name="T55" fmla="*/ 0 h 426"/>
                <a:gd name="T56" fmla="*/ 0 w 310"/>
                <a:gd name="T57" fmla="*/ 0 h 426"/>
                <a:gd name="T58" fmla="*/ 0 w 310"/>
                <a:gd name="T59" fmla="*/ 0 h 426"/>
                <a:gd name="T60" fmla="*/ 0 w 310"/>
                <a:gd name="T61" fmla="*/ 0 h 426"/>
                <a:gd name="T62" fmla="*/ 0 w 310"/>
                <a:gd name="T63" fmla="*/ 0 h 426"/>
                <a:gd name="T64" fmla="*/ 0 w 310"/>
                <a:gd name="T65" fmla="*/ 0 h 426"/>
                <a:gd name="T66" fmla="*/ 0 w 310"/>
                <a:gd name="T67" fmla="*/ 0 h 426"/>
                <a:gd name="T68" fmla="*/ 0 w 310"/>
                <a:gd name="T69" fmla="*/ 0 h 426"/>
                <a:gd name="T70" fmla="*/ 0 w 310"/>
                <a:gd name="T71" fmla="*/ 0 h 426"/>
                <a:gd name="T72" fmla="*/ 0 w 310"/>
                <a:gd name="T73" fmla="*/ 0 h 426"/>
                <a:gd name="T74" fmla="*/ 0 w 310"/>
                <a:gd name="T75" fmla="*/ 0 h 426"/>
                <a:gd name="T76" fmla="*/ 0 w 310"/>
                <a:gd name="T77" fmla="*/ 0 h 426"/>
                <a:gd name="T78" fmla="*/ 0 w 310"/>
                <a:gd name="T79" fmla="*/ 0 h 426"/>
                <a:gd name="T80" fmla="*/ 0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9" name="Freeform 88"/>
            <p:cNvSpPr>
              <a:spLocks noEditPoints="1"/>
            </p:cNvSpPr>
            <p:nvPr/>
          </p:nvSpPr>
          <p:spPr bwMode="auto">
            <a:xfrm>
              <a:off x="776" y="1102"/>
              <a:ext cx="44" cy="46"/>
            </a:xfrm>
            <a:custGeom>
              <a:avLst/>
              <a:gdLst>
                <a:gd name="T0" fmla="*/ 0 w 347"/>
                <a:gd name="T1" fmla="*/ 0 h 368"/>
                <a:gd name="T2" fmla="*/ 0 w 347"/>
                <a:gd name="T3" fmla="*/ 0 h 368"/>
                <a:gd name="T4" fmla="*/ 0 w 347"/>
                <a:gd name="T5" fmla="*/ 0 h 368"/>
                <a:gd name="T6" fmla="*/ 0 w 347"/>
                <a:gd name="T7" fmla="*/ 0 h 368"/>
                <a:gd name="T8" fmla="*/ 0 w 347"/>
                <a:gd name="T9" fmla="*/ 0 h 368"/>
                <a:gd name="T10" fmla="*/ 0 w 347"/>
                <a:gd name="T11" fmla="*/ 0 h 368"/>
                <a:gd name="T12" fmla="*/ 0 w 347"/>
                <a:gd name="T13" fmla="*/ 0 h 368"/>
                <a:gd name="T14" fmla="*/ 0 w 347"/>
                <a:gd name="T15" fmla="*/ 0 h 368"/>
                <a:gd name="T16" fmla="*/ 0 w 347"/>
                <a:gd name="T17" fmla="*/ 0 h 368"/>
                <a:gd name="T18" fmla="*/ 0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0" name="Freeform 89"/>
            <p:cNvSpPr>
              <a:spLocks/>
            </p:cNvSpPr>
            <p:nvPr/>
          </p:nvSpPr>
          <p:spPr bwMode="auto">
            <a:xfrm>
              <a:off x="790" y="1152"/>
              <a:ext cx="18" cy="25"/>
            </a:xfrm>
            <a:custGeom>
              <a:avLst/>
              <a:gdLst>
                <a:gd name="T0" fmla="*/ 0 w 142"/>
                <a:gd name="T1" fmla="*/ 0 h 201"/>
                <a:gd name="T2" fmla="*/ 0 w 142"/>
                <a:gd name="T3" fmla="*/ 0 h 201"/>
                <a:gd name="T4" fmla="*/ 0 w 142"/>
                <a:gd name="T5" fmla="*/ 0 h 201"/>
                <a:gd name="T6" fmla="*/ 0 w 142"/>
                <a:gd name="T7" fmla="*/ 0 h 201"/>
                <a:gd name="T8" fmla="*/ 0 w 142"/>
                <a:gd name="T9" fmla="*/ 0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1" name="Freeform 90"/>
            <p:cNvSpPr>
              <a:spLocks/>
            </p:cNvSpPr>
            <p:nvPr/>
          </p:nvSpPr>
          <p:spPr bwMode="auto">
            <a:xfrm>
              <a:off x="737" y="1149"/>
              <a:ext cx="50" cy="22"/>
            </a:xfrm>
            <a:custGeom>
              <a:avLst/>
              <a:gdLst>
                <a:gd name="T0" fmla="*/ 0 w 407"/>
                <a:gd name="T1" fmla="*/ 0 h 177"/>
                <a:gd name="T2" fmla="*/ 0 w 407"/>
                <a:gd name="T3" fmla="*/ 0 h 177"/>
                <a:gd name="T4" fmla="*/ 0 w 407"/>
                <a:gd name="T5" fmla="*/ 0 h 177"/>
                <a:gd name="T6" fmla="*/ 0 w 407"/>
                <a:gd name="T7" fmla="*/ 0 h 177"/>
                <a:gd name="T8" fmla="*/ 0 w 407"/>
                <a:gd name="T9" fmla="*/ 0 h 177"/>
                <a:gd name="T10" fmla="*/ 0 w 407"/>
                <a:gd name="T11" fmla="*/ 0 h 177"/>
                <a:gd name="T12" fmla="*/ 0 w 407"/>
                <a:gd name="T13" fmla="*/ 0 h 177"/>
                <a:gd name="T14" fmla="*/ 0 w 407"/>
                <a:gd name="T15" fmla="*/ 0 h 177"/>
                <a:gd name="T16" fmla="*/ 0 w 407"/>
                <a:gd name="T17" fmla="*/ 0 h 177"/>
                <a:gd name="T18" fmla="*/ 0 w 407"/>
                <a:gd name="T19" fmla="*/ 0 h 177"/>
                <a:gd name="T20" fmla="*/ 0 w 407"/>
                <a:gd name="T21" fmla="*/ 0 h 177"/>
                <a:gd name="T22" fmla="*/ 0 w 407"/>
                <a:gd name="T23" fmla="*/ 0 h 177"/>
                <a:gd name="T24" fmla="*/ 0 w 407"/>
                <a:gd name="T25" fmla="*/ 0 h 177"/>
                <a:gd name="T26" fmla="*/ 0 w 407"/>
                <a:gd name="T27" fmla="*/ 0 h 177"/>
                <a:gd name="T28" fmla="*/ 0 w 407"/>
                <a:gd name="T29" fmla="*/ 0 h 177"/>
                <a:gd name="T30" fmla="*/ 0 w 407"/>
                <a:gd name="T31" fmla="*/ 0 h 177"/>
                <a:gd name="T32" fmla="*/ 0 w 407"/>
                <a:gd name="T33" fmla="*/ 0 h 177"/>
                <a:gd name="T34" fmla="*/ 0 w 407"/>
                <a:gd name="T35" fmla="*/ 0 h 177"/>
                <a:gd name="T36" fmla="*/ 0 w 407"/>
                <a:gd name="T37" fmla="*/ 0 h 177"/>
                <a:gd name="T38" fmla="*/ 0 w 407"/>
                <a:gd name="T39" fmla="*/ 0 h 177"/>
                <a:gd name="T40" fmla="*/ 0 w 407"/>
                <a:gd name="T41" fmla="*/ 0 h 177"/>
                <a:gd name="T42" fmla="*/ 0 w 407"/>
                <a:gd name="T43" fmla="*/ 0 h 177"/>
                <a:gd name="T44" fmla="*/ 0 w 407"/>
                <a:gd name="T45" fmla="*/ 0 h 177"/>
                <a:gd name="T46" fmla="*/ 0 w 407"/>
                <a:gd name="T47" fmla="*/ 0 h 177"/>
                <a:gd name="T48" fmla="*/ 0 w 407"/>
                <a:gd name="T49" fmla="*/ 0 h 177"/>
                <a:gd name="T50" fmla="*/ 0 w 407"/>
                <a:gd name="T51" fmla="*/ 0 h 177"/>
                <a:gd name="T52" fmla="*/ 0 w 407"/>
                <a:gd name="T53" fmla="*/ 0 h 177"/>
                <a:gd name="T54" fmla="*/ 0 w 407"/>
                <a:gd name="T55" fmla="*/ 0 h 177"/>
                <a:gd name="T56" fmla="*/ 0 w 407"/>
                <a:gd name="T57" fmla="*/ 0 h 177"/>
                <a:gd name="T58" fmla="*/ 0 w 407"/>
                <a:gd name="T59" fmla="*/ 0 h 177"/>
                <a:gd name="T60" fmla="*/ 0 w 407"/>
                <a:gd name="T61" fmla="*/ 0 h 177"/>
                <a:gd name="T62" fmla="*/ 0 w 407"/>
                <a:gd name="T63" fmla="*/ 0 h 177"/>
                <a:gd name="T64" fmla="*/ 0 w 407"/>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91"/>
            <p:cNvSpPr>
              <a:spLocks/>
            </p:cNvSpPr>
            <p:nvPr/>
          </p:nvSpPr>
          <p:spPr bwMode="auto">
            <a:xfrm>
              <a:off x="993" y="904"/>
              <a:ext cx="334" cy="259"/>
            </a:xfrm>
            <a:custGeom>
              <a:avLst/>
              <a:gdLst>
                <a:gd name="T0" fmla="*/ 0 w 2677"/>
                <a:gd name="T1" fmla="*/ 0 h 2067"/>
                <a:gd name="T2" fmla="*/ 0 w 2677"/>
                <a:gd name="T3" fmla="*/ 0 h 2067"/>
                <a:gd name="T4" fmla="*/ 0 w 2677"/>
                <a:gd name="T5" fmla="*/ 0 h 2067"/>
                <a:gd name="T6" fmla="*/ 0 w 2677"/>
                <a:gd name="T7" fmla="*/ 0 h 2067"/>
                <a:gd name="T8" fmla="*/ 0 w 2677"/>
                <a:gd name="T9" fmla="*/ 0 h 2067"/>
                <a:gd name="T10" fmla="*/ 0 w 2677"/>
                <a:gd name="T11" fmla="*/ 0 h 2067"/>
                <a:gd name="T12" fmla="*/ 0 w 2677"/>
                <a:gd name="T13" fmla="*/ 0 h 2067"/>
                <a:gd name="T14" fmla="*/ 0 w 2677"/>
                <a:gd name="T15" fmla="*/ 0 h 2067"/>
                <a:gd name="T16" fmla="*/ 0 w 2677"/>
                <a:gd name="T17" fmla="*/ 0 h 2067"/>
                <a:gd name="T18" fmla="*/ 0 w 2677"/>
                <a:gd name="T19" fmla="*/ 0 h 2067"/>
                <a:gd name="T20" fmla="*/ 0 w 2677"/>
                <a:gd name="T21" fmla="*/ 0 h 2067"/>
                <a:gd name="T22" fmla="*/ 0 w 2677"/>
                <a:gd name="T23" fmla="*/ 0 h 2067"/>
                <a:gd name="T24" fmla="*/ 0 w 2677"/>
                <a:gd name="T25" fmla="*/ 0 h 2067"/>
                <a:gd name="T26" fmla="*/ 0 w 2677"/>
                <a:gd name="T27" fmla="*/ 0 h 2067"/>
                <a:gd name="T28" fmla="*/ 0 w 2677"/>
                <a:gd name="T29" fmla="*/ 0 h 2067"/>
                <a:gd name="T30" fmla="*/ 0 w 2677"/>
                <a:gd name="T31" fmla="*/ 0 h 2067"/>
                <a:gd name="T32" fmla="*/ 0 w 2677"/>
                <a:gd name="T33" fmla="*/ 0 h 2067"/>
                <a:gd name="T34" fmla="*/ 0 w 2677"/>
                <a:gd name="T35" fmla="*/ 0 h 2067"/>
                <a:gd name="T36" fmla="*/ 0 w 2677"/>
                <a:gd name="T37" fmla="*/ 0 h 2067"/>
                <a:gd name="T38" fmla="*/ 0 w 2677"/>
                <a:gd name="T39" fmla="*/ 0 h 2067"/>
                <a:gd name="T40" fmla="*/ 0 w 2677"/>
                <a:gd name="T41" fmla="*/ 0 h 2067"/>
                <a:gd name="T42" fmla="*/ 0 w 2677"/>
                <a:gd name="T43" fmla="*/ 0 h 2067"/>
                <a:gd name="T44" fmla="*/ 0 w 2677"/>
                <a:gd name="T45" fmla="*/ 0 h 2067"/>
                <a:gd name="T46" fmla="*/ 0 w 2677"/>
                <a:gd name="T47" fmla="*/ 0 h 2067"/>
                <a:gd name="T48" fmla="*/ 0 w 2677"/>
                <a:gd name="T49" fmla="*/ 0 h 2067"/>
                <a:gd name="T50" fmla="*/ 0 w 2677"/>
                <a:gd name="T51" fmla="*/ 0 h 2067"/>
                <a:gd name="T52" fmla="*/ 0 w 2677"/>
                <a:gd name="T53" fmla="*/ 0 h 2067"/>
                <a:gd name="T54" fmla="*/ 0 w 2677"/>
                <a:gd name="T55" fmla="*/ 0 h 2067"/>
                <a:gd name="T56" fmla="*/ 0 w 2677"/>
                <a:gd name="T57" fmla="*/ 0 h 2067"/>
                <a:gd name="T58" fmla="*/ 0 w 2677"/>
                <a:gd name="T59" fmla="*/ 0 h 2067"/>
                <a:gd name="T60" fmla="*/ 0 w 2677"/>
                <a:gd name="T61" fmla="*/ 0 h 2067"/>
                <a:gd name="T62" fmla="*/ 0 w 2677"/>
                <a:gd name="T63" fmla="*/ 0 h 2067"/>
                <a:gd name="T64" fmla="*/ 0 w 2677"/>
                <a:gd name="T65" fmla="*/ 0 h 2067"/>
                <a:gd name="T66" fmla="*/ 0 w 2677"/>
                <a:gd name="T67" fmla="*/ 0 h 2067"/>
                <a:gd name="T68" fmla="*/ 0 w 2677"/>
                <a:gd name="T69" fmla="*/ 0 h 2067"/>
                <a:gd name="T70" fmla="*/ 0 w 2677"/>
                <a:gd name="T71" fmla="*/ 0 h 2067"/>
                <a:gd name="T72" fmla="*/ 0 w 2677"/>
                <a:gd name="T73" fmla="*/ 0 h 2067"/>
                <a:gd name="T74" fmla="*/ 0 w 2677"/>
                <a:gd name="T75" fmla="*/ 0 h 2067"/>
                <a:gd name="T76" fmla="*/ 0 w 2677"/>
                <a:gd name="T77" fmla="*/ 0 h 2067"/>
                <a:gd name="T78" fmla="*/ 0 w 2677"/>
                <a:gd name="T79" fmla="*/ 0 h 2067"/>
                <a:gd name="T80" fmla="*/ 0 w 2677"/>
                <a:gd name="T81" fmla="*/ 0 h 2067"/>
                <a:gd name="T82" fmla="*/ 0 w 2677"/>
                <a:gd name="T83" fmla="*/ 0 h 2067"/>
                <a:gd name="T84" fmla="*/ 0 w 2677"/>
                <a:gd name="T85" fmla="*/ 0 h 2067"/>
                <a:gd name="T86" fmla="*/ 0 w 2677"/>
                <a:gd name="T87" fmla="*/ 0 h 2067"/>
                <a:gd name="T88" fmla="*/ 0 w 2677"/>
                <a:gd name="T89" fmla="*/ 0 h 2067"/>
                <a:gd name="T90" fmla="*/ 0 w 2677"/>
                <a:gd name="T91" fmla="*/ 0 h 2067"/>
                <a:gd name="T92" fmla="*/ 0 w 2677"/>
                <a:gd name="T93" fmla="*/ 0 h 2067"/>
                <a:gd name="T94" fmla="*/ 0 w 2677"/>
                <a:gd name="T95" fmla="*/ 0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9" name="Title Placeholder 1"/>
          <p:cNvSpPr>
            <a:spLocks noGrp="1"/>
          </p:cNvSpPr>
          <p:nvPr>
            <p:ph type="title"/>
          </p:nvPr>
        </p:nvSpPr>
        <p:spPr bwMode="auto">
          <a:xfrm>
            <a:off x="45720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45720" rIns="1371600" bIns="45720" numCol="1" anchor="ctr" anchorCtr="0" compatLnSpc="1">
            <a:prstTxWarp prst="textNoShape">
              <a:avLst/>
            </a:prstTxWarp>
            <a:noAutofit/>
          </a:bodyPr>
          <a:lstStyle/>
          <a:p>
            <a:pPr lvl="0"/>
            <a:r>
              <a:rPr lang="en-US" altLang="nl-NL" dirty="0"/>
              <a:t>Click to edit Master title style</a:t>
            </a:r>
          </a:p>
        </p:txBody>
      </p:sp>
      <p:sp>
        <p:nvSpPr>
          <p:cNvPr id="1030" name="Text Placeholder 2"/>
          <p:cNvSpPr>
            <a:spLocks noGrp="1"/>
          </p:cNvSpPr>
          <p:nvPr>
            <p:ph type="body" idx="1"/>
          </p:nvPr>
        </p:nvSpPr>
        <p:spPr bwMode="auto">
          <a:xfrm>
            <a:off x="457200" y="1334793"/>
            <a:ext cx="8229600" cy="51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nl-NL" dirty="0"/>
              <a:t>Edit Master text styles</a:t>
            </a:r>
          </a:p>
          <a:p>
            <a:pPr lvl="1"/>
            <a:r>
              <a:rPr lang="en-US" altLang="nl-NL" dirty="0"/>
              <a:t>Second level</a:t>
            </a:r>
          </a:p>
          <a:p>
            <a:pPr lvl="2"/>
            <a:r>
              <a:rPr lang="en-US" altLang="nl-NL" dirty="0"/>
              <a:t>Third level</a:t>
            </a:r>
          </a:p>
          <a:p>
            <a:pPr lvl="3"/>
            <a:r>
              <a:rPr lang="en-US" altLang="nl-NL" dirty="0"/>
              <a:t>Fourth level</a:t>
            </a:r>
          </a:p>
          <a:p>
            <a:pPr lvl="4"/>
            <a:r>
              <a:rPr lang="en-US" altLang="nl-NL" dirty="0"/>
              <a:t>Fifth level</a:t>
            </a:r>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fontAlgn="auto">
              <a:spcBef>
                <a:spcPts val="0"/>
              </a:spcBef>
              <a:spcAft>
                <a:spcPts val="0"/>
              </a:spcAft>
              <a:defRPr sz="1200">
                <a:solidFill>
                  <a:schemeClr val="bg1"/>
                </a:solidFill>
                <a:latin typeface="+mn-lt"/>
                <a:cs typeface="+mn-cs"/>
              </a:defRPr>
            </a:lvl1pPr>
          </a:lstStyle>
          <a:p>
            <a:r>
              <a:rPr lang="en-US"/>
              <a:t>4-5 Sep 2018</a:t>
            </a:r>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r>
              <a:rPr lang="en-US"/>
              <a:t>ICAO WRC-19 Positions</a:t>
            </a:r>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wrap="square" lIns="91440" tIns="45720" rIns="457200" bIns="45720" numCol="1" anchor="ctr" anchorCtr="0" compatLnSpc="1">
            <a:prstTxWarp prst="textNoShape">
              <a:avLst/>
            </a:prstTxWarp>
          </a:bodyPr>
          <a:lstStyle>
            <a:lvl1pPr algn="r">
              <a:defRPr sz="1200">
                <a:solidFill>
                  <a:schemeClr val="bg1"/>
                </a:solidFill>
              </a:defRPr>
            </a:lvl1pPr>
          </a:lstStyle>
          <a:p>
            <a:fld id="{6BD04347-F16A-4DA3-B01E-EE22E2322B01}" type="slidenum">
              <a:rPr lang="en-US" smtClean="0"/>
              <a:t>‹#›</a:t>
            </a:fld>
            <a:endParaRPr lang="en-US"/>
          </a:p>
        </p:txBody>
      </p:sp>
    </p:spTree>
    <p:extLst>
      <p:ext uri="{BB962C8B-B14F-4D97-AF65-F5344CB8AC3E}">
        <p14:creationId xmlns:p14="http://schemas.microsoft.com/office/powerpoint/2010/main" val="643409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p:txStyles>
    <p:titleStyle>
      <a:lvl1pPr marL="457200" indent="-457200" algn="l" rtl="0" eaLnBrk="1" fontAlgn="base" hangingPunct="1">
        <a:spcBef>
          <a:spcPct val="0"/>
        </a:spcBef>
        <a:spcAft>
          <a:spcPct val="0"/>
        </a:spcAft>
        <a:defRPr lang="en-US" sz="3600" kern="1200" dirty="0">
          <a:solidFill>
            <a:schemeClr val="bg1"/>
          </a:solidFill>
          <a:latin typeface="+mj-lt"/>
          <a:ea typeface="+mj-ea"/>
          <a:cs typeface="+mj-cs"/>
        </a:defRPr>
      </a:lvl1pPr>
      <a:lvl2pPr marL="457200" indent="-457200" algn="l" rtl="0" eaLnBrk="1" fontAlgn="base" hangingPunct="1">
        <a:spcBef>
          <a:spcPct val="0"/>
        </a:spcBef>
        <a:spcAft>
          <a:spcPct val="0"/>
        </a:spcAft>
        <a:defRPr sz="3600">
          <a:solidFill>
            <a:schemeClr val="bg1"/>
          </a:solidFill>
          <a:latin typeface="Calibri" pitchFamily="34" charset="0"/>
        </a:defRPr>
      </a:lvl2pPr>
      <a:lvl3pPr marL="457200" indent="-457200" algn="l" rtl="0" eaLnBrk="1" fontAlgn="base" hangingPunct="1">
        <a:spcBef>
          <a:spcPct val="0"/>
        </a:spcBef>
        <a:spcAft>
          <a:spcPct val="0"/>
        </a:spcAft>
        <a:defRPr sz="3600">
          <a:solidFill>
            <a:schemeClr val="bg1"/>
          </a:solidFill>
          <a:latin typeface="Calibri" pitchFamily="34" charset="0"/>
        </a:defRPr>
      </a:lvl3pPr>
      <a:lvl4pPr marL="457200" indent="-457200" algn="l" rtl="0" eaLnBrk="1" fontAlgn="base" hangingPunct="1">
        <a:spcBef>
          <a:spcPct val="0"/>
        </a:spcBef>
        <a:spcAft>
          <a:spcPct val="0"/>
        </a:spcAft>
        <a:defRPr sz="3600">
          <a:solidFill>
            <a:schemeClr val="bg1"/>
          </a:solidFill>
          <a:latin typeface="Calibri" pitchFamily="34" charset="0"/>
        </a:defRPr>
      </a:lvl4pPr>
      <a:lvl5pPr marL="457200" indent="-457200" algn="l" rtl="0" eaLnBrk="1" fontAlgn="base" hangingPunct="1">
        <a:spcBef>
          <a:spcPct val="0"/>
        </a:spcBef>
        <a:spcAft>
          <a:spcPct val="0"/>
        </a:spcAft>
        <a:defRPr sz="3600">
          <a:solidFill>
            <a:schemeClr val="bg1"/>
          </a:solidFill>
          <a:latin typeface="Calibri" pitchFamily="34" charset="0"/>
        </a:defRPr>
      </a:lvl5pPr>
      <a:lvl6pPr marL="914400" indent="-457200" algn="l" rtl="0" eaLnBrk="1" fontAlgn="base" hangingPunct="1">
        <a:spcBef>
          <a:spcPct val="0"/>
        </a:spcBef>
        <a:spcAft>
          <a:spcPct val="0"/>
        </a:spcAft>
        <a:defRPr sz="3600">
          <a:solidFill>
            <a:schemeClr val="bg1"/>
          </a:solidFill>
          <a:latin typeface="Calibri" pitchFamily="34" charset="0"/>
        </a:defRPr>
      </a:lvl6pPr>
      <a:lvl7pPr marL="1371600" indent="-457200" algn="l" rtl="0" eaLnBrk="1" fontAlgn="base" hangingPunct="1">
        <a:spcBef>
          <a:spcPct val="0"/>
        </a:spcBef>
        <a:spcAft>
          <a:spcPct val="0"/>
        </a:spcAft>
        <a:defRPr sz="3600">
          <a:solidFill>
            <a:schemeClr val="bg1"/>
          </a:solidFill>
          <a:latin typeface="Calibri" pitchFamily="34" charset="0"/>
        </a:defRPr>
      </a:lvl7pPr>
      <a:lvl8pPr marL="1828800" indent="-457200" algn="l" rtl="0" eaLnBrk="1" fontAlgn="base" hangingPunct="1">
        <a:spcBef>
          <a:spcPct val="0"/>
        </a:spcBef>
        <a:spcAft>
          <a:spcPct val="0"/>
        </a:spcAft>
        <a:defRPr sz="3600">
          <a:solidFill>
            <a:schemeClr val="bg1"/>
          </a:solidFill>
          <a:latin typeface="Calibri" pitchFamily="34" charset="0"/>
        </a:defRPr>
      </a:lvl8pPr>
      <a:lvl9pPr marL="2286000" indent="-457200" algn="l" rtl="0" eaLnBrk="1" fontAlgn="base" hangingPunct="1">
        <a:spcBef>
          <a:spcPct val="0"/>
        </a:spcBef>
        <a:spcAft>
          <a:spcPct val="0"/>
        </a:spcAft>
        <a:defRPr sz="36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rgbClr val="7FD13B"/>
        </a:buClr>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FD13B"/>
        </a:buClr>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FD13B"/>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FD13B"/>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FD13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tu.int/dms_ties/itu-r/md/15/wp5b/c/R15-WP5B-C-0538!N01!MSW-E.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tu.int/dms_ties/itu-r/md/15/wp5b/c/R15-WP5B-C-0538!N04!MSW-E.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tu.int/dms_ties/itu-r/md/15/wp5b/c/R15-WP5B-C-0538!N05!MSW-E.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tu.int/dms_pub/itu-r/md/15/wp5a/c/R15-WP5A-C-0844!N04!MSW-E.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itu.int/dms_pub/itu-r/md/15/wp5a/c/R15-WP5A-C-0844!N08!MSW-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itu.int/dms_ties/itu-r/md/15/tg5.1/c/R15-TG5.1-C-0406!N02!MSW-E.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tu.int/en/ITU-R/study-groups/rcpm/Pages/wrc-19-studies.aspx" TargetMode="External"/><Relationship Id="rId2" Type="http://schemas.openxmlformats.org/officeDocument/2006/relationships/hyperlink" Target="https://www.icao.int/safety/FSMP/Documen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itu.int/dms_ties/itu-r/md/15/wp5c/c/R15-WP5C-C-0531!N10!MSW-E.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itu.int/dms_pub/itu-r/md/15/wp5a/c/R15-WP5A-C-0844!N10!MSW-E.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itu.int/dms_ties/itu-r/md/15/wp4a/c/R15-WP4A-C-0826!N44!MSW-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itu.int/dms_ties/itu-r/md/15/wp1b/c/R15-WP1B-C-0303!N02!MSW-E.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itu.int/en/ITU-R/study-groups/rcpm/Pages/wrc-19-studies.aspx" TargetMode="External"/><Relationship Id="rId2" Type="http://schemas.openxmlformats.org/officeDocument/2006/relationships/hyperlink" Target="https://www.icao.int/safety/FSMP/Docu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itu.int/dms_ties/itu-r/md/15/wp7b/c/R15-WP7B-C-0326!N03!MSW-E.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425" y="1663700"/>
            <a:ext cx="7772400" cy="708025"/>
          </a:xfrm>
        </p:spPr>
        <p:txBody>
          <a:bodyPr/>
          <a:lstStyle/>
          <a:p>
            <a:r>
              <a:rPr lang="en-US" dirty="0"/>
              <a:t>WRC-19 – Agenda Items for Other Issues</a:t>
            </a:r>
          </a:p>
        </p:txBody>
      </p:sp>
      <p:sp>
        <p:nvSpPr>
          <p:cNvPr id="3" name="Subtitle 2"/>
          <p:cNvSpPr>
            <a:spLocks noGrp="1"/>
          </p:cNvSpPr>
          <p:nvPr>
            <p:ph type="subTitle" idx="1"/>
          </p:nvPr>
        </p:nvSpPr>
        <p:spPr>
          <a:xfrm>
            <a:off x="1371600" y="6124575"/>
            <a:ext cx="6400800" cy="466724"/>
          </a:xfrm>
        </p:spPr>
        <p:txBody>
          <a:bodyPr>
            <a:normAutofit fontScale="92500" lnSpcReduction="20000"/>
          </a:bodyPr>
          <a:lstStyle/>
          <a:p>
            <a:r>
              <a:rPr lang="en-US" dirty="0"/>
              <a:t>Andrew Roy - ASRI</a:t>
            </a:r>
          </a:p>
        </p:txBody>
      </p:sp>
      <p:sp>
        <p:nvSpPr>
          <p:cNvPr id="4" name="Date Placeholder 3"/>
          <p:cNvSpPr>
            <a:spLocks noGrp="1"/>
          </p:cNvSpPr>
          <p:nvPr>
            <p:ph type="dt" sz="half" idx="10"/>
          </p:nvPr>
        </p:nvSpPr>
        <p:spPr/>
        <p:txBody>
          <a:bodyPr/>
          <a:lstStyle/>
          <a:p>
            <a:r>
              <a:rPr lang="en-US"/>
              <a:t>4-5 Sep 2018</a:t>
            </a:r>
            <a:endParaRPr lang="en-US" dirty="0"/>
          </a:p>
        </p:txBody>
      </p:sp>
      <p:sp>
        <p:nvSpPr>
          <p:cNvPr id="5" name="Footer Placeholder 4"/>
          <p:cNvSpPr>
            <a:spLocks noGrp="1"/>
          </p:cNvSpPr>
          <p:nvPr>
            <p:ph type="ftr" sz="quarter" idx="11"/>
          </p:nvPr>
        </p:nvSpPr>
        <p:spPr/>
        <p:txBody>
          <a:bodyPr/>
          <a:lstStyle/>
          <a:p>
            <a:r>
              <a:rPr lang="en-US"/>
              <a:t>ICAO WRC-19 Positions</a:t>
            </a:r>
          </a:p>
        </p:txBody>
      </p:sp>
      <p:sp>
        <p:nvSpPr>
          <p:cNvPr id="6" name="Slide Number Placeholder 5"/>
          <p:cNvSpPr>
            <a:spLocks noGrp="1"/>
          </p:cNvSpPr>
          <p:nvPr>
            <p:ph type="sldNum" sz="quarter" idx="12"/>
          </p:nvPr>
        </p:nvSpPr>
        <p:spPr/>
        <p:txBody>
          <a:bodyPr/>
          <a:lstStyle/>
          <a:p>
            <a:fld id="{6BD04347-F16A-4DA3-B01E-EE22E2322B01}" type="slidenum">
              <a:rPr lang="en-US" smtClean="0"/>
              <a:pPr/>
              <a:t>1</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5400" y="2381250"/>
            <a:ext cx="6485466" cy="3648075"/>
          </a:xfrm>
          <a:prstGeom prst="rect">
            <a:avLst/>
          </a:prstGeom>
        </p:spPr>
      </p:pic>
    </p:spTree>
    <p:extLst>
      <p:ext uri="{BB962C8B-B14F-4D97-AF65-F5344CB8AC3E}">
        <p14:creationId xmlns:p14="http://schemas.microsoft.com/office/powerpoint/2010/main" val="205764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AB8B-AF8B-404C-AD08-02C4713BA424}"/>
              </a:ext>
            </a:extLst>
          </p:cNvPr>
          <p:cNvSpPr>
            <a:spLocks noGrp="1"/>
          </p:cNvSpPr>
          <p:nvPr>
            <p:ph type="title"/>
          </p:nvPr>
        </p:nvSpPr>
        <p:spPr/>
        <p:txBody>
          <a:bodyPr/>
          <a:lstStyle/>
          <a:p>
            <a:r>
              <a:rPr lang="en-US" dirty="0"/>
              <a:t>Agenda Item 1.8 – CPM Text</a:t>
            </a:r>
          </a:p>
        </p:txBody>
      </p:sp>
      <p:sp>
        <p:nvSpPr>
          <p:cNvPr id="3" name="Content Placeholder 2">
            <a:extLst>
              <a:ext uri="{FF2B5EF4-FFF2-40B4-BE49-F238E27FC236}">
                <a16:creationId xmlns:a16="http://schemas.microsoft.com/office/drawing/2014/main" id="{C453CB26-E8A7-4DAA-9BE7-A82D82E08ED3}"/>
              </a:ext>
            </a:extLst>
          </p:cNvPr>
          <p:cNvSpPr>
            <a:spLocks noGrp="1"/>
          </p:cNvSpPr>
          <p:nvPr>
            <p:ph idx="1"/>
          </p:nvPr>
        </p:nvSpPr>
        <p:spPr/>
        <p:txBody>
          <a:bodyPr>
            <a:normAutofit fontScale="92500" lnSpcReduction="20000"/>
          </a:bodyPr>
          <a:lstStyle/>
          <a:p>
            <a:r>
              <a:rPr lang="en-US" dirty="0"/>
              <a:t>Issue A: GMDSS Modernization – Resolve 1 of Resolution </a:t>
            </a:r>
            <a:r>
              <a:rPr lang="en-US" b="1" dirty="0"/>
              <a:t>359 (Rev. WRC-15)</a:t>
            </a:r>
            <a:r>
              <a:rPr lang="en-US" dirty="0"/>
              <a:t> – WP 5B </a:t>
            </a:r>
          </a:p>
          <a:p>
            <a:pPr lvl="1"/>
            <a:r>
              <a:rPr lang="en-US" dirty="0"/>
              <a:t>Method A1</a:t>
            </a:r>
          </a:p>
          <a:p>
            <a:pPr lvl="2"/>
            <a:r>
              <a:rPr lang="en-US" dirty="0"/>
              <a:t>No Change</a:t>
            </a:r>
          </a:p>
          <a:p>
            <a:pPr lvl="1"/>
            <a:r>
              <a:rPr lang="en-US" dirty="0"/>
              <a:t>Method A2</a:t>
            </a:r>
          </a:p>
          <a:p>
            <a:pPr lvl="2"/>
            <a:r>
              <a:rPr lang="en-US" dirty="0"/>
              <a:t>MF </a:t>
            </a:r>
            <a:r>
              <a:rPr lang="en-GB" dirty="0"/>
              <a:t>navigational data (</a:t>
            </a:r>
            <a:r>
              <a:rPr lang="en-GB" dirty="0" err="1"/>
              <a:t>NAVDAT</a:t>
            </a:r>
            <a:r>
              <a:rPr lang="en-GB" dirty="0"/>
              <a:t>) </a:t>
            </a:r>
            <a:endParaRPr lang="en-US" dirty="0"/>
          </a:p>
          <a:p>
            <a:pPr lvl="3"/>
            <a:r>
              <a:rPr lang="en-GB" dirty="0"/>
              <a:t>Identify 500 kHz band for MF NAVDAT , remove radiotelegraphy for region 2</a:t>
            </a:r>
          </a:p>
          <a:p>
            <a:pPr lvl="2"/>
            <a:r>
              <a:rPr lang="en-GB" dirty="0"/>
              <a:t>HF NAVDAT</a:t>
            </a:r>
          </a:p>
          <a:p>
            <a:pPr lvl="3"/>
            <a:r>
              <a:rPr lang="en-GB" dirty="0"/>
              <a:t>Modify Appendix 17 to allow certain frequency bands in M.2058, and develop proper regulatory provisions</a:t>
            </a:r>
          </a:p>
          <a:p>
            <a:pPr lvl="3"/>
            <a:r>
              <a:rPr lang="en-GB" dirty="0"/>
              <a:t>WRC-23 will consider modernization after IMO work concluded</a:t>
            </a:r>
          </a:p>
          <a:p>
            <a:pPr lvl="3"/>
            <a:endParaRPr lang="en-GB" dirty="0"/>
          </a:p>
          <a:p>
            <a:pPr marL="457200" lvl="1" indent="0">
              <a:buNone/>
            </a:pPr>
            <a:br>
              <a:rPr lang="en-GB" dirty="0"/>
            </a:br>
            <a:r>
              <a:rPr lang="en-GB" dirty="0">
                <a:hlinkClick r:id="rId2"/>
              </a:rPr>
              <a:t>Draft CPM Text</a:t>
            </a:r>
            <a:r>
              <a:rPr lang="en-GB" dirty="0"/>
              <a:t>				</a:t>
            </a:r>
            <a:endParaRPr lang="en-US" dirty="0"/>
          </a:p>
        </p:txBody>
      </p:sp>
      <p:sp>
        <p:nvSpPr>
          <p:cNvPr id="4" name="Slide Number Placeholder 3">
            <a:extLst>
              <a:ext uri="{FF2B5EF4-FFF2-40B4-BE49-F238E27FC236}">
                <a16:creationId xmlns:a16="http://schemas.microsoft.com/office/drawing/2014/main" id="{9622814C-AB8F-4614-9C2E-B6E7D109146F}"/>
              </a:ext>
            </a:extLst>
          </p:cNvPr>
          <p:cNvSpPr>
            <a:spLocks noGrp="1"/>
          </p:cNvSpPr>
          <p:nvPr>
            <p:ph type="sldNum" sz="quarter" idx="10"/>
          </p:nvPr>
        </p:nvSpPr>
        <p:spPr/>
        <p:txBody>
          <a:bodyPr/>
          <a:lstStyle/>
          <a:p>
            <a:fld id="{6BD04347-F16A-4DA3-B01E-EE22E2322B01}" type="slidenum">
              <a:rPr lang="en-US" smtClean="0"/>
              <a:t>10</a:t>
            </a:fld>
            <a:endParaRPr lang="en-US"/>
          </a:p>
        </p:txBody>
      </p:sp>
      <p:sp>
        <p:nvSpPr>
          <p:cNvPr id="5" name="Date Placeholder 4">
            <a:extLst>
              <a:ext uri="{FF2B5EF4-FFF2-40B4-BE49-F238E27FC236}">
                <a16:creationId xmlns:a16="http://schemas.microsoft.com/office/drawing/2014/main" id="{E525EFA5-6BBB-4FF8-B658-7F1068761C84}"/>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4E319410-FE9A-456D-890E-77EE58AD46EF}"/>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58494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E2C2-64D3-4B1B-8E29-376BF5A33DFD}"/>
              </a:ext>
            </a:extLst>
          </p:cNvPr>
          <p:cNvSpPr>
            <a:spLocks noGrp="1"/>
          </p:cNvSpPr>
          <p:nvPr>
            <p:ph type="title"/>
          </p:nvPr>
        </p:nvSpPr>
        <p:spPr/>
        <p:txBody>
          <a:bodyPr/>
          <a:lstStyle/>
          <a:p>
            <a:r>
              <a:rPr lang="en-US" dirty="0"/>
              <a:t>Agenda Item 1.8 – CPM Text</a:t>
            </a:r>
          </a:p>
        </p:txBody>
      </p:sp>
      <p:sp>
        <p:nvSpPr>
          <p:cNvPr id="3" name="Content Placeholder 2">
            <a:extLst>
              <a:ext uri="{FF2B5EF4-FFF2-40B4-BE49-F238E27FC236}">
                <a16:creationId xmlns:a16="http://schemas.microsoft.com/office/drawing/2014/main" id="{602EDAF4-D382-433C-9846-E53C6AF9A2AE}"/>
              </a:ext>
            </a:extLst>
          </p:cNvPr>
          <p:cNvSpPr>
            <a:spLocks noGrp="1"/>
          </p:cNvSpPr>
          <p:nvPr>
            <p:ph idx="1"/>
          </p:nvPr>
        </p:nvSpPr>
        <p:spPr/>
        <p:txBody>
          <a:bodyPr>
            <a:normAutofit/>
          </a:bodyPr>
          <a:lstStyle/>
          <a:p>
            <a:r>
              <a:rPr lang="en-US" dirty="0"/>
              <a:t>Issue B:</a:t>
            </a:r>
            <a:r>
              <a:rPr lang="en-GB" dirty="0"/>
              <a:t> Additional satellites systems - </a:t>
            </a:r>
            <a:r>
              <a:rPr lang="en-US" dirty="0"/>
              <a:t>Resolve 2 of Resolution </a:t>
            </a:r>
            <a:r>
              <a:rPr lang="en-US" b="1" dirty="0"/>
              <a:t>359 (Rev. WRC-15)</a:t>
            </a:r>
            <a:r>
              <a:rPr lang="en-US" dirty="0"/>
              <a:t> – WP 4C</a:t>
            </a:r>
          </a:p>
          <a:p>
            <a:pPr lvl="1"/>
            <a:r>
              <a:rPr lang="en-US" dirty="0"/>
              <a:t>6 Methods available</a:t>
            </a:r>
          </a:p>
          <a:p>
            <a:pPr lvl="1"/>
            <a:r>
              <a:rPr lang="en-GB" dirty="0"/>
              <a:t>Issues arise from secondary status in MSS (space-to-Earth) Direction</a:t>
            </a:r>
          </a:p>
          <a:p>
            <a:pPr lvl="2"/>
            <a:r>
              <a:rPr lang="en-GB" dirty="0"/>
              <a:t>Methods include upgrading band 1 621.35-1 626.5 MHz to primary allocation</a:t>
            </a:r>
          </a:p>
          <a:p>
            <a:pPr lvl="3"/>
            <a:endParaRPr lang="en-GB" dirty="0"/>
          </a:p>
          <a:p>
            <a:pPr lvl="1"/>
            <a:endParaRPr lang="en-GB" dirty="0"/>
          </a:p>
          <a:p>
            <a:pPr lvl="1"/>
            <a:endParaRPr lang="en-GB" dirty="0"/>
          </a:p>
          <a:p>
            <a:pPr lvl="1"/>
            <a:endParaRPr lang="en-GB" dirty="0"/>
          </a:p>
          <a:p>
            <a:pPr lvl="1"/>
            <a:endParaRPr lang="en-GB" dirty="0"/>
          </a:p>
          <a:p>
            <a:pPr lvl="1"/>
            <a:endParaRPr lang="en-GB" dirty="0"/>
          </a:p>
          <a:p>
            <a:endParaRPr lang="en-US" dirty="0"/>
          </a:p>
        </p:txBody>
      </p:sp>
      <p:sp>
        <p:nvSpPr>
          <p:cNvPr id="4" name="Slide Number Placeholder 3">
            <a:extLst>
              <a:ext uri="{FF2B5EF4-FFF2-40B4-BE49-F238E27FC236}">
                <a16:creationId xmlns:a16="http://schemas.microsoft.com/office/drawing/2014/main" id="{84C1033C-1E99-4002-A0D3-B88BC995FE00}"/>
              </a:ext>
            </a:extLst>
          </p:cNvPr>
          <p:cNvSpPr>
            <a:spLocks noGrp="1"/>
          </p:cNvSpPr>
          <p:nvPr>
            <p:ph type="sldNum" sz="quarter" idx="10"/>
          </p:nvPr>
        </p:nvSpPr>
        <p:spPr/>
        <p:txBody>
          <a:bodyPr/>
          <a:lstStyle/>
          <a:p>
            <a:fld id="{6BD04347-F16A-4DA3-B01E-EE22E2322B01}" type="slidenum">
              <a:rPr lang="en-US" smtClean="0"/>
              <a:t>11</a:t>
            </a:fld>
            <a:endParaRPr lang="en-US"/>
          </a:p>
        </p:txBody>
      </p:sp>
      <p:sp>
        <p:nvSpPr>
          <p:cNvPr id="5" name="Date Placeholder 4">
            <a:extLst>
              <a:ext uri="{FF2B5EF4-FFF2-40B4-BE49-F238E27FC236}">
                <a16:creationId xmlns:a16="http://schemas.microsoft.com/office/drawing/2014/main" id="{2B6C896B-81D7-4100-A73E-B3A3F7BCD59F}"/>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6E6737DF-9C3F-4BE8-AD8C-41CF6A3CE96B}"/>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92835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Agenda Item 1.8 - ICAO Position</a:t>
            </a:r>
            <a:endParaRPr lang="en-US" dirty="0"/>
          </a:p>
        </p:txBody>
      </p:sp>
      <p:sp>
        <p:nvSpPr>
          <p:cNvPr id="3" name="Content Placeholder 2"/>
          <p:cNvSpPr>
            <a:spLocks noGrp="1"/>
          </p:cNvSpPr>
          <p:nvPr>
            <p:ph idx="1"/>
          </p:nvPr>
        </p:nvSpPr>
        <p:spPr/>
        <p:txBody>
          <a:bodyPr>
            <a:normAutofit lnSpcReduction="10000"/>
          </a:bodyPr>
          <a:lstStyle/>
          <a:p>
            <a:r>
              <a:rPr lang="en-GB" i="1" dirty="0"/>
              <a:t>To ensure that any change to the regulatory provisions and spectrum allocations resulting from this agenda item do not adversely impact on the capability of search and rescue aircraft to effectively communicate with vessels during disaster relief operations. </a:t>
            </a:r>
            <a:endParaRPr lang="en-US" i="1" dirty="0"/>
          </a:p>
          <a:p>
            <a:r>
              <a:rPr lang="en-GB" i="1" dirty="0"/>
              <a:t>To ensure that any regulatory provisions in response to this agenda item do not adversely impact </a:t>
            </a:r>
            <a:r>
              <a:rPr lang="en-GB" i="1" dirty="0" err="1"/>
              <a:t>SARPS</a:t>
            </a:r>
            <a:r>
              <a:rPr lang="en-GB" i="1" dirty="0"/>
              <a:t> compliance of aeronautical mobile-satellite (route) service satellite systems.</a:t>
            </a:r>
            <a:endParaRPr lang="en-US" i="1"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12</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87500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1.9 (</a:t>
            </a:r>
            <a:r>
              <a:rPr lang="en-US" dirty="0" err="1"/>
              <a:t>incl</a:t>
            </a:r>
            <a:r>
              <a:rPr lang="en-US" dirty="0"/>
              <a:t> 1.9.1 &amp; 1.9.2)</a:t>
            </a:r>
          </a:p>
        </p:txBody>
      </p:sp>
      <p:sp>
        <p:nvSpPr>
          <p:cNvPr id="3" name="Content Placeholder 2"/>
          <p:cNvSpPr>
            <a:spLocks noGrp="1"/>
          </p:cNvSpPr>
          <p:nvPr>
            <p:ph idx="1"/>
          </p:nvPr>
        </p:nvSpPr>
        <p:spPr/>
        <p:txBody>
          <a:bodyPr>
            <a:normAutofit fontScale="92500" lnSpcReduction="20000"/>
          </a:bodyPr>
          <a:lstStyle/>
          <a:p>
            <a:r>
              <a:rPr lang="en-US" sz="2800" dirty="0"/>
              <a:t>1.9.1 - Regulatory actions within the frequency band 156-162.05 MHz for autonomous maritime radio devices (AMRD) to protect the GMDSS and automatic identifications system (AIS)</a:t>
            </a:r>
          </a:p>
          <a:p>
            <a:pPr lvl="1"/>
            <a:r>
              <a:rPr lang="en-US" sz="2400" dirty="0"/>
              <a:t>Classified into 2 different groups:</a:t>
            </a:r>
          </a:p>
          <a:p>
            <a:pPr lvl="2" hangingPunct="0"/>
            <a:r>
              <a:rPr lang="en-GB" dirty="0"/>
              <a:t>Group A: AMRD that enhance the safety of navigation</a:t>
            </a:r>
          </a:p>
          <a:p>
            <a:pPr lvl="2" hangingPunct="0"/>
            <a:r>
              <a:rPr lang="en-GB" dirty="0"/>
              <a:t>Group B: AMRD that do not enhance the safety of navigation </a:t>
            </a:r>
            <a:endParaRPr lang="en-US" dirty="0"/>
          </a:p>
          <a:p>
            <a:r>
              <a:rPr lang="en-US" sz="2800" dirty="0"/>
              <a:t>1.9.2 - Modifications of the Radio Regulations, including new spectrum allocations to the MMSS (E-s &amp; s-E)</a:t>
            </a:r>
          </a:p>
          <a:p>
            <a:pPr lvl="1"/>
            <a:r>
              <a:rPr lang="en-US" sz="2400" dirty="0"/>
              <a:t>Preferably within the frequency bands 156.0125-157.4375 MHz and 160.6125-162.0375 MHz of Appendix 18</a:t>
            </a:r>
          </a:p>
          <a:p>
            <a:pPr lvl="1"/>
            <a:r>
              <a:rPr lang="en-US" sz="2400" dirty="0"/>
              <a:t>Enable a new VHF Data Exchange System (</a:t>
            </a:r>
            <a:r>
              <a:rPr lang="en-US" sz="2400" dirty="0" err="1"/>
              <a:t>VDES</a:t>
            </a:r>
            <a:r>
              <a:rPr lang="en-US" sz="2400" dirty="0"/>
              <a:t>) satellite component</a:t>
            </a:r>
          </a:p>
          <a:p>
            <a:pPr lvl="1"/>
            <a:r>
              <a:rPr lang="en-US" sz="2400" dirty="0"/>
              <a:t>Do not degrade the current terrestrial </a:t>
            </a:r>
            <a:r>
              <a:rPr lang="en-US" sz="2400" dirty="0" err="1"/>
              <a:t>VDES</a:t>
            </a:r>
            <a:r>
              <a:rPr lang="en-US" sz="2400" dirty="0"/>
              <a:t> components or AIS</a:t>
            </a:r>
          </a:p>
          <a:p>
            <a:pPr lvl="1"/>
            <a:r>
              <a:rPr lang="en-US" sz="2400" dirty="0"/>
              <a:t>Resolution 360 (</a:t>
            </a:r>
            <a:r>
              <a:rPr lang="en-US" sz="2400" dirty="0" err="1"/>
              <a:t>Rev.WRC</a:t>
            </a:r>
            <a:r>
              <a:rPr lang="en-US" sz="2400" dirty="0"/>
              <a:t>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13</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8788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1.9 - Commentary</a:t>
            </a:r>
          </a:p>
        </p:txBody>
      </p:sp>
      <p:sp>
        <p:nvSpPr>
          <p:cNvPr id="11" name="Content Placeholder 10"/>
          <p:cNvSpPr>
            <a:spLocks noGrp="1"/>
          </p:cNvSpPr>
          <p:nvPr>
            <p:ph idx="1"/>
          </p:nvPr>
        </p:nvSpPr>
        <p:spPr/>
        <p:txBody>
          <a:bodyPr/>
          <a:lstStyle/>
          <a:p>
            <a:r>
              <a:rPr lang="en-GB" dirty="0"/>
              <a:t>Search and rescue aircraft are an integral part of the global maritime distress and safety system</a:t>
            </a:r>
          </a:p>
          <a:p>
            <a:pPr lvl="1"/>
            <a:r>
              <a:rPr lang="en-GB" dirty="0"/>
              <a:t>Need to ensure no adverse impact on the capability of search and rescue aircraft</a:t>
            </a:r>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14</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87411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0986-52CE-4E32-A07A-00EE1A224550}"/>
              </a:ext>
            </a:extLst>
          </p:cNvPr>
          <p:cNvSpPr>
            <a:spLocks noGrp="1"/>
          </p:cNvSpPr>
          <p:nvPr>
            <p:ph type="title"/>
          </p:nvPr>
        </p:nvSpPr>
        <p:spPr/>
        <p:txBody>
          <a:bodyPr/>
          <a:lstStyle/>
          <a:p>
            <a:r>
              <a:rPr lang="en-US" dirty="0"/>
              <a:t>Agenda Item 1.9.1 - Updates </a:t>
            </a:r>
          </a:p>
        </p:txBody>
      </p:sp>
      <p:sp>
        <p:nvSpPr>
          <p:cNvPr id="3" name="Content Placeholder 2">
            <a:extLst>
              <a:ext uri="{FF2B5EF4-FFF2-40B4-BE49-F238E27FC236}">
                <a16:creationId xmlns:a16="http://schemas.microsoft.com/office/drawing/2014/main" id="{5DC3AF69-D9CA-4F25-821C-58A514D813BD}"/>
              </a:ext>
            </a:extLst>
          </p:cNvPr>
          <p:cNvSpPr>
            <a:spLocks noGrp="1"/>
          </p:cNvSpPr>
          <p:nvPr>
            <p:ph idx="1"/>
          </p:nvPr>
        </p:nvSpPr>
        <p:spPr/>
        <p:txBody>
          <a:bodyPr>
            <a:normAutofit/>
          </a:bodyPr>
          <a:lstStyle/>
          <a:p>
            <a:r>
              <a:rPr lang="en-US" dirty="0"/>
              <a:t>1.9.1 – </a:t>
            </a:r>
            <a:r>
              <a:rPr lang="en-US" dirty="0">
                <a:hlinkClick r:id="rId2"/>
              </a:rPr>
              <a:t>Draft CPM </a:t>
            </a:r>
            <a:r>
              <a:rPr lang="en-US" dirty="0"/>
              <a:t>text updated </a:t>
            </a:r>
          </a:p>
          <a:p>
            <a:pPr lvl="1" hangingPunct="0"/>
            <a:r>
              <a:rPr lang="en-US" dirty="0"/>
              <a:t>AMRD Group A (</a:t>
            </a:r>
            <a:r>
              <a:rPr lang="en-GB" dirty="0"/>
              <a:t>safety of navigation)</a:t>
            </a:r>
          </a:p>
          <a:p>
            <a:pPr lvl="2" hangingPunct="0"/>
            <a:r>
              <a:rPr lang="en-GB" dirty="0"/>
              <a:t>Modify footnote for</a:t>
            </a:r>
            <a:r>
              <a:rPr lang="en-GB" i="1" dirty="0"/>
              <a:t> </a:t>
            </a:r>
            <a:r>
              <a:rPr lang="en-GB" dirty="0"/>
              <a:t>RR Appendix </a:t>
            </a:r>
            <a:r>
              <a:rPr lang="en-GB" b="1" dirty="0"/>
              <a:t>18</a:t>
            </a:r>
            <a:r>
              <a:rPr lang="en-GB" dirty="0"/>
              <a:t>.</a:t>
            </a:r>
            <a:endParaRPr lang="en-US" dirty="0"/>
          </a:p>
          <a:p>
            <a:pPr lvl="1" hangingPunct="0"/>
            <a:r>
              <a:rPr lang="en-US" dirty="0"/>
              <a:t>AMRD Group B</a:t>
            </a:r>
          </a:p>
          <a:p>
            <a:pPr lvl="2" hangingPunct="0"/>
            <a:r>
              <a:rPr lang="en-US" dirty="0"/>
              <a:t>3 methods</a:t>
            </a:r>
          </a:p>
          <a:p>
            <a:pPr lvl="3" hangingPunct="0"/>
            <a:r>
              <a:rPr lang="en-US" dirty="0"/>
              <a:t>Break down frequency bands and type by footnote in </a:t>
            </a:r>
            <a:r>
              <a:rPr lang="en-GB" dirty="0"/>
              <a:t>Appendix </a:t>
            </a:r>
            <a:r>
              <a:rPr lang="en-GB" b="1" dirty="0"/>
              <a:t>18</a:t>
            </a:r>
            <a:endParaRPr lang="en-US" dirty="0"/>
          </a:p>
        </p:txBody>
      </p:sp>
      <p:sp>
        <p:nvSpPr>
          <p:cNvPr id="4" name="Slide Number Placeholder 3">
            <a:extLst>
              <a:ext uri="{FF2B5EF4-FFF2-40B4-BE49-F238E27FC236}">
                <a16:creationId xmlns:a16="http://schemas.microsoft.com/office/drawing/2014/main" id="{DC50BEBE-C2D4-40ED-AEB5-E0D8B66436D0}"/>
              </a:ext>
            </a:extLst>
          </p:cNvPr>
          <p:cNvSpPr>
            <a:spLocks noGrp="1"/>
          </p:cNvSpPr>
          <p:nvPr>
            <p:ph type="sldNum" sz="quarter" idx="10"/>
          </p:nvPr>
        </p:nvSpPr>
        <p:spPr/>
        <p:txBody>
          <a:bodyPr/>
          <a:lstStyle/>
          <a:p>
            <a:fld id="{6BD04347-F16A-4DA3-B01E-EE22E2322B01}" type="slidenum">
              <a:rPr lang="en-US" smtClean="0"/>
              <a:t>15</a:t>
            </a:fld>
            <a:endParaRPr lang="en-US"/>
          </a:p>
        </p:txBody>
      </p:sp>
      <p:sp>
        <p:nvSpPr>
          <p:cNvPr id="5" name="Date Placeholder 4">
            <a:extLst>
              <a:ext uri="{FF2B5EF4-FFF2-40B4-BE49-F238E27FC236}">
                <a16:creationId xmlns:a16="http://schemas.microsoft.com/office/drawing/2014/main" id="{978978CF-5EA1-4C7C-B6C8-6320C7965294}"/>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E9270335-9CAA-4DD7-82C3-5FF86DA8AE7E}"/>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09058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CEE4-DEB3-4B71-9FF9-A463E935DBE9}"/>
              </a:ext>
            </a:extLst>
          </p:cNvPr>
          <p:cNvSpPr>
            <a:spLocks noGrp="1"/>
          </p:cNvSpPr>
          <p:nvPr>
            <p:ph type="title"/>
          </p:nvPr>
        </p:nvSpPr>
        <p:spPr/>
        <p:txBody>
          <a:bodyPr/>
          <a:lstStyle/>
          <a:p>
            <a:r>
              <a:rPr lang="en-US" dirty="0"/>
              <a:t>Agenda Item 1.9.2 - Updates </a:t>
            </a:r>
          </a:p>
        </p:txBody>
      </p:sp>
      <p:sp>
        <p:nvSpPr>
          <p:cNvPr id="3" name="Content Placeholder 2">
            <a:extLst>
              <a:ext uri="{FF2B5EF4-FFF2-40B4-BE49-F238E27FC236}">
                <a16:creationId xmlns:a16="http://schemas.microsoft.com/office/drawing/2014/main" id="{B4EE9C91-F356-4ADF-92C5-3E9ECFEAAE74}"/>
              </a:ext>
            </a:extLst>
          </p:cNvPr>
          <p:cNvSpPr>
            <a:spLocks noGrp="1"/>
          </p:cNvSpPr>
          <p:nvPr>
            <p:ph idx="1"/>
          </p:nvPr>
        </p:nvSpPr>
        <p:spPr/>
        <p:txBody>
          <a:bodyPr>
            <a:normAutofit/>
          </a:bodyPr>
          <a:lstStyle/>
          <a:p>
            <a:r>
              <a:rPr lang="en-US" dirty="0"/>
              <a:t>1.9.2 – </a:t>
            </a:r>
            <a:r>
              <a:rPr lang="en-US" dirty="0">
                <a:hlinkClick r:id="rId2"/>
              </a:rPr>
              <a:t>Draft CPM </a:t>
            </a:r>
            <a:r>
              <a:rPr lang="en-US" dirty="0"/>
              <a:t>Text</a:t>
            </a:r>
          </a:p>
          <a:p>
            <a:pPr lvl="1"/>
            <a:r>
              <a:rPr lang="en-US" dirty="0"/>
              <a:t>5 Methods available</a:t>
            </a:r>
          </a:p>
          <a:p>
            <a:pPr lvl="1"/>
            <a:r>
              <a:rPr lang="en-US" dirty="0"/>
              <a:t>Methods include new primary or secondary allocation to </a:t>
            </a:r>
            <a:r>
              <a:rPr lang="en-GB" dirty="0"/>
              <a:t>MMSS (Earth to space and space-to-Earth)</a:t>
            </a:r>
            <a:endParaRPr lang="en-US" dirty="0"/>
          </a:p>
          <a:p>
            <a:pPr lvl="1"/>
            <a:endParaRPr lang="en-US" dirty="0"/>
          </a:p>
        </p:txBody>
      </p:sp>
      <p:sp>
        <p:nvSpPr>
          <p:cNvPr id="4" name="Slide Number Placeholder 3">
            <a:extLst>
              <a:ext uri="{FF2B5EF4-FFF2-40B4-BE49-F238E27FC236}">
                <a16:creationId xmlns:a16="http://schemas.microsoft.com/office/drawing/2014/main" id="{4D9DC4D8-9D87-4A84-8C46-C67D6CB07045}"/>
              </a:ext>
            </a:extLst>
          </p:cNvPr>
          <p:cNvSpPr>
            <a:spLocks noGrp="1"/>
          </p:cNvSpPr>
          <p:nvPr>
            <p:ph type="sldNum" sz="quarter" idx="10"/>
          </p:nvPr>
        </p:nvSpPr>
        <p:spPr/>
        <p:txBody>
          <a:bodyPr/>
          <a:lstStyle/>
          <a:p>
            <a:fld id="{6BD04347-F16A-4DA3-B01E-EE22E2322B01}" type="slidenum">
              <a:rPr lang="en-US" smtClean="0"/>
              <a:t>16</a:t>
            </a:fld>
            <a:endParaRPr lang="en-US"/>
          </a:p>
        </p:txBody>
      </p:sp>
      <p:sp>
        <p:nvSpPr>
          <p:cNvPr id="5" name="Date Placeholder 4">
            <a:extLst>
              <a:ext uri="{FF2B5EF4-FFF2-40B4-BE49-F238E27FC236}">
                <a16:creationId xmlns:a16="http://schemas.microsoft.com/office/drawing/2014/main" id="{B18F42C5-24CF-4C9B-B05A-6431E8B2A938}"/>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6E293878-E1CB-4960-927D-23F92EB04080}"/>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23989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1.9 - ICAO Position</a:t>
            </a:r>
            <a:endParaRPr lang="en-US" dirty="0"/>
          </a:p>
        </p:txBody>
      </p:sp>
      <p:sp>
        <p:nvSpPr>
          <p:cNvPr id="3" name="Content Placeholder 2"/>
          <p:cNvSpPr>
            <a:spLocks noGrp="1"/>
          </p:cNvSpPr>
          <p:nvPr>
            <p:ph idx="1"/>
          </p:nvPr>
        </p:nvSpPr>
        <p:spPr/>
        <p:txBody>
          <a:bodyPr/>
          <a:lstStyle/>
          <a:p>
            <a:r>
              <a:rPr lang="en-US" i="1" dirty="0"/>
              <a:t>To ensure that any change to the regulatory provisions and spectrum allocations resulting from this agenda item do not adversely impact aviation systems, including the capability of search and rescue aircraft to effectively communicate with vessels during disaster relief operations. </a:t>
            </a:r>
          </a:p>
        </p:txBody>
      </p:sp>
      <p:sp>
        <p:nvSpPr>
          <p:cNvPr id="6" name="Slide Number Placeholder 5"/>
          <p:cNvSpPr>
            <a:spLocks noGrp="1"/>
          </p:cNvSpPr>
          <p:nvPr>
            <p:ph type="sldNum" sz="quarter" idx="10"/>
          </p:nvPr>
        </p:nvSpPr>
        <p:spPr/>
        <p:txBody>
          <a:bodyPr/>
          <a:lstStyle/>
          <a:p>
            <a:fld id="{6BD04347-F16A-4DA3-B01E-EE22E2322B01}" type="slidenum">
              <a:rPr lang="en-US" smtClean="0"/>
              <a:pPr/>
              <a:t>17</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77701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1.11</a:t>
            </a:r>
            <a:endParaRPr lang="en-US" dirty="0"/>
          </a:p>
        </p:txBody>
      </p:sp>
      <p:sp>
        <p:nvSpPr>
          <p:cNvPr id="11" name="Content Placeholder 10"/>
          <p:cNvSpPr>
            <a:spLocks noGrp="1"/>
          </p:cNvSpPr>
          <p:nvPr>
            <p:ph idx="1"/>
          </p:nvPr>
        </p:nvSpPr>
        <p:spPr/>
        <p:txBody>
          <a:bodyPr/>
          <a:lstStyle/>
          <a:p>
            <a:r>
              <a:rPr lang="en-US" dirty="0"/>
              <a:t>Railway radiocommunication systems between train and trackside </a:t>
            </a:r>
          </a:p>
          <a:p>
            <a:pPr lvl="1"/>
            <a:r>
              <a:rPr lang="en-US" dirty="0"/>
              <a:t>Actions to facilitate global or regional harmonized frequency bands within existing mobile service allocations</a:t>
            </a:r>
          </a:p>
          <a:p>
            <a:r>
              <a:rPr lang="en-US" dirty="0"/>
              <a:t>Resolution 236 (WRC-15)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18</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62981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1.11 - Commentary</a:t>
            </a:r>
          </a:p>
        </p:txBody>
      </p:sp>
      <p:sp>
        <p:nvSpPr>
          <p:cNvPr id="11" name="Content Placeholder 10"/>
          <p:cNvSpPr>
            <a:spLocks noGrp="1"/>
          </p:cNvSpPr>
          <p:nvPr>
            <p:ph idx="1"/>
          </p:nvPr>
        </p:nvSpPr>
        <p:spPr/>
        <p:txBody>
          <a:bodyPr>
            <a:normAutofit fontScale="85000" lnSpcReduction="10000"/>
          </a:bodyPr>
          <a:lstStyle/>
          <a:p>
            <a:r>
              <a:rPr lang="en-US" dirty="0"/>
              <a:t>Evolving rail operations requiring additional communications between train and trackside systems</a:t>
            </a:r>
          </a:p>
          <a:p>
            <a:pPr lvl="1"/>
            <a:r>
              <a:rPr lang="en-US" dirty="0"/>
              <a:t>Meeting the needs of a high-speed railway environment</a:t>
            </a:r>
          </a:p>
          <a:p>
            <a:pPr lvl="1"/>
            <a:r>
              <a:rPr lang="en-US" dirty="0"/>
              <a:t>New functions may not be supported by the current narrowband railway radiocommunication systems</a:t>
            </a:r>
          </a:p>
          <a:p>
            <a:r>
              <a:rPr lang="en-GB" dirty="0"/>
              <a:t>Existing railway communication bands </a:t>
            </a:r>
            <a:r>
              <a:rPr lang="en-US" dirty="0"/>
              <a:t>include 140-150 MHz, 330 – 360 MHz, 410 – 420 MHz and 450 – 460 MHz</a:t>
            </a:r>
          </a:p>
          <a:p>
            <a:pPr lvl="1"/>
            <a:r>
              <a:rPr lang="en-GB" dirty="0"/>
              <a:t>328.6 – 335.4 MHz an </a:t>
            </a:r>
            <a:r>
              <a:rPr lang="en-GB" dirty="0" err="1"/>
              <a:t>ARNS</a:t>
            </a:r>
            <a:r>
              <a:rPr lang="en-GB" dirty="0"/>
              <a:t> allocation for ILS glide slope</a:t>
            </a:r>
            <a:endParaRPr lang="en-US" dirty="0"/>
          </a:p>
          <a:p>
            <a:r>
              <a:rPr lang="en-GB" dirty="0"/>
              <a:t>Aeronautical mobile service is a subset of the mobile service</a:t>
            </a:r>
          </a:p>
          <a:p>
            <a:pPr lvl="1"/>
            <a:r>
              <a:rPr lang="en-GB" dirty="0"/>
              <a:t>Need to protect existing aviation allocations</a:t>
            </a:r>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19</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79800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Scope</a:t>
            </a:r>
            <a:endParaRPr lang="en-US" dirty="0"/>
          </a:p>
        </p:txBody>
      </p:sp>
      <p:sp>
        <p:nvSpPr>
          <p:cNvPr id="3" name="Content Placeholder 2"/>
          <p:cNvSpPr>
            <a:spLocks noGrp="1"/>
          </p:cNvSpPr>
          <p:nvPr>
            <p:ph idx="1"/>
          </p:nvPr>
        </p:nvSpPr>
        <p:spPr/>
        <p:txBody>
          <a:bodyPr>
            <a:normAutofit fontScale="77500" lnSpcReduction="20000"/>
          </a:bodyPr>
          <a:lstStyle/>
          <a:p>
            <a:r>
              <a:rPr lang="en-US" dirty="0"/>
              <a:t>1.7 - </a:t>
            </a:r>
            <a:r>
              <a:rPr lang="en-GB" dirty="0"/>
              <a:t>Non-GSO satellites </a:t>
            </a:r>
            <a:endParaRPr lang="en-US" dirty="0"/>
          </a:p>
          <a:p>
            <a:r>
              <a:rPr lang="en-US" dirty="0"/>
              <a:t>1.8 - Global Maritime Distress Safety Systems (</a:t>
            </a:r>
            <a:r>
              <a:rPr lang="en-US" dirty="0" err="1"/>
              <a:t>GMDSS</a:t>
            </a:r>
            <a:r>
              <a:rPr lang="en-US" dirty="0"/>
              <a:t>)</a:t>
            </a:r>
          </a:p>
          <a:p>
            <a:r>
              <a:rPr lang="en-US" dirty="0"/>
              <a:t>1.9 – Maritime Automatic Identifications System (AIS) and VHF data exchange system (</a:t>
            </a:r>
            <a:r>
              <a:rPr lang="en-US" dirty="0" err="1"/>
              <a:t>VDES</a:t>
            </a:r>
            <a:r>
              <a:rPr lang="en-US" dirty="0"/>
              <a:t>)</a:t>
            </a:r>
          </a:p>
          <a:p>
            <a:r>
              <a:rPr lang="en-US" dirty="0"/>
              <a:t>1.11 - railway radiocommunication systems </a:t>
            </a:r>
          </a:p>
          <a:p>
            <a:r>
              <a:rPr lang="en-US" dirty="0"/>
              <a:t>1.12 - Intelligent Transport Systems (ITS)</a:t>
            </a:r>
          </a:p>
          <a:p>
            <a:r>
              <a:rPr lang="en-US" dirty="0"/>
              <a:t>1.13 – New </a:t>
            </a:r>
            <a:r>
              <a:rPr lang="en-US" dirty="0" err="1"/>
              <a:t>IMT</a:t>
            </a:r>
            <a:r>
              <a:rPr lang="en-US" dirty="0"/>
              <a:t> between 24.25 and 86 GHz </a:t>
            </a:r>
          </a:p>
          <a:p>
            <a:r>
              <a:rPr lang="en-US" dirty="0"/>
              <a:t>1.14 - High-altitude platform stations (HAPS)</a:t>
            </a:r>
          </a:p>
          <a:p>
            <a:r>
              <a:rPr lang="en-US" dirty="0"/>
              <a:t>1.16 - Radio local area networks 5150 MHz and 5925 MHz</a:t>
            </a:r>
          </a:p>
          <a:p>
            <a:r>
              <a:rPr lang="en-US" dirty="0"/>
              <a:t>9.1.3 - Non-geostationary-satellite orbit systems in C-band</a:t>
            </a:r>
          </a:p>
          <a:p>
            <a:r>
              <a:rPr lang="en-US" dirty="0"/>
              <a:t>9.1.6 - Wireless Power Transmission (WPT) </a:t>
            </a:r>
          </a:p>
          <a:p>
            <a:r>
              <a:rPr lang="en-US" dirty="0"/>
              <a:t>10 – Future agenda items</a:t>
            </a:r>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083683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0CAA-C238-42EC-9031-B9B70C7F78F3}"/>
              </a:ext>
            </a:extLst>
          </p:cNvPr>
          <p:cNvSpPr>
            <a:spLocks noGrp="1"/>
          </p:cNvSpPr>
          <p:nvPr>
            <p:ph type="title"/>
          </p:nvPr>
        </p:nvSpPr>
        <p:spPr/>
        <p:txBody>
          <a:bodyPr/>
          <a:lstStyle/>
          <a:p>
            <a:r>
              <a:rPr lang="en-US" dirty="0"/>
              <a:t>Agenda Item 1.11 - Updates</a:t>
            </a:r>
          </a:p>
        </p:txBody>
      </p:sp>
      <p:sp>
        <p:nvSpPr>
          <p:cNvPr id="3" name="Content Placeholder 2">
            <a:extLst>
              <a:ext uri="{FF2B5EF4-FFF2-40B4-BE49-F238E27FC236}">
                <a16:creationId xmlns:a16="http://schemas.microsoft.com/office/drawing/2014/main" id="{1BE04B7C-9679-48F6-A527-CCFDA179B293}"/>
              </a:ext>
            </a:extLst>
          </p:cNvPr>
          <p:cNvSpPr>
            <a:spLocks noGrp="1"/>
          </p:cNvSpPr>
          <p:nvPr>
            <p:ph idx="1"/>
          </p:nvPr>
        </p:nvSpPr>
        <p:spPr/>
        <p:txBody>
          <a:bodyPr>
            <a:normAutofit/>
          </a:bodyPr>
          <a:lstStyle/>
          <a:p>
            <a:r>
              <a:rPr lang="en-US" dirty="0"/>
              <a:t>Draft </a:t>
            </a:r>
            <a:r>
              <a:rPr lang="en-US" dirty="0">
                <a:hlinkClick r:id="rId2"/>
              </a:rPr>
              <a:t>CPM Text </a:t>
            </a:r>
            <a:r>
              <a:rPr lang="en-US" dirty="0"/>
              <a:t>available</a:t>
            </a:r>
          </a:p>
          <a:p>
            <a:pPr lvl="1"/>
            <a:r>
              <a:rPr lang="en-US" dirty="0"/>
              <a:t>3 Methods available</a:t>
            </a:r>
          </a:p>
          <a:p>
            <a:pPr lvl="2"/>
            <a:r>
              <a:rPr lang="en-US" dirty="0"/>
              <a:t>NOC</a:t>
            </a:r>
          </a:p>
          <a:p>
            <a:pPr lvl="2"/>
            <a:r>
              <a:rPr lang="en-US" dirty="0"/>
              <a:t>New Resolution specifying frequency ranges within resolution or using recommendation </a:t>
            </a:r>
          </a:p>
        </p:txBody>
      </p:sp>
      <p:sp>
        <p:nvSpPr>
          <p:cNvPr id="4" name="Slide Number Placeholder 3">
            <a:extLst>
              <a:ext uri="{FF2B5EF4-FFF2-40B4-BE49-F238E27FC236}">
                <a16:creationId xmlns:a16="http://schemas.microsoft.com/office/drawing/2014/main" id="{17E1FBA3-3F88-4422-A76C-3CE9B5214DD6}"/>
              </a:ext>
            </a:extLst>
          </p:cNvPr>
          <p:cNvSpPr>
            <a:spLocks noGrp="1"/>
          </p:cNvSpPr>
          <p:nvPr>
            <p:ph type="sldNum" sz="quarter" idx="10"/>
          </p:nvPr>
        </p:nvSpPr>
        <p:spPr/>
        <p:txBody>
          <a:bodyPr/>
          <a:lstStyle/>
          <a:p>
            <a:fld id="{6BD04347-F16A-4DA3-B01E-EE22E2322B01}" type="slidenum">
              <a:rPr lang="en-US" smtClean="0"/>
              <a:t>20</a:t>
            </a:fld>
            <a:endParaRPr lang="en-US"/>
          </a:p>
        </p:txBody>
      </p:sp>
      <p:sp>
        <p:nvSpPr>
          <p:cNvPr id="5" name="Date Placeholder 4">
            <a:extLst>
              <a:ext uri="{FF2B5EF4-FFF2-40B4-BE49-F238E27FC236}">
                <a16:creationId xmlns:a16="http://schemas.microsoft.com/office/drawing/2014/main" id="{076EDF79-E61B-4F52-B9FD-643ABA05FD49}"/>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E94674C7-5385-4430-B3CE-09EEDAD295BB}"/>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414386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 Item 1.11 - ICAO Position</a:t>
            </a:r>
          </a:p>
        </p:txBody>
      </p:sp>
      <p:sp>
        <p:nvSpPr>
          <p:cNvPr id="3" name="Content Placeholder 2"/>
          <p:cNvSpPr>
            <a:spLocks noGrp="1"/>
          </p:cNvSpPr>
          <p:nvPr>
            <p:ph idx="1"/>
          </p:nvPr>
        </p:nvSpPr>
        <p:spPr/>
        <p:txBody>
          <a:bodyPr/>
          <a:lstStyle/>
          <a:p>
            <a:r>
              <a:rPr lang="en-GB" i="1" dirty="0"/>
              <a:t>To ensure, on the basis of agreed ITU-R studies, that any regulatory actions within existing mobile-service bands do not impact existing aeronautical systems operating in accordance with the Radio Regulations</a:t>
            </a:r>
            <a:r>
              <a:rPr lang="en-US" i="1" dirty="0"/>
              <a:t>. </a:t>
            </a:r>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
        <p:nvSpPr>
          <p:cNvPr id="6" name="Slide Number Placeholder 5"/>
          <p:cNvSpPr>
            <a:spLocks noGrp="1"/>
          </p:cNvSpPr>
          <p:nvPr>
            <p:ph type="sldNum" sz="quarter" idx="10"/>
          </p:nvPr>
        </p:nvSpPr>
        <p:spPr/>
        <p:txBody>
          <a:bodyPr/>
          <a:lstStyle/>
          <a:p>
            <a:fld id="{6BD04347-F16A-4DA3-B01E-EE22E2322B01}" type="slidenum">
              <a:rPr lang="en-US" smtClean="0"/>
              <a:t>21</a:t>
            </a:fld>
            <a:endParaRPr lang="en-US"/>
          </a:p>
        </p:txBody>
      </p:sp>
    </p:spTree>
    <p:extLst>
      <p:ext uri="{BB962C8B-B14F-4D97-AF65-F5344CB8AC3E}">
        <p14:creationId xmlns:p14="http://schemas.microsoft.com/office/powerpoint/2010/main" val="1441998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1.12</a:t>
            </a:r>
            <a:endParaRPr lang="en-US" dirty="0"/>
          </a:p>
        </p:txBody>
      </p:sp>
      <p:sp>
        <p:nvSpPr>
          <p:cNvPr id="11" name="Content Placeholder 10"/>
          <p:cNvSpPr>
            <a:spLocks noGrp="1"/>
          </p:cNvSpPr>
          <p:nvPr>
            <p:ph idx="1"/>
          </p:nvPr>
        </p:nvSpPr>
        <p:spPr/>
        <p:txBody>
          <a:bodyPr/>
          <a:lstStyle/>
          <a:p>
            <a:r>
              <a:rPr lang="en-US" dirty="0"/>
              <a:t>Evolution of Intelligent Transport Systems (ITS)</a:t>
            </a:r>
          </a:p>
          <a:p>
            <a:pPr lvl="1"/>
            <a:r>
              <a:rPr lang="en-US" dirty="0"/>
              <a:t>Consider possible global or regional harmonized frequency bands for implementation</a:t>
            </a:r>
          </a:p>
          <a:p>
            <a:pPr lvl="1"/>
            <a:r>
              <a:rPr lang="en-US" dirty="0"/>
              <a:t>Use existing mobile-service allocations</a:t>
            </a:r>
          </a:p>
          <a:p>
            <a:r>
              <a:rPr lang="en-US" dirty="0"/>
              <a:t>Resolution 237 (WRC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22</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371624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1.12 - Commentary</a:t>
            </a:r>
          </a:p>
        </p:txBody>
      </p:sp>
      <p:sp>
        <p:nvSpPr>
          <p:cNvPr id="11" name="Content Placeholder 10"/>
          <p:cNvSpPr>
            <a:spLocks noGrp="1"/>
          </p:cNvSpPr>
          <p:nvPr>
            <p:ph idx="1"/>
          </p:nvPr>
        </p:nvSpPr>
        <p:spPr/>
        <p:txBody>
          <a:bodyPr>
            <a:normAutofit fontScale="85000" lnSpcReduction="10000"/>
          </a:bodyPr>
          <a:lstStyle/>
          <a:p>
            <a:r>
              <a:rPr lang="en-GB" dirty="0"/>
              <a:t>New technologies can be integrated in a vehicle system to provide Intelligent Transport Systems (ITS)</a:t>
            </a:r>
          </a:p>
          <a:p>
            <a:pPr lvl="1"/>
            <a:r>
              <a:rPr lang="en-US" dirty="0"/>
              <a:t>Improving traffic management and assisting safe driving</a:t>
            </a:r>
          </a:p>
          <a:p>
            <a:r>
              <a:rPr lang="en-US" dirty="0"/>
              <a:t>Harmonization of existing frequency bands for ITS not worldwide</a:t>
            </a:r>
          </a:p>
          <a:p>
            <a:r>
              <a:rPr lang="en-US" dirty="0"/>
              <a:t>Current frequencies being considered:</a:t>
            </a:r>
          </a:p>
          <a:p>
            <a:pPr lvl="1"/>
            <a:r>
              <a:rPr lang="en-US" dirty="0"/>
              <a:t>5 855- 5 925 MHz (dedicated short range communications)</a:t>
            </a:r>
          </a:p>
          <a:p>
            <a:pPr lvl="1"/>
            <a:r>
              <a:rPr lang="en-US" dirty="0"/>
              <a:t>63 – 64 GHz (integrated systems for ITS)</a:t>
            </a:r>
          </a:p>
          <a:p>
            <a:pPr lvl="2"/>
            <a:r>
              <a:rPr lang="en-US" dirty="0"/>
              <a:t>Close proximity communication</a:t>
            </a:r>
          </a:p>
          <a:p>
            <a:r>
              <a:rPr lang="en-GB" dirty="0"/>
              <a:t>Aeronautical mobile service is a subset of the mobile service</a:t>
            </a:r>
          </a:p>
          <a:p>
            <a:pPr lvl="1"/>
            <a:r>
              <a:rPr lang="en-GB" dirty="0"/>
              <a:t>Need to protect existing aviation allocations</a:t>
            </a:r>
          </a:p>
          <a:p>
            <a:pPr lvl="1"/>
            <a:endParaRPr lang="en-US" dirty="0"/>
          </a:p>
          <a:p>
            <a:pPr lvl="1"/>
            <a:endParaRPr lang="en-US"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23</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930281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72F8-B69F-4E33-8AB3-B643D6BC3595}"/>
              </a:ext>
            </a:extLst>
          </p:cNvPr>
          <p:cNvSpPr>
            <a:spLocks noGrp="1"/>
          </p:cNvSpPr>
          <p:nvPr>
            <p:ph type="title"/>
          </p:nvPr>
        </p:nvSpPr>
        <p:spPr/>
        <p:txBody>
          <a:bodyPr/>
          <a:lstStyle/>
          <a:p>
            <a:r>
              <a:rPr lang="en-US" dirty="0"/>
              <a:t>Agenda Item 1.12 - Updates</a:t>
            </a:r>
          </a:p>
        </p:txBody>
      </p:sp>
      <p:sp>
        <p:nvSpPr>
          <p:cNvPr id="3" name="Content Placeholder 2">
            <a:extLst>
              <a:ext uri="{FF2B5EF4-FFF2-40B4-BE49-F238E27FC236}">
                <a16:creationId xmlns:a16="http://schemas.microsoft.com/office/drawing/2014/main" id="{66AFAAA7-DECA-4965-A002-EE2011FC9197}"/>
              </a:ext>
            </a:extLst>
          </p:cNvPr>
          <p:cNvSpPr>
            <a:spLocks noGrp="1"/>
          </p:cNvSpPr>
          <p:nvPr>
            <p:ph idx="1"/>
          </p:nvPr>
        </p:nvSpPr>
        <p:spPr/>
        <p:txBody>
          <a:bodyPr>
            <a:normAutofit fontScale="77500" lnSpcReduction="20000"/>
          </a:bodyPr>
          <a:lstStyle/>
          <a:p>
            <a:r>
              <a:rPr lang="en-US" dirty="0"/>
              <a:t>3 methods available</a:t>
            </a:r>
          </a:p>
          <a:p>
            <a:pPr lvl="1" hangingPunct="0"/>
            <a:r>
              <a:rPr lang="en-GB" dirty="0"/>
              <a:t>Method A: No change to the Radio Regulations because ITS continue to operate within existing mobile service allocations and the required harmonization of frequencies for ITS can be achieved through ITU‑R Recommendations and Reports. </a:t>
            </a:r>
            <a:endParaRPr lang="en-US" dirty="0"/>
          </a:p>
          <a:p>
            <a:pPr lvl="1" hangingPunct="0"/>
            <a:r>
              <a:rPr lang="en-GB" dirty="0"/>
              <a:t>Method B: No change to the table of frequency allocations in the Radio Regulation, and add a new WRC Resolution to encourage administrations to use globally and regionally harmonized frequency bands for ITS applications. </a:t>
            </a:r>
            <a:endParaRPr lang="en-US" dirty="0"/>
          </a:p>
          <a:p>
            <a:pPr lvl="1" hangingPunct="0"/>
            <a:r>
              <a:rPr lang="en-GB" dirty="0"/>
              <a:t>Method C: No change to the table of frequency allocations in the Radio Regulation, and add a new WRC Resolution to encourage administrations to use globally and regionally harmonized frequency bands for ITS applications by referring to the most recent version of Recommendation ITU-R M.[</a:t>
            </a:r>
            <a:r>
              <a:rPr lang="en-GB" dirty="0" err="1"/>
              <a:t>ITS_FRQ</a:t>
            </a:r>
            <a:r>
              <a:rPr lang="en-GB" dirty="0"/>
              <a:t>]. </a:t>
            </a:r>
          </a:p>
          <a:p>
            <a:pPr marL="457200" lvl="1" indent="0" hangingPunct="0">
              <a:buNone/>
            </a:pPr>
            <a:r>
              <a:rPr lang="en-US" dirty="0">
                <a:hlinkClick r:id="rId2"/>
              </a:rPr>
              <a:t>Draft CPM </a:t>
            </a:r>
            <a:r>
              <a:rPr lang="en-US" dirty="0"/>
              <a:t>Available</a:t>
            </a:r>
          </a:p>
          <a:p>
            <a:pPr lvl="1" hangingPunct="0"/>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0597CB4D-CAEE-47D0-9C75-C394A6804F25}"/>
              </a:ext>
            </a:extLst>
          </p:cNvPr>
          <p:cNvSpPr>
            <a:spLocks noGrp="1"/>
          </p:cNvSpPr>
          <p:nvPr>
            <p:ph type="sldNum" sz="quarter" idx="10"/>
          </p:nvPr>
        </p:nvSpPr>
        <p:spPr/>
        <p:txBody>
          <a:bodyPr/>
          <a:lstStyle/>
          <a:p>
            <a:fld id="{6BD04347-F16A-4DA3-B01E-EE22E2322B01}" type="slidenum">
              <a:rPr lang="en-US" smtClean="0"/>
              <a:t>24</a:t>
            </a:fld>
            <a:endParaRPr lang="en-US"/>
          </a:p>
        </p:txBody>
      </p:sp>
      <p:sp>
        <p:nvSpPr>
          <p:cNvPr id="5" name="Date Placeholder 4">
            <a:extLst>
              <a:ext uri="{FF2B5EF4-FFF2-40B4-BE49-F238E27FC236}">
                <a16:creationId xmlns:a16="http://schemas.microsoft.com/office/drawing/2014/main" id="{C1054F72-318B-4035-B22D-2904E163D454}"/>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A946E8BA-0825-4F22-BF97-AAF4D98914F9}"/>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055067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1.12 - ICAO Position</a:t>
            </a:r>
            <a:endParaRPr lang="en-US" dirty="0"/>
          </a:p>
        </p:txBody>
      </p:sp>
      <p:sp>
        <p:nvSpPr>
          <p:cNvPr id="3" name="Content Placeholder 2"/>
          <p:cNvSpPr>
            <a:spLocks noGrp="1"/>
          </p:cNvSpPr>
          <p:nvPr>
            <p:ph idx="1"/>
          </p:nvPr>
        </p:nvSpPr>
        <p:spPr/>
        <p:txBody>
          <a:bodyPr/>
          <a:lstStyle/>
          <a:p>
            <a:r>
              <a:rPr lang="en-US" i="1" dirty="0"/>
              <a:t>To ensure, on the basis of agreed ITU-R studies, that any regulatory actions within existing mobile-service bands do not impact existing aeronautical systems operating in accordance with the Radio Regulations. </a:t>
            </a:r>
          </a:p>
        </p:txBody>
      </p:sp>
      <p:sp>
        <p:nvSpPr>
          <p:cNvPr id="6" name="Slide Number Placeholder 5"/>
          <p:cNvSpPr>
            <a:spLocks noGrp="1"/>
          </p:cNvSpPr>
          <p:nvPr>
            <p:ph type="sldNum" sz="quarter" idx="10"/>
          </p:nvPr>
        </p:nvSpPr>
        <p:spPr/>
        <p:txBody>
          <a:bodyPr/>
          <a:lstStyle/>
          <a:p>
            <a:fld id="{6BD04347-F16A-4DA3-B01E-EE22E2322B01}" type="slidenum">
              <a:rPr lang="en-US" smtClean="0"/>
              <a:pPr/>
              <a:t>25</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53141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1.13</a:t>
            </a:r>
          </a:p>
        </p:txBody>
      </p:sp>
      <p:sp>
        <p:nvSpPr>
          <p:cNvPr id="11" name="Content Placeholder 10"/>
          <p:cNvSpPr>
            <a:spLocks noGrp="1"/>
          </p:cNvSpPr>
          <p:nvPr>
            <p:ph idx="1"/>
          </p:nvPr>
        </p:nvSpPr>
        <p:spPr/>
        <p:txBody>
          <a:bodyPr>
            <a:normAutofit fontScale="92500" lnSpcReduction="10000"/>
          </a:bodyPr>
          <a:lstStyle/>
          <a:p>
            <a:r>
              <a:rPr lang="en-US" dirty="0"/>
              <a:t>International Mobile Telecommunications (</a:t>
            </a:r>
            <a:r>
              <a:rPr lang="en-US" dirty="0" err="1"/>
              <a:t>IMT</a:t>
            </a:r>
            <a:r>
              <a:rPr lang="en-US" dirty="0"/>
              <a:t>) above 24 GHz</a:t>
            </a:r>
          </a:p>
          <a:p>
            <a:pPr lvl="1"/>
            <a:r>
              <a:rPr lang="en-US" dirty="0"/>
              <a:t>Requires identification of frequency bands for the future development</a:t>
            </a:r>
          </a:p>
          <a:p>
            <a:r>
              <a:rPr lang="en-US" dirty="0"/>
              <a:t>Resolution 238 (WRC 15)</a:t>
            </a:r>
          </a:p>
          <a:p>
            <a:r>
              <a:rPr lang="en-US" dirty="0"/>
              <a:t>Responsibility of TG 5/1</a:t>
            </a:r>
          </a:p>
          <a:p>
            <a:pPr lvl="1"/>
            <a:r>
              <a:rPr lang="en-US" dirty="0"/>
              <a:t>Last meeting </a:t>
            </a:r>
            <a:r>
              <a:rPr lang="en-GB" dirty="0"/>
              <a:t>2-11 May</a:t>
            </a:r>
          </a:p>
          <a:p>
            <a:r>
              <a:rPr lang="en-GB" dirty="0"/>
              <a:t>“Gentle” agreement at last plenary that no new technical would be submitted to the next meeting, except where no studies have been received</a:t>
            </a:r>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26</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431707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19088"/>
            <a:r>
              <a:rPr lang="en-US" dirty="0"/>
              <a:t>Agenda Item 1.13 – Commentary</a:t>
            </a:r>
          </a:p>
        </p:txBody>
      </p:sp>
      <p:sp>
        <p:nvSpPr>
          <p:cNvPr id="11" name="Content Placeholder 10"/>
          <p:cNvSpPr>
            <a:spLocks noGrp="1"/>
          </p:cNvSpPr>
          <p:nvPr>
            <p:ph idx="1"/>
          </p:nvPr>
        </p:nvSpPr>
        <p:spPr/>
        <p:txBody>
          <a:bodyPr>
            <a:normAutofit fontScale="85000" lnSpcReduction="10000"/>
          </a:bodyPr>
          <a:lstStyle/>
          <a:p>
            <a:r>
              <a:rPr lang="en-GB" dirty="0"/>
              <a:t>A number of frequency bands/ranges between 24.25 and 86 GHz have been identified for </a:t>
            </a:r>
            <a:r>
              <a:rPr lang="en-GB" dirty="0" err="1"/>
              <a:t>IMT</a:t>
            </a:r>
            <a:r>
              <a:rPr lang="en-GB" dirty="0"/>
              <a:t> (terrestrial)</a:t>
            </a:r>
          </a:p>
          <a:p>
            <a:r>
              <a:rPr lang="en-GB" dirty="0"/>
              <a:t>8 bands already have a primary MS allocation</a:t>
            </a:r>
          </a:p>
          <a:p>
            <a:pPr lvl="1" hangingPunct="0"/>
            <a:r>
              <a:rPr lang="en-GB" dirty="0"/>
              <a:t>24.25-27.5 GHz, 37-40.5 GHz, 42.5-43.5 GHz, 45.5-47 GHz, 47.2-50.2 GHz, 50.4-52.6 GHz, 66-76 GHz and 81-86 GHz</a:t>
            </a:r>
            <a:endParaRPr lang="en-US" dirty="0"/>
          </a:p>
          <a:p>
            <a:r>
              <a:rPr lang="en-GB" dirty="0"/>
              <a:t>3 bands may </a:t>
            </a:r>
            <a:r>
              <a:rPr lang="en-US" dirty="0"/>
              <a:t>require additional primary MS allocations</a:t>
            </a:r>
          </a:p>
          <a:p>
            <a:pPr lvl="1"/>
            <a:r>
              <a:rPr lang="en-GB" dirty="0"/>
              <a:t>31.8-33.4 GHz, 40.5-42.5 GHz and 47-47.2 GHz</a:t>
            </a:r>
          </a:p>
          <a:p>
            <a:r>
              <a:rPr lang="en-GB" dirty="0"/>
              <a:t>24.25-24.65 GHz &amp; 31.8-33.4 GHz bands are identified for Airport Surface Detection Equipment (</a:t>
            </a:r>
            <a:r>
              <a:rPr lang="en-GB" dirty="0" err="1"/>
              <a:t>ASDE</a:t>
            </a:r>
            <a:r>
              <a:rPr lang="en-GB" dirty="0"/>
              <a:t>)</a:t>
            </a:r>
          </a:p>
          <a:p>
            <a:pPr lvl="1"/>
            <a:r>
              <a:rPr lang="en-GB" dirty="0"/>
              <a:t>31.8-33.4 GHz also used for </a:t>
            </a:r>
            <a:r>
              <a:rPr lang="en-US" dirty="0"/>
              <a:t>embedded systems that generate navigation information/video for pilots</a:t>
            </a:r>
          </a:p>
          <a:p>
            <a:endParaRPr lang="en-US"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27</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dirty="0"/>
              <a:t>ICAO WRC-19 Positions</a:t>
            </a:r>
          </a:p>
        </p:txBody>
      </p:sp>
    </p:spTree>
    <p:extLst>
      <p:ext uri="{BB962C8B-B14F-4D97-AF65-F5344CB8AC3E}">
        <p14:creationId xmlns:p14="http://schemas.microsoft.com/office/powerpoint/2010/main" val="1456069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1.13 - Commentary Cont.</a:t>
            </a:r>
          </a:p>
        </p:txBody>
      </p:sp>
      <p:sp>
        <p:nvSpPr>
          <p:cNvPr id="11" name="Content Placeholder 10"/>
          <p:cNvSpPr>
            <a:spLocks noGrp="1"/>
          </p:cNvSpPr>
          <p:nvPr>
            <p:ph idx="1"/>
          </p:nvPr>
        </p:nvSpPr>
        <p:spPr/>
        <p:txBody>
          <a:bodyPr>
            <a:normAutofit fontScale="85000" lnSpcReduction="10000"/>
          </a:bodyPr>
          <a:lstStyle/>
          <a:p>
            <a:r>
              <a:rPr lang="en-GB" dirty="0"/>
              <a:t>76-81 GHz is allocated to the radiolocation service</a:t>
            </a:r>
          </a:p>
          <a:p>
            <a:pPr lvl="1"/>
            <a:r>
              <a:rPr lang="en-GB" dirty="0"/>
              <a:t>Planned for non safety-critical, advisory applications on the airport surface such as wing-tip radar</a:t>
            </a:r>
          </a:p>
          <a:p>
            <a:pPr lvl="1"/>
            <a:r>
              <a:rPr lang="en-GB" dirty="0"/>
              <a:t>Band excluded from studies, but will need to be protected from adjacent band emissions either side</a:t>
            </a:r>
            <a:endParaRPr lang="en-US" dirty="0"/>
          </a:p>
          <a:p>
            <a:r>
              <a:rPr lang="en-US" dirty="0"/>
              <a:t>43.5-47 GHz and 66-71 GHz have allocations to the RNS and/or </a:t>
            </a:r>
            <a:r>
              <a:rPr lang="en-US" dirty="0" err="1"/>
              <a:t>RNSS</a:t>
            </a:r>
            <a:endParaRPr lang="en-US" dirty="0"/>
          </a:p>
          <a:p>
            <a:pPr lvl="1"/>
            <a:r>
              <a:rPr lang="en-US" dirty="0"/>
              <a:t>No aeronautical systems have currently been identified as operating in those frequency bands</a:t>
            </a:r>
          </a:p>
          <a:p>
            <a:r>
              <a:rPr lang="en-US" dirty="0"/>
              <a:t>Agenda Item work being developed in separate ITU-R Task Group 5/1</a:t>
            </a:r>
          </a:p>
          <a:p>
            <a:pPr lvl="1"/>
            <a:r>
              <a:rPr lang="en-US" dirty="0"/>
              <a:t>Meeting collocated with ITU Working Parties 5A, 5B &amp; 5C</a:t>
            </a:r>
          </a:p>
          <a:p>
            <a:pPr marL="457200" lvl="1" indent="0">
              <a:buNone/>
            </a:pPr>
            <a:r>
              <a:rPr lang="en-US" dirty="0">
                <a:hlinkClick r:id="rId2"/>
              </a:rPr>
              <a:t>Draft CPM Text</a:t>
            </a:r>
            <a:r>
              <a:rPr lang="en-US" dirty="0"/>
              <a:t>					</a:t>
            </a:r>
          </a:p>
          <a:p>
            <a:endParaRPr lang="en-US" dirty="0"/>
          </a:p>
          <a:p>
            <a:endParaRPr lang="en-US"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28</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dirty="0"/>
              <a:t>ICAO WRC-19 Positions</a:t>
            </a:r>
          </a:p>
        </p:txBody>
      </p:sp>
    </p:spTree>
    <p:extLst>
      <p:ext uri="{BB962C8B-B14F-4D97-AF65-F5344CB8AC3E}">
        <p14:creationId xmlns:p14="http://schemas.microsoft.com/office/powerpoint/2010/main" val="135929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1.13 - ICAO Position</a:t>
            </a:r>
            <a:endParaRPr lang="en-US" dirty="0"/>
          </a:p>
        </p:txBody>
      </p:sp>
      <p:sp>
        <p:nvSpPr>
          <p:cNvPr id="3" name="Content Placeholder 2"/>
          <p:cNvSpPr>
            <a:spLocks noGrp="1"/>
          </p:cNvSpPr>
          <p:nvPr>
            <p:ph idx="1"/>
          </p:nvPr>
        </p:nvSpPr>
        <p:spPr/>
        <p:txBody>
          <a:bodyPr/>
          <a:lstStyle/>
          <a:p>
            <a:r>
              <a:rPr lang="en-GB" i="1" dirty="0"/>
              <a:t>To oppose any identification of a frequency band for </a:t>
            </a:r>
            <a:r>
              <a:rPr lang="en-GB" i="1" dirty="0" err="1"/>
              <a:t>IMT</a:t>
            </a:r>
            <a:r>
              <a:rPr lang="en-GB" i="1" dirty="0"/>
              <a:t> that could impact aviation systems, within a new or existing allocation to the mobile service in the frequency range 24.25 GHz to 86 GHz, unless agreed ITU-R studies demonstrate no adverse impact to those systems.</a:t>
            </a:r>
            <a:endParaRPr lang="en-US" i="1"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29</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92529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Supporting Info</a:t>
            </a:r>
            <a:endParaRPr lang="en-US" dirty="0"/>
          </a:p>
        </p:txBody>
      </p:sp>
      <p:sp>
        <p:nvSpPr>
          <p:cNvPr id="3" name="Content Placeholder 2"/>
          <p:cNvSpPr>
            <a:spLocks noGrp="1"/>
          </p:cNvSpPr>
          <p:nvPr>
            <p:ph idx="1"/>
          </p:nvPr>
        </p:nvSpPr>
        <p:spPr/>
        <p:txBody>
          <a:bodyPr>
            <a:normAutofit/>
          </a:bodyPr>
          <a:lstStyle/>
          <a:p>
            <a:r>
              <a:rPr lang="en-US" dirty="0"/>
              <a:t>Final ICAO WRC-19 position document (approved June 2017)</a:t>
            </a:r>
          </a:p>
          <a:p>
            <a:pPr lvl="1"/>
            <a:r>
              <a:rPr lang="en-US" dirty="0">
                <a:hlinkClick r:id="rId2"/>
              </a:rPr>
              <a:t>https://www.icao.int/safety/FSMP/Documents</a:t>
            </a:r>
            <a:endParaRPr lang="en-US" dirty="0"/>
          </a:p>
          <a:p>
            <a:pPr lvl="1"/>
            <a:r>
              <a:rPr lang="en-US" dirty="0"/>
              <a:t>See folder ‘ITU-WRC19’</a:t>
            </a:r>
          </a:p>
          <a:p>
            <a:r>
              <a:rPr lang="en-US" dirty="0"/>
              <a:t>ITU-R list of WRC-19 Agenda Items</a:t>
            </a:r>
          </a:p>
          <a:p>
            <a:pPr lvl="1"/>
            <a:r>
              <a:rPr lang="en-US" dirty="0">
                <a:hlinkClick r:id="rId3"/>
              </a:rPr>
              <a:t>http://www.itu.int/en/ITU-R/study-groups/rcpm/Pages/wrc-19-studies.aspx</a:t>
            </a:r>
            <a:endParaRPr lang="en-US" dirty="0"/>
          </a:p>
          <a:p>
            <a:pPr lvl="1"/>
            <a:r>
              <a:rPr lang="en-US" dirty="0"/>
              <a:t>Identifies lead ITU-R study group for each item</a:t>
            </a:r>
          </a:p>
          <a:p>
            <a:pPr lvl="1"/>
            <a:r>
              <a:rPr lang="en-US" dirty="0"/>
              <a:t>Links to latest study group work (requires ITU TIES account)</a:t>
            </a:r>
          </a:p>
          <a:p>
            <a:endParaRPr lang="en-US" dirty="0"/>
          </a:p>
        </p:txBody>
      </p:sp>
      <p:sp>
        <p:nvSpPr>
          <p:cNvPr id="4" name="Slide Number Placeholder 3"/>
          <p:cNvSpPr>
            <a:spLocks noGrp="1"/>
          </p:cNvSpPr>
          <p:nvPr>
            <p:ph type="sldNum" sz="quarter" idx="10"/>
          </p:nvPr>
        </p:nvSpPr>
        <p:spPr/>
        <p:txBody>
          <a:bodyPr/>
          <a:lstStyle/>
          <a:p>
            <a:fld id="{6BD04347-F16A-4DA3-B01E-EE22E2322B01}" type="slidenum">
              <a:rPr lang="en-US" smtClean="0"/>
              <a:pPr/>
              <a:t>3</a:t>
            </a:fld>
            <a:endParaRPr lang="en-US"/>
          </a:p>
        </p:txBody>
      </p:sp>
      <p:sp>
        <p:nvSpPr>
          <p:cNvPr id="5" name="Date Placeholder 4"/>
          <p:cNvSpPr>
            <a:spLocks noGrp="1"/>
          </p:cNvSpPr>
          <p:nvPr>
            <p:ph type="dt" sz="half" idx="11"/>
          </p:nvPr>
        </p:nvSpPr>
        <p:spPr/>
        <p:txBody>
          <a:bodyPr/>
          <a:lstStyle/>
          <a:p>
            <a:r>
              <a:rPr lang="en-US"/>
              <a:t>4-5 Sep 2018</a:t>
            </a:r>
          </a:p>
        </p:txBody>
      </p:sp>
      <p:sp>
        <p:nvSpPr>
          <p:cNvPr id="6" name="Footer Placeholder 5"/>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568511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1.14</a:t>
            </a:r>
            <a:endParaRPr lang="en-US" dirty="0"/>
          </a:p>
        </p:txBody>
      </p:sp>
      <p:sp>
        <p:nvSpPr>
          <p:cNvPr id="11" name="Content Placeholder 10"/>
          <p:cNvSpPr>
            <a:spLocks noGrp="1"/>
          </p:cNvSpPr>
          <p:nvPr>
            <p:ph idx="1"/>
          </p:nvPr>
        </p:nvSpPr>
        <p:spPr/>
        <p:txBody>
          <a:bodyPr/>
          <a:lstStyle/>
          <a:p>
            <a:r>
              <a:rPr lang="en-US" dirty="0"/>
              <a:t>Appropriate regulatory actions for high-altitude platform stations (HAPS)</a:t>
            </a:r>
          </a:p>
          <a:p>
            <a:pPr lvl="1"/>
            <a:r>
              <a:rPr lang="en-US" dirty="0"/>
              <a:t>Within existing fixed-service allocations.</a:t>
            </a:r>
          </a:p>
          <a:p>
            <a:r>
              <a:rPr lang="en-US" dirty="0"/>
              <a:t>Resolution 160 (WRC 15)</a:t>
            </a:r>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30</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957344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1.14 - Commentary</a:t>
            </a:r>
          </a:p>
        </p:txBody>
      </p:sp>
      <p:sp>
        <p:nvSpPr>
          <p:cNvPr id="11" name="Content Placeholder 10"/>
          <p:cNvSpPr>
            <a:spLocks noGrp="1"/>
          </p:cNvSpPr>
          <p:nvPr>
            <p:ph idx="1"/>
          </p:nvPr>
        </p:nvSpPr>
        <p:spPr/>
        <p:txBody>
          <a:bodyPr>
            <a:normAutofit fontScale="92500"/>
          </a:bodyPr>
          <a:lstStyle/>
          <a:p>
            <a:r>
              <a:rPr lang="en-US" dirty="0"/>
              <a:t>High altitude platform stations (HAPS) stations located on an object at an altitude of 20-50 km</a:t>
            </a:r>
          </a:p>
          <a:p>
            <a:pPr lvl="1"/>
            <a:r>
              <a:rPr lang="en-US" dirty="0"/>
              <a:t>Operate at a specified, nominal, fixed point relative to the Earth</a:t>
            </a:r>
          </a:p>
          <a:p>
            <a:r>
              <a:rPr lang="en-US" dirty="0"/>
              <a:t>Reviewing current RR identifications for HAPS</a:t>
            </a:r>
          </a:p>
          <a:p>
            <a:pPr lvl="1"/>
            <a:r>
              <a:rPr lang="en-US" dirty="0"/>
              <a:t>6 440-6 520 MHz,  6 560-6 640 MHz,  27.9-28.2 GHz, 31.0-31.3 GHz, 47.2-47.5 GHz and 47.9-48.2 GHz </a:t>
            </a:r>
          </a:p>
          <a:p>
            <a:r>
              <a:rPr lang="en-US" dirty="0"/>
              <a:t>Additional spectrum possible in other FS bands</a:t>
            </a:r>
          </a:p>
          <a:p>
            <a:pPr lvl="1"/>
            <a:r>
              <a:rPr lang="en-US" dirty="0"/>
              <a:t>38-39.5 GHz globally</a:t>
            </a:r>
          </a:p>
          <a:p>
            <a:pPr lvl="1"/>
            <a:r>
              <a:rPr lang="en-US" dirty="0"/>
              <a:t>21.4-22 GHz and 24.25-27.5 GHz in Region 2</a:t>
            </a:r>
          </a:p>
          <a:p>
            <a:pPr lvl="1"/>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31</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627613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1.14 – Commentary </a:t>
            </a:r>
            <a:r>
              <a:rPr lang="en-US" dirty="0" err="1"/>
              <a:t>Cont</a:t>
            </a:r>
            <a:endParaRPr lang="en-US" dirty="0"/>
          </a:p>
        </p:txBody>
      </p:sp>
      <p:sp>
        <p:nvSpPr>
          <p:cNvPr id="3" name="Content Placeholder 2"/>
          <p:cNvSpPr>
            <a:spLocks noGrp="1"/>
          </p:cNvSpPr>
          <p:nvPr>
            <p:ph idx="1"/>
          </p:nvPr>
        </p:nvSpPr>
        <p:spPr/>
        <p:txBody>
          <a:bodyPr>
            <a:normAutofit lnSpcReduction="10000"/>
          </a:bodyPr>
          <a:lstStyle/>
          <a:p>
            <a:r>
              <a:rPr lang="en-US" dirty="0"/>
              <a:t>Future aviation may wish to incorporate the use of HAPS</a:t>
            </a:r>
          </a:p>
          <a:p>
            <a:pPr lvl="1"/>
            <a:r>
              <a:rPr lang="en-US" dirty="0"/>
              <a:t>Global air ground communication network</a:t>
            </a:r>
          </a:p>
          <a:p>
            <a:pPr lvl="1"/>
            <a:r>
              <a:rPr lang="en-US" dirty="0"/>
              <a:t>Alternative to </a:t>
            </a:r>
            <a:r>
              <a:rPr lang="en-US" dirty="0" err="1"/>
              <a:t>VSAT</a:t>
            </a:r>
            <a:r>
              <a:rPr lang="en-US" dirty="0"/>
              <a:t> ground networks</a:t>
            </a:r>
          </a:p>
          <a:p>
            <a:r>
              <a:rPr lang="en-US" dirty="0"/>
              <a:t>Additional concerns regarding the platform on which the HAPS resides</a:t>
            </a:r>
          </a:p>
          <a:p>
            <a:pPr lvl="1"/>
            <a:r>
              <a:rPr lang="en-US" dirty="0"/>
              <a:t>Radio links used for the HAPS communications service function do not impact any radio links used for safe operation (e.g., command and control links or see-and-avoid) of those platforms					</a:t>
            </a:r>
          </a:p>
        </p:txBody>
      </p:sp>
      <p:sp>
        <p:nvSpPr>
          <p:cNvPr id="4" name="Slide Number Placeholder 3"/>
          <p:cNvSpPr>
            <a:spLocks noGrp="1"/>
          </p:cNvSpPr>
          <p:nvPr>
            <p:ph type="sldNum" sz="quarter" idx="10"/>
          </p:nvPr>
        </p:nvSpPr>
        <p:spPr/>
        <p:txBody>
          <a:bodyPr/>
          <a:lstStyle/>
          <a:p>
            <a:fld id="{6BD04347-F16A-4DA3-B01E-EE22E2322B01}" type="slidenum">
              <a:rPr lang="en-US" smtClean="0"/>
              <a:t>32</a:t>
            </a:fld>
            <a:endParaRPr lang="en-US"/>
          </a:p>
        </p:txBody>
      </p:sp>
      <p:sp>
        <p:nvSpPr>
          <p:cNvPr id="5" name="Date Placeholder 4"/>
          <p:cNvSpPr>
            <a:spLocks noGrp="1"/>
          </p:cNvSpPr>
          <p:nvPr>
            <p:ph type="dt" sz="half" idx="11"/>
          </p:nvPr>
        </p:nvSpPr>
        <p:spPr/>
        <p:txBody>
          <a:bodyPr/>
          <a:lstStyle/>
          <a:p>
            <a:r>
              <a:rPr lang="en-US"/>
              <a:t>4-5 Sep 2018</a:t>
            </a:r>
          </a:p>
        </p:txBody>
      </p:sp>
      <p:sp>
        <p:nvSpPr>
          <p:cNvPr id="6" name="Footer Placeholder 5"/>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175775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5FE0-1A55-4E79-94CB-055E2CB1DFDD}"/>
              </a:ext>
            </a:extLst>
          </p:cNvPr>
          <p:cNvSpPr>
            <a:spLocks noGrp="1"/>
          </p:cNvSpPr>
          <p:nvPr>
            <p:ph type="title"/>
          </p:nvPr>
        </p:nvSpPr>
        <p:spPr/>
        <p:txBody>
          <a:bodyPr/>
          <a:lstStyle/>
          <a:p>
            <a:r>
              <a:rPr lang="en-US" dirty="0"/>
              <a:t>Agenda Item 1.14 – Updates </a:t>
            </a:r>
          </a:p>
        </p:txBody>
      </p:sp>
      <p:sp>
        <p:nvSpPr>
          <p:cNvPr id="3" name="Content Placeholder 2">
            <a:extLst>
              <a:ext uri="{FF2B5EF4-FFF2-40B4-BE49-F238E27FC236}">
                <a16:creationId xmlns:a16="http://schemas.microsoft.com/office/drawing/2014/main" id="{36750FB4-2FF4-4128-93B7-F5EDF7B15CCA}"/>
              </a:ext>
            </a:extLst>
          </p:cNvPr>
          <p:cNvSpPr>
            <a:spLocks noGrp="1"/>
          </p:cNvSpPr>
          <p:nvPr>
            <p:ph idx="1"/>
          </p:nvPr>
        </p:nvSpPr>
        <p:spPr/>
        <p:txBody>
          <a:bodyPr>
            <a:normAutofit fontScale="85000" lnSpcReduction="20000"/>
          </a:bodyPr>
          <a:lstStyle/>
          <a:p>
            <a:pPr hangingPunct="0"/>
            <a:r>
              <a:rPr lang="en-US" b="1" dirty="0">
                <a:hlinkClick r:id="rId2"/>
              </a:rPr>
              <a:t>Draft CPM Text</a:t>
            </a:r>
            <a:endParaRPr lang="en-US" b="1" dirty="0"/>
          </a:p>
          <a:p>
            <a:pPr hangingPunct="0"/>
            <a:r>
              <a:rPr lang="en-US" b="1" dirty="0"/>
              <a:t>Method A</a:t>
            </a:r>
            <a:r>
              <a:rPr lang="en-US" dirty="0"/>
              <a:t> – No change</a:t>
            </a:r>
          </a:p>
          <a:p>
            <a:pPr hangingPunct="0"/>
            <a:r>
              <a:rPr lang="en-US" b="1" dirty="0"/>
              <a:t>Method B</a:t>
            </a:r>
            <a:r>
              <a:rPr lang="en-US" dirty="0"/>
              <a:t> – Designation of bands for HAPS, in accordance with Resolution </a:t>
            </a:r>
            <a:r>
              <a:rPr lang="en-GB" b="1" dirty="0"/>
              <a:t>160 (WRC-15)</a:t>
            </a:r>
            <a:r>
              <a:rPr lang="en-US" dirty="0"/>
              <a:t> with options</a:t>
            </a:r>
          </a:p>
          <a:p>
            <a:pPr lvl="1" hangingPunct="0"/>
            <a:r>
              <a:rPr lang="en-US" b="1" dirty="0"/>
              <a:t>Method B1</a:t>
            </a:r>
            <a:r>
              <a:rPr lang="en-US" dirty="0"/>
              <a:t> – 	Revision of the regulatory provisions for HAPS in the fixed service (FS) with a primary status in bands already designated for HAPS. </a:t>
            </a:r>
          </a:p>
          <a:p>
            <a:pPr lvl="1" hangingPunct="0"/>
            <a:r>
              <a:rPr lang="en-US" b="1" dirty="0"/>
              <a:t>Method B2</a:t>
            </a:r>
            <a:r>
              <a:rPr lang="en-US" dirty="0"/>
              <a:t> – 	Add new designation(s) for HAPS in bands already allocated to the FS with a primary status.</a:t>
            </a:r>
          </a:p>
          <a:p>
            <a:pPr lvl="1" hangingPunct="0"/>
            <a:r>
              <a:rPr lang="en-US" b="1" dirty="0"/>
              <a:t>Method B3</a:t>
            </a:r>
            <a:r>
              <a:rPr lang="en-US" dirty="0"/>
              <a:t> – 	Add a primary allocation to the FS and a new designation for HAPS in the band 24.25-25.25 GHz (Region 2) not already allocated to the FS.</a:t>
            </a:r>
          </a:p>
          <a:p>
            <a:pPr hangingPunct="0"/>
            <a:r>
              <a:rPr lang="en-US" b="1" dirty="0"/>
              <a:t>Method C</a:t>
            </a:r>
            <a:r>
              <a:rPr lang="en-US" dirty="0"/>
              <a:t> – Suppress the existing HAPS designation, pursuant to resolves 3 of Resolution </a:t>
            </a:r>
            <a:r>
              <a:rPr lang="en-GB" b="1" dirty="0"/>
              <a:t>160</a:t>
            </a:r>
            <a:r>
              <a:rPr lang="en-GB" dirty="0"/>
              <a:t> </a:t>
            </a:r>
            <a:r>
              <a:rPr lang="en-GB" b="1" dirty="0"/>
              <a:t>(WRC-15)</a:t>
            </a:r>
            <a:r>
              <a:rPr lang="en-US" dirty="0"/>
              <a:t>.</a:t>
            </a:r>
          </a:p>
          <a:p>
            <a:endParaRPr lang="en-US" dirty="0"/>
          </a:p>
        </p:txBody>
      </p:sp>
      <p:sp>
        <p:nvSpPr>
          <p:cNvPr id="4" name="Slide Number Placeholder 3">
            <a:extLst>
              <a:ext uri="{FF2B5EF4-FFF2-40B4-BE49-F238E27FC236}">
                <a16:creationId xmlns:a16="http://schemas.microsoft.com/office/drawing/2014/main" id="{BA5B645A-6A94-45CD-8D69-5170E6DA1709}"/>
              </a:ext>
            </a:extLst>
          </p:cNvPr>
          <p:cNvSpPr>
            <a:spLocks noGrp="1"/>
          </p:cNvSpPr>
          <p:nvPr>
            <p:ph type="sldNum" sz="quarter" idx="10"/>
          </p:nvPr>
        </p:nvSpPr>
        <p:spPr/>
        <p:txBody>
          <a:bodyPr/>
          <a:lstStyle/>
          <a:p>
            <a:fld id="{6BD04347-F16A-4DA3-B01E-EE22E2322B01}" type="slidenum">
              <a:rPr lang="en-US" smtClean="0"/>
              <a:t>33</a:t>
            </a:fld>
            <a:endParaRPr lang="en-US"/>
          </a:p>
        </p:txBody>
      </p:sp>
      <p:sp>
        <p:nvSpPr>
          <p:cNvPr id="5" name="Date Placeholder 4">
            <a:extLst>
              <a:ext uri="{FF2B5EF4-FFF2-40B4-BE49-F238E27FC236}">
                <a16:creationId xmlns:a16="http://schemas.microsoft.com/office/drawing/2014/main" id="{369BC6FF-E263-4F0D-AD10-36FA7B832D36}"/>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4998A520-BDA2-487E-BD4A-20FD7B1AE053}"/>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891988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1.14 - ICAO Position</a:t>
            </a:r>
            <a:endParaRPr lang="en-US" dirty="0"/>
          </a:p>
        </p:txBody>
      </p:sp>
      <p:sp>
        <p:nvSpPr>
          <p:cNvPr id="3" name="Content Placeholder 2"/>
          <p:cNvSpPr>
            <a:spLocks noGrp="1"/>
          </p:cNvSpPr>
          <p:nvPr>
            <p:ph idx="1"/>
          </p:nvPr>
        </p:nvSpPr>
        <p:spPr/>
        <p:txBody>
          <a:bodyPr>
            <a:normAutofit fontScale="92500"/>
          </a:bodyPr>
          <a:lstStyle/>
          <a:p>
            <a:r>
              <a:rPr lang="en-US" i="1" dirty="0"/>
              <a:t>If agreed ITU-R studies demonstrate there is no adverse impact on aeronautical systems including those used for the safe operation of the </a:t>
            </a:r>
            <a:r>
              <a:rPr lang="en-GB" i="1" dirty="0"/>
              <a:t>platform on which the HAPS resides, then </a:t>
            </a:r>
            <a:r>
              <a:rPr lang="en-US" i="1" dirty="0"/>
              <a:t>support the use of fixed service allocations for HAPS provided</a:t>
            </a:r>
            <a:r>
              <a:rPr lang="en-GB" i="1" dirty="0"/>
              <a:t> that any regulatory actions taken within the existing allocations to the fixed service noted in Resolution 160 (WRC-15) do not constrain the potential future use of those HAPS fixed links as part of aeronautical communication systems (e.g., </a:t>
            </a:r>
            <a:r>
              <a:rPr lang="en-GB" i="1" dirty="0" err="1"/>
              <a:t>VSAT</a:t>
            </a:r>
            <a:r>
              <a:rPr lang="en-GB" i="1" dirty="0"/>
              <a:t> enhancement).</a:t>
            </a:r>
            <a:endParaRPr lang="en-US" i="1"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34</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421729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1.16</a:t>
            </a:r>
            <a:endParaRPr lang="en-US" dirty="0"/>
          </a:p>
        </p:txBody>
      </p:sp>
      <p:sp>
        <p:nvSpPr>
          <p:cNvPr id="11" name="Content Placeholder 10"/>
          <p:cNvSpPr>
            <a:spLocks noGrp="1"/>
          </p:cNvSpPr>
          <p:nvPr>
            <p:ph idx="1"/>
          </p:nvPr>
        </p:nvSpPr>
        <p:spPr/>
        <p:txBody>
          <a:bodyPr/>
          <a:lstStyle/>
          <a:p>
            <a:r>
              <a:rPr lang="en-US" dirty="0"/>
              <a:t>Consider wireless access systems, including radio local area networks (WAS/</a:t>
            </a:r>
            <a:r>
              <a:rPr lang="en-US" dirty="0" err="1"/>
              <a:t>RLAN</a:t>
            </a:r>
            <a:r>
              <a:rPr lang="en-US" dirty="0"/>
              <a:t>)</a:t>
            </a:r>
          </a:p>
          <a:p>
            <a:pPr lvl="1"/>
            <a:r>
              <a:rPr lang="en-US" dirty="0"/>
              <a:t>5 150 MHz and 5 925 MHz</a:t>
            </a:r>
          </a:p>
          <a:p>
            <a:r>
              <a:rPr lang="en-US" dirty="0"/>
              <a:t>Take the appropriate regulatory actions, including additional spectrum allocations to the mobile service</a:t>
            </a:r>
          </a:p>
          <a:p>
            <a:r>
              <a:rPr lang="en-US" dirty="0"/>
              <a:t>Resolution 239 (WRC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35</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79742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1.16 - Commentary</a:t>
            </a:r>
          </a:p>
        </p:txBody>
      </p:sp>
      <p:sp>
        <p:nvSpPr>
          <p:cNvPr id="11" name="Content Placeholder 10"/>
          <p:cNvSpPr>
            <a:spLocks noGrp="1"/>
          </p:cNvSpPr>
          <p:nvPr>
            <p:ph idx="1"/>
          </p:nvPr>
        </p:nvSpPr>
        <p:spPr/>
        <p:txBody>
          <a:bodyPr>
            <a:normAutofit fontScale="85000" lnSpcReduction="10000"/>
          </a:bodyPr>
          <a:lstStyle/>
          <a:p>
            <a:r>
              <a:rPr lang="en-GB" dirty="0"/>
              <a:t>5 150-5 250 MHz</a:t>
            </a:r>
          </a:p>
          <a:p>
            <a:pPr lvl="1"/>
            <a:r>
              <a:rPr lang="en-CA" dirty="0"/>
              <a:t>Use of WAS/</a:t>
            </a:r>
            <a:r>
              <a:rPr lang="en-CA" dirty="0" err="1"/>
              <a:t>RLAN</a:t>
            </a:r>
            <a:r>
              <a:rPr lang="en-CA" dirty="0"/>
              <a:t> in this band is currently limited to indoor systems</a:t>
            </a:r>
          </a:p>
          <a:p>
            <a:pPr lvl="1"/>
            <a:r>
              <a:rPr lang="en-CA" dirty="0"/>
              <a:t>Intent to show compatibility between incumbent services and outdoor WAS/</a:t>
            </a:r>
            <a:r>
              <a:rPr lang="en-CA" dirty="0" err="1"/>
              <a:t>RLAN</a:t>
            </a:r>
            <a:r>
              <a:rPr lang="en-CA" dirty="0"/>
              <a:t> systems</a:t>
            </a:r>
          </a:p>
          <a:p>
            <a:pPr lvl="1"/>
            <a:r>
              <a:rPr lang="en-US" dirty="0"/>
              <a:t>Allocated worldwide on a primary basis to the </a:t>
            </a:r>
            <a:r>
              <a:rPr lang="en-US" dirty="0" err="1"/>
              <a:t>ARNS</a:t>
            </a:r>
            <a:r>
              <a:rPr lang="en-US" dirty="0"/>
              <a:t> &amp; FS</a:t>
            </a:r>
          </a:p>
          <a:p>
            <a:pPr lvl="2"/>
            <a:r>
              <a:rPr lang="en-US" dirty="0"/>
              <a:t>AMS allocation in Region 1 (some countries) and Brazil</a:t>
            </a:r>
          </a:p>
          <a:p>
            <a:pPr lvl="1"/>
            <a:r>
              <a:rPr lang="en-US" dirty="0"/>
              <a:t>possible UAS sense and avoid collision awareness systems</a:t>
            </a:r>
          </a:p>
          <a:p>
            <a:pPr lvl="2"/>
            <a:r>
              <a:rPr lang="en-US" dirty="0"/>
              <a:t>Designed to operate independently of Aircraft Collision Avoidance Systems (ACAS)</a:t>
            </a:r>
          </a:p>
          <a:p>
            <a:pPr lvl="1"/>
            <a:r>
              <a:rPr lang="en-US" dirty="0"/>
              <a:t>Frequency band below 5 150 MHz allocated for </a:t>
            </a:r>
            <a:r>
              <a:rPr lang="en-US" dirty="0" err="1"/>
              <a:t>ARNS</a:t>
            </a:r>
            <a:r>
              <a:rPr lang="en-US" dirty="0"/>
              <a:t>, AMS(R)S, and AM(R)S</a:t>
            </a:r>
          </a:p>
          <a:p>
            <a:pPr lvl="2"/>
            <a:r>
              <a:rPr lang="en-US" dirty="0"/>
              <a:t>Includes AeroMACS system</a:t>
            </a:r>
          </a:p>
          <a:p>
            <a:pPr lvl="2"/>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36</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810407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1.16 – Commentary </a:t>
            </a:r>
            <a:r>
              <a:rPr lang="en-US" dirty="0" err="1"/>
              <a:t>Cont</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5 350-5 470 MHz</a:t>
            </a:r>
          </a:p>
          <a:p>
            <a:pPr lvl="1"/>
            <a:r>
              <a:rPr lang="en-US" dirty="0"/>
              <a:t>Allocated worldwide on a primary basis to the ARNS</a:t>
            </a:r>
          </a:p>
          <a:p>
            <a:pPr lvl="2"/>
            <a:r>
              <a:rPr lang="en-US" dirty="0"/>
              <a:t>Airborne weather radars </a:t>
            </a:r>
          </a:p>
          <a:p>
            <a:pPr lvl="2"/>
            <a:r>
              <a:rPr lang="en-US" dirty="0"/>
              <a:t>Previous ITU-R studies indicated that sharing with WAS/RLAN was not feasible</a:t>
            </a:r>
          </a:p>
          <a:p>
            <a:pPr lvl="1"/>
            <a:r>
              <a:rPr lang="en-US" dirty="0"/>
              <a:t>Autonomous UAS sense and avoid system described for the 5 150-5 250 MHz band above, is also being designed to be capable of operating in this frequency band</a:t>
            </a:r>
          </a:p>
          <a:p>
            <a:r>
              <a:rPr lang="en-US" dirty="0"/>
              <a:t>5 850-5 925 MHz</a:t>
            </a:r>
          </a:p>
          <a:p>
            <a:pPr lvl="1"/>
            <a:r>
              <a:rPr lang="en-US" dirty="0"/>
              <a:t>Primary mobile allocation in all three regions </a:t>
            </a:r>
          </a:p>
          <a:p>
            <a:pPr lvl="1"/>
            <a:r>
              <a:rPr lang="en-US" dirty="0"/>
              <a:t>Some countries in Region 2 have an AMS allocation in  5925-6700 MHz</a:t>
            </a:r>
          </a:p>
          <a:p>
            <a:pPr lvl="2"/>
            <a:r>
              <a:rPr lang="en-US" dirty="0"/>
              <a:t>Does not preclude the use of this band by other mobile service applications </a:t>
            </a:r>
          </a:p>
          <a:p>
            <a:pPr lvl="1"/>
            <a:r>
              <a:rPr lang="en-US" dirty="0"/>
              <a:t>FSS usage (E-s) by </a:t>
            </a:r>
            <a:r>
              <a:rPr lang="en-US" dirty="0" err="1"/>
              <a:t>VSATs</a:t>
            </a:r>
            <a:r>
              <a:rPr lang="en-US" dirty="0"/>
              <a:t> f</a:t>
            </a:r>
            <a:r>
              <a:rPr lang="en-GB" dirty="0"/>
              <a:t>or critical aeronautical and meteorological information</a:t>
            </a:r>
            <a:endParaRPr lang="en-US" dirty="0"/>
          </a:p>
          <a:p>
            <a:pPr lvl="2"/>
            <a:endParaRPr lang="en-US" dirty="0"/>
          </a:p>
        </p:txBody>
      </p:sp>
      <p:sp>
        <p:nvSpPr>
          <p:cNvPr id="4" name="Slide Number Placeholder 3"/>
          <p:cNvSpPr>
            <a:spLocks noGrp="1"/>
          </p:cNvSpPr>
          <p:nvPr>
            <p:ph type="sldNum" sz="quarter" idx="10"/>
          </p:nvPr>
        </p:nvSpPr>
        <p:spPr/>
        <p:txBody>
          <a:bodyPr/>
          <a:lstStyle/>
          <a:p>
            <a:fld id="{6BD04347-F16A-4DA3-B01E-EE22E2322B01}" type="slidenum">
              <a:rPr lang="en-US" smtClean="0"/>
              <a:t>37</a:t>
            </a:fld>
            <a:endParaRPr lang="en-US"/>
          </a:p>
        </p:txBody>
      </p:sp>
      <p:sp>
        <p:nvSpPr>
          <p:cNvPr id="5" name="Date Placeholder 4"/>
          <p:cNvSpPr>
            <a:spLocks noGrp="1"/>
          </p:cNvSpPr>
          <p:nvPr>
            <p:ph type="dt" sz="half" idx="11"/>
          </p:nvPr>
        </p:nvSpPr>
        <p:spPr/>
        <p:txBody>
          <a:bodyPr/>
          <a:lstStyle/>
          <a:p>
            <a:r>
              <a:rPr lang="en-US"/>
              <a:t>4-5 Sep 2018</a:t>
            </a:r>
          </a:p>
        </p:txBody>
      </p:sp>
      <p:sp>
        <p:nvSpPr>
          <p:cNvPr id="6" name="Footer Placeholder 5"/>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475813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03A7-EFA9-4D48-9E52-1436815B8372}"/>
              </a:ext>
            </a:extLst>
          </p:cNvPr>
          <p:cNvSpPr>
            <a:spLocks noGrp="1"/>
          </p:cNvSpPr>
          <p:nvPr>
            <p:ph type="title"/>
          </p:nvPr>
        </p:nvSpPr>
        <p:spPr/>
        <p:txBody>
          <a:bodyPr/>
          <a:lstStyle/>
          <a:p>
            <a:r>
              <a:rPr lang="en-US" dirty="0"/>
              <a:t>Agenda Item 1.16 - Updates</a:t>
            </a:r>
          </a:p>
        </p:txBody>
      </p:sp>
      <p:sp>
        <p:nvSpPr>
          <p:cNvPr id="3" name="Content Placeholder 2">
            <a:extLst>
              <a:ext uri="{FF2B5EF4-FFF2-40B4-BE49-F238E27FC236}">
                <a16:creationId xmlns:a16="http://schemas.microsoft.com/office/drawing/2014/main" id="{9F2C99BC-53D8-4D60-8D4D-6FE5CD065AFA}"/>
              </a:ext>
            </a:extLst>
          </p:cNvPr>
          <p:cNvSpPr>
            <a:spLocks noGrp="1"/>
          </p:cNvSpPr>
          <p:nvPr>
            <p:ph idx="1"/>
          </p:nvPr>
        </p:nvSpPr>
        <p:spPr/>
        <p:txBody>
          <a:bodyPr>
            <a:normAutofit fontScale="85000" lnSpcReduction="10000"/>
          </a:bodyPr>
          <a:lstStyle/>
          <a:p>
            <a:r>
              <a:rPr lang="en-GB" dirty="0">
                <a:hlinkClick r:id="rId2"/>
              </a:rPr>
              <a:t>Draft CPM Text</a:t>
            </a:r>
            <a:endParaRPr lang="en-GB" dirty="0"/>
          </a:p>
          <a:p>
            <a:r>
              <a:rPr lang="en-GB" dirty="0"/>
              <a:t>5150 – 5250 MHz</a:t>
            </a:r>
          </a:p>
          <a:p>
            <a:pPr lvl="1"/>
            <a:r>
              <a:rPr lang="en-GB" dirty="0"/>
              <a:t>4 Methods</a:t>
            </a:r>
          </a:p>
          <a:p>
            <a:pPr lvl="1"/>
            <a:r>
              <a:rPr lang="en-GB" dirty="0"/>
              <a:t>NOC; Enable Outdoor with new EIRP Limit; Enable outdoor with same conditions for 5 250- 5 350;Enable in Vehicle use	</a:t>
            </a:r>
          </a:p>
          <a:p>
            <a:r>
              <a:rPr lang="en-GB" dirty="0"/>
              <a:t>5 725-5 850 MHz</a:t>
            </a:r>
          </a:p>
          <a:p>
            <a:pPr lvl="1"/>
            <a:r>
              <a:rPr lang="en-GB" dirty="0"/>
              <a:t>3 Methods</a:t>
            </a:r>
          </a:p>
          <a:p>
            <a:pPr lvl="1"/>
            <a:r>
              <a:rPr lang="en-GB" dirty="0"/>
              <a:t>NOC &amp; SUP Resolution </a:t>
            </a:r>
            <a:r>
              <a:rPr lang="en-GB" b="1" dirty="0"/>
              <a:t>239; </a:t>
            </a:r>
            <a:r>
              <a:rPr lang="en-GB" dirty="0"/>
              <a:t>New Worldwide or Regional Primary MS Allocation &amp; MOD Res </a:t>
            </a:r>
            <a:r>
              <a:rPr lang="en-GB" b="1" dirty="0"/>
              <a:t>229; </a:t>
            </a:r>
            <a:r>
              <a:rPr lang="en-GB" dirty="0"/>
              <a:t>Accommodate WAS/RLAN in an existing or new footnote</a:t>
            </a:r>
          </a:p>
          <a:p>
            <a:r>
              <a:rPr lang="en-GB" dirty="0"/>
              <a:t>Other Frequencies</a:t>
            </a:r>
          </a:p>
          <a:p>
            <a:pPr lvl="1"/>
            <a:r>
              <a:rPr lang="en-GB" dirty="0"/>
              <a:t>NOC		</a:t>
            </a:r>
            <a:endParaRPr lang="en-US" dirty="0"/>
          </a:p>
        </p:txBody>
      </p:sp>
      <p:sp>
        <p:nvSpPr>
          <p:cNvPr id="4" name="Slide Number Placeholder 3">
            <a:extLst>
              <a:ext uri="{FF2B5EF4-FFF2-40B4-BE49-F238E27FC236}">
                <a16:creationId xmlns:a16="http://schemas.microsoft.com/office/drawing/2014/main" id="{7747F2B1-1365-42A2-9AAB-B65620C40E18}"/>
              </a:ext>
            </a:extLst>
          </p:cNvPr>
          <p:cNvSpPr>
            <a:spLocks noGrp="1"/>
          </p:cNvSpPr>
          <p:nvPr>
            <p:ph type="sldNum" sz="quarter" idx="10"/>
          </p:nvPr>
        </p:nvSpPr>
        <p:spPr/>
        <p:txBody>
          <a:bodyPr/>
          <a:lstStyle/>
          <a:p>
            <a:fld id="{6BD04347-F16A-4DA3-B01E-EE22E2322B01}" type="slidenum">
              <a:rPr lang="en-US" smtClean="0"/>
              <a:t>38</a:t>
            </a:fld>
            <a:endParaRPr lang="en-US"/>
          </a:p>
        </p:txBody>
      </p:sp>
      <p:sp>
        <p:nvSpPr>
          <p:cNvPr id="5" name="Date Placeholder 4">
            <a:extLst>
              <a:ext uri="{FF2B5EF4-FFF2-40B4-BE49-F238E27FC236}">
                <a16:creationId xmlns:a16="http://schemas.microsoft.com/office/drawing/2014/main" id="{11F64715-3688-4631-BCE8-CAAD87185AB7}"/>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C0680383-153A-46A6-AE91-E6BABEC4C32A}"/>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777089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1.16 - ICAO Position</a:t>
            </a:r>
            <a:endParaRPr lang="en-US" dirty="0"/>
          </a:p>
        </p:txBody>
      </p:sp>
      <p:sp>
        <p:nvSpPr>
          <p:cNvPr id="3" name="Content Placeholder 2"/>
          <p:cNvSpPr>
            <a:spLocks noGrp="1"/>
          </p:cNvSpPr>
          <p:nvPr>
            <p:ph idx="1"/>
          </p:nvPr>
        </p:nvSpPr>
        <p:spPr/>
        <p:txBody>
          <a:bodyPr/>
          <a:lstStyle/>
          <a:p>
            <a:r>
              <a:rPr lang="en-US" i="1" dirty="0"/>
              <a:t>To ensure, on the basis of agreed ITU-R studies, that any new provisions, or changes to existing regulatory provisions, in the frequency bands/ranges 5 150 -5 250 MHz, 5 350 – 5 470 MHz and 5 850 – 5 925 MHz do not adversely impact aviation systems. </a:t>
            </a:r>
          </a:p>
        </p:txBody>
      </p:sp>
      <p:sp>
        <p:nvSpPr>
          <p:cNvPr id="6" name="Slide Number Placeholder 5"/>
          <p:cNvSpPr>
            <a:spLocks noGrp="1"/>
          </p:cNvSpPr>
          <p:nvPr>
            <p:ph type="sldNum" sz="quarter" idx="10"/>
          </p:nvPr>
        </p:nvSpPr>
        <p:spPr/>
        <p:txBody>
          <a:bodyPr/>
          <a:lstStyle/>
          <a:p>
            <a:fld id="{6BD04347-F16A-4DA3-B01E-EE22E2322B01}" type="slidenum">
              <a:rPr lang="en-US" smtClean="0"/>
              <a:pPr/>
              <a:t>39</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5836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1.7</a:t>
            </a:r>
            <a:endParaRPr lang="en-US" dirty="0"/>
          </a:p>
        </p:txBody>
      </p:sp>
      <p:sp>
        <p:nvSpPr>
          <p:cNvPr id="3" name="Content Placeholder 2"/>
          <p:cNvSpPr>
            <a:spLocks noGrp="1"/>
          </p:cNvSpPr>
          <p:nvPr>
            <p:ph idx="1"/>
          </p:nvPr>
        </p:nvSpPr>
        <p:spPr/>
        <p:txBody>
          <a:bodyPr/>
          <a:lstStyle/>
          <a:p>
            <a:r>
              <a:rPr lang="en-US" dirty="0"/>
              <a:t>To study the spectrum needs for telemetry, tracking and command in the space operation service for non-GSO satellites with short duration missions</a:t>
            </a:r>
          </a:p>
          <a:p>
            <a:r>
              <a:rPr lang="en-US" dirty="0"/>
              <a:t>Assess the suitability of existing allocations to the Space Operation Service (SOS) </a:t>
            </a:r>
          </a:p>
          <a:p>
            <a:r>
              <a:rPr lang="en-US" dirty="0"/>
              <a:t>If necessary, to consider new SOS allocations</a:t>
            </a:r>
          </a:p>
          <a:p>
            <a:r>
              <a:rPr lang="en-US" dirty="0"/>
              <a:t>Resolution 659 (WRC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4</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765427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9.1.3</a:t>
            </a:r>
            <a:endParaRPr lang="en-US" dirty="0"/>
          </a:p>
        </p:txBody>
      </p:sp>
      <p:sp>
        <p:nvSpPr>
          <p:cNvPr id="11" name="Content Placeholder 10"/>
          <p:cNvSpPr>
            <a:spLocks noGrp="1"/>
          </p:cNvSpPr>
          <p:nvPr>
            <p:ph idx="1"/>
          </p:nvPr>
        </p:nvSpPr>
        <p:spPr/>
        <p:txBody>
          <a:bodyPr/>
          <a:lstStyle/>
          <a:p>
            <a:r>
              <a:rPr lang="en-US" dirty="0"/>
              <a:t>Study of technical and operational issues and regulatory provisions for non-geostationary-satellite orbit systems</a:t>
            </a:r>
          </a:p>
          <a:p>
            <a:pPr lvl="1"/>
            <a:r>
              <a:rPr lang="en-US" dirty="0"/>
              <a:t>Existing frequency bands allocated to the fixed-satellite service</a:t>
            </a:r>
          </a:p>
          <a:p>
            <a:pPr lvl="1"/>
            <a:r>
              <a:rPr lang="en-US" dirty="0"/>
              <a:t>3 700 – 4 200 MHz, 4 500 -4 800 MHz, 5 925 – 6 425 MHz and 6 725 – 7 025 MHz</a:t>
            </a:r>
          </a:p>
          <a:p>
            <a:r>
              <a:rPr lang="en-US" dirty="0"/>
              <a:t>Resolution 157 (WRC-15)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40</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341740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9.1.3 - Commentary</a:t>
            </a:r>
          </a:p>
        </p:txBody>
      </p:sp>
      <p:sp>
        <p:nvSpPr>
          <p:cNvPr id="11" name="Content Placeholder 10"/>
          <p:cNvSpPr>
            <a:spLocks noGrp="1"/>
          </p:cNvSpPr>
          <p:nvPr>
            <p:ph idx="1"/>
          </p:nvPr>
        </p:nvSpPr>
        <p:spPr/>
        <p:txBody>
          <a:bodyPr/>
          <a:lstStyle/>
          <a:p>
            <a:r>
              <a:rPr lang="en-US" dirty="0"/>
              <a:t>3 700 – 4 200 MHz and 5 925-6 425 MHz are the main bands for </a:t>
            </a:r>
            <a:r>
              <a:rPr lang="en-US" dirty="0" err="1"/>
              <a:t>VSAT</a:t>
            </a:r>
            <a:r>
              <a:rPr lang="en-US" dirty="0"/>
              <a:t> transmissions used for aeronautical ground-ground communications</a:t>
            </a:r>
          </a:p>
          <a:p>
            <a:pPr lvl="1"/>
            <a:r>
              <a:rPr lang="en-US" dirty="0"/>
              <a:t>Often used in remote areas</a:t>
            </a:r>
          </a:p>
          <a:p>
            <a:r>
              <a:rPr lang="en-US" dirty="0"/>
              <a:t>Adjacent to </a:t>
            </a:r>
            <a:r>
              <a:rPr lang="en-US" dirty="0" err="1"/>
              <a:t>ARNS</a:t>
            </a:r>
            <a:r>
              <a:rPr lang="en-US" dirty="0"/>
              <a:t> and AM(R)S band 4 200 – 4 400 MHz</a:t>
            </a:r>
          </a:p>
          <a:p>
            <a:pPr lvl="1"/>
            <a:r>
              <a:rPr lang="en-US" dirty="0"/>
              <a:t>Both radio altimeter and Wireless Avionics Intra-Communication (WAIC) system</a:t>
            </a:r>
          </a:p>
          <a:p>
            <a:pPr lvl="1"/>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41</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512956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F208-7542-4776-B261-2FBF549C4EF6}"/>
              </a:ext>
            </a:extLst>
          </p:cNvPr>
          <p:cNvSpPr>
            <a:spLocks noGrp="1"/>
          </p:cNvSpPr>
          <p:nvPr>
            <p:ph type="title"/>
          </p:nvPr>
        </p:nvSpPr>
        <p:spPr/>
        <p:txBody>
          <a:bodyPr/>
          <a:lstStyle/>
          <a:p>
            <a:r>
              <a:rPr lang="en-US" dirty="0"/>
              <a:t>Agenda Item 9.1.3 - Updates</a:t>
            </a:r>
          </a:p>
        </p:txBody>
      </p:sp>
      <p:sp>
        <p:nvSpPr>
          <p:cNvPr id="3" name="Content Placeholder 2">
            <a:extLst>
              <a:ext uri="{FF2B5EF4-FFF2-40B4-BE49-F238E27FC236}">
                <a16:creationId xmlns:a16="http://schemas.microsoft.com/office/drawing/2014/main" id="{D72783E0-C89C-44C7-B365-239CA813BF57}"/>
              </a:ext>
            </a:extLst>
          </p:cNvPr>
          <p:cNvSpPr>
            <a:spLocks noGrp="1"/>
          </p:cNvSpPr>
          <p:nvPr>
            <p:ph idx="1"/>
          </p:nvPr>
        </p:nvSpPr>
        <p:spPr/>
        <p:txBody>
          <a:bodyPr>
            <a:normAutofit/>
          </a:bodyPr>
          <a:lstStyle/>
          <a:p>
            <a:r>
              <a:rPr lang="en-US" dirty="0">
                <a:hlinkClick r:id="rId2"/>
              </a:rPr>
              <a:t>Draft CPM Text </a:t>
            </a:r>
            <a:r>
              <a:rPr lang="en-US" dirty="0"/>
              <a:t>available</a:t>
            </a:r>
          </a:p>
          <a:p>
            <a:pPr lvl="1"/>
            <a:r>
              <a:rPr lang="en-GB" dirty="0"/>
              <a:t>One study indicates that circular-orbit non-GSO FSS operations in the 6/4 GHz band could result in large exceedances of the GSO protection criteria </a:t>
            </a:r>
          </a:p>
          <a:p>
            <a:pPr lvl="1"/>
            <a:r>
              <a:rPr lang="en-GB" dirty="0"/>
              <a:t>Another study suggested to envisage the establishment of aggregate </a:t>
            </a:r>
            <a:r>
              <a:rPr lang="en-GB" dirty="0" err="1"/>
              <a:t>epfd</a:t>
            </a:r>
            <a:r>
              <a:rPr lang="en-GB" dirty="0"/>
              <a:t> limits that would be verified through multilateral meetings.</a:t>
            </a:r>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F1CE19-F5F5-4795-A47C-044898CC9997}"/>
              </a:ext>
            </a:extLst>
          </p:cNvPr>
          <p:cNvSpPr>
            <a:spLocks noGrp="1"/>
          </p:cNvSpPr>
          <p:nvPr>
            <p:ph type="sldNum" sz="quarter" idx="10"/>
          </p:nvPr>
        </p:nvSpPr>
        <p:spPr/>
        <p:txBody>
          <a:bodyPr/>
          <a:lstStyle/>
          <a:p>
            <a:fld id="{6BD04347-F16A-4DA3-B01E-EE22E2322B01}" type="slidenum">
              <a:rPr lang="en-US" smtClean="0"/>
              <a:t>42</a:t>
            </a:fld>
            <a:endParaRPr lang="en-US"/>
          </a:p>
        </p:txBody>
      </p:sp>
      <p:sp>
        <p:nvSpPr>
          <p:cNvPr id="5" name="Date Placeholder 4">
            <a:extLst>
              <a:ext uri="{FF2B5EF4-FFF2-40B4-BE49-F238E27FC236}">
                <a16:creationId xmlns:a16="http://schemas.microsoft.com/office/drawing/2014/main" id="{584E15E1-E73C-48D4-8045-4884C14AA056}"/>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8438ADDE-4A8F-40F2-9A77-E364B9508EFB}"/>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987699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9.1.3 - ICAO Position</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t>To oppose any new or changes to existing regulatory provisions in Article 21 of the ITU Radio Regulations for the frequency bands 3 700 – 4 200 MHz and 5 925-6 425 MHz unless it has been demonstrated through agreed ITU-R studies that there will be no impact from the potential introduction of new non-geostationary-satellites on aviation use in those bands.  </a:t>
            </a:r>
          </a:p>
          <a:p>
            <a:r>
              <a:rPr lang="en-US" i="1" dirty="0"/>
              <a:t>To oppose introduction of new non-geostationary-satellites in frequency bands near to the frequency band 4 200 – 4 400 MHz unless aviation use of that band is ensured through agreed ITU-R studies. </a:t>
            </a:r>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43</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407978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9.1.6</a:t>
            </a:r>
            <a:endParaRPr lang="en-US" dirty="0"/>
          </a:p>
        </p:txBody>
      </p:sp>
      <p:sp>
        <p:nvSpPr>
          <p:cNvPr id="11" name="Content Placeholder 10"/>
          <p:cNvSpPr>
            <a:spLocks noGrp="1"/>
          </p:cNvSpPr>
          <p:nvPr>
            <p:ph idx="1"/>
          </p:nvPr>
        </p:nvSpPr>
        <p:spPr/>
        <p:txBody>
          <a:bodyPr/>
          <a:lstStyle/>
          <a:p>
            <a:r>
              <a:rPr lang="en-US" dirty="0"/>
              <a:t>Studies for Wireless Power Transmission (WPT) for electric vehicles (EV)</a:t>
            </a:r>
          </a:p>
          <a:p>
            <a:pPr lvl="1"/>
            <a:r>
              <a:rPr lang="en-US" dirty="0"/>
              <a:t>Preparation for WRC-19</a:t>
            </a:r>
          </a:p>
          <a:p>
            <a:r>
              <a:rPr lang="en-US" dirty="0"/>
              <a:t>Resolution 958 (WRC-15)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44</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857415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Item 9.1.6 - Commentary</a:t>
            </a:r>
          </a:p>
        </p:txBody>
      </p:sp>
      <p:sp>
        <p:nvSpPr>
          <p:cNvPr id="11" name="Content Placeholder 10"/>
          <p:cNvSpPr>
            <a:spLocks noGrp="1"/>
          </p:cNvSpPr>
          <p:nvPr>
            <p:ph idx="1"/>
          </p:nvPr>
        </p:nvSpPr>
        <p:spPr>
          <a:xfrm>
            <a:off x="457200" y="1334793"/>
            <a:ext cx="8229600" cy="5166020"/>
          </a:xfrm>
        </p:spPr>
        <p:txBody>
          <a:bodyPr>
            <a:normAutofit fontScale="85000" lnSpcReduction="20000"/>
          </a:bodyPr>
          <a:lstStyle/>
          <a:p>
            <a:r>
              <a:rPr lang="en-US" dirty="0"/>
              <a:t>WPT being considered in  ISM bands in the low and very low frequency ranges, as well as MF band</a:t>
            </a:r>
          </a:p>
          <a:p>
            <a:pPr lvl="1"/>
            <a:r>
              <a:rPr lang="en-US" dirty="0"/>
              <a:t>19 – 21 kHz, 59 – 61 kHz, 79 – 90 kHz, 100 – 300 kHz, </a:t>
            </a:r>
            <a:r>
              <a:rPr lang="de-DE" dirty="0"/>
              <a:t>6 765 – 6 795 kHz</a:t>
            </a:r>
            <a:endParaRPr lang="en-US" dirty="0"/>
          </a:p>
          <a:p>
            <a:pPr lvl="1"/>
            <a:r>
              <a:rPr lang="en-US" dirty="0"/>
              <a:t>Power limits of up to 100kW for charging electric vehicles</a:t>
            </a:r>
          </a:p>
          <a:p>
            <a:pPr lvl="1"/>
            <a:r>
              <a:rPr lang="de-DE" dirty="0"/>
              <a:t>100 – 300 kHz, 6 765 – 6 795 kHz </a:t>
            </a:r>
            <a:r>
              <a:rPr lang="en-US" dirty="0"/>
              <a:t>used for mobile device charging</a:t>
            </a:r>
          </a:p>
          <a:p>
            <a:r>
              <a:rPr lang="en-US" dirty="0"/>
              <a:t>Majority of work conducted externally to ITU-R standards organizations</a:t>
            </a:r>
          </a:p>
          <a:p>
            <a:r>
              <a:rPr lang="en-US" dirty="0"/>
              <a:t>Broader bandwidth with more complex modulation mechanisms than existing WPT technology</a:t>
            </a:r>
          </a:p>
          <a:p>
            <a:pPr lvl="1"/>
            <a:r>
              <a:rPr lang="en-US" dirty="0"/>
              <a:t>Potentially leaking large amounts of power into adjacent band</a:t>
            </a:r>
          </a:p>
          <a:p>
            <a:pPr lvl="1"/>
            <a:r>
              <a:rPr lang="en-US" dirty="0"/>
              <a:t>HF bands at potential risk</a:t>
            </a:r>
          </a:p>
        </p:txBody>
      </p:sp>
      <p:sp>
        <p:nvSpPr>
          <p:cNvPr id="6" name="Slide Number Placeholder 5"/>
          <p:cNvSpPr>
            <a:spLocks noGrp="1"/>
          </p:cNvSpPr>
          <p:nvPr>
            <p:ph type="sldNum" sz="quarter" idx="10"/>
          </p:nvPr>
        </p:nvSpPr>
        <p:spPr/>
        <p:txBody>
          <a:bodyPr/>
          <a:lstStyle/>
          <a:p>
            <a:fld id="{6BD04347-F16A-4DA3-B01E-EE22E2322B01}" type="slidenum">
              <a:rPr lang="en-US" smtClean="0"/>
              <a:pPr/>
              <a:t>45</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572781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0956-D028-4E76-B3EA-9D3F2893EDFC}"/>
              </a:ext>
            </a:extLst>
          </p:cNvPr>
          <p:cNvSpPr>
            <a:spLocks noGrp="1"/>
          </p:cNvSpPr>
          <p:nvPr>
            <p:ph type="title"/>
          </p:nvPr>
        </p:nvSpPr>
        <p:spPr/>
        <p:txBody>
          <a:bodyPr/>
          <a:lstStyle/>
          <a:p>
            <a:r>
              <a:rPr lang="en-US" dirty="0"/>
              <a:t>Agenda Item 9.1.6 - Updates</a:t>
            </a:r>
          </a:p>
        </p:txBody>
      </p:sp>
      <p:sp>
        <p:nvSpPr>
          <p:cNvPr id="3" name="Content Placeholder 2">
            <a:extLst>
              <a:ext uri="{FF2B5EF4-FFF2-40B4-BE49-F238E27FC236}">
                <a16:creationId xmlns:a16="http://schemas.microsoft.com/office/drawing/2014/main" id="{ED5B0061-CC45-4D72-904C-D03026D1FA30}"/>
              </a:ext>
            </a:extLst>
          </p:cNvPr>
          <p:cNvSpPr>
            <a:spLocks noGrp="1"/>
          </p:cNvSpPr>
          <p:nvPr>
            <p:ph idx="1"/>
          </p:nvPr>
        </p:nvSpPr>
        <p:spPr/>
        <p:txBody>
          <a:bodyPr/>
          <a:lstStyle/>
          <a:p>
            <a:r>
              <a:rPr lang="en-GB" dirty="0">
                <a:hlinkClick r:id="rId2"/>
              </a:rPr>
              <a:t>Draft CPM text</a:t>
            </a:r>
            <a:endParaRPr lang="en-GB" dirty="0"/>
          </a:p>
          <a:p>
            <a:pPr lvl="1"/>
            <a:r>
              <a:rPr lang="en-GB" dirty="0"/>
              <a:t>Loran-C compatibility feasible with Electric Vehicle Wireless Power Transmission in 81.38-90 kHz</a:t>
            </a:r>
          </a:p>
          <a:p>
            <a:pPr lvl="1"/>
            <a:r>
              <a:rPr lang="en-GB" dirty="0"/>
              <a:t>WPT-EV operation in 55-65 kHz will cause harmful interference to Standard Frequency and Time Signals (SFTS) up to 60 kHz</a:t>
            </a:r>
          </a:p>
          <a:p>
            <a:pPr lvl="2"/>
            <a:r>
              <a:rPr lang="en-GB" dirty="0"/>
              <a:t>Appropriate Frequency Separation needs to be studied.</a:t>
            </a:r>
          </a:p>
        </p:txBody>
      </p:sp>
      <p:sp>
        <p:nvSpPr>
          <p:cNvPr id="4" name="Slide Number Placeholder 3">
            <a:extLst>
              <a:ext uri="{FF2B5EF4-FFF2-40B4-BE49-F238E27FC236}">
                <a16:creationId xmlns:a16="http://schemas.microsoft.com/office/drawing/2014/main" id="{939065EB-5D31-4DB3-92C2-2B2AAD57C68D}"/>
              </a:ext>
            </a:extLst>
          </p:cNvPr>
          <p:cNvSpPr>
            <a:spLocks noGrp="1"/>
          </p:cNvSpPr>
          <p:nvPr>
            <p:ph type="sldNum" sz="quarter" idx="10"/>
          </p:nvPr>
        </p:nvSpPr>
        <p:spPr/>
        <p:txBody>
          <a:bodyPr/>
          <a:lstStyle/>
          <a:p>
            <a:fld id="{6BD04347-F16A-4DA3-B01E-EE22E2322B01}" type="slidenum">
              <a:rPr lang="en-US" smtClean="0"/>
              <a:t>46</a:t>
            </a:fld>
            <a:endParaRPr lang="en-US"/>
          </a:p>
        </p:txBody>
      </p:sp>
      <p:sp>
        <p:nvSpPr>
          <p:cNvPr id="5" name="Date Placeholder 4">
            <a:extLst>
              <a:ext uri="{FF2B5EF4-FFF2-40B4-BE49-F238E27FC236}">
                <a16:creationId xmlns:a16="http://schemas.microsoft.com/office/drawing/2014/main" id="{9FB9932A-56B3-427D-AEF3-8F1A37DC5CAF}"/>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42912028-55EE-4A6A-BA6D-8FF4FBBCF1CE}"/>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86605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9.1.6 - ICAO Position</a:t>
            </a:r>
            <a:endParaRPr lang="en-US" dirty="0"/>
          </a:p>
        </p:txBody>
      </p:sp>
      <p:sp>
        <p:nvSpPr>
          <p:cNvPr id="3" name="Content Placeholder 2"/>
          <p:cNvSpPr>
            <a:spLocks noGrp="1"/>
          </p:cNvSpPr>
          <p:nvPr>
            <p:ph idx="1"/>
          </p:nvPr>
        </p:nvSpPr>
        <p:spPr/>
        <p:txBody>
          <a:bodyPr/>
          <a:lstStyle/>
          <a:p>
            <a:r>
              <a:rPr lang="en-US" i="1" dirty="0"/>
              <a:t>To ensure that the protection of aeronautical systems is appropriately taken into account during the studies called for in response to Resolution 958 (WRC-15). </a:t>
            </a:r>
          </a:p>
        </p:txBody>
      </p:sp>
      <p:sp>
        <p:nvSpPr>
          <p:cNvPr id="6" name="Slide Number Placeholder 5"/>
          <p:cNvSpPr>
            <a:spLocks noGrp="1"/>
          </p:cNvSpPr>
          <p:nvPr>
            <p:ph type="sldNum" sz="quarter" idx="10"/>
          </p:nvPr>
        </p:nvSpPr>
        <p:spPr/>
        <p:txBody>
          <a:bodyPr/>
          <a:lstStyle/>
          <a:p>
            <a:fld id="{6BD04347-F16A-4DA3-B01E-EE22E2322B01}" type="slidenum">
              <a:rPr lang="en-US" smtClean="0"/>
              <a:pPr/>
              <a:t>47</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74221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1BAE-B0CE-422E-923E-CEAC08D7370D}"/>
              </a:ext>
            </a:extLst>
          </p:cNvPr>
          <p:cNvSpPr>
            <a:spLocks noGrp="1"/>
          </p:cNvSpPr>
          <p:nvPr>
            <p:ph type="title"/>
          </p:nvPr>
        </p:nvSpPr>
        <p:spPr/>
        <p:txBody>
          <a:bodyPr/>
          <a:lstStyle/>
          <a:p>
            <a:r>
              <a:rPr lang="en-US" dirty="0"/>
              <a:t>10 – Future agenda items</a:t>
            </a:r>
          </a:p>
        </p:txBody>
      </p:sp>
      <p:sp>
        <p:nvSpPr>
          <p:cNvPr id="3" name="Content Placeholder 2">
            <a:extLst>
              <a:ext uri="{FF2B5EF4-FFF2-40B4-BE49-F238E27FC236}">
                <a16:creationId xmlns:a16="http://schemas.microsoft.com/office/drawing/2014/main" id="{BFA7130C-21BE-48AE-A16F-6359CAC7F582}"/>
              </a:ext>
            </a:extLst>
          </p:cNvPr>
          <p:cNvSpPr>
            <a:spLocks noGrp="1"/>
          </p:cNvSpPr>
          <p:nvPr>
            <p:ph idx="1"/>
          </p:nvPr>
        </p:nvSpPr>
        <p:spPr/>
        <p:txBody>
          <a:bodyPr>
            <a:normAutofit lnSpcReduction="10000"/>
          </a:bodyPr>
          <a:lstStyle/>
          <a:p>
            <a:pPr marL="0" indent="0" algn="ctr">
              <a:buNone/>
            </a:pPr>
            <a:r>
              <a:rPr lang="en-US" sz="34400" dirty="0"/>
              <a:t>?</a:t>
            </a:r>
          </a:p>
        </p:txBody>
      </p:sp>
      <p:sp>
        <p:nvSpPr>
          <p:cNvPr id="4" name="Slide Number Placeholder 3">
            <a:extLst>
              <a:ext uri="{FF2B5EF4-FFF2-40B4-BE49-F238E27FC236}">
                <a16:creationId xmlns:a16="http://schemas.microsoft.com/office/drawing/2014/main" id="{DA2A53E9-485D-4C3E-B692-CE58A7155866}"/>
              </a:ext>
            </a:extLst>
          </p:cNvPr>
          <p:cNvSpPr>
            <a:spLocks noGrp="1"/>
          </p:cNvSpPr>
          <p:nvPr>
            <p:ph type="sldNum" sz="quarter" idx="10"/>
          </p:nvPr>
        </p:nvSpPr>
        <p:spPr/>
        <p:txBody>
          <a:bodyPr/>
          <a:lstStyle/>
          <a:p>
            <a:fld id="{6BD04347-F16A-4DA3-B01E-EE22E2322B01}" type="slidenum">
              <a:rPr lang="en-US" smtClean="0"/>
              <a:t>48</a:t>
            </a:fld>
            <a:endParaRPr lang="en-US"/>
          </a:p>
        </p:txBody>
      </p:sp>
      <p:sp>
        <p:nvSpPr>
          <p:cNvPr id="5" name="Date Placeholder 4">
            <a:extLst>
              <a:ext uri="{FF2B5EF4-FFF2-40B4-BE49-F238E27FC236}">
                <a16:creationId xmlns:a16="http://schemas.microsoft.com/office/drawing/2014/main" id="{D65A9EAC-9903-4718-917F-F2D9C8705EE4}"/>
              </a:ext>
            </a:extLst>
          </p:cNvPr>
          <p:cNvSpPr>
            <a:spLocks noGrp="1"/>
          </p:cNvSpPr>
          <p:nvPr>
            <p:ph type="dt" sz="half" idx="11"/>
          </p:nvPr>
        </p:nvSpPr>
        <p:spPr/>
        <p:txBody>
          <a:bodyPr/>
          <a:lstStyle/>
          <a:p>
            <a:r>
              <a:rPr lang="en-US"/>
              <a:t>4-5 Sep 2018</a:t>
            </a:r>
          </a:p>
        </p:txBody>
      </p:sp>
      <p:sp>
        <p:nvSpPr>
          <p:cNvPr id="6" name="Footer Placeholder 5">
            <a:extLst>
              <a:ext uri="{FF2B5EF4-FFF2-40B4-BE49-F238E27FC236}">
                <a16:creationId xmlns:a16="http://schemas.microsoft.com/office/drawing/2014/main" id="{C4A3926A-EAC6-4053-8EC2-5A33F258C07A}"/>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427870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Supporting Info</a:t>
            </a:r>
            <a:endParaRPr lang="en-US" dirty="0"/>
          </a:p>
        </p:txBody>
      </p:sp>
      <p:sp>
        <p:nvSpPr>
          <p:cNvPr id="3" name="Content Placeholder 2"/>
          <p:cNvSpPr>
            <a:spLocks noGrp="1"/>
          </p:cNvSpPr>
          <p:nvPr>
            <p:ph idx="1"/>
          </p:nvPr>
        </p:nvSpPr>
        <p:spPr/>
        <p:txBody>
          <a:bodyPr>
            <a:normAutofit/>
          </a:bodyPr>
          <a:lstStyle/>
          <a:p>
            <a:r>
              <a:rPr lang="en-US" dirty="0"/>
              <a:t>Final ICAO WRC-19 position document (approved June 2017)</a:t>
            </a:r>
          </a:p>
          <a:p>
            <a:pPr lvl="1"/>
            <a:r>
              <a:rPr lang="en-US" dirty="0">
                <a:hlinkClick r:id="rId2"/>
              </a:rPr>
              <a:t>https://www.icao.int/safety/FSMP/Documents</a:t>
            </a:r>
            <a:endParaRPr lang="en-US" dirty="0"/>
          </a:p>
          <a:p>
            <a:pPr lvl="1"/>
            <a:r>
              <a:rPr lang="en-US" dirty="0"/>
              <a:t>See folder ‘ITU-WRC19’</a:t>
            </a:r>
          </a:p>
          <a:p>
            <a:r>
              <a:rPr lang="en-US" dirty="0"/>
              <a:t>ITU-R list of WRC-19 Agenda Items</a:t>
            </a:r>
          </a:p>
          <a:p>
            <a:pPr lvl="1"/>
            <a:r>
              <a:rPr lang="en-US" dirty="0">
                <a:hlinkClick r:id="rId3"/>
              </a:rPr>
              <a:t>http://www.itu.int/en/ITU-R/study-groups/rcpm/Pages/wrc-19-studies.aspx</a:t>
            </a:r>
            <a:endParaRPr lang="en-US" dirty="0"/>
          </a:p>
          <a:p>
            <a:pPr lvl="1"/>
            <a:r>
              <a:rPr lang="en-US" dirty="0"/>
              <a:t>Identifies lead ITU-R study group for each item</a:t>
            </a:r>
          </a:p>
          <a:p>
            <a:pPr lvl="1"/>
            <a:r>
              <a:rPr lang="en-US" dirty="0"/>
              <a:t>Links to latest study group work (requires ITU TIES account)</a:t>
            </a:r>
          </a:p>
          <a:p>
            <a:endParaRPr lang="en-US" dirty="0"/>
          </a:p>
        </p:txBody>
      </p:sp>
      <p:sp>
        <p:nvSpPr>
          <p:cNvPr id="4" name="Slide Number Placeholder 3"/>
          <p:cNvSpPr>
            <a:spLocks noGrp="1"/>
          </p:cNvSpPr>
          <p:nvPr>
            <p:ph type="sldNum" sz="quarter" idx="10"/>
          </p:nvPr>
        </p:nvSpPr>
        <p:spPr/>
        <p:txBody>
          <a:bodyPr/>
          <a:lstStyle/>
          <a:p>
            <a:fld id="{6BD04347-F16A-4DA3-B01E-EE22E2322B01}" type="slidenum">
              <a:rPr lang="en-US" smtClean="0"/>
              <a:pPr/>
              <a:t>49</a:t>
            </a:fld>
            <a:endParaRPr lang="en-US"/>
          </a:p>
        </p:txBody>
      </p:sp>
      <p:sp>
        <p:nvSpPr>
          <p:cNvPr id="5" name="Date Placeholder 4"/>
          <p:cNvSpPr>
            <a:spLocks noGrp="1"/>
          </p:cNvSpPr>
          <p:nvPr>
            <p:ph type="dt" sz="half" idx="11"/>
          </p:nvPr>
        </p:nvSpPr>
        <p:spPr/>
        <p:txBody>
          <a:bodyPr/>
          <a:lstStyle/>
          <a:p>
            <a:r>
              <a:rPr lang="en-US"/>
              <a:t>4-5 Sep 2018</a:t>
            </a:r>
          </a:p>
        </p:txBody>
      </p:sp>
      <p:sp>
        <p:nvSpPr>
          <p:cNvPr id="6" name="Footer Placeholder 5"/>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98860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 Item 1.7 - Commentary</a:t>
            </a:r>
          </a:p>
        </p:txBody>
      </p:sp>
      <p:sp>
        <p:nvSpPr>
          <p:cNvPr id="3" name="Content Placeholder 2"/>
          <p:cNvSpPr>
            <a:spLocks noGrp="1"/>
          </p:cNvSpPr>
          <p:nvPr>
            <p:ph idx="1"/>
          </p:nvPr>
        </p:nvSpPr>
        <p:spPr/>
        <p:txBody>
          <a:bodyPr>
            <a:normAutofit fontScale="92500" lnSpcReduction="20000"/>
          </a:bodyPr>
          <a:lstStyle/>
          <a:p>
            <a:r>
              <a:rPr lang="en-US" dirty="0"/>
              <a:t>WRC-19 studies will determine if existing SOS allocations are sufficient</a:t>
            </a:r>
          </a:p>
          <a:p>
            <a:pPr lvl="1"/>
            <a:r>
              <a:rPr lang="en-US" dirty="0"/>
              <a:t>If not, will consider new allocations within the frequency ranges 150.05-174 MHz and 400.15-420 </a:t>
            </a:r>
            <a:r>
              <a:rPr lang="en-US" dirty="0" err="1"/>
              <a:t>MHz.</a:t>
            </a:r>
            <a:endParaRPr lang="en-US" dirty="0"/>
          </a:p>
          <a:p>
            <a:pPr lvl="1"/>
            <a:r>
              <a:rPr lang="en-US" dirty="0"/>
              <a:t>Studies need to conclude if Space-to-Earth transmission in the 150 MHz range will effect VDLM 2 Common Signaling Channel (CSC) at 136.975 MHz.</a:t>
            </a:r>
          </a:p>
          <a:p>
            <a:r>
              <a:rPr lang="en-US" dirty="0"/>
              <a:t>Additional concern of the affect on COSPAS SARSAT (EPIRB) in 406.1 MHz</a:t>
            </a:r>
          </a:p>
          <a:p>
            <a:r>
              <a:rPr lang="en-US" dirty="0"/>
              <a:t>Space planes may want to use SOS spectrum</a:t>
            </a:r>
          </a:p>
          <a:p>
            <a:pPr lvl="1"/>
            <a:r>
              <a:rPr lang="en-US" dirty="0"/>
              <a:t>Need to ensure flexibility for any space plane use of SOS spectrum</a:t>
            </a:r>
          </a:p>
        </p:txBody>
      </p:sp>
      <p:sp>
        <p:nvSpPr>
          <p:cNvPr id="6" name="Slide Number Placeholder 5"/>
          <p:cNvSpPr>
            <a:spLocks noGrp="1"/>
          </p:cNvSpPr>
          <p:nvPr>
            <p:ph type="sldNum" sz="quarter" idx="10"/>
          </p:nvPr>
        </p:nvSpPr>
        <p:spPr/>
        <p:txBody>
          <a:bodyPr/>
          <a:lstStyle/>
          <a:p>
            <a:fld id="{6BD04347-F16A-4DA3-B01E-EE22E2322B01}" type="slidenum">
              <a:rPr lang="en-US" smtClean="0"/>
              <a:pPr/>
              <a:t>5</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061620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758950"/>
            <a:ext cx="7772400" cy="479425"/>
          </a:xfrm>
        </p:spPr>
        <p:txBody>
          <a:bodyPr/>
          <a:lstStyle/>
          <a:p>
            <a:r>
              <a:rPr lang="en-US" dirty="0"/>
              <a:t>Questions?</a:t>
            </a:r>
          </a:p>
        </p:txBody>
      </p:sp>
      <p:sp>
        <p:nvSpPr>
          <p:cNvPr id="5" name="Date Placeholder 4"/>
          <p:cNvSpPr>
            <a:spLocks noGrp="1"/>
          </p:cNvSpPr>
          <p:nvPr>
            <p:ph type="dt" sz="half" idx="10"/>
          </p:nvPr>
        </p:nvSpPr>
        <p:spPr/>
        <p:txBody>
          <a:bodyPr/>
          <a:lstStyle/>
          <a:p>
            <a:r>
              <a:rPr lang="en-US"/>
              <a:t>4-5 Sep 2018</a:t>
            </a:r>
          </a:p>
        </p:txBody>
      </p:sp>
      <p:sp>
        <p:nvSpPr>
          <p:cNvPr id="6" name="Footer Placeholder 5"/>
          <p:cNvSpPr>
            <a:spLocks noGrp="1"/>
          </p:cNvSpPr>
          <p:nvPr>
            <p:ph type="ftr" sz="quarter" idx="11"/>
          </p:nvPr>
        </p:nvSpPr>
        <p:spPr/>
        <p:txBody>
          <a:bodyPr/>
          <a:lstStyle/>
          <a:p>
            <a:r>
              <a:rPr lang="en-US"/>
              <a:t>ICAO WRC-19 Positions</a:t>
            </a:r>
          </a:p>
        </p:txBody>
      </p:sp>
      <p:sp>
        <p:nvSpPr>
          <p:cNvPr id="4" name="Slide Number Placeholder 3"/>
          <p:cNvSpPr>
            <a:spLocks noGrp="1"/>
          </p:cNvSpPr>
          <p:nvPr>
            <p:ph type="sldNum" sz="quarter" idx="12"/>
          </p:nvPr>
        </p:nvSpPr>
        <p:spPr/>
        <p:txBody>
          <a:bodyPr/>
          <a:lstStyle/>
          <a:p>
            <a:fld id="{6BD04347-F16A-4DA3-B01E-EE22E2322B01}" type="slidenum">
              <a:rPr lang="en-US" smtClean="0"/>
              <a:t>50</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5789" y="2365176"/>
            <a:ext cx="7092422" cy="3989487"/>
          </a:xfrm>
          <a:prstGeom prst="rect">
            <a:avLst/>
          </a:prstGeom>
        </p:spPr>
      </p:pic>
    </p:spTree>
    <p:extLst>
      <p:ext uri="{BB962C8B-B14F-4D97-AF65-F5344CB8AC3E}">
        <p14:creationId xmlns:p14="http://schemas.microsoft.com/office/powerpoint/2010/main" val="72546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23C4-3C5E-43B1-8FDD-60E355C9C4F4}"/>
              </a:ext>
            </a:extLst>
          </p:cNvPr>
          <p:cNvSpPr>
            <a:spLocks noGrp="1"/>
          </p:cNvSpPr>
          <p:nvPr>
            <p:ph type="title"/>
          </p:nvPr>
        </p:nvSpPr>
        <p:spPr/>
        <p:txBody>
          <a:bodyPr/>
          <a:lstStyle/>
          <a:p>
            <a:r>
              <a:rPr lang="en-US" dirty="0"/>
              <a:t>Agenda Item 1.7 - Updates</a:t>
            </a:r>
          </a:p>
        </p:txBody>
      </p:sp>
      <p:sp>
        <p:nvSpPr>
          <p:cNvPr id="3" name="Content Placeholder 2">
            <a:extLst>
              <a:ext uri="{FF2B5EF4-FFF2-40B4-BE49-F238E27FC236}">
                <a16:creationId xmlns:a16="http://schemas.microsoft.com/office/drawing/2014/main" id="{DE04673A-315E-4B9D-B363-7E7E37EDA8EF}"/>
              </a:ext>
            </a:extLst>
          </p:cNvPr>
          <p:cNvSpPr>
            <a:spLocks noGrp="1"/>
          </p:cNvSpPr>
          <p:nvPr>
            <p:ph idx="1"/>
          </p:nvPr>
        </p:nvSpPr>
        <p:spPr/>
        <p:txBody>
          <a:bodyPr>
            <a:normAutofit fontScale="70000" lnSpcReduction="20000"/>
          </a:bodyPr>
          <a:lstStyle/>
          <a:p>
            <a:r>
              <a:rPr lang="en-US" dirty="0">
                <a:hlinkClick r:id="rId2"/>
              </a:rPr>
              <a:t>Draft CPM text </a:t>
            </a:r>
            <a:r>
              <a:rPr lang="en-US" dirty="0"/>
              <a:t>available </a:t>
            </a:r>
          </a:p>
          <a:p>
            <a:pPr lvl="1"/>
            <a:r>
              <a:rPr lang="en-US" dirty="0"/>
              <a:t>Studies for adjacent channel interference from proposed NGSO SD satellite system to COSPAS-SARSAT would exceed threshold</a:t>
            </a:r>
          </a:p>
          <a:p>
            <a:pPr lvl="2"/>
            <a:r>
              <a:rPr lang="en-US" dirty="0"/>
              <a:t>Mitigation is to employ 100 kHz guard bands above 406.1 MHz and below 406 MHz for </a:t>
            </a:r>
            <a:r>
              <a:rPr lang="en-GB" dirty="0"/>
              <a:t>NGSO SD space-to-Earth transmissions</a:t>
            </a:r>
          </a:p>
          <a:p>
            <a:pPr lvl="2"/>
            <a:r>
              <a:rPr lang="en-US" dirty="0"/>
              <a:t>NGSO SD satellite earth stations would implement guard bands 1 MHz below 406 MHz and 900 kHz above 406.1 MHz to protect spaceborne receiver</a:t>
            </a:r>
          </a:p>
          <a:p>
            <a:r>
              <a:rPr lang="en-US" dirty="0"/>
              <a:t>3 Proposed Methods to satisfy agenda item</a:t>
            </a:r>
          </a:p>
          <a:p>
            <a:pPr lvl="1"/>
            <a:r>
              <a:rPr lang="en-US" dirty="0"/>
              <a:t>Method A</a:t>
            </a:r>
          </a:p>
          <a:p>
            <a:pPr lvl="2"/>
            <a:r>
              <a:rPr lang="en-US" dirty="0"/>
              <a:t>No Change</a:t>
            </a:r>
          </a:p>
          <a:p>
            <a:pPr lvl="1"/>
            <a:r>
              <a:rPr lang="en-US" dirty="0"/>
              <a:t>Method B</a:t>
            </a:r>
          </a:p>
          <a:p>
            <a:pPr lvl="2"/>
            <a:r>
              <a:rPr lang="en-US" dirty="0"/>
              <a:t>Allocate 403- 406 MHz to space operation service, in either 403-404 MHz or 404-405 MHz</a:t>
            </a:r>
          </a:p>
          <a:p>
            <a:pPr lvl="1"/>
            <a:r>
              <a:rPr lang="en-US" dirty="0"/>
              <a:t>Method C</a:t>
            </a:r>
          </a:p>
          <a:p>
            <a:pPr lvl="2"/>
            <a:r>
              <a:rPr lang="en-US" dirty="0"/>
              <a:t>Use 137-138 MHz for downlink and the band 148-149.9 MHz for uplink and to provide appropriate associated regulatory provisions </a:t>
            </a:r>
          </a:p>
          <a:p>
            <a:pPr lvl="2"/>
            <a:r>
              <a:rPr lang="en-US" dirty="0"/>
              <a:t>Remove coordination of </a:t>
            </a:r>
            <a:r>
              <a:rPr lang="en-US" b="1" dirty="0"/>
              <a:t>9.21</a:t>
            </a:r>
            <a:r>
              <a:rPr lang="en-US" dirty="0"/>
              <a:t> in RR No. </a:t>
            </a:r>
            <a:r>
              <a:rPr lang="en-US" b="1" dirty="0"/>
              <a:t>5.218 </a:t>
            </a:r>
            <a:r>
              <a:rPr lang="en-US" dirty="0"/>
              <a:t>for 148-149.9 MHz</a:t>
            </a:r>
          </a:p>
          <a:p>
            <a:pPr lvl="2"/>
            <a:endParaRPr lang="en-US" dirty="0"/>
          </a:p>
        </p:txBody>
      </p:sp>
      <p:sp>
        <p:nvSpPr>
          <p:cNvPr id="4" name="Slide Number Placeholder 3">
            <a:extLst>
              <a:ext uri="{FF2B5EF4-FFF2-40B4-BE49-F238E27FC236}">
                <a16:creationId xmlns:a16="http://schemas.microsoft.com/office/drawing/2014/main" id="{1E1BAD2D-03E5-4233-B67E-57CB9E6A4FFA}"/>
              </a:ext>
            </a:extLst>
          </p:cNvPr>
          <p:cNvSpPr>
            <a:spLocks noGrp="1"/>
          </p:cNvSpPr>
          <p:nvPr>
            <p:ph type="sldNum" sz="quarter" idx="10"/>
          </p:nvPr>
        </p:nvSpPr>
        <p:spPr/>
        <p:txBody>
          <a:bodyPr/>
          <a:lstStyle/>
          <a:p>
            <a:fld id="{6BD04347-F16A-4DA3-B01E-EE22E2322B01}" type="slidenum">
              <a:rPr lang="en-US" smtClean="0"/>
              <a:t>6</a:t>
            </a:fld>
            <a:endParaRPr lang="en-US"/>
          </a:p>
        </p:txBody>
      </p:sp>
      <p:sp>
        <p:nvSpPr>
          <p:cNvPr id="5" name="Date Placeholder 4">
            <a:extLst>
              <a:ext uri="{FF2B5EF4-FFF2-40B4-BE49-F238E27FC236}">
                <a16:creationId xmlns:a16="http://schemas.microsoft.com/office/drawing/2014/main" id="{9999FD7F-F1C6-469C-8441-6FDD179AB983}"/>
              </a:ext>
            </a:extLst>
          </p:cNvPr>
          <p:cNvSpPr>
            <a:spLocks noGrp="1"/>
          </p:cNvSpPr>
          <p:nvPr>
            <p:ph type="dt" sz="half" idx="11"/>
          </p:nvPr>
        </p:nvSpPr>
        <p:spPr/>
        <p:txBody>
          <a:bodyPr/>
          <a:lstStyle/>
          <a:p>
            <a:r>
              <a:rPr lang="en-US"/>
              <a:t>4-5 Sep 2018</a:t>
            </a:r>
            <a:endParaRPr lang="en-US" dirty="0"/>
          </a:p>
        </p:txBody>
      </p:sp>
      <p:sp>
        <p:nvSpPr>
          <p:cNvPr id="6" name="Footer Placeholder 5">
            <a:extLst>
              <a:ext uri="{FF2B5EF4-FFF2-40B4-BE49-F238E27FC236}">
                <a16:creationId xmlns:a16="http://schemas.microsoft.com/office/drawing/2014/main" id="{AE3FC4D2-D539-4A8F-B042-13C5AF12163B}"/>
              </a:ext>
            </a:extLst>
          </p:cNvPr>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35892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1.7 - ICAO Position</a:t>
            </a:r>
            <a:endParaRPr lang="en-US" dirty="0"/>
          </a:p>
        </p:txBody>
      </p:sp>
      <p:sp>
        <p:nvSpPr>
          <p:cNvPr id="3" name="Content Placeholder 2"/>
          <p:cNvSpPr>
            <a:spLocks noGrp="1"/>
          </p:cNvSpPr>
          <p:nvPr>
            <p:ph idx="1"/>
          </p:nvPr>
        </p:nvSpPr>
        <p:spPr/>
        <p:txBody>
          <a:bodyPr>
            <a:normAutofit fontScale="85000" lnSpcReduction="20000"/>
          </a:bodyPr>
          <a:lstStyle/>
          <a:p>
            <a:r>
              <a:rPr lang="en-GB" i="1" dirty="0"/>
              <a:t>To oppose any new allocations to the space operations service unless agreed ITU-R studies have proven sharing and compatibility with aviation systems.  In particular, oppose consideration of possible allocation to the space operation service in the frequency range 405.9 – 406.2 MHz unless agreed ITU-R studies have proven aviation use of the EPIRBs operating in the frequency band 406 - 406.1 MHz is protected in accordance with Resolution 205 (rev. WRC-15) and RR No. 5.267.</a:t>
            </a:r>
            <a:endParaRPr lang="en-US" i="1" dirty="0"/>
          </a:p>
          <a:p>
            <a:r>
              <a:rPr lang="en-GB" i="1" dirty="0"/>
              <a:t>To ensure that any change to the regulatory provisions and spectrum allocations resulting from this agenda item do not preclude  the use of SOS allocations for space planes if this service is deemed appropriate for such use.</a:t>
            </a:r>
            <a:endParaRPr lang="en-US" i="1" dirty="0"/>
          </a:p>
          <a:p>
            <a:endParaRPr lang="en-US" dirty="0"/>
          </a:p>
        </p:txBody>
      </p:sp>
      <p:sp>
        <p:nvSpPr>
          <p:cNvPr id="6" name="Slide Number Placeholder 5"/>
          <p:cNvSpPr>
            <a:spLocks noGrp="1"/>
          </p:cNvSpPr>
          <p:nvPr>
            <p:ph type="sldNum" sz="quarter" idx="10"/>
          </p:nvPr>
        </p:nvSpPr>
        <p:spPr/>
        <p:txBody>
          <a:bodyPr/>
          <a:lstStyle/>
          <a:p>
            <a:fld id="{6BD04347-F16A-4DA3-B01E-EE22E2322B01}" type="slidenum">
              <a:rPr lang="en-US" smtClean="0"/>
              <a:pPr/>
              <a:t>7</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270397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Item 1.8</a:t>
            </a:r>
            <a:endParaRPr lang="en-US" dirty="0"/>
          </a:p>
        </p:txBody>
      </p:sp>
      <p:sp>
        <p:nvSpPr>
          <p:cNvPr id="3" name="Content Placeholder 2"/>
          <p:cNvSpPr>
            <a:spLocks noGrp="1"/>
          </p:cNvSpPr>
          <p:nvPr>
            <p:ph idx="1"/>
          </p:nvPr>
        </p:nvSpPr>
        <p:spPr/>
        <p:txBody>
          <a:bodyPr/>
          <a:lstStyle/>
          <a:p>
            <a:r>
              <a:rPr lang="en-US" dirty="0"/>
              <a:t>Regulatory actions to support Global Maritime Distress Safety Systems (GMDSS) modernization </a:t>
            </a:r>
          </a:p>
          <a:p>
            <a:r>
              <a:rPr lang="en-US" dirty="0"/>
              <a:t>To support the introduction of additional satellite systems into the GMDSS</a:t>
            </a:r>
          </a:p>
          <a:p>
            <a:r>
              <a:rPr lang="en-US" dirty="0"/>
              <a:t>Resolution 359 (</a:t>
            </a:r>
            <a:r>
              <a:rPr lang="en-US" dirty="0" err="1"/>
              <a:t>Rev.WRC</a:t>
            </a:r>
            <a:r>
              <a:rPr lang="en-US" dirty="0"/>
              <a:t> 15)</a:t>
            </a:r>
          </a:p>
        </p:txBody>
      </p:sp>
      <p:sp>
        <p:nvSpPr>
          <p:cNvPr id="6" name="Slide Number Placeholder 5"/>
          <p:cNvSpPr>
            <a:spLocks noGrp="1"/>
          </p:cNvSpPr>
          <p:nvPr>
            <p:ph type="sldNum" sz="quarter" idx="10"/>
          </p:nvPr>
        </p:nvSpPr>
        <p:spPr/>
        <p:txBody>
          <a:bodyPr/>
          <a:lstStyle/>
          <a:p>
            <a:fld id="{6BD04347-F16A-4DA3-B01E-EE22E2322B01}" type="slidenum">
              <a:rPr lang="en-US" smtClean="0"/>
              <a:pPr/>
              <a:t>8</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14835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 Item 1.8 - Commentary</a:t>
            </a:r>
          </a:p>
        </p:txBody>
      </p:sp>
      <p:sp>
        <p:nvSpPr>
          <p:cNvPr id="3" name="Content Placeholder 2"/>
          <p:cNvSpPr>
            <a:spLocks noGrp="1"/>
          </p:cNvSpPr>
          <p:nvPr>
            <p:ph idx="1"/>
          </p:nvPr>
        </p:nvSpPr>
        <p:spPr/>
        <p:txBody>
          <a:bodyPr/>
          <a:lstStyle/>
          <a:p>
            <a:r>
              <a:rPr lang="en-GB" dirty="0"/>
              <a:t>Search and rescue aircraft are an integral part of the global maritime distress and safety system</a:t>
            </a:r>
          </a:p>
          <a:p>
            <a:pPr lvl="1"/>
            <a:r>
              <a:rPr lang="en-GB" dirty="0"/>
              <a:t>Need to ensure no adverse impact on the capability of search and rescue aircraft</a:t>
            </a:r>
          </a:p>
          <a:p>
            <a:r>
              <a:rPr lang="en-GB" dirty="0"/>
              <a:t>If AMS(R)S system which already carries such communications is identified to also carry GMDSS</a:t>
            </a:r>
            <a:endParaRPr lang="en-US" dirty="0"/>
          </a:p>
          <a:p>
            <a:pPr lvl="1"/>
            <a:r>
              <a:rPr lang="en-GB" dirty="0"/>
              <a:t>Any AMS(R)S use must comply with priority requirements contained in ICAO SARPS</a:t>
            </a:r>
          </a:p>
        </p:txBody>
      </p:sp>
      <p:sp>
        <p:nvSpPr>
          <p:cNvPr id="6" name="Slide Number Placeholder 5"/>
          <p:cNvSpPr>
            <a:spLocks noGrp="1"/>
          </p:cNvSpPr>
          <p:nvPr>
            <p:ph type="sldNum" sz="quarter" idx="10"/>
          </p:nvPr>
        </p:nvSpPr>
        <p:spPr/>
        <p:txBody>
          <a:bodyPr/>
          <a:lstStyle/>
          <a:p>
            <a:fld id="{6BD04347-F16A-4DA3-B01E-EE22E2322B01}" type="slidenum">
              <a:rPr lang="en-US" smtClean="0"/>
              <a:pPr/>
              <a:t>9</a:t>
            </a:fld>
            <a:endParaRPr lang="en-US"/>
          </a:p>
        </p:txBody>
      </p:sp>
      <p:sp>
        <p:nvSpPr>
          <p:cNvPr id="4" name="Date Placeholder 3"/>
          <p:cNvSpPr>
            <a:spLocks noGrp="1"/>
          </p:cNvSpPr>
          <p:nvPr>
            <p:ph type="dt" sz="half" idx="11"/>
          </p:nvPr>
        </p:nvSpPr>
        <p:spPr/>
        <p:txBody>
          <a:bodyPr/>
          <a:lstStyle/>
          <a:p>
            <a:r>
              <a:rPr lang="en-US"/>
              <a:t>4-5 Sep 2018</a:t>
            </a:r>
          </a:p>
        </p:txBody>
      </p:sp>
      <p:sp>
        <p:nvSpPr>
          <p:cNvPr id="5" name="Footer Placeholder 4"/>
          <p:cNvSpPr>
            <a:spLocks noGrp="1"/>
          </p:cNvSpPr>
          <p:nvPr>
            <p:ph type="ftr" sz="quarter" idx="12"/>
          </p:nvPr>
        </p:nvSpPr>
        <p:spPr/>
        <p:txBody>
          <a:bodyPr/>
          <a:lstStyle/>
          <a:p>
            <a:r>
              <a:rPr lang="en-US"/>
              <a:t>ICAO WRC-19 Positions</a:t>
            </a:r>
          </a:p>
        </p:txBody>
      </p:sp>
    </p:spTree>
    <p:extLst>
      <p:ext uri="{BB962C8B-B14F-4D97-AF65-F5344CB8AC3E}">
        <p14:creationId xmlns:p14="http://schemas.microsoft.com/office/powerpoint/2010/main" val="3208112111"/>
      </p:ext>
    </p:extLst>
  </p:cSld>
  <p:clrMapOvr>
    <a:masterClrMapping/>
  </p:clrMapOvr>
</p:sld>
</file>

<file path=ppt/theme/theme1.xml><?xml version="1.0" encoding="utf-8"?>
<a:theme xmlns:a="http://schemas.openxmlformats.org/drawingml/2006/main" name="ICAO Presentation Theme">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CAO Presentation Theme" id="{5A87C269-C66E-4080-8804-5FD9A1B4A276}" vid="{7CB2D095-F73F-49FE-B89B-61648E6711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A280C9-DDDC-4392-82D5-3CCBE26B90C4}">
  <ds:schemaRefs>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DC43E52-ABFA-4EEC-ABB1-F5423AAE68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0021FCE-7A93-4FF9-A083-4A7900C288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ICAO Presentation Theme</Template>
  <TotalTime>18646</TotalTime>
  <Words>3428</Words>
  <Application>Microsoft Office PowerPoint</Application>
  <PresentationFormat>On-screen Show (4:3)</PresentationFormat>
  <Paragraphs>457</Paragraphs>
  <Slides>50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ICAO Presentation Theme</vt:lpstr>
      <vt:lpstr>WRC-19 – Agenda Items for Other Issues</vt:lpstr>
      <vt:lpstr>Scope</vt:lpstr>
      <vt:lpstr>Supporting Info</vt:lpstr>
      <vt:lpstr>Agenda Item 1.7</vt:lpstr>
      <vt:lpstr>Agenda Item 1.7 - Commentary</vt:lpstr>
      <vt:lpstr>Agenda Item 1.7 - Updates</vt:lpstr>
      <vt:lpstr>Agenda Item 1.7 - ICAO Position</vt:lpstr>
      <vt:lpstr>Agenda Item 1.8</vt:lpstr>
      <vt:lpstr>Agenda Item 1.8 - Commentary</vt:lpstr>
      <vt:lpstr>Agenda Item 1.8 – CPM Text</vt:lpstr>
      <vt:lpstr>Agenda Item 1.8 – CPM Text</vt:lpstr>
      <vt:lpstr>Agenda Item 1.8 - ICAO Position</vt:lpstr>
      <vt:lpstr>Agenda Item 1.9 (incl 1.9.1 &amp; 1.9.2)</vt:lpstr>
      <vt:lpstr>Agenda Item 1.9 - Commentary</vt:lpstr>
      <vt:lpstr>Agenda Item 1.9.1 - Updates </vt:lpstr>
      <vt:lpstr>Agenda Item 1.9.2 - Updates </vt:lpstr>
      <vt:lpstr>Agenda Item 1.9 - ICAO Position</vt:lpstr>
      <vt:lpstr>Agenda Item 1.11</vt:lpstr>
      <vt:lpstr>Agenda Item 1.11 - Commentary</vt:lpstr>
      <vt:lpstr>Agenda Item 1.11 - Updates</vt:lpstr>
      <vt:lpstr>Agenda Item 1.11 - ICAO Position</vt:lpstr>
      <vt:lpstr>Agenda Item 1.12</vt:lpstr>
      <vt:lpstr>Agenda Item 1.12 - Commentary</vt:lpstr>
      <vt:lpstr>Agenda Item 1.12 - Updates</vt:lpstr>
      <vt:lpstr>Agenda Item 1.12 - ICAO Position</vt:lpstr>
      <vt:lpstr>Agenda Item 1.13</vt:lpstr>
      <vt:lpstr>Agenda Item 1.13 – Commentary</vt:lpstr>
      <vt:lpstr>Agenda Item 1.13 - Commentary Cont.</vt:lpstr>
      <vt:lpstr>Agenda Item 1.13 - ICAO Position</vt:lpstr>
      <vt:lpstr>Agenda Item 1.14</vt:lpstr>
      <vt:lpstr>Agenda Item 1.14 - Commentary</vt:lpstr>
      <vt:lpstr>Agenda Item 1.14 – Commentary Cont</vt:lpstr>
      <vt:lpstr>Agenda Item 1.14 – Updates </vt:lpstr>
      <vt:lpstr>Agenda Item 1.14 - ICAO Position</vt:lpstr>
      <vt:lpstr>Agenda Item 1.16</vt:lpstr>
      <vt:lpstr>Agenda Item 1.16 - Commentary</vt:lpstr>
      <vt:lpstr>Agenda Item 1.16 – Commentary Cont</vt:lpstr>
      <vt:lpstr>Agenda Item 1.16 - Updates</vt:lpstr>
      <vt:lpstr>Agenda Item 1.16 - ICAO Position</vt:lpstr>
      <vt:lpstr>Agenda Item 9.1.3</vt:lpstr>
      <vt:lpstr>Agenda Item 9.1.3 - Commentary</vt:lpstr>
      <vt:lpstr>Agenda Item 9.1.3 - Updates</vt:lpstr>
      <vt:lpstr>Agenda Item 9.1.3 - ICAO Position</vt:lpstr>
      <vt:lpstr>Agenda Item 9.1.6</vt:lpstr>
      <vt:lpstr>Agenda Item 9.1.6 - Commentary</vt:lpstr>
      <vt:lpstr>Agenda Item 9.1.6 - Updates</vt:lpstr>
      <vt:lpstr>Agenda Item 9.1.6 - ICAO Position</vt:lpstr>
      <vt:lpstr>10 – Future agenda items</vt:lpstr>
      <vt:lpstr>Supporting Info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ACR</dc:creator>
  <cp:lastModifiedBy>ASRI</cp:lastModifiedBy>
  <cp:revision>113</cp:revision>
  <dcterms:created xsi:type="dcterms:W3CDTF">2017-03-15T17:46:55Z</dcterms:created>
  <dcterms:modified xsi:type="dcterms:W3CDTF">2018-09-04T09:20:42Z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