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C1"/>
    <a:srgbClr val="FFE5E5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5491" autoAdjust="0"/>
  </p:normalViewPr>
  <p:slideViewPr>
    <p:cSldViewPr>
      <p:cViewPr>
        <p:scale>
          <a:sx n="60" d="100"/>
          <a:sy n="60" d="100"/>
        </p:scale>
        <p:origin x="-88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DFB29-C177-4EDA-85BE-C30B21E9E22F}" type="datetimeFigureOut">
              <a:rPr lang="de-DE" smtClean="0"/>
              <a:t>05.09.2017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28F-7EE6-4F1F-B669-9DA76C6A5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15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28F-7EE6-4F1F-B669-9DA76C6A56B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07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FSMP-WG/5 WP10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59469"/>
            <a:ext cx="8229600" cy="7503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Graphical explanation of </a:t>
            </a:r>
            <a:r>
              <a:rPr lang="en-US" b="1" dirty="0"/>
              <a:t>paragraph </a:t>
            </a:r>
            <a:r>
              <a:rPr lang="en-US" b="1" dirty="0" smtClean="0"/>
              <a:t>xx.4.5 </a:t>
            </a:r>
            <a:r>
              <a:rPr lang="en-US" b="1" dirty="0"/>
              <a:t>in Annex to </a:t>
            </a:r>
            <a:r>
              <a:rPr lang="en-US" b="1" dirty="0" smtClean="0"/>
              <a:t>WP10</a:t>
            </a:r>
          </a:p>
          <a:p>
            <a:pPr marL="0" indent="0">
              <a:buNone/>
            </a:pPr>
            <a:r>
              <a:rPr lang="en-US" b="1" dirty="0" smtClean="0"/>
              <a:t>on </a:t>
            </a:r>
            <a:r>
              <a:rPr lang="en-US" b="1" dirty="0"/>
              <a:t>Out-of-Band </a:t>
            </a:r>
            <a:r>
              <a:rPr lang="en-US" b="1" dirty="0" smtClean="0"/>
              <a:t>Rejection</a:t>
            </a:r>
            <a:endParaRPr lang="en-US" dirty="0" smtClean="0"/>
          </a:p>
        </p:txBody>
      </p:sp>
      <p:cxnSp>
        <p:nvCxnSpPr>
          <p:cNvPr id="14" name="Gerade Verbindung 13"/>
          <p:cNvCxnSpPr/>
          <p:nvPr/>
        </p:nvCxnSpPr>
        <p:spPr>
          <a:xfrm flipV="1">
            <a:off x="76200" y="2807732"/>
            <a:ext cx="36576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733800" y="2807732"/>
            <a:ext cx="49530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winkliges Dreieck 20"/>
          <p:cNvSpPr/>
          <p:nvPr/>
        </p:nvSpPr>
        <p:spPr>
          <a:xfrm>
            <a:off x="3733800" y="2807732"/>
            <a:ext cx="5181600" cy="3276600"/>
          </a:xfrm>
          <a:prstGeom prst="rtTriangle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254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CC00"/>
              </a:solidFill>
            </a:endParaRPr>
          </a:p>
        </p:txBody>
      </p:sp>
      <p:cxnSp>
        <p:nvCxnSpPr>
          <p:cNvPr id="22" name="Gerade Verbindung 21"/>
          <p:cNvCxnSpPr>
            <a:stCxn id="34" idx="4"/>
          </p:cNvCxnSpPr>
          <p:nvPr/>
        </p:nvCxnSpPr>
        <p:spPr>
          <a:xfrm flipV="1">
            <a:off x="76200" y="2833134"/>
            <a:ext cx="5753100" cy="3251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5829300" y="2807732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5829300" y="2807731"/>
            <a:ext cx="2971800" cy="3276601"/>
          </a:xfrm>
          <a:prstGeom prst="rect">
            <a:avLst/>
          </a:pr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733800" y="3950732"/>
            <a:ext cx="2095500" cy="2133600"/>
          </a:xfrm>
          <a:prstGeom prst="rect">
            <a:avLst/>
          </a:pr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htwinkliges Dreieck 35"/>
          <p:cNvSpPr/>
          <p:nvPr/>
        </p:nvSpPr>
        <p:spPr>
          <a:xfrm flipH="1">
            <a:off x="3810000" y="2820432"/>
            <a:ext cx="2019300" cy="1130301"/>
          </a:xfrm>
          <a:prstGeom prst="rtTriangle">
            <a:avLst/>
          </a:pr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4174884" y="4026932"/>
            <a:ext cx="1616316" cy="923330"/>
          </a:xfrm>
          <a:prstGeom prst="rect">
            <a:avLst/>
          </a:prstGeom>
          <a:solidFill>
            <a:schemeClr val="bg1">
              <a:alpha val="3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CC00"/>
                </a:solidFill>
              </a:rPr>
              <a:t>WAIC System’s</a:t>
            </a:r>
            <a:br>
              <a:rPr lang="en-US" dirty="0" smtClean="0">
                <a:solidFill>
                  <a:srgbClr val="00CC00"/>
                </a:solidFill>
              </a:rPr>
            </a:br>
            <a:r>
              <a:rPr lang="en-US" dirty="0" smtClean="0">
                <a:solidFill>
                  <a:srgbClr val="00CC00"/>
                </a:solidFill>
              </a:rPr>
              <a:t>Out-of-Band</a:t>
            </a:r>
            <a:r>
              <a:rPr lang="en-US" dirty="0">
                <a:solidFill>
                  <a:srgbClr val="00CC00"/>
                </a:solidFill>
              </a:rPr>
              <a:t/>
            </a:r>
            <a:br>
              <a:rPr lang="en-US" dirty="0">
                <a:solidFill>
                  <a:srgbClr val="00CC00"/>
                </a:solidFill>
              </a:rPr>
            </a:br>
            <a:r>
              <a:rPr lang="en-US" dirty="0" smtClean="0">
                <a:solidFill>
                  <a:srgbClr val="00CC00"/>
                </a:solidFill>
              </a:rPr>
              <a:t>Domain</a:t>
            </a:r>
            <a:endParaRPr lang="en-US" dirty="0">
              <a:solidFill>
                <a:srgbClr val="00CC00"/>
              </a:solidFill>
            </a:endParaRPr>
          </a:p>
        </p:txBody>
      </p:sp>
      <p:cxnSp>
        <p:nvCxnSpPr>
          <p:cNvPr id="44" name="Gerade Verbindung 43"/>
          <p:cNvCxnSpPr/>
          <p:nvPr/>
        </p:nvCxnSpPr>
        <p:spPr>
          <a:xfrm>
            <a:off x="4678242" y="3398283"/>
            <a:ext cx="4389558" cy="2762249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winkliges Dreieck 33"/>
          <p:cNvSpPr/>
          <p:nvPr/>
        </p:nvSpPr>
        <p:spPr>
          <a:xfrm flipH="1">
            <a:off x="76200" y="4075156"/>
            <a:ext cx="3657600" cy="2009176"/>
          </a:xfrm>
          <a:prstGeom prst="rtTriangle">
            <a:avLst/>
          </a:prstGeom>
          <a:pattFill prst="ltDnDiag">
            <a:fgClr>
              <a:srgbClr val="FFC1C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76200" y="4928630"/>
            <a:ext cx="8877300" cy="216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 rot="1946663">
            <a:off x="3932501" y="3331685"/>
            <a:ext cx="262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Roll-off: 20dB/Decade </a:t>
            </a:r>
            <a:endParaRPr lang="en-US" dirty="0"/>
          </a:p>
        </p:txBody>
      </p:sp>
      <p:sp>
        <p:nvSpPr>
          <p:cNvPr id="18" name="Textfeld 17"/>
          <p:cNvSpPr txBox="1"/>
          <p:nvPr/>
        </p:nvSpPr>
        <p:spPr>
          <a:xfrm>
            <a:off x="7772400" y="486513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frequency</a:t>
            </a:r>
            <a:endParaRPr lang="en-US" dirty="0"/>
          </a:p>
        </p:txBody>
      </p:sp>
      <p:sp>
        <p:nvSpPr>
          <p:cNvPr id="65" name="Textfeld 64"/>
          <p:cNvSpPr txBox="1"/>
          <p:nvPr/>
        </p:nvSpPr>
        <p:spPr>
          <a:xfrm>
            <a:off x="304800" y="2057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81" name="Textfeld 80"/>
          <p:cNvSpPr txBox="1"/>
          <p:nvPr/>
        </p:nvSpPr>
        <p:spPr>
          <a:xfrm>
            <a:off x="3644031" y="5423643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rgbClr val="FF0000"/>
                </a:solidFill>
              </a:rPr>
              <a:t>TBD dBm</a:t>
            </a:r>
            <a:endParaRPr lang="de-DE" sz="3200" b="1" dirty="0">
              <a:solidFill>
                <a:srgbClr val="FF0000"/>
              </a:solidFill>
            </a:endParaRPr>
          </a:p>
        </p:txBody>
      </p:sp>
      <p:cxnSp>
        <p:nvCxnSpPr>
          <p:cNvPr id="10" name="Gerade Verbindung 9"/>
          <p:cNvCxnSpPr/>
          <p:nvPr/>
        </p:nvCxnSpPr>
        <p:spPr>
          <a:xfrm flipH="1">
            <a:off x="3721167" y="2242066"/>
            <a:ext cx="12634" cy="4311134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5753100" y="287002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Adjacent Band System’s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In-Band Domain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6200" y="2807731"/>
            <a:ext cx="3657600" cy="3276600"/>
          </a:xfrm>
          <a:prstGeom prst="rect">
            <a:avLst/>
          </a:prstGeom>
          <a:solidFill>
            <a:srgbClr val="00B05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CC00"/>
              </a:solidFill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200" y="5048071"/>
            <a:ext cx="1611964" cy="1200329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Adjacent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Band System’s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Out-of-Band Domain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8" name="Textfeld 87"/>
          <p:cNvSpPr txBox="1"/>
          <p:nvPr/>
        </p:nvSpPr>
        <p:spPr>
          <a:xfrm>
            <a:off x="1054100" y="2870020"/>
            <a:ext cx="2101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CC00"/>
                </a:solidFill>
              </a:rPr>
              <a:t>WAIC System’s</a:t>
            </a:r>
            <a:br>
              <a:rPr lang="en-US" dirty="0">
                <a:solidFill>
                  <a:srgbClr val="00CC00"/>
                </a:solidFill>
              </a:rPr>
            </a:br>
            <a:r>
              <a:rPr lang="en-US" dirty="0">
                <a:solidFill>
                  <a:srgbClr val="00CC00"/>
                </a:solidFill>
              </a:rPr>
              <a:t>In-Band Domain</a:t>
            </a:r>
            <a:endParaRPr lang="en-US" dirty="0">
              <a:solidFill>
                <a:srgbClr val="00CC00"/>
              </a:solidFill>
            </a:endParaRPr>
          </a:p>
        </p:txBody>
      </p:sp>
      <p:cxnSp>
        <p:nvCxnSpPr>
          <p:cNvPr id="7" name="Gerade Verbindung mit Pfeil 6"/>
          <p:cNvCxnSpPr/>
          <p:nvPr/>
        </p:nvCxnSpPr>
        <p:spPr>
          <a:xfrm flipV="1">
            <a:off x="762000" y="2350532"/>
            <a:ext cx="0" cy="41264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flipV="1">
            <a:off x="76200" y="3385584"/>
            <a:ext cx="4800600" cy="269874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 rot="16200000">
            <a:off x="2638235" y="3993922"/>
            <a:ext cx="2165865" cy="338554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band edge (4 400 MHz)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7259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BD1C7E-88EE-47D4-ADAE-916CAA527F4D}"/>
</file>

<file path=customXml/itemProps2.xml><?xml version="1.0" encoding="utf-8"?>
<ds:datastoreItem xmlns:ds="http://schemas.openxmlformats.org/officeDocument/2006/customXml" ds:itemID="{E4B94F73-B9E9-44DA-AB51-6AFA3A803C9E}"/>
</file>

<file path=customXml/itemProps3.xml><?xml version="1.0" encoding="utf-8"?>
<ds:datastoreItem xmlns:ds="http://schemas.openxmlformats.org/officeDocument/2006/customXml" ds:itemID="{D2B29D03-79B7-4060-A1D2-76968203DC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FSMP-WG/5 WP10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WP10</dc:title>
  <dc:creator>Schwark, Uwe</dc:creator>
  <cp:lastModifiedBy>Uwe Schwark</cp:lastModifiedBy>
  <cp:revision>29</cp:revision>
  <dcterms:created xsi:type="dcterms:W3CDTF">2006-08-16T00:00:00Z</dcterms:created>
  <dcterms:modified xsi:type="dcterms:W3CDTF">2017-09-06T07:38:31Z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1126801139</vt:i4>
  </property>
  <property fmtid="{D5CDD505-2E9C-101B-9397-08002B2CF9AE}" pid="3" name="_NewReviewCycle">
    <vt:lpwstr/>
  </property>
  <property fmtid="{D5CDD505-2E9C-101B-9397-08002B2CF9AE}" pid="4" name="_EmailSubject">
    <vt:lpwstr>Additional material for explaining WP10</vt:lpwstr>
  </property>
  <property fmtid="{D5CDD505-2E9C-101B-9397-08002B2CF9AE}" pid="5" name="_AuthorEmail">
    <vt:lpwstr>uwe.schwark@airbus.com</vt:lpwstr>
  </property>
  <property fmtid="{D5CDD505-2E9C-101B-9397-08002B2CF9AE}" pid="6" name="_AuthorEmailDisplayName">
    <vt:lpwstr>Schwark, Uwe</vt:lpwstr>
  </property>
  <property fmtid="{D5CDD505-2E9C-101B-9397-08002B2CF9AE}" pid="7" name="ContentTypeId">
    <vt:lpwstr>0x010100B372B09A9A77C4438999FF1325BEF759</vt:lpwstr>
  </property>
</Properties>
</file>