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56" r:id="rId5"/>
    <p:sldId id="293" r:id="rId6"/>
    <p:sldId id="290" r:id="rId7"/>
    <p:sldId id="286" r:id="rId8"/>
    <p:sldId id="298" r:id="rId9"/>
    <p:sldId id="287" r:id="rId10"/>
    <p:sldId id="282" r:id="rId11"/>
    <p:sldId id="294" r:id="rId12"/>
    <p:sldId id="309" r:id="rId13"/>
    <p:sldId id="295" r:id="rId14"/>
    <p:sldId id="289" r:id="rId15"/>
    <p:sldId id="296" r:id="rId16"/>
    <p:sldId id="299" r:id="rId17"/>
    <p:sldId id="301" r:id="rId18"/>
    <p:sldId id="302" r:id="rId19"/>
    <p:sldId id="303" r:id="rId20"/>
    <p:sldId id="305" r:id="rId21"/>
    <p:sldId id="304" r:id="rId22"/>
    <p:sldId id="297" r:id="rId23"/>
    <p:sldId id="308" r:id="rId24"/>
    <p:sldId id="307" r:id="rId25"/>
    <p:sldId id="274" r:id="rId26"/>
  </p:sldIdLst>
  <p:sldSz cx="12192000" cy="6858000"/>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53" d="100"/>
          <a:sy n="53" d="100"/>
        </p:scale>
        <p:origin x="48" y="4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012"/>
    </p:cViewPr>
  </p:sorterViewPr>
  <p:notesViewPr>
    <p:cSldViewPr snapToGrid="0" showGuides="1">
      <p:cViewPr varScale="1">
        <p:scale>
          <a:sx n="75" d="100"/>
          <a:sy n="75" d="100"/>
        </p:scale>
        <p:origin x="1770"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619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5797246" y="0"/>
            <a:ext cx="4434999" cy="356198"/>
          </a:xfrm>
          <a:prstGeom prst="rect">
            <a:avLst/>
          </a:prstGeom>
        </p:spPr>
        <p:txBody>
          <a:bodyPr vert="horz" lIns="99048" tIns="49524" rIns="99048" bIns="49524" rtlCol="0"/>
          <a:lstStyle>
            <a:lvl1pPr algn="r">
              <a:defRPr sz="1300"/>
            </a:lvl1pPr>
          </a:lstStyle>
          <a:p>
            <a:fld id="{3575272A-9B26-49B6-8A30-1B831EC74A1C}" type="datetimeFigureOut">
              <a:rPr lang="en-GB" smtClean="0"/>
              <a:t>22/04/2022</a:t>
            </a:fld>
            <a:endParaRPr lang="en-GB"/>
          </a:p>
        </p:txBody>
      </p:sp>
      <p:sp>
        <p:nvSpPr>
          <p:cNvPr id="4" name="Footer Placeholder 3"/>
          <p:cNvSpPr>
            <a:spLocks noGrp="1"/>
          </p:cNvSpPr>
          <p:nvPr>
            <p:ph type="ftr" sz="quarter" idx="2"/>
          </p:nvPr>
        </p:nvSpPr>
        <p:spPr>
          <a:xfrm>
            <a:off x="0" y="6743103"/>
            <a:ext cx="4434999" cy="35619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5797246" y="6743103"/>
            <a:ext cx="4434999" cy="356197"/>
          </a:xfrm>
          <a:prstGeom prst="rect">
            <a:avLst/>
          </a:prstGeom>
        </p:spPr>
        <p:txBody>
          <a:bodyPr vert="horz" lIns="99048" tIns="49524" rIns="99048" bIns="49524" rtlCol="0" anchor="b"/>
          <a:lstStyle>
            <a:lvl1pPr algn="r">
              <a:defRPr sz="1300"/>
            </a:lvl1pPr>
          </a:lstStyle>
          <a:p>
            <a:fld id="{EFB72A79-AC1F-4D10-BBE5-E4D2CBF48CCA}" type="slidenum">
              <a:rPr lang="en-GB" smtClean="0"/>
              <a:t>‹N°›</a:t>
            </a:fld>
            <a:endParaRPr lang="en-GB"/>
          </a:p>
        </p:txBody>
      </p:sp>
    </p:spTree>
    <p:extLst>
      <p:ext uri="{BB962C8B-B14F-4D97-AF65-F5344CB8AC3E}">
        <p14:creationId xmlns:p14="http://schemas.microsoft.com/office/powerpoint/2010/main" val="3476476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619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5797246" y="0"/>
            <a:ext cx="4434999" cy="356198"/>
          </a:xfrm>
          <a:prstGeom prst="rect">
            <a:avLst/>
          </a:prstGeom>
        </p:spPr>
        <p:txBody>
          <a:bodyPr vert="horz" lIns="99048" tIns="49524" rIns="99048" bIns="49524" rtlCol="0"/>
          <a:lstStyle>
            <a:lvl1pPr algn="r">
              <a:defRPr sz="1300"/>
            </a:lvl1pPr>
          </a:lstStyle>
          <a:p>
            <a:fld id="{85F43E1C-286B-454E-B154-665A9D212606}" type="datetimeFigureOut">
              <a:rPr lang="en-GB" smtClean="0"/>
              <a:t>22/04/2022</a:t>
            </a:fld>
            <a:endParaRPr lang="en-GB"/>
          </a:p>
        </p:txBody>
      </p:sp>
      <p:sp>
        <p:nvSpPr>
          <p:cNvPr id="4" name="Slide Image Placeholder 3"/>
          <p:cNvSpPr>
            <a:spLocks noGrp="1" noRot="1" noChangeAspect="1"/>
          </p:cNvSpPr>
          <p:nvPr>
            <p:ph type="sldImg" idx="2"/>
          </p:nvPr>
        </p:nvSpPr>
        <p:spPr>
          <a:xfrm>
            <a:off x="2987675" y="887413"/>
            <a:ext cx="4259263" cy="2395537"/>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1023462" y="3416538"/>
            <a:ext cx="8187690" cy="2795350"/>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43103"/>
            <a:ext cx="4434999" cy="35619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5797246" y="6743103"/>
            <a:ext cx="4434999" cy="356197"/>
          </a:xfrm>
          <a:prstGeom prst="rect">
            <a:avLst/>
          </a:prstGeom>
        </p:spPr>
        <p:txBody>
          <a:bodyPr vert="horz" lIns="99048" tIns="49524" rIns="99048" bIns="49524" rtlCol="0" anchor="b"/>
          <a:lstStyle>
            <a:lvl1pPr algn="r">
              <a:defRPr sz="1300"/>
            </a:lvl1pPr>
          </a:lstStyle>
          <a:p>
            <a:fld id="{65C0EC39-E1D8-4F61-9507-83E5DC4990C1}" type="slidenum">
              <a:rPr lang="en-GB" smtClean="0"/>
              <a:t>‹N°›</a:t>
            </a:fld>
            <a:endParaRPr lang="en-GB"/>
          </a:p>
        </p:txBody>
      </p:sp>
    </p:spTree>
    <p:extLst>
      <p:ext uri="{BB962C8B-B14F-4D97-AF65-F5344CB8AC3E}">
        <p14:creationId xmlns:p14="http://schemas.microsoft.com/office/powerpoint/2010/main" val="39502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1</a:t>
            </a:fld>
            <a:endParaRPr lang="en-GB"/>
          </a:p>
        </p:txBody>
      </p:sp>
    </p:spTree>
    <p:extLst>
      <p:ext uri="{BB962C8B-B14F-4D97-AF65-F5344CB8AC3E}">
        <p14:creationId xmlns:p14="http://schemas.microsoft.com/office/powerpoint/2010/main" val="1428927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14</a:t>
            </a:fld>
            <a:endParaRPr lang="en-US"/>
          </a:p>
        </p:txBody>
      </p:sp>
    </p:spTree>
    <p:extLst>
      <p:ext uri="{BB962C8B-B14F-4D97-AF65-F5344CB8AC3E}">
        <p14:creationId xmlns:p14="http://schemas.microsoft.com/office/powerpoint/2010/main" val="223030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15</a:t>
            </a:fld>
            <a:endParaRPr lang="en-US"/>
          </a:p>
        </p:txBody>
      </p:sp>
    </p:spTree>
    <p:extLst>
      <p:ext uri="{BB962C8B-B14F-4D97-AF65-F5344CB8AC3E}">
        <p14:creationId xmlns:p14="http://schemas.microsoft.com/office/powerpoint/2010/main" val="255033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E7494D-CD49-4436-AD28-A260D4C96D77}" type="slidenum">
              <a:rPr lang="en-US" smtClean="0"/>
              <a:t>16</a:t>
            </a:fld>
            <a:endParaRPr lang="en-US"/>
          </a:p>
        </p:txBody>
      </p:sp>
    </p:spTree>
    <p:extLst>
      <p:ext uri="{BB962C8B-B14F-4D97-AF65-F5344CB8AC3E}">
        <p14:creationId xmlns:p14="http://schemas.microsoft.com/office/powerpoint/2010/main" val="415539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17</a:t>
            </a:fld>
            <a:endParaRPr lang="en-US"/>
          </a:p>
        </p:txBody>
      </p:sp>
    </p:spTree>
    <p:extLst>
      <p:ext uri="{BB962C8B-B14F-4D97-AF65-F5344CB8AC3E}">
        <p14:creationId xmlns:p14="http://schemas.microsoft.com/office/powerpoint/2010/main" val="236182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18</a:t>
            </a:fld>
            <a:endParaRPr lang="en-US"/>
          </a:p>
        </p:txBody>
      </p:sp>
    </p:spTree>
    <p:extLst>
      <p:ext uri="{BB962C8B-B14F-4D97-AF65-F5344CB8AC3E}">
        <p14:creationId xmlns:p14="http://schemas.microsoft.com/office/powerpoint/2010/main" val="170741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C0EC39-E1D8-4F61-9507-83E5DC4990C1}" type="slidenum">
              <a:rPr lang="en-GB" smtClean="0"/>
              <a:t>19</a:t>
            </a:fld>
            <a:endParaRPr lang="en-GB"/>
          </a:p>
        </p:txBody>
      </p:sp>
    </p:spTree>
    <p:extLst>
      <p:ext uri="{BB962C8B-B14F-4D97-AF65-F5344CB8AC3E}">
        <p14:creationId xmlns:p14="http://schemas.microsoft.com/office/powerpoint/2010/main" val="4064537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C0EC39-E1D8-4F61-9507-83E5DC4990C1}" type="slidenum">
              <a:rPr lang="en-GB" smtClean="0"/>
              <a:t>20</a:t>
            </a:fld>
            <a:endParaRPr lang="en-GB"/>
          </a:p>
        </p:txBody>
      </p:sp>
    </p:spTree>
    <p:extLst>
      <p:ext uri="{BB962C8B-B14F-4D97-AF65-F5344CB8AC3E}">
        <p14:creationId xmlns:p14="http://schemas.microsoft.com/office/powerpoint/2010/main" val="187491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118fab0e217_0_84:notes"/>
          <p:cNvSpPr>
            <a:spLocks noGrp="1" noRot="1" noChangeAspect="1"/>
          </p:cNvSpPr>
          <p:nvPr>
            <p:ph type="sldImg" idx="2"/>
          </p:nvPr>
        </p:nvSpPr>
        <p:spPr>
          <a:xfrm>
            <a:off x="379413" y="773113"/>
            <a:ext cx="6859587" cy="38592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2" name="Google Shape;1352;g118fab0e217_0_84:notes"/>
          <p:cNvSpPr txBox="1">
            <a:spLocks noGrp="1"/>
          </p:cNvSpPr>
          <p:nvPr>
            <p:ph type="body" idx="1"/>
          </p:nvPr>
        </p:nvSpPr>
        <p:spPr>
          <a:xfrm>
            <a:off x="761733" y="4891430"/>
            <a:ext cx="6093900" cy="4632300"/>
          </a:xfrm>
          <a:prstGeom prst="rect">
            <a:avLst/>
          </a:prstGeom>
          <a:noFill/>
          <a:ln>
            <a:noFill/>
          </a:ln>
        </p:spPr>
        <p:txBody>
          <a:bodyPr spcFirstLastPara="1" wrap="square" lIns="99325" tIns="49650" rIns="99325" bIns="49650" anchor="t" anchorCtr="0">
            <a:noAutofit/>
          </a:bodyPr>
          <a:lstStyle/>
          <a:p>
            <a:pPr marL="0" lvl="0" indent="0" algn="l" rtl="0">
              <a:lnSpc>
                <a:spcPct val="100000"/>
              </a:lnSpc>
              <a:spcBef>
                <a:spcPts val="0"/>
              </a:spcBef>
              <a:spcAft>
                <a:spcPts val="0"/>
              </a:spcAft>
              <a:buSzPts val="1400"/>
              <a:buNone/>
            </a:pPr>
            <a:endParaRPr/>
          </a:p>
        </p:txBody>
      </p:sp>
      <p:sp>
        <p:nvSpPr>
          <p:cNvPr id="1353" name="Google Shape;1353;g118fab0e217_0_84:notes"/>
          <p:cNvSpPr txBox="1">
            <a:spLocks noGrp="1"/>
          </p:cNvSpPr>
          <p:nvPr>
            <p:ph type="hdr" idx="3"/>
          </p:nvPr>
        </p:nvSpPr>
        <p:spPr>
          <a:xfrm>
            <a:off x="0" y="0"/>
            <a:ext cx="3300600" cy="514500"/>
          </a:xfrm>
          <a:prstGeom prst="rect">
            <a:avLst/>
          </a:prstGeom>
          <a:noFill/>
          <a:ln>
            <a:noFill/>
          </a:ln>
        </p:spPr>
        <p:txBody>
          <a:bodyPr spcFirstLastPara="1" wrap="square" lIns="99325" tIns="49650" rIns="99325" bIns="49650" anchor="t" anchorCtr="0">
            <a:noAutofit/>
          </a:bodyPr>
          <a:lstStyle/>
          <a:p>
            <a:pPr marL="0" lvl="0" indent="0" algn="l" rtl="0">
              <a:lnSpc>
                <a:spcPct val="100000"/>
              </a:lnSpc>
              <a:spcBef>
                <a:spcPts val="0"/>
              </a:spcBef>
              <a:spcAft>
                <a:spcPts val="0"/>
              </a:spcAft>
              <a:buSzPts val="1400"/>
              <a:buNone/>
            </a:pPr>
            <a:endParaRPr>
              <a:solidFill>
                <a:srgbClr val="000000"/>
              </a:solidFill>
            </a:endParaRPr>
          </a:p>
        </p:txBody>
      </p:sp>
    </p:spTree>
    <p:extLst>
      <p:ext uri="{BB962C8B-B14F-4D97-AF65-F5344CB8AC3E}">
        <p14:creationId xmlns:p14="http://schemas.microsoft.com/office/powerpoint/2010/main" val="251743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2</a:t>
            </a:fld>
            <a:endParaRPr lang="en-GB"/>
          </a:p>
        </p:txBody>
      </p:sp>
    </p:spTree>
    <p:extLst>
      <p:ext uri="{BB962C8B-B14F-4D97-AF65-F5344CB8AC3E}">
        <p14:creationId xmlns:p14="http://schemas.microsoft.com/office/powerpoint/2010/main" val="254606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3</a:t>
            </a:fld>
            <a:endParaRPr lang="en-US"/>
          </a:p>
        </p:txBody>
      </p:sp>
    </p:spTree>
    <p:extLst>
      <p:ext uri="{BB962C8B-B14F-4D97-AF65-F5344CB8AC3E}">
        <p14:creationId xmlns:p14="http://schemas.microsoft.com/office/powerpoint/2010/main" val="416148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ec65ec739_0_0:notes"/>
          <p:cNvSpPr>
            <a:spLocks noGrp="1" noRot="1" noChangeAspect="1"/>
          </p:cNvSpPr>
          <p:nvPr>
            <p:ph type="sldImg" idx="2"/>
          </p:nvPr>
        </p:nvSpPr>
        <p:spPr>
          <a:xfrm>
            <a:off x="712788" y="800100"/>
            <a:ext cx="7102475" cy="39957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7" name="Google Shape;347;gaec65ec739_0_0:notes"/>
          <p:cNvSpPr txBox="1">
            <a:spLocks noGrp="1"/>
          </p:cNvSpPr>
          <p:nvPr>
            <p:ph type="body" idx="1"/>
          </p:nvPr>
        </p:nvSpPr>
        <p:spPr>
          <a:xfrm>
            <a:off x="852586" y="5063537"/>
            <a:ext cx="6820566" cy="4795233"/>
          </a:xfrm>
          <a:prstGeom prst="rect">
            <a:avLst/>
          </a:prstGeom>
          <a:noFill/>
          <a:ln>
            <a:noFill/>
          </a:ln>
        </p:spPr>
        <p:txBody>
          <a:bodyPr spcFirstLastPara="1" wrap="square" lIns="107593" tIns="53797" rIns="107593" bIns="53797" anchor="t" anchorCtr="0">
            <a:noAutofit/>
          </a:bodyPr>
          <a:lstStyle/>
          <a:p>
            <a:endParaRPr/>
          </a:p>
        </p:txBody>
      </p:sp>
      <p:sp>
        <p:nvSpPr>
          <p:cNvPr id="348" name="Google Shape;348;gaec65ec739_0_0:notes"/>
          <p:cNvSpPr txBox="1">
            <a:spLocks noGrp="1"/>
          </p:cNvSpPr>
          <p:nvPr>
            <p:ph type="hdr" idx="3"/>
          </p:nvPr>
        </p:nvSpPr>
        <p:spPr>
          <a:xfrm>
            <a:off x="0" y="1"/>
            <a:ext cx="3694411" cy="532697"/>
          </a:xfrm>
          <a:prstGeom prst="rect">
            <a:avLst/>
          </a:prstGeom>
          <a:noFill/>
          <a:ln>
            <a:noFill/>
          </a:ln>
        </p:spPr>
        <p:txBody>
          <a:bodyPr spcFirstLastPara="1" wrap="square" lIns="107593" tIns="53797" rIns="107593" bIns="53797" anchor="t" anchorCtr="0">
            <a:noAutofit/>
          </a:bodyPr>
          <a:lstStyle/>
          <a:p>
            <a:endParaRPr>
              <a:solidFill>
                <a:srgbClr val="000000"/>
              </a:solidFill>
            </a:endParaRPr>
          </a:p>
        </p:txBody>
      </p:sp>
    </p:spTree>
    <p:extLst>
      <p:ext uri="{BB962C8B-B14F-4D97-AF65-F5344CB8AC3E}">
        <p14:creationId xmlns:p14="http://schemas.microsoft.com/office/powerpoint/2010/main" val="298283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ec65ec739_0_0:notes"/>
          <p:cNvSpPr>
            <a:spLocks noGrp="1" noRot="1" noChangeAspect="1"/>
          </p:cNvSpPr>
          <p:nvPr>
            <p:ph type="sldImg" idx="2"/>
          </p:nvPr>
        </p:nvSpPr>
        <p:spPr>
          <a:xfrm>
            <a:off x="712788" y="800100"/>
            <a:ext cx="7102475" cy="39957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7" name="Google Shape;347;gaec65ec739_0_0:notes"/>
          <p:cNvSpPr txBox="1">
            <a:spLocks noGrp="1"/>
          </p:cNvSpPr>
          <p:nvPr>
            <p:ph type="body" idx="1"/>
          </p:nvPr>
        </p:nvSpPr>
        <p:spPr>
          <a:xfrm>
            <a:off x="852586" y="5063537"/>
            <a:ext cx="6820566" cy="4795233"/>
          </a:xfrm>
          <a:prstGeom prst="rect">
            <a:avLst/>
          </a:prstGeom>
          <a:noFill/>
          <a:ln>
            <a:noFill/>
          </a:ln>
        </p:spPr>
        <p:txBody>
          <a:bodyPr spcFirstLastPara="1" wrap="square" lIns="107593" tIns="53797" rIns="107593" bIns="53797" anchor="t" anchorCtr="0">
            <a:noAutofit/>
          </a:bodyPr>
          <a:lstStyle/>
          <a:p>
            <a:endParaRPr/>
          </a:p>
        </p:txBody>
      </p:sp>
      <p:sp>
        <p:nvSpPr>
          <p:cNvPr id="348" name="Google Shape;348;gaec65ec739_0_0:notes"/>
          <p:cNvSpPr txBox="1">
            <a:spLocks noGrp="1"/>
          </p:cNvSpPr>
          <p:nvPr>
            <p:ph type="hdr" idx="3"/>
          </p:nvPr>
        </p:nvSpPr>
        <p:spPr>
          <a:xfrm>
            <a:off x="0" y="1"/>
            <a:ext cx="3694411" cy="532697"/>
          </a:xfrm>
          <a:prstGeom prst="rect">
            <a:avLst/>
          </a:prstGeom>
          <a:noFill/>
          <a:ln>
            <a:noFill/>
          </a:ln>
        </p:spPr>
        <p:txBody>
          <a:bodyPr spcFirstLastPara="1" wrap="square" lIns="107593" tIns="53797" rIns="107593" bIns="53797" anchor="t" anchorCtr="0">
            <a:noAutofit/>
          </a:bodyPr>
          <a:lstStyle/>
          <a:p>
            <a:endParaRPr>
              <a:solidFill>
                <a:srgbClr val="000000"/>
              </a:solidFill>
            </a:endParaRPr>
          </a:p>
        </p:txBody>
      </p:sp>
    </p:spTree>
    <p:extLst>
      <p:ext uri="{BB962C8B-B14F-4D97-AF65-F5344CB8AC3E}">
        <p14:creationId xmlns:p14="http://schemas.microsoft.com/office/powerpoint/2010/main" val="385321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6:notes"/>
          <p:cNvSpPr>
            <a:spLocks noGrp="1" noRot="1" noChangeAspect="1"/>
          </p:cNvSpPr>
          <p:nvPr>
            <p:ph type="sldImg" idx="2"/>
          </p:nvPr>
        </p:nvSpPr>
        <p:spPr>
          <a:xfrm>
            <a:off x="712788" y="800100"/>
            <a:ext cx="7102475" cy="39957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9" name="Google Shape;429;p6:notes"/>
          <p:cNvSpPr txBox="1">
            <a:spLocks noGrp="1"/>
          </p:cNvSpPr>
          <p:nvPr>
            <p:ph type="body" idx="1"/>
          </p:nvPr>
        </p:nvSpPr>
        <p:spPr>
          <a:xfrm>
            <a:off x="852586" y="5063537"/>
            <a:ext cx="6820679" cy="4795281"/>
          </a:xfrm>
          <a:prstGeom prst="rect">
            <a:avLst/>
          </a:prstGeom>
          <a:noFill/>
          <a:ln>
            <a:noFill/>
          </a:ln>
        </p:spPr>
        <p:txBody>
          <a:bodyPr spcFirstLastPara="1" wrap="square" lIns="107593" tIns="53797" rIns="107593" bIns="53797" anchor="t" anchorCtr="0">
            <a:noAutofit/>
          </a:bodyPr>
          <a:lstStyle/>
          <a:p>
            <a:endParaRPr/>
          </a:p>
        </p:txBody>
      </p:sp>
      <p:sp>
        <p:nvSpPr>
          <p:cNvPr id="430" name="Google Shape;430;p6:notes"/>
          <p:cNvSpPr txBox="1">
            <a:spLocks noGrp="1"/>
          </p:cNvSpPr>
          <p:nvPr>
            <p:ph type="hdr" idx="3"/>
          </p:nvPr>
        </p:nvSpPr>
        <p:spPr>
          <a:xfrm>
            <a:off x="1" y="0"/>
            <a:ext cx="3694535" cy="532810"/>
          </a:xfrm>
          <a:prstGeom prst="rect">
            <a:avLst/>
          </a:prstGeom>
          <a:noFill/>
          <a:ln>
            <a:noFill/>
          </a:ln>
        </p:spPr>
        <p:txBody>
          <a:bodyPr spcFirstLastPara="1" wrap="square" lIns="107593" tIns="53797" rIns="107593" bIns="53797" anchor="t" anchorCtr="0">
            <a:noAutofit/>
          </a:bodyPr>
          <a:lstStyle/>
          <a:p>
            <a:endParaRPr>
              <a:solidFill>
                <a:srgbClr val="000000"/>
              </a:solidFill>
            </a:endParaRPr>
          </a:p>
        </p:txBody>
      </p:sp>
    </p:spTree>
    <p:extLst>
      <p:ext uri="{BB962C8B-B14F-4D97-AF65-F5344CB8AC3E}">
        <p14:creationId xmlns:p14="http://schemas.microsoft.com/office/powerpoint/2010/main" val="46475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7</a:t>
            </a:fld>
            <a:endParaRPr lang="en-GB"/>
          </a:p>
        </p:txBody>
      </p:sp>
    </p:spTree>
    <p:extLst>
      <p:ext uri="{BB962C8B-B14F-4D97-AF65-F5344CB8AC3E}">
        <p14:creationId xmlns:p14="http://schemas.microsoft.com/office/powerpoint/2010/main" val="17355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12:notes"/>
          <p:cNvSpPr txBox="1">
            <a:spLocks noGrp="1"/>
          </p:cNvSpPr>
          <p:nvPr>
            <p:ph type="body" idx="1"/>
          </p:nvPr>
        </p:nvSpPr>
        <p:spPr>
          <a:xfrm>
            <a:off x="685800" y="4400549"/>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Claude (Mardi) / Laurent (jeudi)</a:t>
            </a:r>
            <a:endParaRPr/>
          </a:p>
        </p:txBody>
      </p:sp>
      <p:sp>
        <p:nvSpPr>
          <p:cNvPr id="965" name="Google Shape;965;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a:p>
        </p:txBody>
      </p:sp>
    </p:spTree>
    <p:extLst>
      <p:ext uri="{BB962C8B-B14F-4D97-AF65-F5344CB8AC3E}">
        <p14:creationId xmlns:p14="http://schemas.microsoft.com/office/powerpoint/2010/main" val="248191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14:notes"/>
          <p:cNvSpPr txBox="1">
            <a:spLocks noGrp="1"/>
          </p:cNvSpPr>
          <p:nvPr>
            <p:ph type="body" idx="1"/>
          </p:nvPr>
        </p:nvSpPr>
        <p:spPr>
          <a:xfrm>
            <a:off x="1023462" y="3416538"/>
            <a:ext cx="8187690" cy="279535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975" name="Google Shape;975;p14:notes"/>
          <p:cNvSpPr>
            <a:spLocks noGrp="1" noRot="1" noChangeAspect="1"/>
          </p:cNvSpPr>
          <p:nvPr>
            <p:ph type="sldImg" idx="2"/>
          </p:nvPr>
        </p:nvSpPr>
        <p:spPr>
          <a:xfrm>
            <a:off x="2987675" y="887413"/>
            <a:ext cx="4259263" cy="23955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6447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0" y="0"/>
            <a:ext cx="12192000" cy="5424488"/>
          </a:xfrm>
          <a:noFill/>
          <a:ln>
            <a:noFill/>
          </a:ln>
        </p:spPr>
        <p:txBody>
          <a:bodyPr/>
          <a:lstStyle>
            <a:lvl1pPr marL="0" marR="0" indent="0" algn="ctr" defTabSz="914400" rtl="0" eaLnBrk="1" fontAlgn="auto" latinLnBrk="0" hangingPunct="1">
              <a:lnSpc>
                <a:spcPct val="113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13000"/>
              </a:lnSpc>
              <a:spcBef>
                <a:spcPts val="0"/>
              </a:spcBef>
              <a:spcAft>
                <a:spcPts val="0"/>
              </a:spcAft>
              <a:buClrTx/>
              <a:buSzTx/>
              <a:buFont typeface="Arial" panose="020B0604020202020204" pitchFamily="34" charset="0"/>
              <a:buNone/>
              <a:tabLst/>
              <a:defRPr/>
            </a:pPr>
            <a:r>
              <a:rPr lang="en-US" dirty="0"/>
              <a:t>Click icon to add picture</a:t>
            </a:r>
            <a:endParaRPr lang="en-GB" dirty="0"/>
          </a:p>
        </p:txBody>
      </p:sp>
      <p:sp>
        <p:nvSpPr>
          <p:cNvPr id="19" name="Rectangle 4"/>
          <p:cNvSpPr>
            <a:spLocks noChangeArrowheads="1"/>
          </p:cNvSpPr>
          <p:nvPr/>
        </p:nvSpPr>
        <p:spPr bwMode="gray">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3" name="Text Placeholder 2"/>
          <p:cNvSpPr>
            <a:spLocks noGrp="1"/>
          </p:cNvSpPr>
          <p:nvPr>
            <p:ph type="body" sz="quarter" idx="10"/>
          </p:nvPr>
        </p:nvSpPr>
        <p:spPr bwMode="white">
          <a:xfrm>
            <a:off x="3305016" y="5937980"/>
            <a:ext cx="6031344" cy="793519"/>
          </a:xfrm>
        </p:spPr>
        <p:txBody>
          <a:bodyPr/>
          <a:lstStyle>
            <a:lvl1pPr marL="0" indent="0">
              <a:buNone/>
              <a:defRPr sz="1300">
                <a:solidFill>
                  <a:schemeClr val="bg1"/>
                </a:solidFill>
              </a:defRPr>
            </a:lvl1pPr>
          </a:lstStyle>
          <a:p>
            <a:pPr lvl="0"/>
            <a:r>
              <a:rPr lang="fr-FR" smtClean="0"/>
              <a:t>Modifiez les styles du texte du masque</a:t>
            </a:r>
          </a:p>
        </p:txBody>
      </p:sp>
      <p:sp>
        <p:nvSpPr>
          <p:cNvPr id="12" name="Rectangle 3"/>
          <p:cNvSpPr>
            <a:spLocks noGrp="1" noChangeArrowheads="1"/>
          </p:cNvSpPr>
          <p:nvPr>
            <p:ph type="ctrTitle" hasCustomPrompt="1"/>
          </p:nvPr>
        </p:nvSpPr>
        <p:spPr bwMode="white">
          <a:xfrm>
            <a:off x="3305016" y="3136668"/>
            <a:ext cx="6031344" cy="1384932"/>
          </a:xfrm>
        </p:spPr>
        <p:txBody>
          <a:bodyPr anchor="b"/>
          <a:lstStyle>
            <a:lvl1pPr>
              <a:lnSpc>
                <a:spcPct val="105000"/>
              </a:lnSpc>
              <a:defRPr sz="3000" baseline="0">
                <a:solidFill>
                  <a:schemeClr val="tx2"/>
                </a:solidFill>
              </a:defRPr>
            </a:lvl1pPr>
          </a:lstStyle>
          <a:p>
            <a:pPr lvl="0"/>
            <a:r>
              <a:rPr lang="en-US" altLang="de-DE" noProof="0" dirty="0"/>
              <a:t>Click to edit header</a:t>
            </a:r>
            <a:endParaRPr lang="de-DE" altLang="de-DE" noProof="0" dirty="0"/>
          </a:p>
        </p:txBody>
      </p:sp>
      <p:sp>
        <p:nvSpPr>
          <p:cNvPr id="13" name="Rectangle 4"/>
          <p:cNvSpPr>
            <a:spLocks noGrp="1" noChangeArrowheads="1"/>
          </p:cNvSpPr>
          <p:nvPr>
            <p:ph type="subTitle" idx="1"/>
          </p:nvPr>
        </p:nvSpPr>
        <p:spPr bwMode="white">
          <a:xfrm>
            <a:off x="3305016" y="4561676"/>
            <a:ext cx="6031344" cy="863111"/>
          </a:xfrm>
        </p:spPr>
        <p:txBody>
          <a:bodyPr anchor="t"/>
          <a:lstStyle>
            <a:lvl1pPr marL="0" indent="0">
              <a:lnSpc>
                <a:spcPct val="100000"/>
              </a:lnSpc>
              <a:buNone/>
              <a:defRPr sz="2000">
                <a:solidFill>
                  <a:schemeClr val="tx2"/>
                </a:solidFill>
              </a:defRPr>
            </a:lvl1pPr>
          </a:lstStyle>
          <a:p>
            <a:pPr lvl="0"/>
            <a:r>
              <a:rPr lang="fr-FR" altLang="de-DE" noProof="0" smtClean="0"/>
              <a:t>Modifiez le style des sous-titres du masque</a:t>
            </a:r>
            <a:endParaRPr lang="de-DE" altLang="de-DE" noProof="0" dirty="0"/>
          </a:p>
        </p:txBody>
      </p:sp>
      <p:grpSp>
        <p:nvGrpSpPr>
          <p:cNvPr id="15" name="Group 14"/>
          <p:cNvGrpSpPr>
            <a:grpSpLocks noChangeAspect="1"/>
          </p:cNvGrpSpPr>
          <p:nvPr/>
        </p:nvGrpSpPr>
        <p:grpSpPr>
          <a:xfrm>
            <a:off x="10614576" y="6254454"/>
            <a:ext cx="1332000" cy="246595"/>
            <a:chOff x="830300" y="1716088"/>
            <a:chExt cx="10058401" cy="1862137"/>
          </a:xfrm>
          <a:solidFill>
            <a:schemeClr val="bg1"/>
          </a:solidFill>
        </p:grpSpPr>
        <p:sp>
          <p:nvSpPr>
            <p:cNvPr id="16" name="Freeform 5"/>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6"/>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9"/>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0"/>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rgbClr val="FE8F00"/>
                </a:solidFill>
              </a:rPr>
              <a:t>[ Airbus Amber ]</a:t>
            </a:r>
            <a:endParaRPr lang="en-GB" altLang="de-DE" sz="900" b="1" dirty="0">
              <a:solidFill>
                <a:srgbClr val="FE8F00"/>
              </a:solidFill>
            </a:endParaRPr>
          </a:p>
        </p:txBody>
      </p:sp>
    </p:spTree>
    <p:extLst>
      <p:ext uri="{BB962C8B-B14F-4D97-AF65-F5344CB8AC3E}">
        <p14:creationId xmlns:p14="http://schemas.microsoft.com/office/powerpoint/2010/main" val="348581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s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6001"/>
            <a:ext cx="5418000" cy="422840"/>
          </a:xfrm>
        </p:spPr>
        <p:txBody>
          <a:bodyPr/>
          <a:lstStyle>
            <a:lvl1pPr marL="0" indent="0">
              <a:buNone/>
              <a:defRPr b="1"/>
            </a:lvl1pPr>
          </a:lstStyle>
          <a:p>
            <a:pPr lvl="0"/>
            <a:r>
              <a:rPr lang="en-US" dirty="0"/>
              <a:t>Click to edit Master text styles</a:t>
            </a:r>
          </a:p>
        </p:txBody>
      </p:sp>
      <p:sp>
        <p:nvSpPr>
          <p:cNvPr id="13" name="Inhaltsplatzhalter 2"/>
          <p:cNvSpPr>
            <a:spLocks noGrp="1"/>
          </p:cNvSpPr>
          <p:nvPr>
            <p:ph idx="17" hasCustomPrompt="1"/>
          </p:nvPr>
        </p:nvSpPr>
        <p:spPr>
          <a:xfrm>
            <a:off x="6301252" y="1566000"/>
            <a:ext cx="5418347" cy="422841"/>
          </a:xfrm>
        </p:spPr>
        <p:txBody>
          <a:bodyPr/>
          <a:lstStyle>
            <a:lvl1pPr marL="0" indent="0">
              <a:buNone/>
              <a:defRPr b="1"/>
            </a:lvl1pPr>
          </a:lstStyle>
          <a:p>
            <a:pPr lvl="0"/>
            <a:r>
              <a:rPr lang="en-US" dirty="0"/>
              <a:t>Click to edit Master text styles</a:t>
            </a:r>
          </a:p>
        </p:txBody>
      </p:sp>
      <p:sp>
        <p:nvSpPr>
          <p:cNvPr id="5" name="Picture Placeholder 4"/>
          <p:cNvSpPr>
            <a:spLocks noGrp="1"/>
          </p:cNvSpPr>
          <p:nvPr>
            <p:ph type="pic" sz="quarter" idx="18" hasCustomPrompt="1"/>
          </p:nvPr>
        </p:nvSpPr>
        <p:spPr>
          <a:xfrm>
            <a:off x="479423" y="2060849"/>
            <a:ext cx="5418000" cy="3462791"/>
          </a:xfrm>
        </p:spPr>
        <p:txBody>
          <a:bodyPr/>
          <a:lstStyle>
            <a:lvl1pPr marL="0" indent="0">
              <a:buNone/>
              <a:defRPr/>
            </a:lvl1pPr>
          </a:lstStyle>
          <a:p>
            <a:r>
              <a:rPr lang="en-US" dirty="0"/>
              <a:t>Click icon to add picture</a:t>
            </a:r>
            <a:endParaRPr lang="en-GB" dirty="0"/>
          </a:p>
        </p:txBody>
      </p:sp>
      <p:sp>
        <p:nvSpPr>
          <p:cNvPr id="12" name="Picture Placeholder 4"/>
          <p:cNvSpPr>
            <a:spLocks noGrp="1"/>
          </p:cNvSpPr>
          <p:nvPr>
            <p:ph type="pic" sz="quarter" idx="19" hasCustomPrompt="1"/>
          </p:nvPr>
        </p:nvSpPr>
        <p:spPr>
          <a:xfrm>
            <a:off x="6299397" y="2060848"/>
            <a:ext cx="5418000" cy="3462791"/>
          </a:xfrm>
        </p:spPr>
        <p:txBody>
          <a:bodyPr/>
          <a:lstStyle>
            <a:lvl1pPr marL="0" indent="0">
              <a:buNone/>
              <a:defRPr/>
            </a:lvl1pPr>
          </a:lstStyle>
          <a:p>
            <a:r>
              <a:rPr lang="en-US" dirty="0"/>
              <a:t>Click icon to add picture</a:t>
            </a:r>
            <a:endParaRPr lang="en-GB" dirty="0"/>
          </a:p>
        </p:txBody>
      </p:sp>
      <p:sp>
        <p:nvSpPr>
          <p:cNvPr id="6" name="Text Placeholder 5"/>
          <p:cNvSpPr>
            <a:spLocks noGrp="1"/>
          </p:cNvSpPr>
          <p:nvPr>
            <p:ph type="body" sz="quarter" idx="22" hasCustomPrompt="1"/>
          </p:nvPr>
        </p:nvSpPr>
        <p:spPr>
          <a:xfrm>
            <a:off x="479425" y="5589240"/>
            <a:ext cx="5418138" cy="494060"/>
          </a:xfrm>
        </p:spPr>
        <p:txBody>
          <a:bodyPr/>
          <a:lstStyle>
            <a:lvl1pPr marL="0" indent="0">
              <a:buNone/>
              <a:defRPr/>
            </a:lvl1pPr>
            <a:lvl2pPr marL="180000" indent="0">
              <a:buNone/>
              <a:defRPr/>
            </a:lvl2pPr>
          </a:lstStyle>
          <a:p>
            <a:pPr lvl="0"/>
            <a:r>
              <a:rPr lang="en-US" dirty="0"/>
              <a:t>Click to edit Master text styles</a:t>
            </a:r>
          </a:p>
        </p:txBody>
      </p:sp>
      <p:sp>
        <p:nvSpPr>
          <p:cNvPr id="22" name="Text Placeholder 5"/>
          <p:cNvSpPr>
            <a:spLocks noGrp="1"/>
          </p:cNvSpPr>
          <p:nvPr>
            <p:ph type="body" sz="quarter" idx="23" hasCustomPrompt="1"/>
          </p:nvPr>
        </p:nvSpPr>
        <p:spPr>
          <a:xfrm>
            <a:off x="6299397" y="5589240"/>
            <a:ext cx="5418138" cy="494060"/>
          </a:xfrm>
        </p:spPr>
        <p:txBody>
          <a:bodyPr/>
          <a:lstStyle>
            <a:lvl1pPr marL="0" indent="0">
              <a:buNone/>
              <a:defRPr/>
            </a:lvl1pPr>
            <a:lvl2pPr marL="180000" indent="0">
              <a:buNone/>
              <a:defRPr/>
            </a:lvl2pPr>
          </a:lstStyle>
          <a:p>
            <a:pPr lvl="0"/>
            <a:r>
              <a:rPr lang="en-US" dirty="0"/>
              <a:t>Click to edit Master text styles</a:t>
            </a:r>
          </a:p>
        </p:txBody>
      </p:sp>
      <p:sp>
        <p:nvSpPr>
          <p:cNvPr id="32" name="Slide Number Placeholder 5">
            <a:extLst>
              <a:ext uri="{FF2B5EF4-FFF2-40B4-BE49-F238E27FC236}">
                <a16:creationId xmlns:a16="http://schemas.microsoft.com/office/drawing/2014/main" xmlns="" id="{D8CA4152-0EE4-F04F-8FFC-F3086644B463}"/>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3" name="Footer Placeholder 7">
            <a:extLst>
              <a:ext uri="{FF2B5EF4-FFF2-40B4-BE49-F238E27FC236}">
                <a16:creationId xmlns:a16="http://schemas.microsoft.com/office/drawing/2014/main" xmlns="" id="{2D724885-9764-2C43-B98B-27D34FD243FA}"/>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34" name="Date Placeholder 6">
            <a:extLst>
              <a:ext uri="{FF2B5EF4-FFF2-40B4-BE49-F238E27FC236}">
                <a16:creationId xmlns:a16="http://schemas.microsoft.com/office/drawing/2014/main" xmlns="" id="{683454C8-8CFC-2447-87E3-FCED77F62A54}"/>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spTree>
    <p:extLst>
      <p:ext uri="{BB962C8B-B14F-4D97-AF65-F5344CB8AC3E}">
        <p14:creationId xmlns:p14="http://schemas.microsoft.com/office/powerpoint/2010/main" val="186678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15" name="Inhaltsplatzhalter 2"/>
          <p:cNvSpPr>
            <a:spLocks noGrp="1"/>
          </p:cNvSpPr>
          <p:nvPr>
            <p:ph idx="1" hasCustomPrompt="1"/>
          </p:nvPr>
        </p:nvSpPr>
        <p:spPr>
          <a:xfrm>
            <a:off x="481929" y="1566001"/>
            <a:ext cx="3600000" cy="422840"/>
          </a:xfrm>
        </p:spPr>
        <p:txBody>
          <a:bodyPr/>
          <a:lstStyle>
            <a:lvl1pPr marL="0" indent="0">
              <a:buNone/>
              <a:defRPr b="1"/>
            </a:lvl1pPr>
          </a:lstStyle>
          <a:p>
            <a:pPr lvl="0"/>
            <a:r>
              <a:rPr lang="en-US" dirty="0"/>
              <a:t>Click to edit Master text styles</a:t>
            </a:r>
          </a:p>
        </p:txBody>
      </p:sp>
      <p:sp>
        <p:nvSpPr>
          <p:cNvPr id="16" name="Inhaltsplatzhalter 2"/>
          <p:cNvSpPr>
            <a:spLocks noGrp="1"/>
          </p:cNvSpPr>
          <p:nvPr>
            <p:ph idx="17" hasCustomPrompt="1"/>
          </p:nvPr>
        </p:nvSpPr>
        <p:spPr>
          <a:xfrm>
            <a:off x="4296000" y="1566000"/>
            <a:ext cx="3600000" cy="422841"/>
          </a:xfrm>
        </p:spPr>
        <p:txBody>
          <a:bodyPr/>
          <a:lstStyle>
            <a:lvl1pPr marL="0" indent="0">
              <a:buNone/>
              <a:defRPr b="1"/>
            </a:lvl1pPr>
          </a:lstStyle>
          <a:p>
            <a:pPr lvl="0"/>
            <a:r>
              <a:rPr lang="en-US" dirty="0"/>
              <a:t>Click to edit Master text styles</a:t>
            </a:r>
          </a:p>
        </p:txBody>
      </p:sp>
      <p:sp>
        <p:nvSpPr>
          <p:cNvPr id="17" name="Picture Placeholder 4"/>
          <p:cNvSpPr>
            <a:spLocks noGrp="1"/>
          </p:cNvSpPr>
          <p:nvPr>
            <p:ph type="pic" sz="quarter" idx="18" hasCustomPrompt="1"/>
          </p:nvPr>
        </p:nvSpPr>
        <p:spPr>
          <a:xfrm>
            <a:off x="479425" y="2060849"/>
            <a:ext cx="3600000" cy="3462791"/>
          </a:xfrm>
        </p:spPr>
        <p:txBody>
          <a:bodyPr/>
          <a:lstStyle>
            <a:lvl1pPr marL="0" indent="0">
              <a:buNone/>
              <a:defRPr/>
            </a:lvl1pPr>
          </a:lstStyle>
          <a:p>
            <a:r>
              <a:rPr lang="en-US" dirty="0"/>
              <a:t>Click icon to add picture</a:t>
            </a:r>
            <a:endParaRPr lang="en-GB" dirty="0"/>
          </a:p>
        </p:txBody>
      </p:sp>
      <p:sp>
        <p:nvSpPr>
          <p:cNvPr id="18" name="Picture Placeholder 4"/>
          <p:cNvSpPr>
            <a:spLocks noGrp="1"/>
          </p:cNvSpPr>
          <p:nvPr>
            <p:ph type="pic" sz="quarter" idx="19" hasCustomPrompt="1"/>
          </p:nvPr>
        </p:nvSpPr>
        <p:spPr>
          <a:xfrm>
            <a:off x="4294145" y="2060848"/>
            <a:ext cx="3600000" cy="3462791"/>
          </a:xfrm>
        </p:spPr>
        <p:txBody>
          <a:bodyPr/>
          <a:lstStyle>
            <a:lvl1pPr marL="0" indent="0">
              <a:buNone/>
              <a:defRPr/>
            </a:lvl1pPr>
          </a:lstStyle>
          <a:p>
            <a:r>
              <a:rPr lang="en-US" dirty="0"/>
              <a:t>Click icon to add picture</a:t>
            </a:r>
            <a:endParaRPr lang="en-GB" dirty="0"/>
          </a:p>
        </p:txBody>
      </p:sp>
      <p:sp>
        <p:nvSpPr>
          <p:cNvPr id="21" name="Inhaltsplatzhalter 2"/>
          <p:cNvSpPr>
            <a:spLocks noGrp="1"/>
          </p:cNvSpPr>
          <p:nvPr>
            <p:ph idx="22" hasCustomPrompt="1"/>
          </p:nvPr>
        </p:nvSpPr>
        <p:spPr>
          <a:xfrm>
            <a:off x="8117741" y="1568369"/>
            <a:ext cx="3600000" cy="422841"/>
          </a:xfrm>
        </p:spPr>
        <p:txBody>
          <a:bodyPr/>
          <a:lstStyle>
            <a:lvl1pPr marL="0" indent="0">
              <a:buNone/>
              <a:defRPr b="1"/>
            </a:lvl1pPr>
          </a:lstStyle>
          <a:p>
            <a:pPr lvl="0"/>
            <a:r>
              <a:rPr lang="en-US" dirty="0"/>
              <a:t>Click to edit Master text styles</a:t>
            </a:r>
          </a:p>
        </p:txBody>
      </p:sp>
      <p:sp>
        <p:nvSpPr>
          <p:cNvPr id="22" name="Picture Placeholder 4"/>
          <p:cNvSpPr>
            <a:spLocks noGrp="1"/>
          </p:cNvSpPr>
          <p:nvPr>
            <p:ph type="pic" sz="quarter" idx="23" hasCustomPrompt="1"/>
          </p:nvPr>
        </p:nvSpPr>
        <p:spPr>
          <a:xfrm>
            <a:off x="8115886" y="2063217"/>
            <a:ext cx="3600000" cy="3462791"/>
          </a:xfrm>
        </p:spPr>
        <p:txBody>
          <a:bodyPr/>
          <a:lstStyle>
            <a:lvl1pPr marL="0" indent="0">
              <a:buNone/>
              <a:defRPr/>
            </a:lvl1pPr>
          </a:lstStyle>
          <a:p>
            <a:r>
              <a:rPr lang="en-US" dirty="0"/>
              <a:t>Click icon to add picture</a:t>
            </a:r>
            <a:endParaRPr lang="en-GB" dirty="0"/>
          </a:p>
        </p:txBody>
      </p:sp>
      <p:sp>
        <p:nvSpPr>
          <p:cNvPr id="5" name="Text Placeholder 4"/>
          <p:cNvSpPr>
            <a:spLocks noGrp="1"/>
          </p:cNvSpPr>
          <p:nvPr>
            <p:ph type="body" sz="quarter" idx="28" hasCustomPrompt="1"/>
          </p:nvPr>
        </p:nvSpPr>
        <p:spPr>
          <a:xfrm>
            <a:off x="479425" y="5592240"/>
            <a:ext cx="3600450" cy="491060"/>
          </a:xfrm>
        </p:spPr>
        <p:txBody>
          <a:bodyPr/>
          <a:lstStyle>
            <a:lvl1pPr marL="0" indent="0">
              <a:buNone/>
              <a:defRPr/>
            </a:lvl1pPr>
          </a:lstStyle>
          <a:p>
            <a:pPr lvl="0"/>
            <a:r>
              <a:rPr lang="en-US" dirty="0"/>
              <a:t>Click to edit Master text styles</a:t>
            </a:r>
          </a:p>
        </p:txBody>
      </p:sp>
      <p:sp>
        <p:nvSpPr>
          <p:cNvPr id="33" name="Text Placeholder 4"/>
          <p:cNvSpPr>
            <a:spLocks noGrp="1"/>
          </p:cNvSpPr>
          <p:nvPr>
            <p:ph type="body" sz="quarter" idx="29" hasCustomPrompt="1"/>
          </p:nvPr>
        </p:nvSpPr>
        <p:spPr>
          <a:xfrm>
            <a:off x="4294145" y="5592240"/>
            <a:ext cx="3600450" cy="491060"/>
          </a:xfrm>
        </p:spPr>
        <p:txBody>
          <a:bodyPr/>
          <a:lstStyle>
            <a:lvl1pPr marL="0" indent="0">
              <a:buNone/>
              <a:defRPr/>
            </a:lvl1pPr>
            <a:lvl2pPr marL="180000" indent="0">
              <a:buNone/>
              <a:defRPr/>
            </a:lvl2pPr>
          </a:lstStyle>
          <a:p>
            <a:pPr lvl="0"/>
            <a:r>
              <a:rPr lang="en-US" dirty="0"/>
              <a:t>Click to edit Master text styles</a:t>
            </a:r>
          </a:p>
          <a:p>
            <a:pPr lvl="1"/>
            <a:endParaRPr lang="en-GB" dirty="0"/>
          </a:p>
        </p:txBody>
      </p:sp>
      <p:sp>
        <p:nvSpPr>
          <p:cNvPr id="34" name="Text Placeholder 4"/>
          <p:cNvSpPr>
            <a:spLocks noGrp="1"/>
          </p:cNvSpPr>
          <p:nvPr>
            <p:ph type="body" sz="quarter" idx="30" hasCustomPrompt="1"/>
          </p:nvPr>
        </p:nvSpPr>
        <p:spPr>
          <a:xfrm>
            <a:off x="8117291" y="5592240"/>
            <a:ext cx="3600450" cy="491060"/>
          </a:xfrm>
        </p:spPr>
        <p:txBody>
          <a:bodyPr/>
          <a:lstStyle>
            <a:lvl1pPr marL="0" indent="0">
              <a:buNone/>
              <a:defRPr/>
            </a:lvl1pPr>
          </a:lstStyle>
          <a:p>
            <a:pPr lvl="0"/>
            <a:r>
              <a:rPr lang="en-US" dirty="0"/>
              <a:t>Click to edit Master text styles</a:t>
            </a:r>
          </a:p>
        </p:txBody>
      </p:sp>
      <p:sp>
        <p:nvSpPr>
          <p:cNvPr id="36" name="Slide Number Placeholder 5">
            <a:extLst>
              <a:ext uri="{FF2B5EF4-FFF2-40B4-BE49-F238E27FC236}">
                <a16:creationId xmlns:a16="http://schemas.microsoft.com/office/drawing/2014/main" xmlns="" id="{FB269B6B-638B-7046-AAC0-26E443A3D16D}"/>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7" name="Footer Placeholder 7">
            <a:extLst>
              <a:ext uri="{FF2B5EF4-FFF2-40B4-BE49-F238E27FC236}">
                <a16:creationId xmlns:a16="http://schemas.microsoft.com/office/drawing/2014/main" xmlns="" id="{DB21A436-A933-8243-B85C-B9D8DBA752F7}"/>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38" name="Date Placeholder 6">
            <a:extLst>
              <a:ext uri="{FF2B5EF4-FFF2-40B4-BE49-F238E27FC236}">
                <a16:creationId xmlns:a16="http://schemas.microsoft.com/office/drawing/2014/main" xmlns="" id="{977FFDE9-2C50-AD43-9E8A-4EF495313DC3}"/>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spTree>
    <p:extLst>
      <p:ext uri="{BB962C8B-B14F-4D97-AF65-F5344CB8AC3E}">
        <p14:creationId xmlns:p14="http://schemas.microsoft.com/office/powerpoint/2010/main" val="275375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and sidebar">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a:xfrm>
            <a:off x="0" y="0"/>
            <a:ext cx="9345491" cy="6858000"/>
          </a:xfrm>
        </p:spPr>
        <p:txBody>
          <a:bodyPr anchor="t"/>
          <a:lstStyle>
            <a:lvl1pPr marL="0" indent="0" algn="ctr">
              <a:lnSpc>
                <a:spcPct val="100000"/>
              </a:lnSpc>
              <a:spcAft>
                <a:spcPts val="0"/>
              </a:spcAft>
              <a:buNone/>
              <a:defRPr/>
            </a:lvl1pPr>
          </a:lstStyle>
          <a:p>
            <a:r>
              <a:rPr lang="en-US" dirty="0"/>
              <a:t>Click icon to add picture</a:t>
            </a:r>
            <a:endParaRPr lang="en-GB" dirty="0"/>
          </a:p>
        </p:txBody>
      </p:sp>
      <p:pic>
        <p:nvPicPr>
          <p:cNvPr id="10" name="Picture 9" descr="Screen Shot 2016-11-11 at 09.55.03.png"/>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0832400" y="6444000"/>
            <a:ext cx="1108800" cy="231001"/>
          </a:xfrm>
          <a:prstGeom prst="rect">
            <a:avLst/>
          </a:prstGeom>
        </p:spPr>
      </p:pic>
      <p:sp>
        <p:nvSpPr>
          <p:cNvPr id="12" name="Blue Bar"/>
          <p:cNvSpPr/>
          <p:nvPr/>
        </p:nvSpPr>
        <p:spPr bwMode="gray">
          <a:xfrm>
            <a:off x="9345600" y="0"/>
            <a:ext cx="2846509" cy="6858000"/>
          </a:xfrm>
          <a:prstGeom prst="rect">
            <a:avLst/>
          </a:prstGeom>
          <a:solidFill>
            <a:schemeClr val="tx2"/>
          </a:solidFill>
          <a:ln w="38100" cap="flat" cmpd="sng" algn="ctr">
            <a:noFill/>
            <a:prstDash val="solid"/>
            <a:round/>
            <a:headEnd type="none" w="med" len="med"/>
            <a:tailEnd type="none" w="med" len="med"/>
          </a:ln>
          <a:effectLst/>
        </p:spPr>
        <p:txBody>
          <a:bodyPr vert="horz" wrap="square" lIns="120000" tIns="62400" rIns="120000" bIns="62400" numCol="1" rtlCol="0" anchor="ctr" anchorCtr="0" compatLnSpc="1">
            <a:prstTxWarp prst="textNoShape">
              <a:avLst/>
            </a:prstTxWarp>
          </a:bodyPr>
          <a:lstStyle/>
          <a:p>
            <a:pPr algn="ctr" defTabSz="1219170">
              <a:lnSpc>
                <a:spcPct val="80000"/>
              </a:lnSpc>
              <a:spcBef>
                <a:spcPct val="50000"/>
              </a:spcBef>
            </a:pPr>
            <a:endParaRPr lang="en-US" sz="1867" dirty="0" err="1">
              <a:solidFill>
                <a:srgbClr val="FFFFFF"/>
              </a:solidFill>
            </a:endParaRPr>
          </a:p>
        </p:txBody>
      </p:sp>
      <p:grpSp>
        <p:nvGrpSpPr>
          <p:cNvPr id="14" name="Group 13"/>
          <p:cNvGrpSpPr/>
          <p:nvPr/>
        </p:nvGrpSpPr>
        <p:grpSpPr bwMode="white">
          <a:xfrm>
            <a:off x="9630834" y="2417713"/>
            <a:ext cx="2561166" cy="29114"/>
            <a:chOff x="9639300" y="2417713"/>
            <a:chExt cx="2561166" cy="29114"/>
          </a:xfrm>
        </p:grpSpPr>
        <p:cxnSp>
          <p:nvCxnSpPr>
            <p:cNvPr id="15" name="Straight Connector 14"/>
            <p:cNvCxnSpPr/>
            <p:nvPr/>
          </p:nvCxnSpPr>
          <p:spPr bwMode="white">
            <a:xfrm>
              <a:off x="9639300" y="2417713"/>
              <a:ext cx="2561166" cy="0"/>
            </a:xfrm>
            <a:prstGeom prst="line">
              <a:avLst/>
            </a:prstGeom>
            <a:solidFill>
              <a:schemeClr val="bg1"/>
            </a:solidFill>
            <a:ln w="254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white">
            <a:xfrm>
              <a:off x="9639300" y="2446826"/>
              <a:ext cx="1291166" cy="1"/>
            </a:xfrm>
            <a:prstGeom prst="line">
              <a:avLst/>
            </a:prstGeom>
            <a:solidFill>
              <a:schemeClr val="bg1"/>
            </a:solidFill>
            <a:ln w="762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Text Placeholder 5"/>
          <p:cNvSpPr>
            <a:spLocks noGrp="1"/>
          </p:cNvSpPr>
          <p:nvPr>
            <p:ph type="body" sz="quarter" idx="16" hasCustomPrompt="1"/>
          </p:nvPr>
        </p:nvSpPr>
        <p:spPr bwMode="white">
          <a:xfrm>
            <a:off x="9630834" y="2764843"/>
            <a:ext cx="2301899" cy="826953"/>
          </a:xfrm>
        </p:spPr>
        <p:txBody>
          <a:bodyPr/>
          <a:lstStyle>
            <a:lvl1pPr marL="0" indent="0">
              <a:lnSpc>
                <a:spcPct val="90000"/>
              </a:lnSpc>
              <a:spcAft>
                <a:spcPts val="1800"/>
              </a:spcAft>
              <a:buNone/>
              <a:defRPr sz="2100" baseline="0">
                <a:solidFill>
                  <a:schemeClr val="bg1"/>
                </a:solidFill>
              </a:defRPr>
            </a:lvl1pPr>
            <a:lvl2pPr>
              <a:lnSpc>
                <a:spcPct val="90000"/>
              </a:lnSpc>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Up to two lines of optional text</a:t>
            </a:r>
          </a:p>
        </p:txBody>
      </p:sp>
      <p:sp>
        <p:nvSpPr>
          <p:cNvPr id="20" name="Text Placeholder 5"/>
          <p:cNvSpPr>
            <a:spLocks noGrp="1"/>
          </p:cNvSpPr>
          <p:nvPr>
            <p:ph type="body" sz="quarter" idx="17" hasCustomPrompt="1"/>
          </p:nvPr>
        </p:nvSpPr>
        <p:spPr bwMode="white">
          <a:xfrm>
            <a:off x="9630834" y="4834442"/>
            <a:ext cx="2301899" cy="1151174"/>
          </a:xfrm>
        </p:spPr>
        <p:txBody>
          <a:bodyPr anchor="b"/>
          <a:lstStyle>
            <a:lvl1pPr marL="0" indent="0">
              <a:lnSpc>
                <a:spcPct val="90000"/>
              </a:lnSpc>
              <a:spcAft>
                <a:spcPts val="0"/>
              </a:spcAft>
              <a:buNone/>
              <a:defRPr sz="1200">
                <a:solidFill>
                  <a:schemeClr val="bg1"/>
                </a:solidFill>
              </a:defRPr>
            </a:lvl1pPr>
            <a:lvl2pPr marL="1588" indent="0">
              <a:lnSpc>
                <a:spcPct val="90000"/>
              </a:lnSpc>
              <a:buFont typeface="Arial" panose="020B0604020202020204" pitchFamily="34" charset="0"/>
              <a:buNone/>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Optional footer here</a:t>
            </a:r>
          </a:p>
        </p:txBody>
      </p:sp>
      <p:sp>
        <p:nvSpPr>
          <p:cNvPr id="21" name="Text Placeholder 5"/>
          <p:cNvSpPr>
            <a:spLocks noGrp="1"/>
          </p:cNvSpPr>
          <p:nvPr>
            <p:ph type="body" sz="quarter" idx="18" hasCustomPrompt="1"/>
          </p:nvPr>
        </p:nvSpPr>
        <p:spPr bwMode="white">
          <a:xfrm>
            <a:off x="9630834" y="3656258"/>
            <a:ext cx="2301899" cy="1113722"/>
          </a:xfrm>
        </p:spPr>
        <p:txBody>
          <a:bodyPr/>
          <a:lstStyle>
            <a:lvl1pPr marL="0" indent="0">
              <a:lnSpc>
                <a:spcPct val="90000"/>
              </a:lnSpc>
              <a:spcAft>
                <a:spcPts val="0"/>
              </a:spcAft>
              <a:buNone/>
              <a:defRPr sz="1200" baseline="0">
                <a:solidFill>
                  <a:schemeClr val="bg1"/>
                </a:solidFill>
              </a:defRPr>
            </a:lvl1pPr>
            <a:lvl2pPr marL="173038" indent="-171450">
              <a:lnSpc>
                <a:spcPct val="90000"/>
              </a:lnSpc>
              <a:buFont typeface="Arial" panose="020B0604020202020204" pitchFamily="34" charset="0"/>
              <a:buChar char="–"/>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This section can be used for copy text</a:t>
            </a:r>
          </a:p>
        </p:txBody>
      </p:sp>
      <p:cxnSp>
        <p:nvCxnSpPr>
          <p:cNvPr id="4" name="Straight Connector 3"/>
          <p:cNvCxnSpPr/>
          <p:nvPr/>
        </p:nvCxnSpPr>
        <p:spPr bwMode="gray">
          <a:xfrm>
            <a:off x="9345491"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9630000" y="657226"/>
            <a:ext cx="2455200" cy="1594800"/>
          </a:xfrm>
        </p:spPr>
        <p:txBody>
          <a:bodyPr anchor="b"/>
          <a:lstStyle>
            <a:lvl1pPr>
              <a:lnSpc>
                <a:spcPct val="90000"/>
              </a:lnSpc>
              <a:defRPr sz="3600" baseline="0">
                <a:solidFill>
                  <a:schemeClr val="bg1"/>
                </a:solidFill>
              </a:defRPr>
            </a:lvl1pPr>
          </a:lstStyle>
          <a:p>
            <a:r>
              <a:rPr lang="en-US" dirty="0"/>
              <a:t>Your message up to 36pt</a:t>
            </a:r>
            <a:endParaRPr lang="en-GB" dirty="0"/>
          </a:p>
        </p:txBody>
      </p:sp>
      <p:sp>
        <p:nvSpPr>
          <p:cNvPr id="32" name="Slide Number Placeholder 5">
            <a:extLst>
              <a:ext uri="{FF2B5EF4-FFF2-40B4-BE49-F238E27FC236}">
                <a16:creationId xmlns:a16="http://schemas.microsoft.com/office/drawing/2014/main" xmlns="" id="{974CCAA5-D979-7A4F-9702-A53638A0160A}"/>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3" name="Footer Placeholder 7">
            <a:extLst>
              <a:ext uri="{FF2B5EF4-FFF2-40B4-BE49-F238E27FC236}">
                <a16:creationId xmlns:a16="http://schemas.microsoft.com/office/drawing/2014/main" xmlns="" id="{A15212FA-49BF-4C40-8306-5BDD0471D6D5}"/>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34" name="Date Placeholder 6">
            <a:extLst>
              <a:ext uri="{FF2B5EF4-FFF2-40B4-BE49-F238E27FC236}">
                <a16:creationId xmlns:a16="http://schemas.microsoft.com/office/drawing/2014/main" xmlns="" id="{11A126DB-7AF3-AD48-AE0C-8F9C32E04881}"/>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pic>
        <p:nvPicPr>
          <p:cNvPr id="29" name="Grafik 28">
            <a:extLst>
              <a:ext uri="{FF2B5EF4-FFF2-40B4-BE49-F238E27FC236}">
                <a16:creationId xmlns:a16="http://schemas.microsoft.com/office/drawing/2014/main" xmlns="" id="{E30C93A0-FF78-6941-BABC-3210EC5ACA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46794" y="6465066"/>
            <a:ext cx="1089501" cy="202063"/>
          </a:xfrm>
          <a:prstGeom prst="rect">
            <a:avLst/>
          </a:prstGeom>
        </p:spPr>
      </p:pic>
      <p:sp>
        <p:nvSpPr>
          <p:cNvPr id="19"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chemeClr val="bg1"/>
                </a:solidFill>
              </a:rPr>
              <a:t>[ Airbus Amber ]</a:t>
            </a:r>
            <a:endParaRPr lang="en-GB" altLang="de-DE" sz="900" b="1" dirty="0">
              <a:solidFill>
                <a:schemeClr val="bg1"/>
              </a:solidFill>
            </a:endParaRPr>
          </a:p>
        </p:txBody>
      </p:sp>
    </p:spTree>
    <p:extLst>
      <p:ext uri="{BB962C8B-B14F-4D97-AF65-F5344CB8AC3E}">
        <p14:creationId xmlns:p14="http://schemas.microsoft.com/office/powerpoint/2010/main" val="97913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text and sidebar">
    <p:bg>
      <p:bgPr>
        <a:solidFill>
          <a:schemeClr val="bg1"/>
        </a:solidFill>
        <a:effectLst/>
      </p:bgPr>
    </p:bg>
    <p:spTree>
      <p:nvGrpSpPr>
        <p:cNvPr id="1" name=""/>
        <p:cNvGrpSpPr/>
        <p:nvPr/>
      </p:nvGrpSpPr>
      <p:grpSpPr>
        <a:xfrm>
          <a:off x="0" y="0"/>
          <a:ext cx="0" cy="0"/>
          <a:chOff x="0" y="0"/>
          <a:chExt cx="0" cy="0"/>
        </a:xfrm>
      </p:grpSpPr>
      <p:pic>
        <p:nvPicPr>
          <p:cNvPr id="10" name="Picture 9" descr="Screen Shot 2016-11-11 at 09.55.03.png"/>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0832400" y="6444000"/>
            <a:ext cx="1108800" cy="231001"/>
          </a:xfrm>
          <a:prstGeom prst="rect">
            <a:avLst/>
          </a:prstGeom>
        </p:spPr>
      </p:pic>
      <p:sp>
        <p:nvSpPr>
          <p:cNvPr id="12" name="Blue Bar"/>
          <p:cNvSpPr/>
          <p:nvPr/>
        </p:nvSpPr>
        <p:spPr bwMode="gray">
          <a:xfrm>
            <a:off x="9345492" y="0"/>
            <a:ext cx="2846508" cy="6858000"/>
          </a:xfrm>
          <a:prstGeom prst="rect">
            <a:avLst/>
          </a:prstGeom>
          <a:solidFill>
            <a:schemeClr val="tx2"/>
          </a:solidFill>
          <a:ln w="38100" cap="flat" cmpd="sng" algn="ctr">
            <a:noFill/>
            <a:prstDash val="solid"/>
            <a:round/>
            <a:headEnd type="none" w="med" len="med"/>
            <a:tailEnd type="none" w="med" len="med"/>
          </a:ln>
          <a:effectLst/>
        </p:spPr>
        <p:txBody>
          <a:bodyPr vert="horz" wrap="square" lIns="120000" tIns="62400" rIns="120000" bIns="62400" numCol="1" rtlCol="0" anchor="ctr" anchorCtr="0" compatLnSpc="1">
            <a:prstTxWarp prst="textNoShape">
              <a:avLst/>
            </a:prstTxWarp>
          </a:bodyPr>
          <a:lstStyle/>
          <a:p>
            <a:pPr algn="ctr" defTabSz="1219170">
              <a:lnSpc>
                <a:spcPct val="80000"/>
              </a:lnSpc>
              <a:spcBef>
                <a:spcPct val="50000"/>
              </a:spcBef>
            </a:pPr>
            <a:endParaRPr lang="en-US" sz="1867" dirty="0" err="1">
              <a:solidFill>
                <a:srgbClr val="FFFFFF"/>
              </a:solidFill>
            </a:endParaRPr>
          </a:p>
        </p:txBody>
      </p:sp>
      <p:grpSp>
        <p:nvGrpSpPr>
          <p:cNvPr id="14" name="Group 13"/>
          <p:cNvGrpSpPr/>
          <p:nvPr/>
        </p:nvGrpSpPr>
        <p:grpSpPr bwMode="white">
          <a:xfrm>
            <a:off x="9630834" y="2417713"/>
            <a:ext cx="2560707" cy="29114"/>
            <a:chOff x="9639300" y="2417713"/>
            <a:chExt cx="2560707" cy="29114"/>
          </a:xfrm>
        </p:grpSpPr>
        <p:cxnSp>
          <p:nvCxnSpPr>
            <p:cNvPr id="15" name="Straight Connector 14"/>
            <p:cNvCxnSpPr/>
            <p:nvPr/>
          </p:nvCxnSpPr>
          <p:spPr bwMode="white">
            <a:xfrm>
              <a:off x="9639300" y="2417713"/>
              <a:ext cx="2560707" cy="0"/>
            </a:xfrm>
            <a:prstGeom prst="line">
              <a:avLst/>
            </a:prstGeom>
            <a:solidFill>
              <a:schemeClr val="bg1"/>
            </a:solidFill>
            <a:ln w="254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white">
            <a:xfrm>
              <a:off x="9639300" y="2446826"/>
              <a:ext cx="1291166" cy="1"/>
            </a:xfrm>
            <a:prstGeom prst="line">
              <a:avLst/>
            </a:prstGeom>
            <a:solidFill>
              <a:schemeClr val="bg1"/>
            </a:solidFill>
            <a:ln w="762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Text Placeholder 2"/>
          <p:cNvSpPr>
            <a:spLocks noGrp="1"/>
          </p:cNvSpPr>
          <p:nvPr>
            <p:ph type="body" sz="quarter" idx="15" hasCustomPrompt="1"/>
          </p:nvPr>
        </p:nvSpPr>
        <p:spPr bwMode="white">
          <a:xfrm>
            <a:off x="479425" y="654051"/>
            <a:ext cx="8580724" cy="900000"/>
          </a:xfrm>
        </p:spPr>
        <p:txBody>
          <a:bodyPr anchor="t"/>
          <a:lstStyle>
            <a:lvl1pPr marL="0" indent="0">
              <a:lnSpc>
                <a:spcPct val="110000"/>
              </a:lnSpc>
              <a:buNone/>
              <a:defRPr sz="2500">
                <a:solidFill>
                  <a:schemeClr val="tx2"/>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US" dirty="0"/>
              <a:t>Click to edit header</a:t>
            </a:r>
            <a:endParaRPr lang="en-GB" dirty="0"/>
          </a:p>
        </p:txBody>
      </p:sp>
      <p:sp>
        <p:nvSpPr>
          <p:cNvPr id="6" name="Text Placeholder 5"/>
          <p:cNvSpPr>
            <a:spLocks noGrp="1"/>
          </p:cNvSpPr>
          <p:nvPr>
            <p:ph type="body" sz="quarter" idx="16" hasCustomPrompt="1"/>
          </p:nvPr>
        </p:nvSpPr>
        <p:spPr bwMode="white">
          <a:xfrm>
            <a:off x="9630834" y="2764843"/>
            <a:ext cx="2301899" cy="826953"/>
          </a:xfrm>
        </p:spPr>
        <p:txBody>
          <a:bodyPr/>
          <a:lstStyle>
            <a:lvl1pPr marL="0" indent="0">
              <a:lnSpc>
                <a:spcPct val="90000"/>
              </a:lnSpc>
              <a:spcAft>
                <a:spcPts val="1800"/>
              </a:spcAft>
              <a:buNone/>
              <a:defRPr sz="2100" baseline="0">
                <a:solidFill>
                  <a:schemeClr val="bg1"/>
                </a:solidFill>
              </a:defRPr>
            </a:lvl1pPr>
            <a:lvl2pPr>
              <a:lnSpc>
                <a:spcPct val="90000"/>
              </a:lnSpc>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Up to two lines of optional text</a:t>
            </a:r>
          </a:p>
        </p:txBody>
      </p:sp>
      <p:sp>
        <p:nvSpPr>
          <p:cNvPr id="20" name="Text Placeholder 5"/>
          <p:cNvSpPr>
            <a:spLocks noGrp="1"/>
          </p:cNvSpPr>
          <p:nvPr>
            <p:ph type="body" sz="quarter" idx="17" hasCustomPrompt="1"/>
          </p:nvPr>
        </p:nvSpPr>
        <p:spPr bwMode="white">
          <a:xfrm>
            <a:off x="9630834" y="4834442"/>
            <a:ext cx="2301899" cy="1151174"/>
          </a:xfrm>
        </p:spPr>
        <p:txBody>
          <a:bodyPr anchor="b"/>
          <a:lstStyle>
            <a:lvl1pPr marL="0" indent="0">
              <a:lnSpc>
                <a:spcPct val="90000"/>
              </a:lnSpc>
              <a:spcAft>
                <a:spcPts val="0"/>
              </a:spcAft>
              <a:buNone/>
              <a:defRPr sz="1200">
                <a:solidFill>
                  <a:schemeClr val="bg1"/>
                </a:solidFill>
              </a:defRPr>
            </a:lvl1pPr>
            <a:lvl2pPr marL="1588" indent="0">
              <a:lnSpc>
                <a:spcPct val="90000"/>
              </a:lnSpc>
              <a:buFont typeface="Arial" panose="020B0604020202020204" pitchFamily="34" charset="0"/>
              <a:buNone/>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Optional footer here</a:t>
            </a:r>
          </a:p>
        </p:txBody>
      </p:sp>
      <p:sp>
        <p:nvSpPr>
          <p:cNvPr id="21" name="Text Placeholder 5"/>
          <p:cNvSpPr>
            <a:spLocks noGrp="1"/>
          </p:cNvSpPr>
          <p:nvPr>
            <p:ph type="body" sz="quarter" idx="18" hasCustomPrompt="1"/>
          </p:nvPr>
        </p:nvSpPr>
        <p:spPr bwMode="white">
          <a:xfrm>
            <a:off x="9630834" y="3656258"/>
            <a:ext cx="2301899" cy="1113722"/>
          </a:xfrm>
        </p:spPr>
        <p:txBody>
          <a:bodyPr/>
          <a:lstStyle>
            <a:lvl1pPr marL="0" indent="0">
              <a:lnSpc>
                <a:spcPct val="90000"/>
              </a:lnSpc>
              <a:spcAft>
                <a:spcPts val="0"/>
              </a:spcAft>
              <a:buNone/>
              <a:defRPr sz="1200" baseline="0">
                <a:solidFill>
                  <a:schemeClr val="bg1"/>
                </a:solidFill>
              </a:defRPr>
            </a:lvl1pPr>
            <a:lvl2pPr marL="1588" indent="0">
              <a:lnSpc>
                <a:spcPct val="90000"/>
              </a:lnSpc>
              <a:buFont typeface="Arial" panose="020B0604020202020204" pitchFamily="34" charset="0"/>
              <a:buNone/>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This section can be used for copy text</a:t>
            </a:r>
          </a:p>
          <a:p>
            <a:pPr lvl="1"/>
            <a:endParaRPr lang="en-GB" dirty="0"/>
          </a:p>
        </p:txBody>
      </p:sp>
      <p:sp>
        <p:nvSpPr>
          <p:cNvPr id="2" name="Title 1"/>
          <p:cNvSpPr>
            <a:spLocks noGrp="1"/>
          </p:cNvSpPr>
          <p:nvPr>
            <p:ph type="title" hasCustomPrompt="1"/>
          </p:nvPr>
        </p:nvSpPr>
        <p:spPr bwMode="gray">
          <a:xfrm>
            <a:off x="9630835" y="654051"/>
            <a:ext cx="2310366" cy="1594775"/>
          </a:xfrm>
        </p:spPr>
        <p:txBody>
          <a:bodyPr anchor="b"/>
          <a:lstStyle>
            <a:lvl1pPr>
              <a:lnSpc>
                <a:spcPct val="90000"/>
              </a:lnSpc>
              <a:defRPr sz="3600">
                <a:solidFill>
                  <a:schemeClr val="bg1"/>
                </a:solidFill>
              </a:defRPr>
            </a:lvl1pPr>
          </a:lstStyle>
          <a:p>
            <a:r>
              <a:rPr lang="en-US" dirty="0"/>
              <a:t>Your message up to 36pt</a:t>
            </a:r>
            <a:endParaRPr lang="en-GB" dirty="0"/>
          </a:p>
        </p:txBody>
      </p:sp>
      <p:sp>
        <p:nvSpPr>
          <p:cNvPr id="18" name="Inhaltsplatzhalter 2"/>
          <p:cNvSpPr>
            <a:spLocks noGrp="1"/>
          </p:cNvSpPr>
          <p:nvPr>
            <p:ph idx="1" hasCustomPrompt="1"/>
          </p:nvPr>
        </p:nvSpPr>
        <p:spPr>
          <a:xfrm>
            <a:off x="478800" y="1566000"/>
            <a:ext cx="4104000" cy="422840"/>
          </a:xfrm>
        </p:spPr>
        <p:txBody>
          <a:bodyPr/>
          <a:lstStyle>
            <a:lvl1pPr marL="0" indent="0">
              <a:buNone/>
              <a:defRPr b="1"/>
            </a:lvl1pPr>
          </a:lstStyle>
          <a:p>
            <a:pPr lvl="0"/>
            <a:r>
              <a:rPr lang="en-US" dirty="0"/>
              <a:t>Click to edit Master text styles</a:t>
            </a:r>
          </a:p>
        </p:txBody>
      </p:sp>
      <p:sp>
        <p:nvSpPr>
          <p:cNvPr id="19" name="Inhaltsplatzhalter 2"/>
          <p:cNvSpPr>
            <a:spLocks noGrp="1"/>
          </p:cNvSpPr>
          <p:nvPr>
            <p:ph idx="19" hasCustomPrompt="1"/>
          </p:nvPr>
        </p:nvSpPr>
        <p:spPr>
          <a:xfrm>
            <a:off x="4942800" y="1566000"/>
            <a:ext cx="4104000" cy="422841"/>
          </a:xfrm>
        </p:spPr>
        <p:txBody>
          <a:bodyPr/>
          <a:lstStyle>
            <a:lvl1pPr marL="0" indent="0">
              <a:buNone/>
              <a:defRPr b="1"/>
            </a:lvl1pPr>
          </a:lstStyle>
          <a:p>
            <a:pPr lvl="0"/>
            <a:r>
              <a:rPr lang="en-US" dirty="0"/>
              <a:t>Click to edit Master text styles</a:t>
            </a:r>
          </a:p>
        </p:txBody>
      </p:sp>
      <p:sp>
        <p:nvSpPr>
          <p:cNvPr id="22" name="Picture Placeholder 4"/>
          <p:cNvSpPr>
            <a:spLocks noGrp="1"/>
          </p:cNvSpPr>
          <p:nvPr>
            <p:ph type="pic" sz="quarter" idx="20" hasCustomPrompt="1"/>
          </p:nvPr>
        </p:nvSpPr>
        <p:spPr>
          <a:xfrm>
            <a:off x="479425" y="2060848"/>
            <a:ext cx="4104000" cy="3462791"/>
          </a:xfrm>
        </p:spPr>
        <p:txBody>
          <a:bodyPr/>
          <a:lstStyle>
            <a:lvl1pPr marL="0" indent="0">
              <a:buNone/>
              <a:defRPr/>
            </a:lvl1pPr>
          </a:lstStyle>
          <a:p>
            <a:r>
              <a:rPr lang="en-US" dirty="0"/>
              <a:t>Click icon to add picture</a:t>
            </a:r>
            <a:endParaRPr lang="en-GB" dirty="0"/>
          </a:p>
        </p:txBody>
      </p:sp>
      <p:sp>
        <p:nvSpPr>
          <p:cNvPr id="23" name="Picture Placeholder 4"/>
          <p:cNvSpPr>
            <a:spLocks noGrp="1"/>
          </p:cNvSpPr>
          <p:nvPr>
            <p:ph type="pic" sz="quarter" idx="21" hasCustomPrompt="1"/>
          </p:nvPr>
        </p:nvSpPr>
        <p:spPr>
          <a:xfrm>
            <a:off x="4942800" y="2060848"/>
            <a:ext cx="4104000" cy="3462791"/>
          </a:xfrm>
        </p:spPr>
        <p:txBody>
          <a:bodyPr/>
          <a:lstStyle>
            <a:lvl1pPr marL="0" indent="0">
              <a:buNone/>
              <a:defRPr/>
            </a:lvl1pPr>
          </a:lstStyle>
          <a:p>
            <a:r>
              <a:rPr lang="en-US" dirty="0"/>
              <a:t>Click icon to add picture</a:t>
            </a:r>
            <a:endParaRPr lang="en-GB" dirty="0"/>
          </a:p>
        </p:txBody>
      </p:sp>
      <p:cxnSp>
        <p:nvCxnSpPr>
          <p:cNvPr id="26" name="Straight Connector 25"/>
          <p:cNvCxnSpPr/>
          <p:nvPr/>
        </p:nvCxnSpPr>
        <p:spPr bwMode="gray">
          <a:xfrm>
            <a:off x="9345491"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24" hasCustomPrompt="1"/>
          </p:nvPr>
        </p:nvSpPr>
        <p:spPr>
          <a:xfrm>
            <a:off x="479425" y="5595646"/>
            <a:ext cx="4103688" cy="487653"/>
          </a:xfrm>
        </p:spPr>
        <p:txBody>
          <a:bodyPr/>
          <a:lstStyle>
            <a:lvl1pPr marL="0" indent="0">
              <a:buNone/>
              <a:defRPr/>
            </a:lvl1pPr>
            <a:lvl2pPr marL="180000" indent="0">
              <a:buNone/>
              <a:defRPr/>
            </a:lvl2pPr>
          </a:lstStyle>
          <a:p>
            <a:pPr lvl="0"/>
            <a:r>
              <a:rPr lang="en-US" dirty="0"/>
              <a:t>Click to edit Master text styles</a:t>
            </a:r>
          </a:p>
        </p:txBody>
      </p:sp>
      <p:sp>
        <p:nvSpPr>
          <p:cNvPr id="34" name="Text Placeholder 4"/>
          <p:cNvSpPr>
            <a:spLocks noGrp="1"/>
          </p:cNvSpPr>
          <p:nvPr>
            <p:ph type="body" sz="quarter" idx="25" hasCustomPrompt="1"/>
          </p:nvPr>
        </p:nvSpPr>
        <p:spPr>
          <a:xfrm>
            <a:off x="4942800" y="5595646"/>
            <a:ext cx="4103688" cy="487653"/>
          </a:xfrm>
        </p:spPr>
        <p:txBody>
          <a:bodyPr/>
          <a:lstStyle>
            <a:lvl1pPr marL="0" indent="0">
              <a:buNone/>
              <a:defRPr/>
            </a:lvl1pPr>
            <a:lvl2pPr marL="180000" indent="0">
              <a:buNone/>
              <a:defRPr/>
            </a:lvl2pPr>
          </a:lstStyle>
          <a:p>
            <a:pPr lvl="0"/>
            <a:r>
              <a:rPr lang="en-US" dirty="0"/>
              <a:t>Click to edit Master text styles</a:t>
            </a:r>
          </a:p>
        </p:txBody>
      </p:sp>
      <p:sp>
        <p:nvSpPr>
          <p:cNvPr id="40" name="Slide Number Placeholder 5">
            <a:extLst>
              <a:ext uri="{FF2B5EF4-FFF2-40B4-BE49-F238E27FC236}">
                <a16:creationId xmlns:a16="http://schemas.microsoft.com/office/drawing/2014/main" xmlns="" id="{87A7C795-2F56-0D45-BC78-FADC5A2FBAED}"/>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41" name="Footer Placeholder 7">
            <a:extLst>
              <a:ext uri="{FF2B5EF4-FFF2-40B4-BE49-F238E27FC236}">
                <a16:creationId xmlns:a16="http://schemas.microsoft.com/office/drawing/2014/main" xmlns="" id="{49706F62-49B7-8347-B772-E6B697DB7DF8}"/>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42" name="Date Placeholder 6">
            <a:extLst>
              <a:ext uri="{FF2B5EF4-FFF2-40B4-BE49-F238E27FC236}">
                <a16:creationId xmlns:a16="http://schemas.microsoft.com/office/drawing/2014/main" xmlns="" id="{47EDB24C-4B4E-8146-8A54-ED7CEDE8C4D7}"/>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pic>
        <p:nvPicPr>
          <p:cNvPr id="36" name="Grafik 35">
            <a:extLst>
              <a:ext uri="{FF2B5EF4-FFF2-40B4-BE49-F238E27FC236}">
                <a16:creationId xmlns:a16="http://schemas.microsoft.com/office/drawing/2014/main" xmlns="" id="{BC410874-2007-3942-B7B6-E96AA54903C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46794" y="6465066"/>
            <a:ext cx="1089501" cy="202063"/>
          </a:xfrm>
          <a:prstGeom prst="rect">
            <a:avLst/>
          </a:prstGeom>
        </p:spPr>
      </p:pic>
      <p:sp>
        <p:nvSpPr>
          <p:cNvPr id="25"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chemeClr val="bg1"/>
                </a:solidFill>
              </a:rPr>
              <a:t>[ Airbus Amber ]</a:t>
            </a:r>
            <a:endParaRPr lang="en-GB" altLang="de-DE" sz="900" b="1" dirty="0">
              <a:solidFill>
                <a:schemeClr val="bg1"/>
              </a:solidFill>
            </a:endParaRPr>
          </a:p>
        </p:txBody>
      </p:sp>
    </p:spTree>
    <p:extLst>
      <p:ext uri="{BB962C8B-B14F-4D97-AF65-F5344CB8AC3E}">
        <p14:creationId xmlns:p14="http://schemas.microsoft.com/office/powerpoint/2010/main" val="178080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sidebar">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479425" y="1566000"/>
            <a:ext cx="8577263" cy="451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descr="Screen Shot 2016-11-11 at 09.55.03.png"/>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0832400" y="6444000"/>
            <a:ext cx="1108800" cy="231001"/>
          </a:xfrm>
          <a:prstGeom prst="rect">
            <a:avLst/>
          </a:prstGeom>
        </p:spPr>
      </p:pic>
      <p:sp>
        <p:nvSpPr>
          <p:cNvPr id="12" name="Blue Bar"/>
          <p:cNvSpPr/>
          <p:nvPr/>
        </p:nvSpPr>
        <p:spPr bwMode="gray">
          <a:xfrm>
            <a:off x="9345491" y="0"/>
            <a:ext cx="2846509" cy="6858000"/>
          </a:xfrm>
          <a:prstGeom prst="rect">
            <a:avLst/>
          </a:prstGeom>
          <a:solidFill>
            <a:schemeClr val="tx2"/>
          </a:solidFill>
          <a:ln w="38100" cap="flat" cmpd="sng" algn="ctr">
            <a:noFill/>
            <a:prstDash val="solid"/>
            <a:round/>
            <a:headEnd type="none" w="med" len="med"/>
            <a:tailEnd type="none" w="med" len="med"/>
          </a:ln>
          <a:effectLst/>
        </p:spPr>
        <p:txBody>
          <a:bodyPr vert="horz" wrap="square" lIns="120000" tIns="62400" rIns="120000" bIns="62400" numCol="1" rtlCol="0" anchor="ctr" anchorCtr="0" compatLnSpc="1">
            <a:prstTxWarp prst="textNoShape">
              <a:avLst/>
            </a:prstTxWarp>
          </a:bodyPr>
          <a:lstStyle/>
          <a:p>
            <a:pPr algn="ctr" defTabSz="1219170">
              <a:lnSpc>
                <a:spcPct val="80000"/>
              </a:lnSpc>
              <a:spcBef>
                <a:spcPct val="50000"/>
              </a:spcBef>
            </a:pPr>
            <a:endParaRPr lang="en-US" sz="1867" dirty="0" err="1">
              <a:solidFill>
                <a:srgbClr val="FFFFFF"/>
              </a:solidFill>
            </a:endParaRPr>
          </a:p>
        </p:txBody>
      </p:sp>
      <p:grpSp>
        <p:nvGrpSpPr>
          <p:cNvPr id="14" name="Group 13"/>
          <p:cNvGrpSpPr/>
          <p:nvPr/>
        </p:nvGrpSpPr>
        <p:grpSpPr bwMode="white">
          <a:xfrm>
            <a:off x="9630834" y="2417713"/>
            <a:ext cx="2561166" cy="29114"/>
            <a:chOff x="9639300" y="2417713"/>
            <a:chExt cx="2561166" cy="29114"/>
          </a:xfrm>
        </p:grpSpPr>
        <p:cxnSp>
          <p:nvCxnSpPr>
            <p:cNvPr id="15" name="Straight Connector 14"/>
            <p:cNvCxnSpPr/>
            <p:nvPr/>
          </p:nvCxnSpPr>
          <p:spPr bwMode="white">
            <a:xfrm>
              <a:off x="9639300" y="2417713"/>
              <a:ext cx="2561166" cy="0"/>
            </a:xfrm>
            <a:prstGeom prst="line">
              <a:avLst/>
            </a:prstGeom>
            <a:solidFill>
              <a:schemeClr val="bg1"/>
            </a:solidFill>
            <a:ln w="254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white">
            <a:xfrm>
              <a:off x="9639300" y="2446826"/>
              <a:ext cx="1291166" cy="1"/>
            </a:xfrm>
            <a:prstGeom prst="line">
              <a:avLst/>
            </a:prstGeom>
            <a:solidFill>
              <a:schemeClr val="bg1"/>
            </a:solidFill>
            <a:ln w="762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Text Placeholder 2"/>
          <p:cNvSpPr>
            <a:spLocks noGrp="1"/>
          </p:cNvSpPr>
          <p:nvPr>
            <p:ph type="body" sz="quarter" idx="15" hasCustomPrompt="1"/>
          </p:nvPr>
        </p:nvSpPr>
        <p:spPr bwMode="white">
          <a:xfrm>
            <a:off x="478800" y="655200"/>
            <a:ext cx="8582400" cy="900113"/>
          </a:xfrm>
        </p:spPr>
        <p:txBody>
          <a:bodyPr anchor="t"/>
          <a:lstStyle>
            <a:lvl1pPr marL="0" indent="0">
              <a:lnSpc>
                <a:spcPct val="110000"/>
              </a:lnSpc>
              <a:buNone/>
              <a:defRPr sz="2500">
                <a:solidFill>
                  <a:schemeClr val="tx2"/>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US" dirty="0"/>
              <a:t>Click to edit header</a:t>
            </a:r>
            <a:endParaRPr lang="en-GB" dirty="0"/>
          </a:p>
        </p:txBody>
      </p:sp>
      <p:sp>
        <p:nvSpPr>
          <p:cNvPr id="6" name="Text Placeholder 5"/>
          <p:cNvSpPr>
            <a:spLocks noGrp="1"/>
          </p:cNvSpPr>
          <p:nvPr>
            <p:ph type="body" sz="quarter" idx="16" hasCustomPrompt="1"/>
          </p:nvPr>
        </p:nvSpPr>
        <p:spPr bwMode="white">
          <a:xfrm>
            <a:off x="9630834" y="2764843"/>
            <a:ext cx="2301899" cy="826953"/>
          </a:xfrm>
        </p:spPr>
        <p:txBody>
          <a:bodyPr/>
          <a:lstStyle>
            <a:lvl1pPr marL="0" indent="0">
              <a:lnSpc>
                <a:spcPct val="90000"/>
              </a:lnSpc>
              <a:spcAft>
                <a:spcPts val="1800"/>
              </a:spcAft>
              <a:buNone/>
              <a:defRPr sz="2100" baseline="0">
                <a:solidFill>
                  <a:schemeClr val="bg1"/>
                </a:solidFill>
              </a:defRPr>
            </a:lvl1pPr>
            <a:lvl2pPr>
              <a:lnSpc>
                <a:spcPct val="90000"/>
              </a:lnSpc>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Up to two lines of optional text</a:t>
            </a:r>
          </a:p>
        </p:txBody>
      </p:sp>
      <p:sp>
        <p:nvSpPr>
          <p:cNvPr id="20" name="Text Placeholder 5"/>
          <p:cNvSpPr>
            <a:spLocks noGrp="1"/>
          </p:cNvSpPr>
          <p:nvPr>
            <p:ph type="body" sz="quarter" idx="17" hasCustomPrompt="1"/>
          </p:nvPr>
        </p:nvSpPr>
        <p:spPr bwMode="white">
          <a:xfrm>
            <a:off x="9630834" y="4834442"/>
            <a:ext cx="2301899" cy="1151174"/>
          </a:xfrm>
        </p:spPr>
        <p:txBody>
          <a:bodyPr anchor="b"/>
          <a:lstStyle>
            <a:lvl1pPr marL="0" indent="0">
              <a:lnSpc>
                <a:spcPct val="90000"/>
              </a:lnSpc>
              <a:spcAft>
                <a:spcPts val="0"/>
              </a:spcAft>
              <a:buNone/>
              <a:defRPr sz="1200">
                <a:solidFill>
                  <a:schemeClr val="bg1"/>
                </a:solidFill>
              </a:defRPr>
            </a:lvl1pPr>
            <a:lvl2pPr marL="173038" indent="-171450">
              <a:lnSpc>
                <a:spcPct val="90000"/>
              </a:lnSpc>
              <a:buFont typeface="Arial" panose="020B0604020202020204" pitchFamily="34" charset="0"/>
              <a:buChar char="–"/>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Optional footer here</a:t>
            </a:r>
            <a:endParaRPr lang="en-GB" dirty="0"/>
          </a:p>
        </p:txBody>
      </p:sp>
      <p:sp>
        <p:nvSpPr>
          <p:cNvPr id="21" name="Text Placeholder 5"/>
          <p:cNvSpPr>
            <a:spLocks noGrp="1"/>
          </p:cNvSpPr>
          <p:nvPr>
            <p:ph type="body" sz="quarter" idx="18" hasCustomPrompt="1"/>
          </p:nvPr>
        </p:nvSpPr>
        <p:spPr bwMode="white">
          <a:xfrm>
            <a:off x="9630834" y="3656258"/>
            <a:ext cx="2301899" cy="1113722"/>
          </a:xfrm>
        </p:spPr>
        <p:txBody>
          <a:bodyPr/>
          <a:lstStyle>
            <a:lvl1pPr marL="0" indent="0">
              <a:lnSpc>
                <a:spcPct val="90000"/>
              </a:lnSpc>
              <a:spcAft>
                <a:spcPts val="0"/>
              </a:spcAft>
              <a:buNone/>
              <a:defRPr sz="1200" baseline="0">
                <a:solidFill>
                  <a:schemeClr val="bg1"/>
                </a:solidFill>
              </a:defRPr>
            </a:lvl1pPr>
            <a:lvl2pPr marL="1588" indent="0">
              <a:lnSpc>
                <a:spcPct val="90000"/>
              </a:lnSpc>
              <a:buFont typeface="Arial" panose="020B0604020202020204" pitchFamily="34" charset="0"/>
              <a:buNone/>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This section can be used for copy text</a:t>
            </a:r>
          </a:p>
        </p:txBody>
      </p:sp>
      <p:sp>
        <p:nvSpPr>
          <p:cNvPr id="2" name="Title 1"/>
          <p:cNvSpPr>
            <a:spLocks noGrp="1"/>
          </p:cNvSpPr>
          <p:nvPr>
            <p:ph type="title" hasCustomPrompt="1"/>
          </p:nvPr>
        </p:nvSpPr>
        <p:spPr bwMode="gray">
          <a:xfrm>
            <a:off x="9630835" y="655200"/>
            <a:ext cx="2311200" cy="1594800"/>
          </a:xfrm>
        </p:spPr>
        <p:txBody>
          <a:bodyPr anchor="b"/>
          <a:lstStyle>
            <a:lvl1pPr>
              <a:lnSpc>
                <a:spcPct val="90000"/>
              </a:lnSpc>
              <a:defRPr sz="3600">
                <a:solidFill>
                  <a:schemeClr val="bg1"/>
                </a:solidFill>
              </a:defRPr>
            </a:lvl1pPr>
          </a:lstStyle>
          <a:p>
            <a:r>
              <a:rPr lang="en-US" dirty="0"/>
              <a:t>Your message up to 36pt</a:t>
            </a:r>
            <a:endParaRPr lang="en-GB" dirty="0"/>
          </a:p>
        </p:txBody>
      </p:sp>
      <p:cxnSp>
        <p:nvCxnSpPr>
          <p:cNvPr id="18" name="Straight Connector 17"/>
          <p:cNvCxnSpPr/>
          <p:nvPr/>
        </p:nvCxnSpPr>
        <p:spPr bwMode="gray">
          <a:xfrm>
            <a:off x="9345491"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xmlns="" id="{2E9F0914-A706-7847-B727-8C3C2B2A3FE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4" name="Footer Placeholder 7">
            <a:extLst>
              <a:ext uri="{FF2B5EF4-FFF2-40B4-BE49-F238E27FC236}">
                <a16:creationId xmlns:a16="http://schemas.microsoft.com/office/drawing/2014/main" xmlns="" id="{FF8B5BBD-C7BC-E44B-BFD3-F82E267FB955}"/>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35" name="Date Placeholder 6">
            <a:extLst>
              <a:ext uri="{FF2B5EF4-FFF2-40B4-BE49-F238E27FC236}">
                <a16:creationId xmlns:a16="http://schemas.microsoft.com/office/drawing/2014/main" xmlns="" id="{33853FDE-F4CF-FA45-80EA-7ACB8BD3966D}"/>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pic>
        <p:nvPicPr>
          <p:cNvPr id="29" name="Grafik 28">
            <a:extLst>
              <a:ext uri="{FF2B5EF4-FFF2-40B4-BE49-F238E27FC236}">
                <a16:creationId xmlns:a16="http://schemas.microsoft.com/office/drawing/2014/main" xmlns="" id="{0E2F65F4-67AD-B64C-BA87-127F7E68892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46794" y="6465066"/>
            <a:ext cx="1089501" cy="202063"/>
          </a:xfrm>
          <a:prstGeom prst="rect">
            <a:avLst/>
          </a:prstGeom>
        </p:spPr>
      </p:pic>
      <p:sp>
        <p:nvSpPr>
          <p:cNvPr id="22"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chemeClr val="bg1"/>
                </a:solidFill>
              </a:rPr>
              <a:t>[ Airbus Amber ]</a:t>
            </a:r>
            <a:endParaRPr lang="en-GB" altLang="de-DE" sz="900" b="1" dirty="0">
              <a:solidFill>
                <a:schemeClr val="bg1"/>
              </a:solidFill>
            </a:endParaRPr>
          </a:p>
        </p:txBody>
      </p:sp>
    </p:spTree>
    <p:extLst>
      <p:ext uri="{BB962C8B-B14F-4D97-AF65-F5344CB8AC3E}">
        <p14:creationId xmlns:p14="http://schemas.microsoft.com/office/powerpoint/2010/main" val="97826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wide sidebar">
    <p:bg>
      <p:bgPr>
        <a:solidFill>
          <a:schemeClr val="bg1">
            <a:lumMod val="85000"/>
          </a:schemeClr>
        </a:solidFill>
        <a:effectLst/>
      </p:bgPr>
    </p:bg>
    <p:spTree>
      <p:nvGrpSpPr>
        <p:cNvPr id="1" name=""/>
        <p:cNvGrpSpPr/>
        <p:nvPr/>
      </p:nvGrpSpPr>
      <p:grpSpPr>
        <a:xfrm>
          <a:off x="0" y="0"/>
          <a:ext cx="0" cy="0"/>
          <a:chOff x="0" y="0"/>
          <a:chExt cx="0" cy="0"/>
        </a:xfrm>
      </p:grpSpPr>
      <p:sp>
        <p:nvSpPr>
          <p:cNvPr id="4" name="Picture Placeholder 3"/>
          <p:cNvSpPr>
            <a:spLocks noGrp="1" noChangeAspect="1"/>
          </p:cNvSpPr>
          <p:nvPr>
            <p:ph type="pic" sz="quarter" idx="19" hasCustomPrompt="1"/>
          </p:nvPr>
        </p:nvSpPr>
        <p:spPr>
          <a:xfrm>
            <a:off x="0" y="0"/>
            <a:ext cx="6540500" cy="6858000"/>
          </a:xfrm>
        </p:spPr>
        <p:txBody>
          <a:bodyPr/>
          <a:lstStyle>
            <a:lvl1pPr marL="0" indent="0" algn="ctr">
              <a:buNone/>
              <a:defRPr/>
            </a:lvl1pPr>
          </a:lstStyle>
          <a:p>
            <a:r>
              <a:rPr lang="en-US" dirty="0"/>
              <a:t>Click icon to add picture</a:t>
            </a:r>
            <a:endParaRPr lang="en-GB" dirty="0"/>
          </a:p>
        </p:txBody>
      </p:sp>
      <p:pic>
        <p:nvPicPr>
          <p:cNvPr id="10" name="Picture 9" descr="Screen Shot 2016-11-11 at 09.55.03.png"/>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0832400" y="6444000"/>
            <a:ext cx="1108800" cy="231001"/>
          </a:xfrm>
          <a:prstGeom prst="rect">
            <a:avLst/>
          </a:prstGeom>
        </p:spPr>
      </p:pic>
      <p:sp>
        <p:nvSpPr>
          <p:cNvPr id="12" name="Blue Bar"/>
          <p:cNvSpPr/>
          <p:nvPr/>
        </p:nvSpPr>
        <p:spPr bwMode="gray">
          <a:xfrm>
            <a:off x="6540501" y="0"/>
            <a:ext cx="5651499" cy="6858000"/>
          </a:xfrm>
          <a:prstGeom prst="rect">
            <a:avLst/>
          </a:prstGeom>
          <a:solidFill>
            <a:schemeClr val="tx2"/>
          </a:solidFill>
          <a:ln w="38100" cap="flat" cmpd="sng" algn="ctr">
            <a:noFill/>
            <a:prstDash val="solid"/>
            <a:round/>
            <a:headEnd type="none" w="med" len="med"/>
            <a:tailEnd type="none" w="med" len="med"/>
          </a:ln>
          <a:effectLst/>
        </p:spPr>
        <p:txBody>
          <a:bodyPr vert="horz" wrap="square" lIns="120000" tIns="62400" rIns="120000" bIns="62400" numCol="1" rtlCol="0" anchor="ctr" anchorCtr="0" compatLnSpc="1">
            <a:prstTxWarp prst="textNoShape">
              <a:avLst/>
            </a:prstTxWarp>
          </a:bodyPr>
          <a:lstStyle/>
          <a:p>
            <a:pPr algn="ctr" defTabSz="1219170">
              <a:lnSpc>
                <a:spcPct val="80000"/>
              </a:lnSpc>
              <a:spcBef>
                <a:spcPct val="50000"/>
              </a:spcBef>
            </a:pPr>
            <a:endParaRPr lang="en-US" sz="1867" dirty="0" err="1">
              <a:solidFill>
                <a:srgbClr val="FFFFFF"/>
              </a:solidFill>
            </a:endParaRPr>
          </a:p>
        </p:txBody>
      </p:sp>
      <p:grpSp>
        <p:nvGrpSpPr>
          <p:cNvPr id="14" name="Group 13"/>
          <p:cNvGrpSpPr/>
          <p:nvPr/>
        </p:nvGrpSpPr>
        <p:grpSpPr bwMode="white">
          <a:xfrm>
            <a:off x="6825844" y="2417713"/>
            <a:ext cx="5366156" cy="29114"/>
            <a:chOff x="9639300" y="2417713"/>
            <a:chExt cx="5366156" cy="29114"/>
          </a:xfrm>
        </p:grpSpPr>
        <p:cxnSp>
          <p:nvCxnSpPr>
            <p:cNvPr id="15" name="Straight Connector 14"/>
            <p:cNvCxnSpPr/>
            <p:nvPr/>
          </p:nvCxnSpPr>
          <p:spPr bwMode="white">
            <a:xfrm>
              <a:off x="9639300" y="2417713"/>
              <a:ext cx="5366156" cy="0"/>
            </a:xfrm>
            <a:prstGeom prst="line">
              <a:avLst/>
            </a:prstGeom>
            <a:solidFill>
              <a:schemeClr val="bg1"/>
            </a:solidFill>
            <a:ln w="254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white">
            <a:xfrm>
              <a:off x="9639300" y="2446826"/>
              <a:ext cx="1291166" cy="1"/>
            </a:xfrm>
            <a:prstGeom prst="line">
              <a:avLst/>
            </a:prstGeom>
            <a:solidFill>
              <a:schemeClr val="bg1"/>
            </a:solidFill>
            <a:ln w="762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Text Placeholder 5"/>
          <p:cNvSpPr>
            <a:spLocks noGrp="1"/>
          </p:cNvSpPr>
          <p:nvPr>
            <p:ph type="body" sz="quarter" idx="16" hasCustomPrompt="1"/>
          </p:nvPr>
        </p:nvSpPr>
        <p:spPr bwMode="white">
          <a:xfrm>
            <a:off x="6825844" y="2764843"/>
            <a:ext cx="5090277" cy="826953"/>
          </a:xfrm>
        </p:spPr>
        <p:txBody>
          <a:bodyPr/>
          <a:lstStyle>
            <a:lvl1pPr marL="0" indent="0">
              <a:lnSpc>
                <a:spcPct val="90000"/>
              </a:lnSpc>
              <a:spcAft>
                <a:spcPts val="1800"/>
              </a:spcAft>
              <a:buNone/>
              <a:defRPr sz="2100" baseline="0">
                <a:solidFill>
                  <a:schemeClr val="bg1"/>
                </a:solidFill>
              </a:defRPr>
            </a:lvl1pPr>
            <a:lvl2pPr>
              <a:lnSpc>
                <a:spcPct val="90000"/>
              </a:lnSpc>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Up to two lines of optional text</a:t>
            </a:r>
          </a:p>
        </p:txBody>
      </p:sp>
      <p:sp>
        <p:nvSpPr>
          <p:cNvPr id="20" name="Text Placeholder 5"/>
          <p:cNvSpPr>
            <a:spLocks noGrp="1"/>
          </p:cNvSpPr>
          <p:nvPr>
            <p:ph type="body" sz="quarter" idx="17" hasCustomPrompt="1"/>
          </p:nvPr>
        </p:nvSpPr>
        <p:spPr bwMode="white">
          <a:xfrm>
            <a:off x="6825844" y="4834442"/>
            <a:ext cx="5090278" cy="1151174"/>
          </a:xfrm>
        </p:spPr>
        <p:txBody>
          <a:bodyPr anchor="b"/>
          <a:lstStyle>
            <a:lvl1pPr marL="0" indent="0">
              <a:lnSpc>
                <a:spcPct val="90000"/>
              </a:lnSpc>
              <a:spcAft>
                <a:spcPts val="0"/>
              </a:spcAft>
              <a:buNone/>
              <a:defRPr sz="1200">
                <a:solidFill>
                  <a:schemeClr val="bg1"/>
                </a:solidFill>
              </a:defRPr>
            </a:lvl1pPr>
            <a:lvl2pPr marL="173038" indent="-171450">
              <a:lnSpc>
                <a:spcPct val="90000"/>
              </a:lnSpc>
              <a:buFont typeface="Arial" panose="020B0604020202020204" pitchFamily="34" charset="0"/>
              <a:buChar char="–"/>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Optional footer here</a:t>
            </a:r>
            <a:endParaRPr lang="en-GB" dirty="0"/>
          </a:p>
        </p:txBody>
      </p:sp>
      <p:sp>
        <p:nvSpPr>
          <p:cNvPr id="21" name="Text Placeholder 5"/>
          <p:cNvSpPr>
            <a:spLocks noGrp="1"/>
          </p:cNvSpPr>
          <p:nvPr>
            <p:ph type="body" sz="quarter" idx="18" hasCustomPrompt="1"/>
          </p:nvPr>
        </p:nvSpPr>
        <p:spPr bwMode="white">
          <a:xfrm>
            <a:off x="6825844" y="3656258"/>
            <a:ext cx="5090278" cy="1113722"/>
          </a:xfrm>
        </p:spPr>
        <p:txBody>
          <a:bodyPr/>
          <a:lstStyle>
            <a:lvl1pPr marL="0" indent="0">
              <a:lnSpc>
                <a:spcPct val="90000"/>
              </a:lnSpc>
              <a:spcAft>
                <a:spcPts val="0"/>
              </a:spcAft>
              <a:buNone/>
              <a:defRPr sz="1200" baseline="0">
                <a:solidFill>
                  <a:schemeClr val="bg1"/>
                </a:solidFill>
              </a:defRPr>
            </a:lvl1pPr>
            <a:lvl2pPr marL="1588" indent="0">
              <a:lnSpc>
                <a:spcPct val="90000"/>
              </a:lnSpc>
              <a:buFont typeface="Arial" panose="020B0604020202020204" pitchFamily="34" charset="0"/>
              <a:buNone/>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This section can be used for copy text</a:t>
            </a:r>
          </a:p>
        </p:txBody>
      </p:sp>
      <p:cxnSp>
        <p:nvCxnSpPr>
          <p:cNvPr id="17" name="Straight Connector 16"/>
          <p:cNvCxnSpPr/>
          <p:nvPr/>
        </p:nvCxnSpPr>
        <p:spPr bwMode="gray">
          <a:xfrm>
            <a:off x="6538791"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6825844" y="654847"/>
            <a:ext cx="5090277" cy="1584000"/>
          </a:xfrm>
        </p:spPr>
        <p:txBody>
          <a:bodyPr anchor="b"/>
          <a:lstStyle>
            <a:lvl1pPr>
              <a:lnSpc>
                <a:spcPct val="90000"/>
              </a:lnSpc>
              <a:defRPr sz="3600">
                <a:solidFill>
                  <a:schemeClr val="bg1"/>
                </a:solidFill>
              </a:defRPr>
            </a:lvl1pPr>
          </a:lstStyle>
          <a:p>
            <a:r>
              <a:rPr lang="en-US" dirty="0"/>
              <a:t>Your message up to 36pt</a:t>
            </a:r>
            <a:endParaRPr lang="en-GB" dirty="0"/>
          </a:p>
        </p:txBody>
      </p:sp>
      <p:sp>
        <p:nvSpPr>
          <p:cNvPr id="32" name="Slide Number Placeholder 5">
            <a:extLst>
              <a:ext uri="{FF2B5EF4-FFF2-40B4-BE49-F238E27FC236}">
                <a16:creationId xmlns:a16="http://schemas.microsoft.com/office/drawing/2014/main" xmlns="" id="{80E62B76-7239-3F41-8B23-14B30C0D2812}"/>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3" name="Footer Placeholder 7">
            <a:extLst>
              <a:ext uri="{FF2B5EF4-FFF2-40B4-BE49-F238E27FC236}">
                <a16:creationId xmlns:a16="http://schemas.microsoft.com/office/drawing/2014/main" xmlns="" id="{E51577E5-FD91-A14E-94CE-34BA9F373CB7}"/>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34" name="Date Placeholder 6">
            <a:extLst>
              <a:ext uri="{FF2B5EF4-FFF2-40B4-BE49-F238E27FC236}">
                <a16:creationId xmlns:a16="http://schemas.microsoft.com/office/drawing/2014/main" xmlns="" id="{03858E08-86F3-6446-A271-DB00789B86C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pic>
        <p:nvPicPr>
          <p:cNvPr id="28" name="Grafik 27">
            <a:extLst>
              <a:ext uri="{FF2B5EF4-FFF2-40B4-BE49-F238E27FC236}">
                <a16:creationId xmlns:a16="http://schemas.microsoft.com/office/drawing/2014/main" xmlns="" id="{4C660CC1-0790-2440-AE0C-43694BAA36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46794" y="6465066"/>
            <a:ext cx="1089501" cy="202063"/>
          </a:xfrm>
          <a:prstGeom prst="rect">
            <a:avLst/>
          </a:prstGeom>
        </p:spPr>
      </p:pic>
      <p:sp>
        <p:nvSpPr>
          <p:cNvPr id="18"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chemeClr val="bg1"/>
                </a:solidFill>
              </a:rPr>
              <a:t>[ Airbus Amber ]</a:t>
            </a:r>
            <a:endParaRPr lang="en-GB" altLang="de-DE" sz="900" b="1" dirty="0">
              <a:solidFill>
                <a:schemeClr val="bg1"/>
              </a:solidFill>
            </a:endParaRPr>
          </a:p>
        </p:txBody>
      </p:sp>
    </p:spTree>
    <p:extLst>
      <p:ext uri="{BB962C8B-B14F-4D97-AF65-F5344CB8AC3E}">
        <p14:creationId xmlns:p14="http://schemas.microsoft.com/office/powerpoint/2010/main" val="3119010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text and wide sidebar">
    <p:bg>
      <p:bgPr>
        <a:solidFill>
          <a:schemeClr val="bg1"/>
        </a:solidFill>
        <a:effectLst/>
      </p:bgPr>
    </p:bg>
    <p:spTree>
      <p:nvGrpSpPr>
        <p:cNvPr id="1" name=""/>
        <p:cNvGrpSpPr/>
        <p:nvPr/>
      </p:nvGrpSpPr>
      <p:grpSpPr>
        <a:xfrm>
          <a:off x="0" y="0"/>
          <a:ext cx="0" cy="0"/>
          <a:chOff x="0" y="0"/>
          <a:chExt cx="0" cy="0"/>
        </a:xfrm>
      </p:grpSpPr>
      <p:pic>
        <p:nvPicPr>
          <p:cNvPr id="10" name="Picture 9" descr="Screen Shot 2016-11-11 at 09.55.03.png"/>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0832400" y="6444000"/>
            <a:ext cx="1108800" cy="231001"/>
          </a:xfrm>
          <a:prstGeom prst="rect">
            <a:avLst/>
          </a:prstGeom>
        </p:spPr>
      </p:pic>
      <p:sp>
        <p:nvSpPr>
          <p:cNvPr id="12" name="Blue Bar"/>
          <p:cNvSpPr/>
          <p:nvPr/>
        </p:nvSpPr>
        <p:spPr bwMode="gray">
          <a:xfrm>
            <a:off x="6540501" y="0"/>
            <a:ext cx="5651499" cy="6858000"/>
          </a:xfrm>
          <a:prstGeom prst="rect">
            <a:avLst/>
          </a:prstGeom>
          <a:solidFill>
            <a:schemeClr val="tx2"/>
          </a:solidFill>
          <a:ln w="38100" cap="flat" cmpd="sng" algn="ctr">
            <a:noFill/>
            <a:prstDash val="solid"/>
            <a:round/>
            <a:headEnd type="none" w="med" len="med"/>
            <a:tailEnd type="none" w="med" len="med"/>
          </a:ln>
          <a:effectLst/>
        </p:spPr>
        <p:txBody>
          <a:bodyPr vert="horz" wrap="square" lIns="120000" tIns="62400" rIns="120000" bIns="62400" numCol="1" rtlCol="0" anchor="ctr" anchorCtr="0" compatLnSpc="1">
            <a:prstTxWarp prst="textNoShape">
              <a:avLst/>
            </a:prstTxWarp>
          </a:bodyPr>
          <a:lstStyle/>
          <a:p>
            <a:pPr algn="ctr" defTabSz="1219170">
              <a:lnSpc>
                <a:spcPct val="80000"/>
              </a:lnSpc>
              <a:spcBef>
                <a:spcPct val="50000"/>
              </a:spcBef>
            </a:pPr>
            <a:endParaRPr lang="en-US" sz="1867" dirty="0" err="1">
              <a:solidFill>
                <a:srgbClr val="FFFFFF"/>
              </a:solidFill>
            </a:endParaRPr>
          </a:p>
        </p:txBody>
      </p:sp>
      <p:grpSp>
        <p:nvGrpSpPr>
          <p:cNvPr id="14" name="Group 13"/>
          <p:cNvGrpSpPr/>
          <p:nvPr/>
        </p:nvGrpSpPr>
        <p:grpSpPr bwMode="white">
          <a:xfrm>
            <a:off x="6825844" y="2417713"/>
            <a:ext cx="5366156" cy="29114"/>
            <a:chOff x="9639300" y="2417713"/>
            <a:chExt cx="5366156" cy="29114"/>
          </a:xfrm>
        </p:grpSpPr>
        <p:cxnSp>
          <p:nvCxnSpPr>
            <p:cNvPr id="15" name="Straight Connector 14"/>
            <p:cNvCxnSpPr/>
            <p:nvPr/>
          </p:nvCxnSpPr>
          <p:spPr bwMode="white">
            <a:xfrm>
              <a:off x="9639300" y="2417713"/>
              <a:ext cx="5366156" cy="0"/>
            </a:xfrm>
            <a:prstGeom prst="line">
              <a:avLst/>
            </a:prstGeom>
            <a:solidFill>
              <a:schemeClr val="bg1"/>
            </a:solidFill>
            <a:ln w="254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white">
            <a:xfrm>
              <a:off x="9639300" y="2446826"/>
              <a:ext cx="1291166" cy="1"/>
            </a:xfrm>
            <a:prstGeom prst="line">
              <a:avLst/>
            </a:prstGeom>
            <a:solidFill>
              <a:schemeClr val="bg1"/>
            </a:solidFill>
            <a:ln w="762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Text Placeholder 2"/>
          <p:cNvSpPr>
            <a:spLocks noGrp="1"/>
          </p:cNvSpPr>
          <p:nvPr>
            <p:ph type="body" sz="quarter" idx="15" hasCustomPrompt="1"/>
          </p:nvPr>
        </p:nvSpPr>
        <p:spPr bwMode="white">
          <a:xfrm>
            <a:off x="478800" y="653368"/>
            <a:ext cx="5616000" cy="900000"/>
          </a:xfrm>
        </p:spPr>
        <p:txBody>
          <a:bodyPr anchor="t"/>
          <a:lstStyle>
            <a:lvl1pPr marL="0" indent="0">
              <a:lnSpc>
                <a:spcPct val="110000"/>
              </a:lnSpc>
              <a:buNone/>
              <a:defRPr sz="2500">
                <a:solidFill>
                  <a:schemeClr val="tx2"/>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US" dirty="0"/>
              <a:t>Click to edit header</a:t>
            </a:r>
            <a:endParaRPr lang="en-GB" dirty="0"/>
          </a:p>
        </p:txBody>
      </p:sp>
      <p:sp>
        <p:nvSpPr>
          <p:cNvPr id="6" name="Text Placeholder 5"/>
          <p:cNvSpPr>
            <a:spLocks noGrp="1"/>
          </p:cNvSpPr>
          <p:nvPr>
            <p:ph type="body" sz="quarter" idx="16" hasCustomPrompt="1"/>
          </p:nvPr>
        </p:nvSpPr>
        <p:spPr bwMode="white">
          <a:xfrm>
            <a:off x="6825844" y="2764843"/>
            <a:ext cx="5090277" cy="826953"/>
          </a:xfrm>
        </p:spPr>
        <p:txBody>
          <a:bodyPr/>
          <a:lstStyle>
            <a:lvl1pPr marL="0" indent="0">
              <a:lnSpc>
                <a:spcPct val="90000"/>
              </a:lnSpc>
              <a:spcAft>
                <a:spcPts val="1800"/>
              </a:spcAft>
              <a:buNone/>
              <a:defRPr sz="2100" baseline="0">
                <a:solidFill>
                  <a:schemeClr val="bg1"/>
                </a:solidFill>
              </a:defRPr>
            </a:lvl1pPr>
            <a:lvl2pPr>
              <a:lnSpc>
                <a:spcPct val="90000"/>
              </a:lnSpc>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Up to two lines of optional text</a:t>
            </a:r>
          </a:p>
        </p:txBody>
      </p:sp>
      <p:sp>
        <p:nvSpPr>
          <p:cNvPr id="20" name="Text Placeholder 5"/>
          <p:cNvSpPr>
            <a:spLocks noGrp="1"/>
          </p:cNvSpPr>
          <p:nvPr>
            <p:ph type="body" sz="quarter" idx="17" hasCustomPrompt="1"/>
          </p:nvPr>
        </p:nvSpPr>
        <p:spPr bwMode="white">
          <a:xfrm>
            <a:off x="6825844" y="4834442"/>
            <a:ext cx="5090278" cy="1151174"/>
          </a:xfrm>
        </p:spPr>
        <p:txBody>
          <a:bodyPr anchor="b"/>
          <a:lstStyle>
            <a:lvl1pPr marL="0" indent="0">
              <a:lnSpc>
                <a:spcPct val="90000"/>
              </a:lnSpc>
              <a:spcAft>
                <a:spcPts val="0"/>
              </a:spcAft>
              <a:buNone/>
              <a:defRPr sz="1200">
                <a:solidFill>
                  <a:schemeClr val="bg1"/>
                </a:solidFill>
              </a:defRPr>
            </a:lvl1pPr>
            <a:lvl2pPr marL="173038" indent="-171450">
              <a:lnSpc>
                <a:spcPct val="90000"/>
              </a:lnSpc>
              <a:buFont typeface="Arial" panose="020B0604020202020204" pitchFamily="34" charset="0"/>
              <a:buChar char="–"/>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Optional footer here</a:t>
            </a:r>
            <a:endParaRPr lang="en-GB" dirty="0"/>
          </a:p>
        </p:txBody>
      </p:sp>
      <p:sp>
        <p:nvSpPr>
          <p:cNvPr id="21" name="Text Placeholder 5"/>
          <p:cNvSpPr>
            <a:spLocks noGrp="1"/>
          </p:cNvSpPr>
          <p:nvPr>
            <p:ph type="body" sz="quarter" idx="18" hasCustomPrompt="1"/>
          </p:nvPr>
        </p:nvSpPr>
        <p:spPr bwMode="white">
          <a:xfrm>
            <a:off x="6825844" y="3656258"/>
            <a:ext cx="5090278" cy="1113722"/>
          </a:xfrm>
        </p:spPr>
        <p:txBody>
          <a:bodyPr/>
          <a:lstStyle>
            <a:lvl1pPr marL="0" indent="0">
              <a:lnSpc>
                <a:spcPct val="90000"/>
              </a:lnSpc>
              <a:spcAft>
                <a:spcPts val="0"/>
              </a:spcAft>
              <a:buNone/>
              <a:defRPr sz="1200" baseline="0">
                <a:solidFill>
                  <a:schemeClr val="bg1"/>
                </a:solidFill>
              </a:defRPr>
            </a:lvl1pPr>
            <a:lvl2pPr marL="173038" indent="-171450">
              <a:lnSpc>
                <a:spcPct val="90000"/>
              </a:lnSpc>
              <a:buFont typeface="Arial" panose="020B0604020202020204" pitchFamily="34" charset="0"/>
              <a:buChar char="–"/>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This section can be used for copy text</a:t>
            </a:r>
            <a:endParaRPr lang="en-GB" dirty="0"/>
          </a:p>
        </p:txBody>
      </p:sp>
      <p:sp>
        <p:nvSpPr>
          <p:cNvPr id="2" name="Title 1"/>
          <p:cNvSpPr>
            <a:spLocks noGrp="1"/>
          </p:cNvSpPr>
          <p:nvPr>
            <p:ph type="title" hasCustomPrompt="1"/>
          </p:nvPr>
        </p:nvSpPr>
        <p:spPr bwMode="gray">
          <a:xfrm>
            <a:off x="6825844" y="653692"/>
            <a:ext cx="5090277" cy="1584000"/>
          </a:xfrm>
        </p:spPr>
        <p:txBody>
          <a:bodyPr anchor="b"/>
          <a:lstStyle>
            <a:lvl1pPr>
              <a:lnSpc>
                <a:spcPct val="90000"/>
              </a:lnSpc>
              <a:defRPr sz="3600">
                <a:solidFill>
                  <a:schemeClr val="bg1"/>
                </a:solidFill>
              </a:defRPr>
            </a:lvl1pPr>
          </a:lstStyle>
          <a:p>
            <a:r>
              <a:rPr lang="en-US" dirty="0"/>
              <a:t>Your message up to 36pt</a:t>
            </a:r>
            <a:endParaRPr lang="en-GB" dirty="0"/>
          </a:p>
        </p:txBody>
      </p:sp>
      <p:sp>
        <p:nvSpPr>
          <p:cNvPr id="18" name="Inhaltsplatzhalter 2"/>
          <p:cNvSpPr>
            <a:spLocks noGrp="1"/>
          </p:cNvSpPr>
          <p:nvPr>
            <p:ph idx="1" hasCustomPrompt="1"/>
          </p:nvPr>
        </p:nvSpPr>
        <p:spPr>
          <a:xfrm>
            <a:off x="478800" y="1566001"/>
            <a:ext cx="5616000" cy="422840"/>
          </a:xfrm>
        </p:spPr>
        <p:txBody>
          <a:bodyPr/>
          <a:lstStyle>
            <a:lvl1pPr marL="0" indent="0">
              <a:buNone/>
              <a:defRPr b="1"/>
            </a:lvl1pPr>
          </a:lstStyle>
          <a:p>
            <a:pPr lvl="0"/>
            <a:r>
              <a:rPr lang="en-US" dirty="0"/>
              <a:t>Click to edit Master text styles</a:t>
            </a:r>
          </a:p>
        </p:txBody>
      </p:sp>
      <p:sp>
        <p:nvSpPr>
          <p:cNvPr id="19" name="Picture Placeholder 4"/>
          <p:cNvSpPr>
            <a:spLocks noGrp="1"/>
          </p:cNvSpPr>
          <p:nvPr>
            <p:ph type="pic" sz="quarter" idx="20" hasCustomPrompt="1"/>
          </p:nvPr>
        </p:nvSpPr>
        <p:spPr>
          <a:xfrm>
            <a:off x="479425" y="2060849"/>
            <a:ext cx="5616000" cy="3462791"/>
          </a:xfrm>
        </p:spPr>
        <p:txBody>
          <a:bodyPr/>
          <a:lstStyle>
            <a:lvl1pPr marL="0" indent="0">
              <a:buNone/>
              <a:defRPr/>
            </a:lvl1pPr>
          </a:lstStyle>
          <a:p>
            <a:r>
              <a:rPr lang="en-US" dirty="0"/>
              <a:t>Click icon to add picture</a:t>
            </a:r>
            <a:endParaRPr lang="en-GB" dirty="0"/>
          </a:p>
        </p:txBody>
      </p:sp>
      <p:cxnSp>
        <p:nvCxnSpPr>
          <p:cNvPr id="23" name="Straight Connector 22"/>
          <p:cNvCxnSpPr/>
          <p:nvPr/>
        </p:nvCxnSpPr>
        <p:spPr bwMode="gray">
          <a:xfrm>
            <a:off x="6538791"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24" hasCustomPrompt="1"/>
          </p:nvPr>
        </p:nvSpPr>
        <p:spPr>
          <a:xfrm>
            <a:off x="479425" y="5595648"/>
            <a:ext cx="5616575" cy="487653"/>
          </a:xfrm>
        </p:spPr>
        <p:txBody>
          <a:bodyPr/>
          <a:lstStyle>
            <a:lvl1pPr marL="0" indent="0">
              <a:buNone/>
              <a:defRPr/>
            </a:lvl1pPr>
          </a:lstStyle>
          <a:p>
            <a:pPr lvl="0"/>
            <a:r>
              <a:rPr lang="en-US" dirty="0"/>
              <a:t>Click to edit Master text styles</a:t>
            </a:r>
          </a:p>
        </p:txBody>
      </p:sp>
      <p:sp>
        <p:nvSpPr>
          <p:cNvPr id="37" name="Slide Number Placeholder 5">
            <a:extLst>
              <a:ext uri="{FF2B5EF4-FFF2-40B4-BE49-F238E27FC236}">
                <a16:creationId xmlns:a16="http://schemas.microsoft.com/office/drawing/2014/main" xmlns="" id="{40EDFC90-97CE-A84F-9B3A-1E675023500A}"/>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8" name="Footer Placeholder 7">
            <a:extLst>
              <a:ext uri="{FF2B5EF4-FFF2-40B4-BE49-F238E27FC236}">
                <a16:creationId xmlns:a16="http://schemas.microsoft.com/office/drawing/2014/main" xmlns="" id="{2BD11A50-3AA1-C44B-9E07-CF93102B9E13}"/>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a:p>
        </p:txBody>
      </p:sp>
      <p:sp>
        <p:nvSpPr>
          <p:cNvPr id="39" name="Date Placeholder 6">
            <a:extLst>
              <a:ext uri="{FF2B5EF4-FFF2-40B4-BE49-F238E27FC236}">
                <a16:creationId xmlns:a16="http://schemas.microsoft.com/office/drawing/2014/main" xmlns="" id="{A2A5DF93-6D3E-A84F-B52A-E68787A9A427}"/>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pic>
        <p:nvPicPr>
          <p:cNvPr id="33" name="Grafik 32">
            <a:extLst>
              <a:ext uri="{FF2B5EF4-FFF2-40B4-BE49-F238E27FC236}">
                <a16:creationId xmlns:a16="http://schemas.microsoft.com/office/drawing/2014/main" xmlns="" id="{A26CAD24-880A-5B46-8690-2CB28F3D5C2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46794" y="6465066"/>
            <a:ext cx="1089501" cy="202063"/>
          </a:xfrm>
          <a:prstGeom prst="rect">
            <a:avLst/>
          </a:prstGeom>
        </p:spPr>
      </p:pic>
      <p:sp>
        <p:nvSpPr>
          <p:cNvPr id="24"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chemeClr val="bg1"/>
                </a:solidFill>
              </a:rPr>
              <a:t>[ Airbus Amber ]</a:t>
            </a:r>
            <a:endParaRPr lang="en-GB" altLang="de-DE" sz="900" b="1" dirty="0">
              <a:solidFill>
                <a:schemeClr val="bg1"/>
              </a:solidFill>
            </a:endParaRPr>
          </a:p>
        </p:txBody>
      </p:sp>
    </p:spTree>
    <p:extLst>
      <p:ext uri="{BB962C8B-B14F-4D97-AF65-F5344CB8AC3E}">
        <p14:creationId xmlns:p14="http://schemas.microsoft.com/office/powerpoint/2010/main" val="2211668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wide sidebar">
    <p:bg>
      <p:bgPr>
        <a:solidFill>
          <a:schemeClr val="bg1"/>
        </a:solidFill>
        <a:effectLst/>
      </p:bgPr>
    </p:bg>
    <p:spTree>
      <p:nvGrpSpPr>
        <p:cNvPr id="1" name=""/>
        <p:cNvGrpSpPr/>
        <p:nvPr/>
      </p:nvGrpSpPr>
      <p:grpSpPr>
        <a:xfrm>
          <a:off x="0" y="0"/>
          <a:ext cx="0" cy="0"/>
          <a:chOff x="0" y="0"/>
          <a:chExt cx="0" cy="0"/>
        </a:xfrm>
      </p:grpSpPr>
      <p:pic>
        <p:nvPicPr>
          <p:cNvPr id="10" name="Picture 9" descr="Screen Shot 2016-11-11 at 09.55.03.png"/>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0832400" y="6444000"/>
            <a:ext cx="1108800" cy="231001"/>
          </a:xfrm>
          <a:prstGeom prst="rect">
            <a:avLst/>
          </a:prstGeom>
        </p:spPr>
      </p:pic>
      <p:sp>
        <p:nvSpPr>
          <p:cNvPr id="12" name="Blue Bar"/>
          <p:cNvSpPr/>
          <p:nvPr/>
        </p:nvSpPr>
        <p:spPr bwMode="gray">
          <a:xfrm>
            <a:off x="6540501" y="0"/>
            <a:ext cx="5651499" cy="6858000"/>
          </a:xfrm>
          <a:prstGeom prst="rect">
            <a:avLst/>
          </a:prstGeom>
          <a:solidFill>
            <a:schemeClr val="tx2"/>
          </a:solidFill>
          <a:ln w="38100" cap="flat" cmpd="sng" algn="ctr">
            <a:noFill/>
            <a:prstDash val="solid"/>
            <a:round/>
            <a:headEnd type="none" w="med" len="med"/>
            <a:tailEnd type="none" w="med" len="med"/>
          </a:ln>
          <a:effectLst/>
        </p:spPr>
        <p:txBody>
          <a:bodyPr vert="horz" wrap="square" lIns="120000" tIns="62400" rIns="120000" bIns="62400" numCol="1" rtlCol="0" anchor="ctr" anchorCtr="0" compatLnSpc="1">
            <a:prstTxWarp prst="textNoShape">
              <a:avLst/>
            </a:prstTxWarp>
          </a:bodyPr>
          <a:lstStyle/>
          <a:p>
            <a:pPr algn="ctr" defTabSz="1219170">
              <a:lnSpc>
                <a:spcPct val="80000"/>
              </a:lnSpc>
              <a:spcBef>
                <a:spcPct val="50000"/>
              </a:spcBef>
            </a:pPr>
            <a:endParaRPr lang="en-US" sz="1867" dirty="0" err="1">
              <a:solidFill>
                <a:srgbClr val="FFFFFF"/>
              </a:solidFill>
            </a:endParaRPr>
          </a:p>
        </p:txBody>
      </p:sp>
      <p:grpSp>
        <p:nvGrpSpPr>
          <p:cNvPr id="14" name="Group 13"/>
          <p:cNvGrpSpPr/>
          <p:nvPr/>
        </p:nvGrpSpPr>
        <p:grpSpPr bwMode="white">
          <a:xfrm>
            <a:off x="6825844" y="2417713"/>
            <a:ext cx="5366156" cy="29114"/>
            <a:chOff x="9639300" y="2417713"/>
            <a:chExt cx="5366156" cy="29114"/>
          </a:xfrm>
        </p:grpSpPr>
        <p:cxnSp>
          <p:nvCxnSpPr>
            <p:cNvPr id="15" name="Straight Connector 14"/>
            <p:cNvCxnSpPr/>
            <p:nvPr/>
          </p:nvCxnSpPr>
          <p:spPr bwMode="white">
            <a:xfrm>
              <a:off x="9639300" y="2417713"/>
              <a:ext cx="5366156" cy="0"/>
            </a:xfrm>
            <a:prstGeom prst="line">
              <a:avLst/>
            </a:prstGeom>
            <a:solidFill>
              <a:schemeClr val="bg1"/>
            </a:solidFill>
            <a:ln w="254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white">
            <a:xfrm>
              <a:off x="9639300" y="2446826"/>
              <a:ext cx="1291166" cy="1"/>
            </a:xfrm>
            <a:prstGeom prst="line">
              <a:avLst/>
            </a:prstGeom>
            <a:solidFill>
              <a:schemeClr val="bg1"/>
            </a:solidFill>
            <a:ln w="7620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Text Placeholder 2"/>
          <p:cNvSpPr>
            <a:spLocks noGrp="1"/>
          </p:cNvSpPr>
          <p:nvPr>
            <p:ph type="body" sz="quarter" idx="15" hasCustomPrompt="1"/>
          </p:nvPr>
        </p:nvSpPr>
        <p:spPr bwMode="white">
          <a:xfrm>
            <a:off x="478800" y="655200"/>
            <a:ext cx="5616000" cy="900000"/>
          </a:xfrm>
        </p:spPr>
        <p:txBody>
          <a:bodyPr anchor="t"/>
          <a:lstStyle>
            <a:lvl1pPr marL="0" indent="0">
              <a:lnSpc>
                <a:spcPct val="110000"/>
              </a:lnSpc>
              <a:buNone/>
              <a:defRPr sz="2500">
                <a:solidFill>
                  <a:schemeClr val="tx2"/>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US" dirty="0"/>
              <a:t>Click to edit header</a:t>
            </a:r>
            <a:endParaRPr lang="en-GB" dirty="0"/>
          </a:p>
        </p:txBody>
      </p:sp>
      <p:sp>
        <p:nvSpPr>
          <p:cNvPr id="6" name="Text Placeholder 5"/>
          <p:cNvSpPr>
            <a:spLocks noGrp="1"/>
          </p:cNvSpPr>
          <p:nvPr>
            <p:ph type="body" sz="quarter" idx="16" hasCustomPrompt="1"/>
          </p:nvPr>
        </p:nvSpPr>
        <p:spPr bwMode="white">
          <a:xfrm>
            <a:off x="6825844" y="2764843"/>
            <a:ext cx="5090277" cy="826953"/>
          </a:xfrm>
        </p:spPr>
        <p:txBody>
          <a:bodyPr/>
          <a:lstStyle>
            <a:lvl1pPr marL="0" indent="0">
              <a:lnSpc>
                <a:spcPct val="90000"/>
              </a:lnSpc>
              <a:spcAft>
                <a:spcPts val="1800"/>
              </a:spcAft>
              <a:buNone/>
              <a:defRPr sz="2100" baseline="0">
                <a:solidFill>
                  <a:schemeClr val="bg1"/>
                </a:solidFill>
              </a:defRPr>
            </a:lvl1pPr>
            <a:lvl2pPr>
              <a:lnSpc>
                <a:spcPct val="90000"/>
              </a:lnSpc>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Up to two lines of optional text</a:t>
            </a:r>
          </a:p>
        </p:txBody>
      </p:sp>
      <p:sp>
        <p:nvSpPr>
          <p:cNvPr id="20" name="Text Placeholder 5"/>
          <p:cNvSpPr>
            <a:spLocks noGrp="1"/>
          </p:cNvSpPr>
          <p:nvPr>
            <p:ph type="body" sz="quarter" idx="17" hasCustomPrompt="1"/>
          </p:nvPr>
        </p:nvSpPr>
        <p:spPr bwMode="white">
          <a:xfrm>
            <a:off x="6825844" y="4834442"/>
            <a:ext cx="5090278" cy="1151174"/>
          </a:xfrm>
        </p:spPr>
        <p:txBody>
          <a:bodyPr anchor="b"/>
          <a:lstStyle>
            <a:lvl1pPr marL="0" indent="0">
              <a:lnSpc>
                <a:spcPct val="90000"/>
              </a:lnSpc>
              <a:spcAft>
                <a:spcPts val="0"/>
              </a:spcAft>
              <a:buNone/>
              <a:defRPr sz="1200">
                <a:solidFill>
                  <a:schemeClr val="bg1"/>
                </a:solidFill>
              </a:defRPr>
            </a:lvl1pPr>
            <a:lvl2pPr marL="173038" indent="-171450">
              <a:lnSpc>
                <a:spcPct val="90000"/>
              </a:lnSpc>
              <a:buFont typeface="Arial" panose="020B0604020202020204" pitchFamily="34" charset="0"/>
              <a:buChar char="–"/>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Optional footer here</a:t>
            </a:r>
            <a:endParaRPr lang="en-GB" dirty="0"/>
          </a:p>
        </p:txBody>
      </p:sp>
      <p:sp>
        <p:nvSpPr>
          <p:cNvPr id="21" name="Text Placeholder 5"/>
          <p:cNvSpPr>
            <a:spLocks noGrp="1"/>
          </p:cNvSpPr>
          <p:nvPr>
            <p:ph type="body" sz="quarter" idx="18" hasCustomPrompt="1"/>
          </p:nvPr>
        </p:nvSpPr>
        <p:spPr bwMode="white">
          <a:xfrm>
            <a:off x="6825844" y="3656258"/>
            <a:ext cx="5090278" cy="1113722"/>
          </a:xfrm>
        </p:spPr>
        <p:txBody>
          <a:bodyPr/>
          <a:lstStyle>
            <a:lvl1pPr marL="0" indent="0">
              <a:lnSpc>
                <a:spcPct val="90000"/>
              </a:lnSpc>
              <a:spcAft>
                <a:spcPts val="0"/>
              </a:spcAft>
              <a:buNone/>
              <a:defRPr sz="1200" baseline="0">
                <a:solidFill>
                  <a:schemeClr val="bg1"/>
                </a:solidFill>
              </a:defRPr>
            </a:lvl1pPr>
            <a:lvl2pPr marL="173038" indent="-171450">
              <a:lnSpc>
                <a:spcPct val="90000"/>
              </a:lnSpc>
              <a:buFont typeface="Arial" panose="020B0604020202020204" pitchFamily="34" charset="0"/>
              <a:buChar char="–"/>
              <a:defRPr sz="1200">
                <a:solidFill>
                  <a:schemeClr val="bg1"/>
                </a:solidFill>
              </a:defRPr>
            </a:lvl2pPr>
            <a:lvl3pPr>
              <a:lnSpc>
                <a:spcPct val="90000"/>
              </a:lnSpc>
              <a:defRPr sz="1200">
                <a:solidFill>
                  <a:schemeClr val="bg1"/>
                </a:solidFill>
              </a:defRPr>
            </a:lvl3pPr>
            <a:lvl4pPr>
              <a:lnSpc>
                <a:spcPct val="90000"/>
              </a:lnSpc>
              <a:defRPr sz="1200">
                <a:solidFill>
                  <a:schemeClr val="bg1"/>
                </a:solidFill>
              </a:defRPr>
            </a:lvl4pPr>
            <a:lvl5pPr>
              <a:lnSpc>
                <a:spcPct val="90000"/>
              </a:lnSpc>
              <a:defRPr sz="1200">
                <a:solidFill>
                  <a:schemeClr val="bg1"/>
                </a:solidFill>
              </a:defRPr>
            </a:lvl5pPr>
          </a:lstStyle>
          <a:p>
            <a:pPr lvl="0"/>
            <a:r>
              <a:rPr lang="en-US" dirty="0"/>
              <a:t>This section can be used for copy text</a:t>
            </a:r>
            <a:endParaRPr lang="en-GB" dirty="0"/>
          </a:p>
        </p:txBody>
      </p:sp>
      <p:sp>
        <p:nvSpPr>
          <p:cNvPr id="2" name="Title 1"/>
          <p:cNvSpPr>
            <a:spLocks noGrp="1"/>
          </p:cNvSpPr>
          <p:nvPr>
            <p:ph type="title" hasCustomPrompt="1"/>
          </p:nvPr>
        </p:nvSpPr>
        <p:spPr bwMode="gray">
          <a:xfrm>
            <a:off x="6825845" y="653692"/>
            <a:ext cx="5115356" cy="1584000"/>
          </a:xfrm>
        </p:spPr>
        <p:txBody>
          <a:bodyPr anchor="b"/>
          <a:lstStyle>
            <a:lvl1pPr>
              <a:lnSpc>
                <a:spcPct val="90000"/>
              </a:lnSpc>
              <a:defRPr sz="3600">
                <a:solidFill>
                  <a:schemeClr val="bg1"/>
                </a:solidFill>
              </a:defRPr>
            </a:lvl1pPr>
          </a:lstStyle>
          <a:p>
            <a:r>
              <a:rPr lang="en-US" dirty="0"/>
              <a:t>Your message up to 36pt</a:t>
            </a:r>
            <a:endParaRPr lang="en-GB" dirty="0"/>
          </a:p>
        </p:txBody>
      </p:sp>
      <p:sp>
        <p:nvSpPr>
          <p:cNvPr id="5" name="Content Placeholder 4"/>
          <p:cNvSpPr>
            <a:spLocks noGrp="1"/>
          </p:cNvSpPr>
          <p:nvPr>
            <p:ph sz="quarter" idx="23" hasCustomPrompt="1"/>
          </p:nvPr>
        </p:nvSpPr>
        <p:spPr>
          <a:xfrm>
            <a:off x="478800" y="1565275"/>
            <a:ext cx="5616000" cy="4348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8" name="Straight Connector 17"/>
          <p:cNvCxnSpPr/>
          <p:nvPr/>
        </p:nvCxnSpPr>
        <p:spPr bwMode="gray">
          <a:xfrm>
            <a:off x="6538791"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xmlns="" id="{ED95B526-17D9-3B4E-8445-9A181515413C}"/>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4" name="Footer Placeholder 7">
            <a:extLst>
              <a:ext uri="{FF2B5EF4-FFF2-40B4-BE49-F238E27FC236}">
                <a16:creationId xmlns:a16="http://schemas.microsoft.com/office/drawing/2014/main" xmlns="" id="{0D7E0F02-D159-7143-8965-E9B7347FB6A9}"/>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a:p>
        </p:txBody>
      </p:sp>
      <p:sp>
        <p:nvSpPr>
          <p:cNvPr id="35" name="Date Placeholder 6">
            <a:extLst>
              <a:ext uri="{FF2B5EF4-FFF2-40B4-BE49-F238E27FC236}">
                <a16:creationId xmlns:a16="http://schemas.microsoft.com/office/drawing/2014/main" xmlns="" id="{BBBDBB54-D8FB-CC43-B82C-773E55F8F1B6}"/>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pic>
        <p:nvPicPr>
          <p:cNvPr id="29" name="Grafik 28">
            <a:extLst>
              <a:ext uri="{FF2B5EF4-FFF2-40B4-BE49-F238E27FC236}">
                <a16:creationId xmlns:a16="http://schemas.microsoft.com/office/drawing/2014/main" xmlns="" id="{FBEA9E44-2FD2-FF45-B103-812C9BF159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46794" y="6465066"/>
            <a:ext cx="1089501" cy="202063"/>
          </a:xfrm>
          <a:prstGeom prst="rect">
            <a:avLst/>
          </a:prstGeom>
        </p:spPr>
      </p:pic>
      <p:sp>
        <p:nvSpPr>
          <p:cNvPr id="22"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chemeClr val="bg1"/>
                </a:solidFill>
              </a:rPr>
              <a:t>[ Airbus Amber ]</a:t>
            </a:r>
            <a:endParaRPr lang="en-GB" altLang="de-DE" sz="900" b="1" dirty="0">
              <a:solidFill>
                <a:schemeClr val="bg1"/>
              </a:solidFill>
            </a:endParaRPr>
          </a:p>
        </p:txBody>
      </p:sp>
    </p:spTree>
    <p:extLst>
      <p:ext uri="{BB962C8B-B14F-4D97-AF65-F5344CB8AC3E}">
        <p14:creationId xmlns:p14="http://schemas.microsoft.com/office/powerpoint/2010/main" val="2353713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773"/>
          <a:stretch/>
        </p:blipFill>
        <p:spPr>
          <a:xfrm>
            <a:off x="0" y="0"/>
            <a:ext cx="12192000" cy="5913438"/>
          </a:xfrm>
          <a:prstGeom prst="rect">
            <a:avLst/>
          </a:prstGeom>
        </p:spPr>
      </p:pic>
      <p:sp>
        <p:nvSpPr>
          <p:cNvPr id="2" name="Titel 1"/>
          <p:cNvSpPr>
            <a:spLocks noGrp="1"/>
          </p:cNvSpPr>
          <p:nvPr>
            <p:ph type="title" hasCustomPrompt="1"/>
          </p:nvPr>
        </p:nvSpPr>
        <p:spPr>
          <a:xfrm>
            <a:off x="3905794" y="2054627"/>
            <a:ext cx="7158758" cy="1372321"/>
          </a:xfrm>
        </p:spPr>
        <p:txBody>
          <a:bodyPr anchor="b" anchorCtr="0"/>
          <a:lstStyle>
            <a:lvl1pPr>
              <a:lnSpc>
                <a:spcPct val="110000"/>
              </a:lnSpc>
              <a:defRPr>
                <a:solidFill>
                  <a:schemeClr val="tx2"/>
                </a:solidFill>
              </a:defRPr>
            </a:lvl1pPr>
          </a:lstStyle>
          <a:p>
            <a:r>
              <a:rPr lang="en-US" dirty="0"/>
              <a:t>Click to edit header</a:t>
            </a:r>
            <a:endParaRPr lang="de-DE" dirty="0"/>
          </a:p>
        </p:txBody>
      </p:sp>
      <p:sp>
        <p:nvSpPr>
          <p:cNvPr id="10" name="Text Placeholder 9"/>
          <p:cNvSpPr>
            <a:spLocks noGrp="1"/>
          </p:cNvSpPr>
          <p:nvPr>
            <p:ph type="body" sz="quarter" idx="14"/>
          </p:nvPr>
        </p:nvSpPr>
        <p:spPr>
          <a:xfrm>
            <a:off x="3905794" y="3430829"/>
            <a:ext cx="7156802" cy="709613"/>
          </a:xfrm>
        </p:spPr>
        <p:txBody>
          <a:bodyPr/>
          <a:lstStyle>
            <a:lvl1pPr marL="0" indent="0">
              <a:lnSpc>
                <a:spcPct val="100000"/>
              </a:lnSpc>
              <a:buNone/>
              <a:defRPr sz="2000">
                <a:solidFill>
                  <a:schemeClr val="tx2"/>
                </a:solidFill>
              </a:defRPr>
            </a:lvl1pPr>
          </a:lstStyle>
          <a:p>
            <a:pPr lvl="0"/>
            <a:r>
              <a:rPr lang="fr-FR" smtClean="0"/>
              <a:t>Modifiez les styles du texte du masque</a:t>
            </a:r>
          </a:p>
        </p:txBody>
      </p:sp>
      <p:sp>
        <p:nvSpPr>
          <p:cNvPr id="22" name="Slide Number Placeholder 5">
            <a:extLst>
              <a:ext uri="{FF2B5EF4-FFF2-40B4-BE49-F238E27FC236}">
                <a16:creationId xmlns:a16="http://schemas.microsoft.com/office/drawing/2014/main" xmlns="" id="{285FAD57-10F1-F843-B631-1BD155B5175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23" name="Footer Placeholder 7">
            <a:extLst>
              <a:ext uri="{FF2B5EF4-FFF2-40B4-BE49-F238E27FC236}">
                <a16:creationId xmlns:a16="http://schemas.microsoft.com/office/drawing/2014/main" xmlns="" id="{088581E2-0310-494C-B516-A4C0F58F05F8}"/>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a:p>
        </p:txBody>
      </p:sp>
      <p:sp>
        <p:nvSpPr>
          <p:cNvPr id="24" name="Date Placeholder 6">
            <a:extLst>
              <a:ext uri="{FF2B5EF4-FFF2-40B4-BE49-F238E27FC236}">
                <a16:creationId xmlns:a16="http://schemas.microsoft.com/office/drawing/2014/main" xmlns="" id="{6836EC2A-71E5-144E-8F19-4B1FE55ED1D0}"/>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sp>
        <p:nvSpPr>
          <p:cNvPr id="11"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rgbClr val="FE8F00"/>
                </a:solidFill>
              </a:rPr>
              <a:t>[ Airbus Amber ]</a:t>
            </a:r>
            <a:endParaRPr lang="en-GB" altLang="de-DE" sz="900" b="1" dirty="0">
              <a:solidFill>
                <a:srgbClr val="FE8F00"/>
              </a:solidFill>
            </a:endParaRPr>
          </a:p>
        </p:txBody>
      </p:sp>
    </p:spTree>
    <p:extLst>
      <p:ext uri="{BB962C8B-B14F-4D97-AF65-F5344CB8AC3E}">
        <p14:creationId xmlns:p14="http://schemas.microsoft.com/office/powerpoint/2010/main" val="272257508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header</a:t>
            </a:r>
            <a:endParaRPr lang="en-GB" dirty="0"/>
          </a:p>
        </p:txBody>
      </p:sp>
      <p:sp>
        <p:nvSpPr>
          <p:cNvPr id="11" name="Slide Number Placeholder 5">
            <a:extLst>
              <a:ext uri="{FF2B5EF4-FFF2-40B4-BE49-F238E27FC236}">
                <a16:creationId xmlns:a16="http://schemas.microsoft.com/office/drawing/2014/main" xmlns="" id="{91EC9B1F-A460-2E46-9CFD-3EBBD5391730}"/>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2" name="Footer Placeholder 7">
            <a:extLst>
              <a:ext uri="{FF2B5EF4-FFF2-40B4-BE49-F238E27FC236}">
                <a16:creationId xmlns:a16="http://schemas.microsoft.com/office/drawing/2014/main" xmlns="" id="{94D3100C-0124-7640-8EE9-13087CE407DB}"/>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a:p>
        </p:txBody>
      </p:sp>
      <p:sp>
        <p:nvSpPr>
          <p:cNvPr id="13" name="Date Placeholder 6">
            <a:extLst>
              <a:ext uri="{FF2B5EF4-FFF2-40B4-BE49-F238E27FC236}">
                <a16:creationId xmlns:a16="http://schemas.microsoft.com/office/drawing/2014/main" xmlns="" id="{886FA287-9FCA-A54B-A53B-475443BE77A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spTree>
    <p:extLst>
      <p:ext uri="{BB962C8B-B14F-4D97-AF65-F5344CB8AC3E}">
        <p14:creationId xmlns:p14="http://schemas.microsoft.com/office/powerpoint/2010/main" val="285206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customisab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gray">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23555" name="Rectangle 3"/>
          <p:cNvSpPr>
            <a:spLocks noGrp="1" noChangeArrowheads="1"/>
          </p:cNvSpPr>
          <p:nvPr>
            <p:ph type="ctrTitle" hasCustomPrompt="1"/>
          </p:nvPr>
        </p:nvSpPr>
        <p:spPr bwMode="white">
          <a:xfrm>
            <a:off x="3305016" y="4143314"/>
            <a:ext cx="6031344" cy="871200"/>
          </a:xfrm>
        </p:spPr>
        <p:txBody>
          <a:bodyPr anchor="b" anchorCtr="0"/>
          <a:lstStyle>
            <a:lvl1pPr>
              <a:lnSpc>
                <a:spcPct val="105000"/>
              </a:lnSpc>
              <a:defRPr sz="3000" baseline="0">
                <a:solidFill>
                  <a:schemeClr val="bg1"/>
                </a:solidFill>
              </a:defRPr>
            </a:lvl1pPr>
          </a:lstStyle>
          <a:p>
            <a:pPr lvl="0"/>
            <a:r>
              <a:rPr lang="en-US" altLang="de-DE" noProof="0" dirty="0"/>
              <a:t>Click to edit header</a:t>
            </a:r>
            <a:endParaRPr lang="de-DE" altLang="de-DE" noProof="0" dirty="0"/>
          </a:p>
        </p:txBody>
      </p:sp>
      <p:sp>
        <p:nvSpPr>
          <p:cNvPr id="23556" name="Rectangle 4"/>
          <p:cNvSpPr>
            <a:spLocks noGrp="1" noChangeArrowheads="1"/>
          </p:cNvSpPr>
          <p:nvPr>
            <p:ph type="subTitle" idx="1"/>
          </p:nvPr>
        </p:nvSpPr>
        <p:spPr bwMode="white">
          <a:xfrm>
            <a:off x="3305016" y="5077977"/>
            <a:ext cx="6031344" cy="678521"/>
          </a:xfrm>
        </p:spPr>
        <p:txBody>
          <a:bodyPr anchor="t"/>
          <a:lstStyle>
            <a:lvl1pPr marL="0" indent="0">
              <a:lnSpc>
                <a:spcPct val="100000"/>
              </a:lnSpc>
              <a:buNone/>
              <a:defRPr sz="2000">
                <a:solidFill>
                  <a:schemeClr val="bg1"/>
                </a:solidFill>
              </a:defRPr>
            </a:lvl1pPr>
          </a:lstStyle>
          <a:p>
            <a:pPr lvl="0"/>
            <a:r>
              <a:rPr lang="fr-FR" altLang="de-DE" noProof="0" smtClean="0"/>
              <a:t>Modifiez le style des sous-titres du masque</a:t>
            </a:r>
            <a:endParaRPr lang="de-DE" altLang="de-DE" noProof="0" dirty="0"/>
          </a:p>
        </p:txBody>
      </p:sp>
      <p:sp>
        <p:nvSpPr>
          <p:cNvPr id="3" name="Text Placeholder 2"/>
          <p:cNvSpPr>
            <a:spLocks noGrp="1"/>
          </p:cNvSpPr>
          <p:nvPr>
            <p:ph type="body" sz="quarter" idx="10"/>
          </p:nvPr>
        </p:nvSpPr>
        <p:spPr bwMode="white">
          <a:xfrm>
            <a:off x="3305016" y="5936400"/>
            <a:ext cx="6031344" cy="792000"/>
          </a:xfrm>
        </p:spPr>
        <p:txBody>
          <a:bodyPr/>
          <a:lstStyle>
            <a:lvl1pPr marL="0" indent="0">
              <a:buNone/>
              <a:defRPr sz="1300">
                <a:solidFill>
                  <a:schemeClr val="bg1"/>
                </a:solidFill>
              </a:defRPr>
            </a:lvl1pPr>
          </a:lstStyle>
          <a:p>
            <a:pPr lvl="0"/>
            <a:r>
              <a:rPr lang="fr-FR" smtClean="0"/>
              <a:t>Modifiez les styles du texte du masque</a:t>
            </a:r>
          </a:p>
        </p:txBody>
      </p:sp>
      <p:sp>
        <p:nvSpPr>
          <p:cNvPr id="12" name="Picture Placeholder 3"/>
          <p:cNvSpPr>
            <a:spLocks noGrp="1"/>
          </p:cNvSpPr>
          <p:nvPr>
            <p:ph type="pic" sz="quarter" idx="11" hasCustomPrompt="1"/>
          </p:nvPr>
        </p:nvSpPr>
        <p:spPr bwMode="gray">
          <a:xfrm>
            <a:off x="0" y="0"/>
            <a:ext cx="12192000" cy="3606831"/>
          </a:xfrm>
          <a:noFill/>
          <a:ln>
            <a:noFill/>
          </a:ln>
        </p:spPr>
        <p:txBody>
          <a:bodyPr/>
          <a:lstStyle>
            <a:lvl1pPr marL="0" marR="0" indent="0" algn="ctr" defTabSz="914400" rtl="0" eaLnBrk="1" fontAlgn="auto" latinLnBrk="0" hangingPunct="1">
              <a:lnSpc>
                <a:spcPct val="113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ctr" defTabSz="914400" rtl="0" eaLnBrk="1" fontAlgn="auto" latinLnBrk="0" hangingPunct="1">
              <a:lnSpc>
                <a:spcPct val="113000"/>
              </a:lnSpc>
              <a:spcBef>
                <a:spcPts val="0"/>
              </a:spcBef>
              <a:spcAft>
                <a:spcPts val="0"/>
              </a:spcAft>
              <a:buClrTx/>
              <a:buSzTx/>
              <a:buFont typeface="Arial" panose="020B0604020202020204" pitchFamily="34" charset="0"/>
              <a:buNone/>
              <a:tabLst/>
              <a:defRPr/>
            </a:pPr>
            <a:r>
              <a:rPr lang="en-US" dirty="0"/>
              <a:t>Click icon to add picture</a:t>
            </a:r>
            <a:endParaRPr lang="en-GB" dirty="0"/>
          </a:p>
        </p:txBody>
      </p:sp>
      <p:grpSp>
        <p:nvGrpSpPr>
          <p:cNvPr id="13" name="Group 12"/>
          <p:cNvGrpSpPr>
            <a:grpSpLocks noChangeAspect="1"/>
          </p:cNvGrpSpPr>
          <p:nvPr/>
        </p:nvGrpSpPr>
        <p:grpSpPr>
          <a:xfrm>
            <a:off x="10614576" y="6254454"/>
            <a:ext cx="1332000" cy="246595"/>
            <a:chOff x="830300" y="1716088"/>
            <a:chExt cx="10058401" cy="1862137"/>
          </a:xfrm>
          <a:solidFill>
            <a:schemeClr val="bg1"/>
          </a:solidFill>
        </p:grpSpPr>
        <p:sp>
          <p:nvSpPr>
            <p:cNvPr id="14" name="Freeform 5"/>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6"/>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7"/>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8"/>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9"/>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0"/>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5"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rgbClr val="FE8F00"/>
                </a:solidFill>
              </a:rPr>
              <a:t>[ Airbus Amber ]</a:t>
            </a:r>
            <a:endParaRPr lang="en-GB" altLang="de-DE" sz="900" b="1" dirty="0">
              <a:solidFill>
                <a:srgbClr val="FE8F00"/>
              </a:solidFill>
            </a:endParaRPr>
          </a:p>
        </p:txBody>
      </p:sp>
    </p:spTree>
    <p:extLst>
      <p:ext uri="{BB962C8B-B14F-4D97-AF65-F5344CB8AC3E}">
        <p14:creationId xmlns:p14="http://schemas.microsoft.com/office/powerpoint/2010/main" val="4134979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C93B3C7C-C5E8-AF45-9C58-72C360643BC0}"/>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1" name="Footer Placeholder 7">
            <a:extLst>
              <a:ext uri="{FF2B5EF4-FFF2-40B4-BE49-F238E27FC236}">
                <a16:creationId xmlns:a16="http://schemas.microsoft.com/office/drawing/2014/main" xmlns="" id="{3FEE734F-06D0-154F-BD7D-BE35C6D2052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12" name="Date Placeholder 6">
            <a:extLst>
              <a:ext uri="{FF2B5EF4-FFF2-40B4-BE49-F238E27FC236}">
                <a16:creationId xmlns:a16="http://schemas.microsoft.com/office/drawing/2014/main" xmlns="" id="{80E3C4D2-65AD-D245-B956-DF7CBAE05A7B}"/>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spTree>
    <p:extLst>
      <p:ext uri="{BB962C8B-B14F-4D97-AF65-F5344CB8AC3E}">
        <p14:creationId xmlns:p14="http://schemas.microsoft.com/office/powerpoint/2010/main" val="1216359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copyright/disclaimer">
    <p:bg>
      <p:bgPr>
        <a:solidFill>
          <a:schemeClr val="tx2"/>
        </a:solidFill>
        <a:effectLst/>
      </p:bgPr>
    </p:bg>
    <p:spTree>
      <p:nvGrpSpPr>
        <p:cNvPr id="1" name=""/>
        <p:cNvGrpSpPr/>
        <p:nvPr/>
      </p:nvGrpSpPr>
      <p:grpSpPr>
        <a:xfrm>
          <a:off x="0" y="0"/>
          <a:ext cx="0" cy="0"/>
          <a:chOff x="0" y="0"/>
          <a:chExt cx="0" cy="0"/>
        </a:xfrm>
      </p:grpSpPr>
      <p:pic>
        <p:nvPicPr>
          <p:cNvPr id="14" name="Picture 13" descr="ThankYou_Grid_Portrai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1848"/>
            <a:ext cx="12193200" cy="4672454"/>
          </a:xfrm>
          <a:prstGeom prst="rect">
            <a:avLst/>
          </a:prstGeom>
        </p:spPr>
      </p:pic>
      <p:sp>
        <p:nvSpPr>
          <p:cNvPr id="10" name="Text Placeholder 9"/>
          <p:cNvSpPr>
            <a:spLocks noGrp="1"/>
          </p:cNvSpPr>
          <p:nvPr>
            <p:ph type="body" sz="quarter" idx="14" hasCustomPrompt="1"/>
          </p:nvPr>
        </p:nvSpPr>
        <p:spPr>
          <a:xfrm>
            <a:off x="3886247" y="2966527"/>
            <a:ext cx="6507180" cy="455920"/>
          </a:xfrm>
        </p:spPr>
        <p:txBody>
          <a:bodyPr/>
          <a:lstStyle>
            <a:lvl1pPr marL="0" indent="0">
              <a:lnSpc>
                <a:spcPct val="100000"/>
              </a:lnSpc>
              <a:buNone/>
              <a:defRPr sz="2500">
                <a:solidFill>
                  <a:schemeClr val="bg1"/>
                </a:solidFill>
              </a:defRPr>
            </a:lvl1pPr>
          </a:lstStyle>
          <a:p>
            <a:pPr lvl="0"/>
            <a:r>
              <a:rPr lang="en-GB" noProof="0"/>
              <a:t>Click to edit header</a:t>
            </a:r>
          </a:p>
        </p:txBody>
      </p:sp>
      <p:grpSp>
        <p:nvGrpSpPr>
          <p:cNvPr id="13" name="Group 12"/>
          <p:cNvGrpSpPr/>
          <p:nvPr/>
        </p:nvGrpSpPr>
        <p:grpSpPr bwMode="black">
          <a:xfrm>
            <a:off x="0" y="2746980"/>
            <a:ext cx="12193200" cy="61997"/>
            <a:chOff x="0" y="3606831"/>
            <a:chExt cx="12193200" cy="61997"/>
          </a:xfrm>
        </p:grpSpPr>
        <p:sp>
          <p:nvSpPr>
            <p:cNvPr id="11" name="Rectangle 16"/>
            <p:cNvSpPr>
              <a:spLocks noChangeArrowheads="1"/>
            </p:cNvSpPr>
            <p:nvPr/>
          </p:nvSpPr>
          <p:spPr bwMode="black">
            <a:xfrm>
              <a:off x="0" y="3606831"/>
              <a:ext cx="12193200" cy="209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solidFill>
                  <a:srgbClr val="000000"/>
                </a:solidFill>
              </a:endParaRPr>
            </a:p>
          </p:txBody>
        </p:sp>
        <p:sp>
          <p:nvSpPr>
            <p:cNvPr id="12" name="Rectangle 17"/>
            <p:cNvSpPr>
              <a:spLocks noChangeArrowheads="1"/>
            </p:cNvSpPr>
            <p:nvPr/>
          </p:nvSpPr>
          <p:spPr bwMode="black">
            <a:xfrm>
              <a:off x="3886247" y="3606831"/>
              <a:ext cx="8305753" cy="61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solidFill>
                  <a:srgbClr val="000000"/>
                </a:solidFill>
              </a:endParaRPr>
            </a:p>
          </p:txBody>
        </p:sp>
      </p:grpSp>
      <p:sp>
        <p:nvSpPr>
          <p:cNvPr id="16" name="Text Placeholder 15"/>
          <p:cNvSpPr>
            <a:spLocks noGrp="1"/>
          </p:cNvSpPr>
          <p:nvPr>
            <p:ph type="body" sz="quarter" idx="15" hasCustomPrompt="1"/>
          </p:nvPr>
        </p:nvSpPr>
        <p:spPr>
          <a:xfrm>
            <a:off x="3886246" y="3688108"/>
            <a:ext cx="6362985" cy="902940"/>
          </a:xfrm>
        </p:spPr>
        <p:txBody>
          <a:bodyPr anchor="t" anchorCtr="0"/>
          <a:lstStyle>
            <a:lvl1pPr marL="0" indent="0">
              <a:buNone/>
              <a:defRPr sz="800">
                <a:solidFill>
                  <a:schemeClr val="bg1"/>
                </a:solidFill>
              </a:defRPr>
            </a:lvl1pPr>
          </a:lstStyle>
          <a:p>
            <a:pPr fontAlgn="base">
              <a:lnSpc>
                <a:spcPct val="115000"/>
              </a:lnSpc>
              <a:spcBef>
                <a:spcPct val="0"/>
              </a:spcBef>
              <a:spcAft>
                <a:spcPct val="0"/>
              </a:spcAft>
              <a:defRPr/>
            </a:pPr>
            <a:r>
              <a:rPr lang="en-GB" noProof="0" dirty="0">
                <a:latin typeface="Arial" pitchFamily="34" charset="0"/>
                <a:cs typeface="Arial" pitchFamily="34" charset="0"/>
              </a:rPr>
              <a:t>This document and all information contained herein is the sole property of </a:t>
            </a:r>
            <a:r>
              <a:rPr lang="en-GB" altLang="de-DE" noProof="0" dirty="0"/>
              <a:t>Airbus</a:t>
            </a:r>
            <a:r>
              <a:rPr lang="en-GB" noProof="0" dirty="0">
                <a:latin typeface="Arial" pitchFamily="34" charset="0"/>
                <a:cs typeface="Arial" pitchFamily="34" charset="0"/>
              </a:rPr>
              <a:t>.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p>
          <a:p>
            <a:pPr fontAlgn="base">
              <a:lnSpc>
                <a:spcPct val="115000"/>
              </a:lnSpc>
              <a:spcBef>
                <a:spcPct val="0"/>
              </a:spcBef>
              <a:spcAft>
                <a:spcPct val="0"/>
              </a:spcAft>
              <a:defRPr/>
            </a:pPr>
            <a:r>
              <a:rPr lang="en-GB" noProof="0" dirty="0">
                <a:latin typeface="Arial" pitchFamily="34" charset="0"/>
                <a:cs typeface="Arial" pitchFamily="34" charset="0"/>
              </a:rPr>
              <a:t>Airbus, it’s logo and product names are registered trademarks.</a:t>
            </a:r>
            <a:endParaRPr lang="en-GB" noProof="0" dirty="0"/>
          </a:p>
        </p:txBody>
      </p:sp>
      <p:sp>
        <p:nvSpPr>
          <p:cNvPr id="23" name="Footer Placeholder 7">
            <a:extLst>
              <a:ext uri="{FF2B5EF4-FFF2-40B4-BE49-F238E27FC236}">
                <a16:creationId xmlns:a16="http://schemas.microsoft.com/office/drawing/2014/main" xmlns="" id="{B578D7B8-8CD0-114A-B062-7EDDCBBD40F8}"/>
              </a:ext>
            </a:extLst>
          </p:cNvPr>
          <p:cNvSpPr>
            <a:spLocks noGrp="1"/>
          </p:cNvSpPr>
          <p:nvPr>
            <p:ph type="ftr" sz="quarter" idx="3"/>
          </p:nvPr>
        </p:nvSpPr>
        <p:spPr>
          <a:xfrm>
            <a:off x="3886246" y="3479728"/>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solidFill>
                <a:latin typeface="+mn-lt"/>
                <a:ea typeface="+mn-ea"/>
                <a:cs typeface="+mn-cs"/>
              </a:defRPr>
            </a:lvl1pPr>
          </a:lstStyle>
          <a:p>
            <a:r>
              <a:rPr lang="en-US" noProof="0" smtClean="0"/>
              <a:t>© Copyright Airbus Commercial 2022 / Radio Altimeter &amp; 5G Issue</a:t>
            </a:r>
            <a:endParaRPr lang="en-GB" noProof="0"/>
          </a:p>
        </p:txBody>
      </p:sp>
      <p:pic>
        <p:nvPicPr>
          <p:cNvPr id="24" name="Grafik 23">
            <a:extLst>
              <a:ext uri="{FF2B5EF4-FFF2-40B4-BE49-F238E27FC236}">
                <a16:creationId xmlns:a16="http://schemas.microsoft.com/office/drawing/2014/main" xmlns="" id="{3F3ED459-00FF-2445-AD86-D062F4CBB03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46794" y="6465066"/>
            <a:ext cx="1089501" cy="202063"/>
          </a:xfrm>
          <a:prstGeom prst="rect">
            <a:avLst/>
          </a:prstGeom>
        </p:spPr>
      </p:pic>
      <p:sp>
        <p:nvSpPr>
          <p:cNvPr id="17"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rgbClr val="FE8F00"/>
                </a:solidFill>
              </a:rPr>
              <a:t>[ Airbus Amber ]</a:t>
            </a:r>
            <a:endParaRPr lang="en-GB" altLang="de-DE" sz="900" b="1" dirty="0">
              <a:solidFill>
                <a:srgbClr val="FE8F00"/>
              </a:solidFill>
            </a:endParaRPr>
          </a:p>
        </p:txBody>
      </p:sp>
    </p:spTree>
    <p:extLst>
      <p:ext uri="{BB962C8B-B14F-4D97-AF65-F5344CB8AC3E}">
        <p14:creationId xmlns:p14="http://schemas.microsoft.com/office/powerpoint/2010/main" val="1394860404"/>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478800" y="655200"/>
            <a:ext cx="11232000" cy="900000"/>
          </a:xfrm>
          <a:prstGeom prst="rect">
            <a:avLst/>
          </a:prstGeom>
          <a:noFill/>
          <a:ln>
            <a:noFill/>
          </a:ln>
        </p:spPr>
        <p:txBody>
          <a:bodyPr spcFirstLastPara="1" wrap="square" lIns="0" tIns="0" rIns="0" bIns="0" anchor="t" anchorCtr="0">
            <a:noAutofit/>
          </a:bodyPr>
          <a:lstStyle>
            <a:lvl1pPr lvl="0" algn="l" rtl="0">
              <a:lnSpc>
                <a:spcPct val="110000"/>
              </a:lnSpc>
              <a:spcBef>
                <a:spcPts val="0"/>
              </a:spcBef>
              <a:spcAft>
                <a:spcPts val="0"/>
              </a:spcAft>
              <a:buClr>
                <a:schemeClr val="dk2"/>
              </a:buClr>
              <a:buSzPts val="19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428455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en-US" smtClean="0"/>
              <a:t>© Copyright Airbus Commercial 2022 / Radio Altimeter &amp; 5G Issue</a:t>
            </a:r>
            <a:endParaRPr lang="fr-FR"/>
          </a:p>
        </p:txBody>
      </p:sp>
      <p:sp>
        <p:nvSpPr>
          <p:cNvPr id="6" name="Espace réservé du numéro de diapositive 5"/>
          <p:cNvSpPr>
            <a:spLocks noGrp="1"/>
          </p:cNvSpPr>
          <p:nvPr>
            <p:ph type="sldNum" sz="quarter" idx="12"/>
          </p:nvPr>
        </p:nvSpPr>
        <p:spPr/>
        <p:txBody>
          <a:bodyPr/>
          <a:lstStyle/>
          <a:p>
            <a:fld id="{584A42A3-9450-4D71-9B31-4BBE4D37531C}" type="slidenum">
              <a:rPr lang="fr-FR" smtClean="0"/>
              <a:t>‹N°›</a:t>
            </a:fld>
            <a:endParaRPr lang="fr-FR"/>
          </a:p>
        </p:txBody>
      </p:sp>
    </p:spTree>
    <p:extLst>
      <p:ext uri="{BB962C8B-B14F-4D97-AF65-F5344CB8AC3E}">
        <p14:creationId xmlns:p14="http://schemas.microsoft.com/office/powerpoint/2010/main" val="6805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479424" y="657224"/>
            <a:ext cx="11233151" cy="900114"/>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26"/>
          <p:cNvSpPr txBox="1">
            <a:spLocks noGrp="1"/>
          </p:cNvSpPr>
          <p:nvPr>
            <p:ph type="body" idx="1"/>
          </p:nvPr>
        </p:nvSpPr>
        <p:spPr>
          <a:xfrm>
            <a:off x="478799" y="1557338"/>
            <a:ext cx="8569327" cy="4356100"/>
          </a:xfrm>
          <a:prstGeom prst="rect">
            <a:avLst/>
          </a:prstGeom>
          <a:noFill/>
          <a:ln>
            <a:noFill/>
          </a:ln>
        </p:spPr>
        <p:txBody>
          <a:bodyPr spcFirstLastPara="1" wrap="square" lIns="0" tIns="0" rIns="0" bIns="0" anchor="t" anchorCtr="0">
            <a:noAutofit/>
          </a:bodyPr>
          <a:lstStyle>
            <a:lvl1pPr marL="457200" lvl="0" indent="-342900" algn="l">
              <a:lnSpc>
                <a:spcPct val="113000"/>
              </a:lnSpc>
              <a:spcBef>
                <a:spcPts val="0"/>
              </a:spcBef>
              <a:spcAft>
                <a:spcPts val="0"/>
              </a:spcAft>
              <a:buClr>
                <a:srgbClr val="595959"/>
              </a:buClr>
              <a:buSzPts val="1800"/>
              <a:buChar char="•"/>
              <a:defRPr/>
            </a:lvl1pPr>
            <a:lvl2pPr marL="914400" lvl="1" indent="-342900" algn="l">
              <a:lnSpc>
                <a:spcPct val="113000"/>
              </a:lnSpc>
              <a:spcBef>
                <a:spcPts val="0"/>
              </a:spcBef>
              <a:spcAft>
                <a:spcPts val="0"/>
              </a:spcAft>
              <a:buClr>
                <a:srgbClr val="595959"/>
              </a:buClr>
              <a:buSzPts val="1800"/>
              <a:buChar char="–"/>
              <a:defRPr/>
            </a:lvl2pPr>
            <a:lvl3pPr marL="1371600" lvl="2" indent="-342900" algn="l">
              <a:lnSpc>
                <a:spcPct val="113000"/>
              </a:lnSpc>
              <a:spcBef>
                <a:spcPts val="0"/>
              </a:spcBef>
              <a:spcAft>
                <a:spcPts val="0"/>
              </a:spcAft>
              <a:buClr>
                <a:srgbClr val="595959"/>
              </a:buClr>
              <a:buSzPts val="1800"/>
              <a:buChar char="–"/>
              <a:defRPr/>
            </a:lvl3pPr>
            <a:lvl4pPr marL="1828800" lvl="3" indent="-342900" algn="l">
              <a:lnSpc>
                <a:spcPct val="113000"/>
              </a:lnSpc>
              <a:spcBef>
                <a:spcPts val="0"/>
              </a:spcBef>
              <a:spcAft>
                <a:spcPts val="0"/>
              </a:spcAft>
              <a:buClr>
                <a:srgbClr val="595959"/>
              </a:buClr>
              <a:buSzPts val="1800"/>
              <a:buChar char="–"/>
              <a:defRPr/>
            </a:lvl4pPr>
            <a:lvl5pPr marL="2286000" lvl="4" indent="-342900" algn="l">
              <a:lnSpc>
                <a:spcPct val="113000"/>
              </a:lnSpc>
              <a:spcBef>
                <a:spcPts val="0"/>
              </a:spcBef>
              <a:spcAft>
                <a:spcPts val="0"/>
              </a:spcAft>
              <a:buClr>
                <a:srgbClr val="595959"/>
              </a:buClr>
              <a:buSzPts val="1800"/>
              <a:buChar char="–"/>
              <a:defRPr/>
            </a:lvl5pPr>
            <a:lvl6pPr marL="2743200" lvl="5" indent="-342900" algn="l">
              <a:lnSpc>
                <a:spcPct val="113000"/>
              </a:lnSpc>
              <a:spcBef>
                <a:spcPts val="0"/>
              </a:spcBef>
              <a:spcAft>
                <a:spcPts val="0"/>
              </a:spcAft>
              <a:buClr>
                <a:srgbClr val="595959"/>
              </a:buClr>
              <a:buSzPts val="1800"/>
              <a:buChar char="–"/>
              <a:defRPr/>
            </a:lvl6pPr>
            <a:lvl7pPr marL="3200400" lvl="6" indent="-342900" algn="l">
              <a:lnSpc>
                <a:spcPct val="113000"/>
              </a:lnSpc>
              <a:spcBef>
                <a:spcPts val="0"/>
              </a:spcBef>
              <a:spcAft>
                <a:spcPts val="0"/>
              </a:spcAft>
              <a:buClr>
                <a:srgbClr val="595959"/>
              </a:buClr>
              <a:buSzPts val="1800"/>
              <a:buChar char="–"/>
              <a:defRPr/>
            </a:lvl7pPr>
            <a:lvl8pPr marL="3657600" lvl="7" indent="-342900" algn="l">
              <a:lnSpc>
                <a:spcPct val="113000"/>
              </a:lnSpc>
              <a:spcBef>
                <a:spcPts val="0"/>
              </a:spcBef>
              <a:spcAft>
                <a:spcPts val="0"/>
              </a:spcAft>
              <a:buClr>
                <a:srgbClr val="595959"/>
              </a:buClr>
              <a:buSzPts val="1800"/>
              <a:buChar char="–"/>
              <a:defRPr/>
            </a:lvl8pPr>
            <a:lvl9pPr marL="4114800" lvl="8" indent="-342900" algn="l">
              <a:lnSpc>
                <a:spcPct val="113000"/>
              </a:lnSpc>
              <a:spcBef>
                <a:spcPts val="0"/>
              </a:spcBef>
              <a:spcAft>
                <a:spcPts val="0"/>
              </a:spcAft>
              <a:buClr>
                <a:srgbClr val="595959"/>
              </a:buClr>
              <a:buSzPts val="1800"/>
              <a:buChar char="–"/>
              <a:defRPr/>
            </a:lvl9pPr>
          </a:lstStyle>
          <a:p>
            <a:endParaRPr/>
          </a:p>
        </p:txBody>
      </p:sp>
      <p:sp>
        <p:nvSpPr>
          <p:cNvPr id="169" name="Google Shape;169;p26"/>
          <p:cNvSpPr txBox="1">
            <a:spLocks noGrp="1"/>
          </p:cNvSpPr>
          <p:nvPr>
            <p:ph type="dt" idx="10"/>
          </p:nvPr>
        </p:nvSpPr>
        <p:spPr>
          <a:xfrm>
            <a:off x="766800" y="6444000"/>
            <a:ext cx="1159200" cy="21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6"/>
          <p:cNvSpPr txBox="1">
            <a:spLocks noGrp="1"/>
          </p:cNvSpPr>
          <p:nvPr>
            <p:ph type="ftr" idx="11"/>
          </p:nvPr>
        </p:nvSpPr>
        <p:spPr>
          <a:xfrm>
            <a:off x="2268650" y="21166"/>
            <a:ext cx="8301600" cy="216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 Copyright Airbus Commercial 2022 / Radio Altimeter &amp; 5G Issue</a:t>
            </a:r>
            <a:endParaRPr/>
          </a:p>
        </p:txBody>
      </p:sp>
      <p:sp>
        <p:nvSpPr>
          <p:cNvPr id="171" name="Google Shape;171;p26"/>
          <p:cNvSpPr txBox="1">
            <a:spLocks noGrp="1"/>
          </p:cNvSpPr>
          <p:nvPr>
            <p:ph type="sldNum" idx="12"/>
          </p:nvPr>
        </p:nvSpPr>
        <p:spPr>
          <a:xfrm>
            <a:off x="478800" y="6444000"/>
            <a:ext cx="288000" cy="2160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None/>
              <a:defRPr>
                <a:solidFill>
                  <a:srgbClr val="888888"/>
                </a:solidFill>
              </a:defRPr>
            </a:lvl1pPr>
            <a:lvl2pPr marL="0" lvl="1" indent="0" algn="l">
              <a:lnSpc>
                <a:spcPct val="100000"/>
              </a:lnSpc>
              <a:spcBef>
                <a:spcPts val="0"/>
              </a:spcBef>
              <a:spcAft>
                <a:spcPts val="0"/>
              </a:spcAft>
              <a:buNone/>
              <a:defRPr>
                <a:solidFill>
                  <a:srgbClr val="888888"/>
                </a:solidFill>
              </a:defRPr>
            </a:lvl2pPr>
            <a:lvl3pPr marL="0" lvl="2" indent="0" algn="l">
              <a:lnSpc>
                <a:spcPct val="100000"/>
              </a:lnSpc>
              <a:spcBef>
                <a:spcPts val="0"/>
              </a:spcBef>
              <a:spcAft>
                <a:spcPts val="0"/>
              </a:spcAft>
              <a:buNone/>
              <a:defRPr>
                <a:solidFill>
                  <a:srgbClr val="888888"/>
                </a:solidFill>
              </a:defRPr>
            </a:lvl3pPr>
            <a:lvl4pPr marL="0" lvl="3" indent="0" algn="l">
              <a:lnSpc>
                <a:spcPct val="100000"/>
              </a:lnSpc>
              <a:spcBef>
                <a:spcPts val="0"/>
              </a:spcBef>
              <a:spcAft>
                <a:spcPts val="0"/>
              </a:spcAft>
              <a:buNone/>
              <a:defRPr>
                <a:solidFill>
                  <a:srgbClr val="888888"/>
                </a:solidFill>
              </a:defRPr>
            </a:lvl4pPr>
            <a:lvl5pPr marL="0" lvl="4" indent="0" algn="l">
              <a:lnSpc>
                <a:spcPct val="100000"/>
              </a:lnSpc>
              <a:spcBef>
                <a:spcPts val="0"/>
              </a:spcBef>
              <a:spcAft>
                <a:spcPts val="0"/>
              </a:spcAft>
              <a:buNone/>
              <a:defRPr>
                <a:solidFill>
                  <a:srgbClr val="888888"/>
                </a:solidFill>
              </a:defRPr>
            </a:lvl5pPr>
            <a:lvl6pPr marL="0" lvl="5" indent="0" algn="l">
              <a:lnSpc>
                <a:spcPct val="100000"/>
              </a:lnSpc>
              <a:spcBef>
                <a:spcPts val="0"/>
              </a:spcBef>
              <a:spcAft>
                <a:spcPts val="0"/>
              </a:spcAft>
              <a:buNone/>
              <a:defRPr>
                <a:solidFill>
                  <a:srgbClr val="888888"/>
                </a:solidFill>
              </a:defRPr>
            </a:lvl6pPr>
            <a:lvl7pPr marL="0" lvl="6" indent="0" algn="l">
              <a:lnSpc>
                <a:spcPct val="100000"/>
              </a:lnSpc>
              <a:spcBef>
                <a:spcPts val="0"/>
              </a:spcBef>
              <a:spcAft>
                <a:spcPts val="0"/>
              </a:spcAft>
              <a:buNone/>
              <a:defRPr>
                <a:solidFill>
                  <a:srgbClr val="888888"/>
                </a:solidFill>
              </a:defRPr>
            </a:lvl7pPr>
            <a:lvl8pPr marL="0" lvl="7" indent="0" algn="l">
              <a:lnSpc>
                <a:spcPct val="100000"/>
              </a:lnSpc>
              <a:spcBef>
                <a:spcPts val="0"/>
              </a:spcBef>
              <a:spcAft>
                <a:spcPts val="0"/>
              </a:spcAft>
              <a:buNone/>
              <a:defRPr>
                <a:solidFill>
                  <a:srgbClr val="888888"/>
                </a:solidFill>
              </a:defRPr>
            </a:lvl8pPr>
            <a:lvl9pPr marL="0" lvl="8" indent="0" algn="l">
              <a:lnSpc>
                <a:spcPct val="100000"/>
              </a:lnSpc>
              <a:spcBef>
                <a:spcPts val="0"/>
              </a:spcBef>
              <a:spcAft>
                <a:spcPts val="0"/>
              </a:spcAft>
              <a:buNone/>
              <a:defRPr>
                <a:solidFill>
                  <a:srgbClr val="888888"/>
                </a:solidFill>
              </a:defRPr>
            </a:lvl9pPr>
          </a:lstStyle>
          <a:p>
            <a:pPr marL="0" lvl="0" indent="0" algn="l" rtl="0">
              <a:spcBef>
                <a:spcPts val="0"/>
              </a:spcBef>
              <a:spcAft>
                <a:spcPts val="0"/>
              </a:spcAft>
              <a:buNone/>
            </a:pPr>
            <a:fld id="{00000000-1234-1234-1234-123412341234}" type="slidenum">
              <a:rPr lang="en-US"/>
              <a:t>‹N°›</a:t>
            </a:fld>
            <a:endParaRPr/>
          </a:p>
        </p:txBody>
      </p:sp>
      <p:sp>
        <p:nvSpPr>
          <p:cNvPr id="172" name="Google Shape;172;p26"/>
          <p:cNvSpPr txBox="1">
            <a:spLocks noGrp="1"/>
          </p:cNvSpPr>
          <p:nvPr>
            <p:ph type="body" idx="2"/>
          </p:nvPr>
        </p:nvSpPr>
        <p:spPr>
          <a:xfrm>
            <a:off x="8649337" y="332209"/>
            <a:ext cx="3266785" cy="144463"/>
          </a:xfrm>
          <a:prstGeom prst="rect">
            <a:avLst/>
          </a:prstGeom>
          <a:noFill/>
          <a:ln>
            <a:noFill/>
          </a:ln>
        </p:spPr>
        <p:txBody>
          <a:bodyPr spcFirstLastPara="1" wrap="square" lIns="0" tIns="0" rIns="0" bIns="0" anchor="t" anchorCtr="0">
            <a:noAutofit/>
          </a:bodyPr>
          <a:lstStyle>
            <a:lvl1pPr marL="457200" lvl="0" indent="-228600" algn="r">
              <a:lnSpc>
                <a:spcPct val="113000"/>
              </a:lnSpc>
              <a:spcBef>
                <a:spcPts val="0"/>
              </a:spcBef>
              <a:spcAft>
                <a:spcPts val="0"/>
              </a:spcAft>
              <a:buClr>
                <a:srgbClr val="FF0000"/>
              </a:buClr>
              <a:buSzPts val="800"/>
              <a:buNone/>
              <a:defRPr sz="800">
                <a:solidFill>
                  <a:srgbClr val="FF0000"/>
                </a:solidFill>
              </a:defRPr>
            </a:lvl1pPr>
            <a:lvl2pPr marL="914400" lvl="1" indent="-342900" algn="l">
              <a:lnSpc>
                <a:spcPct val="113000"/>
              </a:lnSpc>
              <a:spcBef>
                <a:spcPts val="0"/>
              </a:spcBef>
              <a:spcAft>
                <a:spcPts val="0"/>
              </a:spcAft>
              <a:buClr>
                <a:srgbClr val="595959"/>
              </a:buClr>
              <a:buSzPts val="1800"/>
              <a:buChar char="–"/>
              <a:defRPr/>
            </a:lvl2pPr>
            <a:lvl3pPr marL="1371600" lvl="2" indent="-342900" algn="l">
              <a:lnSpc>
                <a:spcPct val="113000"/>
              </a:lnSpc>
              <a:spcBef>
                <a:spcPts val="0"/>
              </a:spcBef>
              <a:spcAft>
                <a:spcPts val="0"/>
              </a:spcAft>
              <a:buClr>
                <a:srgbClr val="595959"/>
              </a:buClr>
              <a:buSzPts val="1800"/>
              <a:buChar char="–"/>
              <a:defRPr/>
            </a:lvl3pPr>
            <a:lvl4pPr marL="1828800" lvl="3" indent="-342900" algn="l">
              <a:lnSpc>
                <a:spcPct val="113000"/>
              </a:lnSpc>
              <a:spcBef>
                <a:spcPts val="0"/>
              </a:spcBef>
              <a:spcAft>
                <a:spcPts val="0"/>
              </a:spcAft>
              <a:buClr>
                <a:srgbClr val="595959"/>
              </a:buClr>
              <a:buSzPts val="1800"/>
              <a:buChar char="–"/>
              <a:defRPr/>
            </a:lvl4pPr>
            <a:lvl5pPr marL="2286000" lvl="4" indent="-342900" algn="l">
              <a:lnSpc>
                <a:spcPct val="113000"/>
              </a:lnSpc>
              <a:spcBef>
                <a:spcPts val="0"/>
              </a:spcBef>
              <a:spcAft>
                <a:spcPts val="0"/>
              </a:spcAft>
              <a:buClr>
                <a:srgbClr val="595959"/>
              </a:buClr>
              <a:buSzPts val="1800"/>
              <a:buChar char="–"/>
              <a:defRPr/>
            </a:lvl5pPr>
            <a:lvl6pPr marL="2743200" lvl="5" indent="-342900" algn="l">
              <a:lnSpc>
                <a:spcPct val="113000"/>
              </a:lnSpc>
              <a:spcBef>
                <a:spcPts val="0"/>
              </a:spcBef>
              <a:spcAft>
                <a:spcPts val="0"/>
              </a:spcAft>
              <a:buClr>
                <a:srgbClr val="595959"/>
              </a:buClr>
              <a:buSzPts val="1800"/>
              <a:buChar char="–"/>
              <a:defRPr/>
            </a:lvl6pPr>
            <a:lvl7pPr marL="3200400" lvl="6" indent="-342900" algn="l">
              <a:lnSpc>
                <a:spcPct val="113000"/>
              </a:lnSpc>
              <a:spcBef>
                <a:spcPts val="0"/>
              </a:spcBef>
              <a:spcAft>
                <a:spcPts val="0"/>
              </a:spcAft>
              <a:buClr>
                <a:srgbClr val="595959"/>
              </a:buClr>
              <a:buSzPts val="1800"/>
              <a:buChar char="–"/>
              <a:defRPr/>
            </a:lvl7pPr>
            <a:lvl8pPr marL="3657600" lvl="7" indent="-342900" algn="l">
              <a:lnSpc>
                <a:spcPct val="113000"/>
              </a:lnSpc>
              <a:spcBef>
                <a:spcPts val="0"/>
              </a:spcBef>
              <a:spcAft>
                <a:spcPts val="0"/>
              </a:spcAft>
              <a:buClr>
                <a:srgbClr val="595959"/>
              </a:buClr>
              <a:buSzPts val="1800"/>
              <a:buChar char="–"/>
              <a:defRPr/>
            </a:lvl8pPr>
            <a:lvl9pPr marL="4114800" lvl="8" indent="-342900" algn="l">
              <a:lnSpc>
                <a:spcPct val="113000"/>
              </a:lnSpc>
              <a:spcBef>
                <a:spcPts val="0"/>
              </a:spcBef>
              <a:spcAft>
                <a:spcPts val="0"/>
              </a:spcAft>
              <a:buClr>
                <a:srgbClr val="595959"/>
              </a:buClr>
              <a:buSzPts val="1800"/>
              <a:buChar char="–"/>
              <a:defRPr/>
            </a:lvl9pPr>
          </a:lstStyle>
          <a:p>
            <a:endParaRPr/>
          </a:p>
        </p:txBody>
      </p:sp>
    </p:spTree>
    <p:extLst>
      <p:ext uri="{BB962C8B-B14F-4D97-AF65-F5344CB8AC3E}">
        <p14:creationId xmlns:p14="http://schemas.microsoft.com/office/powerpoint/2010/main" val="17835083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338328"/>
            <a:ext cx="11286635" cy="914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320" y="1692277"/>
            <a:ext cx="11286635" cy="162242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7"/>
          <p:cNvSpPr>
            <a:spLocks noGrp="1" noChangeArrowheads="1"/>
          </p:cNvSpPr>
          <p:nvPr>
            <p:ph type="sldNum" sz="quarter" idx="4"/>
          </p:nvPr>
        </p:nvSpPr>
        <p:spPr bwMode="auto">
          <a:xfrm>
            <a:off x="9398240" y="6532563"/>
            <a:ext cx="2377016"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lvl1pPr>
          </a:lstStyle>
          <a:p>
            <a:r>
              <a:rPr lang="en-US" dirty="0"/>
              <a:t>Author, </a:t>
            </a:r>
            <a:fld id="{7C8DCA4D-5940-4BF7-ADB7-F21FF107D4C4}" type="datetime1">
              <a:rPr lang="en-US" smtClean="0"/>
              <a:pPr/>
              <a:t>4/22/2022</a:t>
            </a:fld>
            <a:r>
              <a:rPr lang="en-US" dirty="0"/>
              <a:t>, Filename.ppt</a:t>
            </a:r>
            <a:r>
              <a:rPr lang="en-US" sz="800" dirty="0"/>
              <a:t> </a:t>
            </a:r>
            <a:r>
              <a:rPr lang="en-US" sz="1000" dirty="0"/>
              <a:t>| </a:t>
            </a:r>
            <a:fld id="{689318A1-174D-4DEE-8106-03A37B9BCF15}" type="slidenum">
              <a:rPr lang="en-US" sz="1000" smtClean="0"/>
              <a:pPr/>
              <a:t>‹N°›</a:t>
            </a:fld>
            <a:endParaRPr lang="en-US" sz="1000" dirty="0"/>
          </a:p>
        </p:txBody>
      </p:sp>
      <p:sp>
        <p:nvSpPr>
          <p:cNvPr id="9" name="Text Placeholder 7"/>
          <p:cNvSpPr>
            <a:spLocks noGrp="1"/>
          </p:cNvSpPr>
          <p:nvPr>
            <p:ph type="body" sz="quarter" idx="13"/>
          </p:nvPr>
        </p:nvSpPr>
        <p:spPr>
          <a:xfrm>
            <a:off x="455732" y="1260794"/>
            <a:ext cx="11289747" cy="249299"/>
          </a:xfrm>
        </p:spPr>
        <p:txBody>
          <a:bodyPr/>
          <a:lstStyle>
            <a:lvl1pPr marL="0" indent="0">
              <a:buFontTx/>
              <a:buNone/>
              <a:defRPr sz="1800"/>
            </a:lvl1pPr>
          </a:lstStyle>
          <a:p>
            <a:pPr lvl="0"/>
            <a:r>
              <a:rPr lang="en-US" smtClean="0"/>
              <a:t>Click to edit Master text styles</a:t>
            </a:r>
          </a:p>
        </p:txBody>
      </p:sp>
    </p:spTree>
    <p:extLst>
      <p:ext uri="{BB962C8B-B14F-4D97-AF65-F5344CB8AC3E}">
        <p14:creationId xmlns:p14="http://schemas.microsoft.com/office/powerpoint/2010/main" val="144561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2"/>
            <a:ext cx="2743200" cy="365125"/>
          </a:xfrm>
          <a:prstGeom prst="rect">
            <a:avLst/>
          </a:prstGeom>
        </p:spPr>
        <p:txBody>
          <a:bodyPr/>
          <a:lstStyle/>
          <a:p>
            <a:fld id="{728959CE-3A45-4EF6-9F14-AE85366E761E}" type="datetimeFigureOut">
              <a:rPr lang="fr-FR" smtClean="0"/>
              <a:t>22/04/2022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1DAA23-5109-49B2-BB60-EE016B604222}" type="slidenum">
              <a:rPr lang="fr-FR" smtClean="0"/>
              <a:t>‹N°›</a:t>
            </a:fld>
            <a:endParaRPr lang="fr-FR"/>
          </a:p>
        </p:txBody>
      </p:sp>
    </p:spTree>
    <p:extLst>
      <p:ext uri="{BB962C8B-B14F-4D97-AF65-F5344CB8AC3E}">
        <p14:creationId xmlns:p14="http://schemas.microsoft.com/office/powerpoint/2010/main" val="23299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hite">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4"/>
          <p:cNvSpPr>
            <a:spLocks noChangeArrowheads="1"/>
          </p:cNvSpPr>
          <p:nvPr/>
        </p:nvSpPr>
        <p:spPr bwMode="gray">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23555" name="Rectangle 3"/>
          <p:cNvSpPr>
            <a:spLocks noGrp="1" noChangeArrowheads="1"/>
          </p:cNvSpPr>
          <p:nvPr>
            <p:ph type="ctrTitle" hasCustomPrompt="1"/>
          </p:nvPr>
        </p:nvSpPr>
        <p:spPr>
          <a:xfrm>
            <a:off x="3305016" y="3177694"/>
            <a:ext cx="6031344" cy="1343905"/>
          </a:xfrm>
        </p:spPr>
        <p:txBody>
          <a:bodyPr anchor="b"/>
          <a:lstStyle>
            <a:lvl1pPr>
              <a:lnSpc>
                <a:spcPct val="105000"/>
              </a:lnSpc>
              <a:defRPr sz="3000">
                <a:solidFill>
                  <a:schemeClr val="tx2"/>
                </a:solidFill>
              </a:defRPr>
            </a:lvl1pPr>
          </a:lstStyle>
          <a:p>
            <a:pPr lvl="0"/>
            <a:r>
              <a:rPr lang="en-US" altLang="de-DE" noProof="0" dirty="0"/>
              <a:t>Click to edit header</a:t>
            </a:r>
            <a:endParaRPr lang="de-DE" altLang="de-DE" noProof="0" dirty="0"/>
          </a:p>
        </p:txBody>
      </p:sp>
      <p:sp>
        <p:nvSpPr>
          <p:cNvPr id="23556" name="Rectangle 4"/>
          <p:cNvSpPr>
            <a:spLocks noGrp="1" noChangeArrowheads="1"/>
          </p:cNvSpPr>
          <p:nvPr>
            <p:ph type="subTitle" idx="1"/>
          </p:nvPr>
        </p:nvSpPr>
        <p:spPr>
          <a:xfrm>
            <a:off x="3305016" y="4561676"/>
            <a:ext cx="6031344" cy="863111"/>
          </a:xfrm>
        </p:spPr>
        <p:txBody>
          <a:bodyPr anchor="t"/>
          <a:lstStyle>
            <a:lvl1pPr marL="0" indent="0">
              <a:lnSpc>
                <a:spcPct val="100000"/>
              </a:lnSpc>
              <a:buNone/>
              <a:defRPr sz="2000">
                <a:solidFill>
                  <a:schemeClr val="tx2"/>
                </a:solidFill>
              </a:defRPr>
            </a:lvl1pPr>
          </a:lstStyle>
          <a:p>
            <a:pPr lvl="0"/>
            <a:r>
              <a:rPr lang="fr-FR" altLang="de-DE" noProof="0" smtClean="0"/>
              <a:t>Modifiez le style des sous-titres du masque</a:t>
            </a:r>
            <a:endParaRPr lang="de-DE" altLang="de-DE" noProof="0" dirty="0"/>
          </a:p>
        </p:txBody>
      </p:sp>
      <p:sp>
        <p:nvSpPr>
          <p:cNvPr id="3" name="Text Placeholder 2"/>
          <p:cNvSpPr>
            <a:spLocks noGrp="1"/>
          </p:cNvSpPr>
          <p:nvPr>
            <p:ph type="body" sz="quarter" idx="10"/>
          </p:nvPr>
        </p:nvSpPr>
        <p:spPr bwMode="white">
          <a:xfrm>
            <a:off x="3305016" y="5937980"/>
            <a:ext cx="6031344" cy="793519"/>
          </a:xfrm>
        </p:spPr>
        <p:txBody>
          <a:bodyPr/>
          <a:lstStyle>
            <a:lvl1pPr marL="0" indent="0">
              <a:buNone/>
              <a:defRPr sz="1300">
                <a:solidFill>
                  <a:schemeClr val="bg1"/>
                </a:solidFill>
              </a:defRPr>
            </a:lvl1pPr>
          </a:lstStyle>
          <a:p>
            <a:pPr lvl="0"/>
            <a:r>
              <a:rPr lang="fr-FR" smtClean="0"/>
              <a:t>Modifiez les styles du texte du masque</a:t>
            </a:r>
          </a:p>
        </p:txBody>
      </p:sp>
      <p:grpSp>
        <p:nvGrpSpPr>
          <p:cNvPr id="12" name="Group 11"/>
          <p:cNvGrpSpPr>
            <a:grpSpLocks noChangeAspect="1"/>
          </p:cNvGrpSpPr>
          <p:nvPr/>
        </p:nvGrpSpPr>
        <p:grpSpPr>
          <a:xfrm>
            <a:off x="10614576" y="6254454"/>
            <a:ext cx="1332000" cy="246595"/>
            <a:chOff x="830300" y="1716088"/>
            <a:chExt cx="10058401" cy="1862137"/>
          </a:xfrm>
          <a:solidFill>
            <a:schemeClr val="bg1"/>
          </a:solidFill>
        </p:grpSpPr>
        <p:sp>
          <p:nvSpPr>
            <p:cNvPr id="13" name="Freeform 5"/>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6"/>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rgbClr val="FE8F00"/>
                </a:solidFill>
              </a:rPr>
              <a:t>[ Airbus Amber ]</a:t>
            </a:r>
            <a:endParaRPr lang="en-GB" altLang="de-DE" sz="900" b="1" dirty="0">
              <a:solidFill>
                <a:srgbClr val="FE8F00"/>
              </a:solidFill>
            </a:endParaRPr>
          </a:p>
        </p:txBody>
      </p:sp>
    </p:spTree>
    <p:extLst>
      <p:ext uri="{BB962C8B-B14F-4D97-AF65-F5344CB8AC3E}">
        <p14:creationId xmlns:p14="http://schemas.microsoft.com/office/powerpoint/2010/main" val="183625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8800" y="1565944"/>
            <a:ext cx="112320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2" name="Slide Number Placeholder 5">
            <a:extLst>
              <a:ext uri="{FF2B5EF4-FFF2-40B4-BE49-F238E27FC236}">
                <a16:creationId xmlns:a16="http://schemas.microsoft.com/office/drawing/2014/main" xmlns=""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23" name="Footer Placeholder 7">
            <a:extLst>
              <a:ext uri="{FF2B5EF4-FFF2-40B4-BE49-F238E27FC236}">
                <a16:creationId xmlns:a16="http://schemas.microsoft.com/office/drawing/2014/main" xmlns=""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24" name="Date Placeholder 6">
            <a:extLst>
              <a:ext uri="{FF2B5EF4-FFF2-40B4-BE49-F238E27FC236}">
                <a16:creationId xmlns:a16="http://schemas.microsoft.com/office/drawing/2014/main" xmlns=""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spTree>
    <p:extLst>
      <p:ext uri="{BB962C8B-B14F-4D97-AF65-F5344CB8AC3E}">
        <p14:creationId xmlns:p14="http://schemas.microsoft.com/office/powerpoint/2010/main" val="82970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13862"/>
          <a:stretch/>
        </p:blipFill>
        <p:spPr>
          <a:xfrm>
            <a:off x="9144" y="6096"/>
            <a:ext cx="12195393" cy="5907342"/>
          </a:xfrm>
          <a:prstGeom prst="rect">
            <a:avLst/>
          </a:prstGeom>
        </p:spPr>
      </p:pic>
      <p:sp>
        <p:nvSpPr>
          <p:cNvPr id="9" name="Titel 1"/>
          <p:cNvSpPr>
            <a:spLocks noGrp="1"/>
          </p:cNvSpPr>
          <p:nvPr>
            <p:ph type="title" hasCustomPrompt="1"/>
          </p:nvPr>
        </p:nvSpPr>
        <p:spPr>
          <a:xfrm>
            <a:off x="479425" y="653691"/>
            <a:ext cx="11240174" cy="900000"/>
          </a:xfrm>
        </p:spPr>
        <p:txBody>
          <a:bodyPr/>
          <a:lstStyle>
            <a:lvl1pPr>
              <a:defRPr/>
            </a:lvl1pPr>
          </a:lstStyle>
          <a:p>
            <a:r>
              <a:rPr lang="en-US" dirty="0"/>
              <a:t>Click to edit header</a:t>
            </a:r>
            <a:endParaRPr lang="de-DE" dirty="0"/>
          </a:p>
        </p:txBody>
      </p:sp>
      <p:sp>
        <p:nvSpPr>
          <p:cNvPr id="10" name="Inhaltsplatzhalter 2"/>
          <p:cNvSpPr>
            <a:spLocks noGrp="1"/>
          </p:cNvSpPr>
          <p:nvPr>
            <p:ph idx="1"/>
          </p:nvPr>
        </p:nvSpPr>
        <p:spPr>
          <a:xfrm>
            <a:off x="479425" y="1565998"/>
            <a:ext cx="5418347" cy="4347439"/>
          </a:xfrm>
        </p:spPr>
        <p:txBody>
          <a:bodyPr/>
          <a:lstStyle>
            <a:lvl1pPr marL="342000" indent="-342000">
              <a:lnSpc>
                <a:spcPct val="114000"/>
              </a:lnSpc>
              <a:buFont typeface="Arial" panose="020B0604020202020204" pitchFamily="34" charset="0"/>
              <a:buChar char="–"/>
              <a:defRPr sz="2500"/>
            </a:lvl1pPr>
            <a:lvl2pPr marL="717550" indent="-355600">
              <a:lnSpc>
                <a:spcPct val="114000"/>
              </a:lnSpc>
              <a:defRPr sz="2500"/>
            </a:lvl2pPr>
            <a:lvl3pPr marL="1079500" indent="-361950">
              <a:lnSpc>
                <a:spcPct val="114000"/>
              </a:lnSpc>
              <a:defRPr sz="2500"/>
            </a:lvl3pPr>
            <a:lvl4pPr marL="1435100" indent="-355600">
              <a:lnSpc>
                <a:spcPct val="114000"/>
              </a:lnSpc>
              <a:defRPr sz="2500"/>
            </a:lvl4pPr>
            <a:lvl5pPr marL="1797050" indent="-361950">
              <a:lnSpc>
                <a:spcPct val="114000"/>
              </a:lnSpc>
              <a:defRPr sz="2500"/>
            </a:lvl5pPr>
          </a:lstStyle>
          <a:p>
            <a:pPr lvl="0"/>
            <a:r>
              <a:rPr lang="fr-FR" smtClean="0"/>
              <a:t>Modifiez les styles du texte du masque</a:t>
            </a:r>
          </a:p>
        </p:txBody>
      </p:sp>
      <p:sp>
        <p:nvSpPr>
          <p:cNvPr id="11" name="Inhaltsplatzhalter 2"/>
          <p:cNvSpPr>
            <a:spLocks noGrp="1"/>
          </p:cNvSpPr>
          <p:nvPr>
            <p:ph idx="17"/>
          </p:nvPr>
        </p:nvSpPr>
        <p:spPr>
          <a:xfrm>
            <a:off x="6301252" y="1565999"/>
            <a:ext cx="5418347" cy="4347439"/>
          </a:xfrm>
        </p:spPr>
        <p:txBody>
          <a:bodyPr/>
          <a:lstStyle>
            <a:lvl1pPr marL="342000" indent="-342000">
              <a:lnSpc>
                <a:spcPct val="114000"/>
              </a:lnSpc>
              <a:buFont typeface="Arial" panose="020B0604020202020204" pitchFamily="34" charset="0"/>
              <a:buChar char="–"/>
              <a:defRPr sz="2500"/>
            </a:lvl1pPr>
            <a:lvl2pPr marL="717550" indent="-355600">
              <a:lnSpc>
                <a:spcPct val="114000"/>
              </a:lnSpc>
              <a:defRPr sz="2500"/>
            </a:lvl2pPr>
            <a:lvl3pPr marL="1079500" indent="-361950">
              <a:lnSpc>
                <a:spcPct val="114000"/>
              </a:lnSpc>
              <a:defRPr sz="2500"/>
            </a:lvl3pPr>
            <a:lvl4pPr marL="1435100" indent="-355600">
              <a:lnSpc>
                <a:spcPct val="114000"/>
              </a:lnSpc>
              <a:defRPr sz="2500"/>
            </a:lvl4pPr>
            <a:lvl5pPr marL="1797050" indent="-361950">
              <a:lnSpc>
                <a:spcPct val="114000"/>
              </a:lnSpc>
              <a:defRPr sz="2500"/>
            </a:lvl5pPr>
          </a:lstStyle>
          <a:p>
            <a:pPr lvl="0"/>
            <a:r>
              <a:rPr lang="fr-FR" smtClean="0"/>
              <a:t>Modifiez les styles du texte du masque</a:t>
            </a:r>
          </a:p>
        </p:txBody>
      </p:sp>
      <p:sp>
        <p:nvSpPr>
          <p:cNvPr id="27" name="Slide Number Placeholder 5">
            <a:extLst>
              <a:ext uri="{FF2B5EF4-FFF2-40B4-BE49-F238E27FC236}">
                <a16:creationId xmlns:a16="http://schemas.microsoft.com/office/drawing/2014/main" xmlns="" id="{7AABA1C8-B541-774F-9D56-F71179BA591A}"/>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28" name="Footer Placeholder 7">
            <a:extLst>
              <a:ext uri="{FF2B5EF4-FFF2-40B4-BE49-F238E27FC236}">
                <a16:creationId xmlns:a16="http://schemas.microsoft.com/office/drawing/2014/main" xmlns="" id="{D2CCDCA3-286C-4D47-BA5A-BF47D56C019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29" name="Date Placeholder 6">
            <a:extLst>
              <a:ext uri="{FF2B5EF4-FFF2-40B4-BE49-F238E27FC236}">
                <a16:creationId xmlns:a16="http://schemas.microsoft.com/office/drawing/2014/main" xmlns="" id="{89DEAD23-14B1-1041-8481-D2216C42E7C1}"/>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sp>
        <p:nvSpPr>
          <p:cNvPr id="13"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rgbClr val="FE8F00"/>
                </a:solidFill>
              </a:rPr>
              <a:t>[ Airbus Amber ]</a:t>
            </a:r>
            <a:endParaRPr lang="en-GB" altLang="de-DE" sz="900" b="1" dirty="0">
              <a:solidFill>
                <a:srgbClr val="FE8F00"/>
              </a:solidFill>
            </a:endParaRPr>
          </a:p>
        </p:txBody>
      </p:sp>
    </p:spTree>
    <p:extLst>
      <p:ext uri="{BB962C8B-B14F-4D97-AF65-F5344CB8AC3E}">
        <p14:creationId xmlns:p14="http://schemas.microsoft.com/office/powerpoint/2010/main" val="57037729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nd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5418347" cy="43109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6301252" y="1565999"/>
            <a:ext cx="5418347"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9" name="Slide Number Placeholder 5">
            <a:extLst>
              <a:ext uri="{FF2B5EF4-FFF2-40B4-BE49-F238E27FC236}">
                <a16:creationId xmlns:a16="http://schemas.microsoft.com/office/drawing/2014/main" xmlns="" id="{C4D36857-929A-BC49-A6BB-B31B62A1D09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0" name="Footer Placeholder 7">
            <a:extLst>
              <a:ext uri="{FF2B5EF4-FFF2-40B4-BE49-F238E27FC236}">
                <a16:creationId xmlns:a16="http://schemas.microsoft.com/office/drawing/2014/main" xmlns="" id="{C03E5337-0FC5-5546-BBA0-C2FF0DEDB16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31" name="Date Placeholder 6">
            <a:extLst>
              <a:ext uri="{FF2B5EF4-FFF2-40B4-BE49-F238E27FC236}">
                <a16:creationId xmlns:a16="http://schemas.microsoft.com/office/drawing/2014/main" xmlns="" id="{4B8017F0-7D52-EE46-9D86-6AFAEE2576F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spTree>
    <p:extLst>
      <p:ext uri="{BB962C8B-B14F-4D97-AF65-F5344CB8AC3E}">
        <p14:creationId xmlns:p14="http://schemas.microsoft.com/office/powerpoint/2010/main" val="246472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three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3600000"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4294750" y="1565999"/>
            <a:ext cx="3600000"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Inhaltsplatzhalter 2"/>
          <p:cNvSpPr>
            <a:spLocks noGrp="1"/>
          </p:cNvSpPr>
          <p:nvPr>
            <p:ph idx="18" hasCustomPrompt="1"/>
          </p:nvPr>
        </p:nvSpPr>
        <p:spPr>
          <a:xfrm>
            <a:off x="8117096" y="1569245"/>
            <a:ext cx="3600000" cy="430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0" name="Slide Number Placeholder 5">
            <a:extLst>
              <a:ext uri="{FF2B5EF4-FFF2-40B4-BE49-F238E27FC236}">
                <a16:creationId xmlns:a16="http://schemas.microsoft.com/office/drawing/2014/main" xmlns="" id="{6C956BB3-8603-5A44-BE7E-99C59691C45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1" name="Footer Placeholder 7">
            <a:extLst>
              <a:ext uri="{FF2B5EF4-FFF2-40B4-BE49-F238E27FC236}">
                <a16:creationId xmlns:a16="http://schemas.microsoft.com/office/drawing/2014/main" xmlns="" id="{A4912989-0AAD-B54A-A79C-C3D9DF8E14F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32" name="Date Placeholder 6">
            <a:extLst>
              <a:ext uri="{FF2B5EF4-FFF2-40B4-BE49-F238E27FC236}">
                <a16:creationId xmlns:a16="http://schemas.microsoft.com/office/drawing/2014/main" xmlns="" id="{2E5B938F-8E07-4F46-8B60-14E31C21CC1B}"/>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spTree>
    <p:extLst>
      <p:ext uri="{BB962C8B-B14F-4D97-AF65-F5344CB8AC3E}">
        <p14:creationId xmlns:p14="http://schemas.microsoft.com/office/powerpoint/2010/main" val="249915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bwMode="gray">
          <a:xfrm>
            <a:off x="0" y="0"/>
            <a:ext cx="12192000" cy="6858000"/>
          </a:xfrm>
        </p:spPr>
        <p:txBody>
          <a:bodyPr/>
          <a:lstStyle>
            <a:lvl1pPr marL="0" indent="0" algn="ctr">
              <a:buNone/>
              <a:defRPr/>
            </a:lvl1pPr>
          </a:lstStyle>
          <a:p>
            <a:r>
              <a:rPr lang="fr-FR" smtClean="0"/>
              <a:t>Cliquez sur l'icône pour ajouter une image</a:t>
            </a:r>
            <a:endParaRPr lang="en-GB" dirty="0"/>
          </a:p>
        </p:txBody>
      </p:sp>
      <p:sp>
        <p:nvSpPr>
          <p:cNvPr id="122" name="Bildplatzhalter 121">
            <a:extLst>
              <a:ext uri="{FF2B5EF4-FFF2-40B4-BE49-F238E27FC236}">
                <a16:creationId xmlns:a16="http://schemas.microsoft.com/office/drawing/2014/main" xmlns="" id="{3C3F02D8-7128-494F-9576-E9B7758B2F9E}"/>
              </a:ext>
            </a:extLst>
          </p:cNvPr>
          <p:cNvSpPr>
            <a:spLocks noGrp="1" noChangeAspect="1"/>
          </p:cNvSpPr>
          <p:nvPr>
            <p:ph type="pic" sz="quarter" idx="15" hasCustomPrompt="1"/>
          </p:nvPr>
        </p:nvSpPr>
        <p:spPr>
          <a:xfrm>
            <a:off x="10846793" y="6465066"/>
            <a:ext cx="1089504" cy="201600"/>
          </a:xfrm>
          <a:blipFill>
            <a:blip r:embed="rId2"/>
            <a:stretch>
              <a:fillRect/>
            </a:stretch>
          </a:blipFill>
        </p:spPr>
        <p:txBody>
          <a:bodyPr/>
          <a:lstStyle>
            <a:lvl1pPr marL="0" indent="0">
              <a:buNone/>
              <a:defRPr/>
            </a:lvl1pPr>
          </a:lstStyle>
          <a:p>
            <a:r>
              <a:rPr lang="en-GB" dirty="0"/>
              <a:t> </a:t>
            </a:r>
          </a:p>
        </p:txBody>
      </p:sp>
      <p:sp>
        <p:nvSpPr>
          <p:cNvPr id="15" name="Slide Number Placeholder 5">
            <a:extLst>
              <a:ext uri="{FF2B5EF4-FFF2-40B4-BE49-F238E27FC236}">
                <a16:creationId xmlns:a16="http://schemas.microsoft.com/office/drawing/2014/main" xmlns="" id="{7FDC0299-9721-DE42-83F7-A4BAE9D849C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6" name="Footer Placeholder 7">
            <a:extLst>
              <a:ext uri="{FF2B5EF4-FFF2-40B4-BE49-F238E27FC236}">
                <a16:creationId xmlns:a16="http://schemas.microsoft.com/office/drawing/2014/main" xmlns="" id="{6078308E-3369-4248-B47D-B9E4B48FD74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17" name="Date Placeholder 6">
            <a:extLst>
              <a:ext uri="{FF2B5EF4-FFF2-40B4-BE49-F238E27FC236}">
                <a16:creationId xmlns:a16="http://schemas.microsoft.com/office/drawing/2014/main" xmlns="" id="{99F148FA-66D3-0B40-9D16-594F7CFB77C3}"/>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sp>
        <p:nvSpPr>
          <p:cNvPr id="9"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rgbClr val="FE8F00"/>
                </a:solidFill>
              </a:rPr>
              <a:t>[ Airbus Amber ]</a:t>
            </a:r>
            <a:endParaRPr lang="en-GB" altLang="de-DE" sz="900" b="1" dirty="0">
              <a:solidFill>
                <a:srgbClr val="FE8F00"/>
              </a:solidFill>
            </a:endParaRPr>
          </a:p>
        </p:txBody>
      </p:sp>
    </p:spTree>
    <p:extLst>
      <p:ext uri="{BB962C8B-B14F-4D97-AF65-F5344CB8AC3E}">
        <p14:creationId xmlns:p14="http://schemas.microsoft.com/office/powerpoint/2010/main" val="123785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 white logo">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bwMode="gray">
          <a:xfrm>
            <a:off x="0" y="0"/>
            <a:ext cx="12192000" cy="6858000"/>
          </a:xfrm>
        </p:spPr>
        <p:txBody>
          <a:bodyPr/>
          <a:lstStyle>
            <a:lvl1pPr marL="0" indent="0" algn="ctr">
              <a:buNone/>
              <a:defRPr/>
            </a:lvl1pPr>
          </a:lstStyle>
          <a:p>
            <a:r>
              <a:rPr lang="fr-FR" smtClean="0"/>
              <a:t>Cliquez sur l'icône pour ajouter une image</a:t>
            </a:r>
            <a:endParaRPr lang="en-GB" dirty="0"/>
          </a:p>
        </p:txBody>
      </p:sp>
      <p:sp>
        <p:nvSpPr>
          <p:cNvPr id="15" name="Slide Number Placeholder 5">
            <a:extLst>
              <a:ext uri="{FF2B5EF4-FFF2-40B4-BE49-F238E27FC236}">
                <a16:creationId xmlns:a16="http://schemas.microsoft.com/office/drawing/2014/main" xmlns="" id="{1BBC72F3-43B9-A846-AFBF-2C02D072D499}"/>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6" name="Footer Placeholder 7">
            <a:extLst>
              <a:ext uri="{FF2B5EF4-FFF2-40B4-BE49-F238E27FC236}">
                <a16:creationId xmlns:a16="http://schemas.microsoft.com/office/drawing/2014/main" xmlns="" id="{E485CA81-90F3-254B-99D5-C353D885A64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17" name="Date Placeholder 6">
            <a:extLst>
              <a:ext uri="{FF2B5EF4-FFF2-40B4-BE49-F238E27FC236}">
                <a16:creationId xmlns:a16="http://schemas.microsoft.com/office/drawing/2014/main" xmlns="" id="{EA0ED320-E4AE-624B-95BA-82C3ADD31910}"/>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sp>
        <p:nvSpPr>
          <p:cNvPr id="8" name="Bildplatzhalter 121">
            <a:extLst>
              <a:ext uri="{FF2B5EF4-FFF2-40B4-BE49-F238E27FC236}">
                <a16:creationId xmlns:a16="http://schemas.microsoft.com/office/drawing/2014/main" xmlns="" id="{5AE2059C-6F02-D446-8F26-7940ACF89FED}"/>
              </a:ext>
            </a:extLst>
          </p:cNvPr>
          <p:cNvSpPr>
            <a:spLocks noGrp="1" noChangeAspect="1"/>
          </p:cNvSpPr>
          <p:nvPr>
            <p:ph type="pic" sz="quarter" idx="15" hasCustomPrompt="1"/>
          </p:nvPr>
        </p:nvSpPr>
        <p:spPr>
          <a:xfrm>
            <a:off x="10846793" y="6465066"/>
            <a:ext cx="1089504" cy="201600"/>
          </a:xfrm>
          <a:blipFill>
            <a:blip r:embed="rId2"/>
            <a:stretch>
              <a:fillRect/>
            </a:stretch>
          </a:blipFill>
        </p:spPr>
        <p:txBody>
          <a:bodyPr/>
          <a:lstStyle>
            <a:lvl1pPr marL="0" indent="0">
              <a:buNone/>
              <a:defRPr/>
            </a:lvl1pPr>
          </a:lstStyle>
          <a:p>
            <a:r>
              <a:rPr lang="en-GB" dirty="0"/>
              <a:t> </a:t>
            </a:r>
          </a:p>
        </p:txBody>
      </p:sp>
      <p:sp>
        <p:nvSpPr>
          <p:cNvPr id="10" name="Textplatzhalter 9"/>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rgbClr val="FE8F00"/>
                </a:solidFill>
              </a:rPr>
              <a:t>[ Airbus Amber ]</a:t>
            </a:r>
            <a:endParaRPr lang="en-GB" altLang="de-DE" sz="900" b="1" dirty="0">
              <a:solidFill>
                <a:srgbClr val="FE8F00"/>
              </a:solidFill>
            </a:endParaRPr>
          </a:p>
        </p:txBody>
      </p:sp>
    </p:spTree>
    <p:extLst>
      <p:ext uri="{BB962C8B-B14F-4D97-AF65-F5344CB8AC3E}">
        <p14:creationId xmlns:p14="http://schemas.microsoft.com/office/powerpoint/2010/main" val="427352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655200"/>
            <a:ext cx="11232000" cy="900000"/>
          </a:xfrm>
          <a:prstGeom prst="rect">
            <a:avLst/>
          </a:prstGeom>
        </p:spPr>
        <p:txBody>
          <a:bodyPr vert="horz" lIns="0" tIns="0" rIns="0" bIns="0" rtlCol="0" anchor="t" anchorCtr="0">
            <a:noAutofit/>
          </a:bodyPr>
          <a:lstStyle/>
          <a:p>
            <a:r>
              <a:rPr lang="en-GB" noProof="0"/>
              <a:t>Click to edit header</a:t>
            </a:r>
          </a:p>
        </p:txBody>
      </p:sp>
      <p:sp>
        <p:nvSpPr>
          <p:cNvPr id="3" name="Text Placeholder 2"/>
          <p:cNvSpPr>
            <a:spLocks noGrp="1"/>
          </p:cNvSpPr>
          <p:nvPr>
            <p:ph type="body" idx="1"/>
          </p:nvPr>
        </p:nvSpPr>
        <p:spPr>
          <a:xfrm>
            <a:off x="478800" y="1558800"/>
            <a:ext cx="11232000" cy="4351338"/>
          </a:xfrm>
          <a:prstGeom prst="rect">
            <a:avLst/>
          </a:prstGeom>
        </p:spPr>
        <p:txBody>
          <a:bodyPr vert="horz" lIns="0" tIns="0" rIns="0" bIns="0" rtlCol="0">
            <a:no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6" name="Slide Number Placeholder 5"/>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1" name="Footer Placeholder 7">
            <a:extLst>
              <a:ext uri="{FF2B5EF4-FFF2-40B4-BE49-F238E27FC236}">
                <a16:creationId xmlns:a16="http://schemas.microsoft.com/office/drawing/2014/main" xmlns="" id="{C2B1E3EC-7F55-FF45-8A53-536899C2BDCA}"/>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US" noProof="0" smtClean="0">
                <a:solidFill>
                  <a:srgbClr val="000000">
                    <a:tint val="75000"/>
                  </a:srgbClr>
                </a:solidFill>
              </a:rPr>
              <a:t>© Copyright Airbus Commercial 2022 / Radio Altimeter &amp; 5G Issue</a:t>
            </a:r>
            <a:endParaRPr lang="en-GB" noProof="0" dirty="0"/>
          </a:p>
        </p:txBody>
      </p:sp>
      <p:sp>
        <p:nvSpPr>
          <p:cNvPr id="13" name="Date Placeholder 6">
            <a:extLst>
              <a:ext uri="{FF2B5EF4-FFF2-40B4-BE49-F238E27FC236}">
                <a16:creationId xmlns:a16="http://schemas.microsoft.com/office/drawing/2014/main" xmlns="" id="{BE6A2417-4C79-B54C-B28A-78D1DF7B83AD}"/>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endParaRPr lang="en-GB" noProof="0"/>
          </a:p>
        </p:txBody>
      </p:sp>
      <p:pic>
        <p:nvPicPr>
          <p:cNvPr id="7" name="Grafik 6" descr="Ein Bild, das Monitor, Computer, sitzend, Bildschirm enthält.&#10;&#10;Automatisch generierte Beschreibung">
            <a:extLst>
              <a:ext uri="{FF2B5EF4-FFF2-40B4-BE49-F238E27FC236}">
                <a16:creationId xmlns:a16="http://schemas.microsoft.com/office/drawing/2014/main" xmlns="" id="{689FF9B3-DA39-B143-8F7A-179A7DB0FA65}"/>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846793" y="6465066"/>
            <a:ext cx="1089504" cy="202063"/>
          </a:xfrm>
          <a:prstGeom prst="rect">
            <a:avLst/>
          </a:prstGeom>
        </p:spPr>
      </p:pic>
      <p:sp>
        <p:nvSpPr>
          <p:cNvPr id="8" name="Textplatzhalter 9">
            <a:extLst>
              <a:ext uri="{FF2B5EF4-FFF2-40B4-BE49-F238E27FC236}">
                <a16:creationId xmlns:a16="http://schemas.microsoft.com/office/drawing/2014/main" xmlns="" id="{533564D3-0D9D-C746-BF2A-694C00EFBDE7}"/>
              </a:ext>
            </a:extLst>
          </p:cNvPr>
          <p:cNvSpPr txBox="1">
            <a:spLocks noChangeArrowheads="1"/>
          </p:cNvSpPr>
          <p:nvPr userDrawn="1"/>
        </p:nvSpPr>
        <p:spPr bwMode="auto">
          <a:xfrm>
            <a:off x="11004550" y="341313"/>
            <a:ext cx="92075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3000"/>
              </a:lnSpc>
              <a:buFont typeface="Arial" charset="0"/>
              <a:buChar char="•"/>
              <a:defRPr sz="1500">
                <a:solidFill>
                  <a:srgbClr val="595959"/>
                </a:solidFill>
                <a:latin typeface="Arial" charset="0"/>
              </a:defRPr>
            </a:lvl1pPr>
            <a:lvl2pPr marL="358775" indent="-179388">
              <a:lnSpc>
                <a:spcPct val="113000"/>
              </a:lnSpc>
              <a:buFont typeface="Arial" charset="0"/>
              <a:buChar char="–"/>
              <a:defRPr sz="1500">
                <a:solidFill>
                  <a:srgbClr val="595959"/>
                </a:solidFill>
                <a:latin typeface="Arial" charset="0"/>
              </a:defRPr>
            </a:lvl2pPr>
            <a:lvl3pPr marL="539750" indent="-179388">
              <a:lnSpc>
                <a:spcPct val="113000"/>
              </a:lnSpc>
              <a:buFont typeface="Arial" charset="0"/>
              <a:buChar char="–"/>
              <a:defRPr sz="1500">
                <a:solidFill>
                  <a:srgbClr val="595959"/>
                </a:solidFill>
                <a:latin typeface="Arial" charset="0"/>
              </a:defRPr>
            </a:lvl3pPr>
            <a:lvl4pPr marL="719138" indent="-179388">
              <a:lnSpc>
                <a:spcPct val="113000"/>
              </a:lnSpc>
              <a:buFont typeface="Arial" charset="0"/>
              <a:buChar char="–"/>
              <a:defRPr sz="1500">
                <a:solidFill>
                  <a:srgbClr val="595959"/>
                </a:solidFill>
                <a:latin typeface="Arial" charset="0"/>
              </a:defRPr>
            </a:lvl4pPr>
            <a:lvl5pPr marL="898525" indent="-179388">
              <a:lnSpc>
                <a:spcPct val="113000"/>
              </a:lnSpc>
              <a:buFont typeface="Arial" charset="0"/>
              <a:buChar char="–"/>
              <a:defRPr sz="1500">
                <a:solidFill>
                  <a:srgbClr val="595959"/>
                </a:solidFill>
                <a:latin typeface="Arial" charset="0"/>
              </a:defRPr>
            </a:lvl5pPr>
            <a:lvl6pPr marL="13557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6pPr>
            <a:lvl7pPr marL="18129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7pPr>
            <a:lvl8pPr marL="22701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8pPr>
            <a:lvl9pPr marL="2727325" indent="-179388" eaLnBrk="0" fontAlgn="base" hangingPunct="0">
              <a:lnSpc>
                <a:spcPct val="113000"/>
              </a:lnSpc>
              <a:spcBef>
                <a:spcPct val="0"/>
              </a:spcBef>
              <a:spcAft>
                <a:spcPct val="0"/>
              </a:spcAft>
              <a:buFont typeface="Arial" charset="0"/>
              <a:buChar char="–"/>
              <a:defRPr sz="1500">
                <a:solidFill>
                  <a:srgbClr val="595959"/>
                </a:solidFill>
                <a:latin typeface="Arial" charset="0"/>
              </a:defRPr>
            </a:lvl9pPr>
          </a:lstStyle>
          <a:p>
            <a:pPr algn="r" eaLnBrk="1" hangingPunct="1">
              <a:buFont typeface="Arial" charset="0"/>
              <a:buNone/>
            </a:pPr>
            <a:r>
              <a:rPr lang="de-DE" altLang="de-DE" sz="900" b="1" dirty="0">
                <a:solidFill>
                  <a:srgbClr val="FE8F00"/>
                </a:solidFill>
              </a:rPr>
              <a:t>[ Airbus Amber ]</a:t>
            </a:r>
            <a:endParaRPr lang="en-GB" altLang="de-DE" sz="900" b="1" dirty="0">
              <a:solidFill>
                <a:srgbClr val="FE8F00"/>
              </a:solidFill>
            </a:endParaRPr>
          </a:p>
        </p:txBody>
      </p:sp>
    </p:spTree>
    <p:extLst>
      <p:ext uri="{BB962C8B-B14F-4D97-AF65-F5344CB8AC3E}">
        <p14:creationId xmlns:p14="http://schemas.microsoft.com/office/powerpoint/2010/main" val="559792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1"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2" r:id="rId22"/>
    <p:sldLayoutId id="2147483685" r:id="rId23"/>
    <p:sldLayoutId id="2147483686" r:id="rId24"/>
    <p:sldLayoutId id="2147483687" r:id="rId25"/>
    <p:sldLayoutId id="2147483688" r:id="rId26"/>
  </p:sldLayoutIdLst>
  <p:hf hdr="0" ftr="0" dt="0"/>
  <p:txStyles>
    <p:titleStyle>
      <a:lvl1pPr algn="l" defTabSz="914400" rtl="0" eaLnBrk="1" latinLnBrk="0" hangingPunct="1">
        <a:lnSpc>
          <a:spcPct val="110000"/>
        </a:lnSpc>
        <a:spcBef>
          <a:spcPct val="0"/>
        </a:spcBef>
        <a:buNone/>
        <a:defRPr sz="2500" kern="1200">
          <a:solidFill>
            <a:schemeClr val="tx2"/>
          </a:solidFill>
          <a:latin typeface="+mj-lt"/>
          <a:ea typeface="+mj-ea"/>
          <a:cs typeface="+mj-cs"/>
        </a:defRPr>
      </a:lvl1pPr>
    </p:titleStyle>
    <p:bodyStyle>
      <a:lvl1pPr marL="18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1pPr>
      <a:lvl2pPr marL="3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7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90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0795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6pPr>
      <a:lvl7pPr marL="12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7pPr>
      <a:lvl8pPr marL="14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8pPr>
      <a:lvl9pPr marL="16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4">
          <p15:clr>
            <a:srgbClr val="F26B43"/>
          </p15:clr>
        </p15:guide>
        <p15:guide id="2" orient="horz" pos="981">
          <p15:clr>
            <a:srgbClr val="F26B43"/>
          </p15:clr>
        </p15:guide>
        <p15:guide id="3" orient="horz" pos="3725">
          <p15:clr>
            <a:srgbClr val="F26B43"/>
          </p15:clr>
        </p15:guide>
        <p15:guide id="4" pos="302">
          <p15:clr>
            <a:srgbClr val="F26B43"/>
          </p15:clr>
        </p15:guide>
        <p15:guide id="5" pos="73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Claude </a:t>
            </a:r>
            <a:r>
              <a:rPr lang="en-GB" dirty="0" err="1" smtClean="0"/>
              <a:t>Pichavant</a:t>
            </a:r>
            <a:r>
              <a:rPr lang="en-GB" dirty="0" smtClean="0"/>
              <a:t>, Executive Expert Com, </a:t>
            </a:r>
            <a:r>
              <a:rPr lang="en-GB" dirty="0" err="1" smtClean="0"/>
              <a:t>Nav</a:t>
            </a:r>
            <a:r>
              <a:rPr lang="en-GB" dirty="0" smtClean="0"/>
              <a:t>, </a:t>
            </a:r>
            <a:r>
              <a:rPr lang="en-GB" dirty="0" err="1" smtClean="0"/>
              <a:t>Surv</a:t>
            </a:r>
            <a:r>
              <a:rPr lang="en-GB" dirty="0" smtClean="0"/>
              <a:t>  </a:t>
            </a:r>
          </a:p>
          <a:p>
            <a:r>
              <a:rPr lang="en-GB" dirty="0" smtClean="0"/>
              <a:t>22 April 2022</a:t>
            </a:r>
            <a:endParaRPr lang="en-GB" dirty="0"/>
          </a:p>
        </p:txBody>
      </p:sp>
      <p:sp>
        <p:nvSpPr>
          <p:cNvPr id="4" name="Title 3"/>
          <p:cNvSpPr>
            <a:spLocks noGrp="1"/>
          </p:cNvSpPr>
          <p:nvPr>
            <p:ph type="ctrTitle"/>
          </p:nvPr>
        </p:nvSpPr>
        <p:spPr/>
        <p:txBody>
          <a:bodyPr/>
          <a:lstStyle/>
          <a:p>
            <a:r>
              <a:rPr lang="en-US" sz="3200" dirty="0" smtClean="0"/>
              <a:t>Key </a:t>
            </a:r>
            <a:r>
              <a:rPr lang="en-US" sz="3200" dirty="0"/>
              <a:t>Potential Operational Effects from </a:t>
            </a:r>
            <a:r>
              <a:rPr lang="en-US" sz="3200" dirty="0" smtClean="0"/>
              <a:t>5G on Radio Altimeter</a:t>
            </a:r>
            <a:r>
              <a:rPr lang="en-US" sz="3200" dirty="0"/>
              <a:t/>
            </a:r>
            <a:br>
              <a:rPr lang="en-US" sz="3200" dirty="0"/>
            </a:br>
            <a:endParaRPr lang="en-GB" dirty="0"/>
          </a:p>
        </p:txBody>
      </p:sp>
      <p:sp>
        <p:nvSpPr>
          <p:cNvPr id="5" name="Subtitle 4"/>
          <p:cNvSpPr>
            <a:spLocks noGrp="1"/>
          </p:cNvSpPr>
          <p:nvPr>
            <p:ph type="subTitle" idx="1"/>
          </p:nvPr>
        </p:nvSpPr>
        <p:spPr/>
        <p:txBody>
          <a:bodyPr/>
          <a:lstStyle/>
          <a:p>
            <a:r>
              <a:rPr lang="en-US" dirty="0" smtClean="0"/>
              <a:t>Regional </a:t>
            </a:r>
            <a:r>
              <a:rPr lang="en-US" dirty="0"/>
              <a:t>preparations for WRC-23 – </a:t>
            </a:r>
            <a:r>
              <a:rPr lang="en-US" dirty="0" smtClean="0"/>
              <a:t>ATU</a:t>
            </a:r>
            <a:endParaRPr lang="fr-FR" dirty="0"/>
          </a:p>
        </p:txBody>
      </p:sp>
    </p:spTree>
    <p:extLst>
      <p:ext uri="{BB962C8B-B14F-4D97-AF65-F5344CB8AC3E}">
        <p14:creationId xmlns:p14="http://schemas.microsoft.com/office/powerpoint/2010/main" val="1584477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29" y="271742"/>
            <a:ext cx="11232000" cy="900000"/>
          </a:xfrm>
        </p:spPr>
        <p:txBody>
          <a:bodyPr/>
          <a:lstStyle/>
          <a:p>
            <a:r>
              <a:rPr lang="en-US" b="1" dirty="0"/>
              <a:t>FAA protection surfaces as per </a:t>
            </a:r>
            <a:r>
              <a:rPr lang="en-US" b="1" dirty="0" smtClean="0"/>
              <a:t>January 19th </a:t>
            </a:r>
            <a:r>
              <a:rPr lang="en-US" b="1" dirty="0"/>
              <a:t>2022 (AMOC </a:t>
            </a:r>
            <a:r>
              <a:rPr lang="en-US" b="1" dirty="0" smtClean="0"/>
              <a:t>V1)</a:t>
            </a:r>
            <a:br>
              <a:rPr lang="en-US" b="1" dirty="0" smtClean="0"/>
            </a:br>
            <a:r>
              <a:rPr lang="en-US" b="1" dirty="0"/>
              <a:t/>
            </a:r>
            <a:br>
              <a:rPr lang="en-US" b="1" dirty="0"/>
            </a:br>
            <a:endParaRPr lang="fr-FR" dirty="0"/>
          </a:p>
        </p:txBody>
      </p:sp>
      <p:pic>
        <p:nvPicPr>
          <p:cNvPr id="7" name="Espace réservé du contenu 6"/>
          <p:cNvPicPr>
            <a:picLocks noGrp="1" noChangeAspect="1"/>
          </p:cNvPicPr>
          <p:nvPr>
            <p:ph idx="1"/>
          </p:nvPr>
        </p:nvPicPr>
        <p:blipFill>
          <a:blip r:embed="rId2"/>
          <a:stretch>
            <a:fillRect/>
          </a:stretch>
        </p:blipFill>
        <p:spPr>
          <a:xfrm>
            <a:off x="2333103" y="1725122"/>
            <a:ext cx="7524575" cy="4232574"/>
          </a:xfrm>
          <a:prstGeom prst="rect">
            <a:avLst/>
          </a:prstGeom>
        </p:spPr>
      </p:pic>
      <p:sp>
        <p:nvSpPr>
          <p:cNvPr id="4" name="Espace réservé du numéro de diapositive 3"/>
          <p:cNvSpPr>
            <a:spLocks noGrp="1"/>
          </p:cNvSpPr>
          <p:nvPr>
            <p:ph type="sldNum" sz="quarter" idx="4"/>
          </p:nvPr>
        </p:nvSpPr>
        <p:spPr/>
        <p:txBody>
          <a:bodyPr/>
          <a:lstStyle/>
          <a:p>
            <a:fld id="{877C2003-2E6E-4ABC-B270-3E95A87ADF8A}" type="slidenum">
              <a:rPr lang="en-GB" noProof="0" smtClean="0"/>
              <a:t>10</a:t>
            </a:fld>
            <a:endParaRPr lang="en-GB" noProof="0"/>
          </a:p>
        </p:txBody>
      </p:sp>
    </p:spTree>
    <p:extLst>
      <p:ext uri="{BB962C8B-B14F-4D97-AF65-F5344CB8AC3E}">
        <p14:creationId xmlns:p14="http://schemas.microsoft.com/office/powerpoint/2010/main" val="1660867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61925" y="157365"/>
            <a:ext cx="9125411" cy="7718596"/>
          </a:xfrm>
          <a:prstGeom prst="rect">
            <a:avLst/>
          </a:prstGeom>
          <a:solidFill>
            <a:srgbClr val="FFC271"/>
          </a:solidFill>
          <a:ln>
            <a:solidFill>
              <a:srgbClr val="E4002B"/>
            </a:solidFill>
          </a:ln>
          <a:scene3d>
            <a:camera prst="orthographicFront">
              <a:rot lat="17147579" lon="20518884" rev="112062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32617" y="1824685"/>
            <a:ext cx="8130973" cy="4298910"/>
          </a:xfrm>
          <a:prstGeom prst="rect">
            <a:avLst/>
          </a:prstGeom>
          <a:solidFill>
            <a:srgbClr val="92D050"/>
          </a:solidFill>
          <a:ln>
            <a:solidFill>
              <a:srgbClr val="009F4D"/>
            </a:solidFill>
          </a:ln>
          <a:scene3d>
            <a:camera prst="orthographicFront">
              <a:rot lat="17147579" lon="20518884" rev="112062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16023" y="3539012"/>
            <a:ext cx="4608334" cy="750898"/>
          </a:xfrm>
          <a:prstGeom prst="rect">
            <a:avLst/>
          </a:prstGeom>
          <a:solidFill>
            <a:srgbClr val="B1B1B6"/>
          </a:solidFill>
          <a:ln>
            <a:solidFill>
              <a:srgbClr val="46464B"/>
            </a:solidFill>
          </a:ln>
          <a:scene3d>
            <a:camera prst="orthographicFront">
              <a:rot lat="17147579" lon="20518884" rev="112062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885222" y="3684789"/>
            <a:ext cx="1746041" cy="307777"/>
          </a:xfrm>
          <a:prstGeom prst="rect">
            <a:avLst/>
          </a:prstGeom>
          <a:noFill/>
          <a:scene3d>
            <a:camera prst="orthographicFront">
              <a:rot lat="18318597" lon="21174279" rev="520357"/>
            </a:camera>
            <a:lightRig rig="threePt" dir="t"/>
          </a:scene3d>
        </p:spPr>
        <p:txBody>
          <a:bodyPr wrap="square" rtlCol="0">
            <a:spAutoFit/>
          </a:bodyPr>
          <a:lstStyle/>
          <a:p>
            <a:r>
              <a:rPr lang="en-US" sz="1400" dirty="0" smtClean="0"/>
              <a:t>Runway</a:t>
            </a:r>
            <a:endParaRPr lang="en-US" sz="1400" dirty="0"/>
          </a:p>
        </p:txBody>
      </p:sp>
      <p:sp>
        <p:nvSpPr>
          <p:cNvPr id="19" name="TextBox 18"/>
          <p:cNvSpPr txBox="1"/>
          <p:nvPr/>
        </p:nvSpPr>
        <p:spPr>
          <a:xfrm>
            <a:off x="8444013" y="2163246"/>
            <a:ext cx="3423169" cy="553998"/>
          </a:xfrm>
          <a:prstGeom prst="rect">
            <a:avLst/>
          </a:prstGeom>
          <a:noFill/>
        </p:spPr>
        <p:txBody>
          <a:bodyPr wrap="square" rtlCol="0">
            <a:spAutoFit/>
          </a:bodyPr>
          <a:lstStyle/>
          <a:p>
            <a:r>
              <a:rPr lang="en-US" dirty="0" smtClean="0">
                <a:solidFill>
                  <a:srgbClr val="009F4D"/>
                </a:solidFill>
              </a:rPr>
              <a:t>Runway Safety Zone</a:t>
            </a:r>
          </a:p>
          <a:p>
            <a:r>
              <a:rPr lang="en-US" sz="1200" dirty="0" smtClean="0">
                <a:solidFill>
                  <a:srgbClr val="009F4D"/>
                </a:solidFill>
              </a:rPr>
              <a:t>No 5G base station allowed in this area</a:t>
            </a:r>
            <a:endParaRPr lang="en-US" sz="1200" dirty="0">
              <a:solidFill>
                <a:srgbClr val="009F4D"/>
              </a:solidFill>
            </a:endParaRPr>
          </a:p>
        </p:txBody>
      </p:sp>
      <p:cxnSp>
        <p:nvCxnSpPr>
          <p:cNvPr id="21" name="Straight Arrow Connector 20"/>
          <p:cNvCxnSpPr>
            <a:stCxn id="19" idx="1"/>
          </p:cNvCxnSpPr>
          <p:nvPr/>
        </p:nvCxnSpPr>
        <p:spPr>
          <a:xfrm flipH="1">
            <a:off x="8001097" y="2440245"/>
            <a:ext cx="442916" cy="1122562"/>
          </a:xfrm>
          <a:prstGeom prst="straightConnector1">
            <a:avLst/>
          </a:prstGeom>
          <a:ln>
            <a:solidFill>
              <a:srgbClr val="009F4D"/>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53927" y="907860"/>
            <a:ext cx="3552228" cy="769441"/>
          </a:xfrm>
          <a:prstGeom prst="rect">
            <a:avLst/>
          </a:prstGeom>
          <a:noFill/>
        </p:spPr>
        <p:txBody>
          <a:bodyPr wrap="square" rtlCol="0">
            <a:spAutoFit/>
          </a:bodyPr>
          <a:lstStyle/>
          <a:p>
            <a:r>
              <a:rPr lang="en-US" sz="2000" dirty="0" smtClean="0">
                <a:solidFill>
                  <a:srgbClr val="FE5000"/>
                </a:solidFill>
              </a:rPr>
              <a:t>Performance Buffer</a:t>
            </a:r>
          </a:p>
          <a:p>
            <a:r>
              <a:rPr lang="en-US" sz="1200" dirty="0" smtClean="0">
                <a:solidFill>
                  <a:srgbClr val="FE5000"/>
                </a:solidFill>
              </a:rPr>
              <a:t>5G base station in this zone and radiating in the exclusion zone shall be turned off</a:t>
            </a:r>
            <a:endParaRPr lang="en-US" sz="1200" dirty="0">
              <a:solidFill>
                <a:srgbClr val="FE5000"/>
              </a:solidFill>
            </a:endParaRPr>
          </a:p>
        </p:txBody>
      </p:sp>
      <p:cxnSp>
        <p:nvCxnSpPr>
          <p:cNvPr id="23" name="Straight Arrow Connector 22"/>
          <p:cNvCxnSpPr/>
          <p:nvPr/>
        </p:nvCxnSpPr>
        <p:spPr>
          <a:xfrm flipH="1">
            <a:off x="5914028" y="1742406"/>
            <a:ext cx="1387354" cy="1765259"/>
          </a:xfrm>
          <a:prstGeom prst="straightConnector1">
            <a:avLst/>
          </a:prstGeom>
          <a:ln>
            <a:solidFill>
              <a:srgbClr val="FE5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938307" y="3981891"/>
            <a:ext cx="3391013" cy="6954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790014" y="3838677"/>
            <a:ext cx="927922" cy="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602167" y="3950544"/>
            <a:ext cx="305356" cy="56899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18959" y="4097133"/>
            <a:ext cx="2451369" cy="338554"/>
          </a:xfrm>
          <a:prstGeom prst="rect">
            <a:avLst/>
          </a:prstGeom>
          <a:noFill/>
        </p:spPr>
        <p:txBody>
          <a:bodyPr wrap="square" rtlCol="0">
            <a:spAutoFit/>
          </a:bodyPr>
          <a:lstStyle/>
          <a:p>
            <a:r>
              <a:rPr lang="en-US" sz="1600" dirty="0" smtClean="0"/>
              <a:t>0.625 NM or 1.1575 km</a:t>
            </a:r>
            <a:endParaRPr lang="en-US" sz="1600" dirty="0"/>
          </a:p>
        </p:txBody>
      </p:sp>
      <p:sp>
        <p:nvSpPr>
          <p:cNvPr id="39" name="TextBox 38"/>
          <p:cNvSpPr txBox="1"/>
          <p:nvPr/>
        </p:nvSpPr>
        <p:spPr>
          <a:xfrm>
            <a:off x="1670006" y="3492209"/>
            <a:ext cx="1288928" cy="338554"/>
          </a:xfrm>
          <a:prstGeom prst="rect">
            <a:avLst/>
          </a:prstGeom>
          <a:noFill/>
        </p:spPr>
        <p:txBody>
          <a:bodyPr wrap="square" rtlCol="0">
            <a:spAutoFit/>
          </a:bodyPr>
          <a:lstStyle/>
          <a:p>
            <a:r>
              <a:rPr lang="en-US" sz="1600" dirty="0" smtClean="0"/>
              <a:t>FAA value</a:t>
            </a:r>
            <a:endParaRPr lang="en-US" sz="1600" dirty="0"/>
          </a:p>
        </p:txBody>
      </p:sp>
      <p:sp>
        <p:nvSpPr>
          <p:cNvPr id="40" name="TextBox 39"/>
          <p:cNvSpPr txBox="1"/>
          <p:nvPr/>
        </p:nvSpPr>
        <p:spPr>
          <a:xfrm>
            <a:off x="3728970" y="3689636"/>
            <a:ext cx="2185058" cy="338554"/>
          </a:xfrm>
          <a:prstGeom prst="rect">
            <a:avLst/>
          </a:prstGeom>
          <a:noFill/>
        </p:spPr>
        <p:txBody>
          <a:bodyPr wrap="square" rtlCol="0">
            <a:spAutoFit/>
          </a:bodyPr>
          <a:lstStyle/>
          <a:p>
            <a:r>
              <a:rPr lang="en-US" sz="1600" dirty="0" smtClean="0"/>
              <a:t>2 NM  or 3.7 km</a:t>
            </a:r>
            <a:endParaRPr lang="en-US" sz="1600" dirty="0"/>
          </a:p>
        </p:txBody>
      </p:sp>
      <p:sp>
        <p:nvSpPr>
          <p:cNvPr id="82" name="TextBox 81"/>
          <p:cNvSpPr txBox="1"/>
          <p:nvPr/>
        </p:nvSpPr>
        <p:spPr>
          <a:xfrm>
            <a:off x="478800" y="5059007"/>
            <a:ext cx="2243237" cy="584775"/>
          </a:xfrm>
          <a:prstGeom prst="rect">
            <a:avLst/>
          </a:prstGeom>
          <a:noFill/>
        </p:spPr>
        <p:txBody>
          <a:bodyPr wrap="square" rtlCol="0">
            <a:spAutoFit/>
          </a:bodyPr>
          <a:lstStyle/>
          <a:p>
            <a:r>
              <a:rPr lang="en-US" sz="1600" dirty="0" smtClean="0">
                <a:solidFill>
                  <a:srgbClr val="44BD00"/>
                </a:solidFill>
              </a:rPr>
              <a:t>BS radiation coverage at full power</a:t>
            </a:r>
            <a:endParaRPr lang="en-US" sz="1600" dirty="0">
              <a:solidFill>
                <a:srgbClr val="44BD00"/>
              </a:solidFill>
            </a:endParaRPr>
          </a:p>
        </p:txBody>
      </p:sp>
      <p:sp>
        <p:nvSpPr>
          <p:cNvPr id="83" name="TextBox 82"/>
          <p:cNvSpPr txBox="1"/>
          <p:nvPr/>
        </p:nvSpPr>
        <p:spPr>
          <a:xfrm>
            <a:off x="42726" y="88435"/>
            <a:ext cx="10437253" cy="515526"/>
          </a:xfrm>
          <a:prstGeom prst="rect">
            <a:avLst/>
          </a:prstGeom>
          <a:noFill/>
        </p:spPr>
        <p:txBody>
          <a:bodyPr wrap="square" rtlCol="0">
            <a:spAutoFit/>
          </a:bodyPr>
          <a:lstStyle/>
          <a:p>
            <a:pPr>
              <a:lnSpc>
                <a:spcPct val="110000"/>
              </a:lnSpc>
              <a:buClr>
                <a:schemeClr val="dk2"/>
              </a:buClr>
              <a:buSzPts val="1900"/>
            </a:pPr>
            <a:r>
              <a:rPr lang="en-US" sz="2500" b="1" dirty="0">
                <a:solidFill>
                  <a:schemeClr val="tx2"/>
                </a:solidFill>
                <a:latin typeface="+mj-lt"/>
                <a:ea typeface="+mj-ea"/>
                <a:cs typeface="+mj-cs"/>
              </a:rPr>
              <a:t>FAA protection surfaces as per </a:t>
            </a:r>
            <a:r>
              <a:rPr lang="en-US" sz="2500" b="1" dirty="0" smtClean="0">
                <a:solidFill>
                  <a:schemeClr val="tx2"/>
                </a:solidFill>
                <a:latin typeface="+mj-lt"/>
                <a:ea typeface="+mj-ea"/>
                <a:cs typeface="+mj-cs"/>
              </a:rPr>
              <a:t>February 2022 (with AMOC V2)</a:t>
            </a:r>
            <a:endParaRPr lang="en-US" sz="2500" b="1" dirty="0">
              <a:solidFill>
                <a:schemeClr val="tx2"/>
              </a:solidFill>
              <a:latin typeface="+mj-lt"/>
              <a:ea typeface="+mj-ea"/>
              <a:cs typeface="+mj-cs"/>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79182" y="1610882"/>
            <a:ext cx="1259333" cy="358645"/>
          </a:xfrm>
          <a:prstGeom prst="rect">
            <a:avLst/>
          </a:prstGeom>
        </p:spPr>
      </p:pic>
      <p:cxnSp>
        <p:nvCxnSpPr>
          <p:cNvPr id="42" name="Straight Connector 41"/>
          <p:cNvCxnSpPr/>
          <p:nvPr/>
        </p:nvCxnSpPr>
        <p:spPr>
          <a:xfrm>
            <a:off x="10591972" y="2811984"/>
            <a:ext cx="713195" cy="2123713"/>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8261992" y="4653687"/>
            <a:ext cx="2687497" cy="364985"/>
          </a:xfrm>
          <a:prstGeom prst="ellipse">
            <a:avLst/>
          </a:prstGeom>
          <a:noFill/>
          <a:ln>
            <a:solidFill>
              <a:srgbClr val="4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rot="10800000">
            <a:off x="8261993" y="4314516"/>
            <a:ext cx="2687496" cy="516042"/>
          </a:xfrm>
          <a:custGeom>
            <a:avLst/>
            <a:gdLst>
              <a:gd name="connsiteX0" fmla="*/ 0 w 2687496"/>
              <a:gd name="connsiteY0" fmla="*/ 0 h 516042"/>
              <a:gd name="connsiteX1" fmla="*/ 2687496 w 2687496"/>
              <a:gd name="connsiteY1" fmla="*/ 0 h 516042"/>
              <a:gd name="connsiteX2" fmla="*/ 2687496 w 2687496"/>
              <a:gd name="connsiteY2" fmla="*/ 9 h 516042"/>
              <a:gd name="connsiteX3" fmla="*/ 2660198 w 2687496"/>
              <a:gd name="connsiteY3" fmla="*/ 104002 h 516042"/>
              <a:gd name="connsiteX4" fmla="*/ 1614561 w 2687496"/>
              <a:gd name="connsiteY4" fmla="*/ 505559 h 516042"/>
              <a:gd name="connsiteX5" fmla="*/ 1343775 w 2687496"/>
              <a:gd name="connsiteY5" fmla="*/ 516042 h 516042"/>
              <a:gd name="connsiteX6" fmla="*/ 1343723 w 2687496"/>
              <a:gd name="connsiteY6" fmla="*/ 516042 h 516042"/>
              <a:gd name="connsiteX7" fmla="*/ 1072937 w 2687496"/>
              <a:gd name="connsiteY7" fmla="*/ 505559 h 516042"/>
              <a:gd name="connsiteX8" fmla="*/ 0 w 2687496"/>
              <a:gd name="connsiteY8" fmla="*/ 1 h 5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7496" h="516042">
                <a:moveTo>
                  <a:pt x="0" y="0"/>
                </a:moveTo>
                <a:lnTo>
                  <a:pt x="2687496" y="0"/>
                </a:lnTo>
                <a:lnTo>
                  <a:pt x="2687496" y="9"/>
                </a:lnTo>
                <a:lnTo>
                  <a:pt x="2660198" y="104002"/>
                </a:lnTo>
                <a:cubicBezTo>
                  <a:pt x="2552798" y="305560"/>
                  <a:pt x="2139410" y="464314"/>
                  <a:pt x="1614561" y="505559"/>
                </a:cubicBezTo>
                <a:lnTo>
                  <a:pt x="1343775" y="516042"/>
                </a:lnTo>
                <a:lnTo>
                  <a:pt x="1343723" y="516042"/>
                </a:lnTo>
                <a:lnTo>
                  <a:pt x="1072937" y="505559"/>
                </a:lnTo>
                <a:cubicBezTo>
                  <a:pt x="460613" y="457440"/>
                  <a:pt x="0" y="249378"/>
                  <a:pt x="0" y="1"/>
                </a:cubicBezTo>
                <a:close/>
              </a:path>
            </a:pathLst>
          </a:custGeom>
          <a:noFill/>
          <a:ln>
            <a:solidFill>
              <a:srgbClr val="4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8261991" y="4653687"/>
            <a:ext cx="2679882" cy="182496"/>
          </a:xfrm>
          <a:custGeom>
            <a:avLst/>
            <a:gdLst>
              <a:gd name="connsiteX0" fmla="*/ 2679880 w 2679882"/>
              <a:gd name="connsiteY0" fmla="*/ 182490 h 182496"/>
              <a:gd name="connsiteX1" fmla="*/ 2679882 w 2679882"/>
              <a:gd name="connsiteY1" fmla="*/ 182493 h 182496"/>
              <a:gd name="connsiteX2" fmla="*/ 2679880 w 2679882"/>
              <a:gd name="connsiteY2" fmla="*/ 182496 h 182496"/>
              <a:gd name="connsiteX3" fmla="*/ 1336133 w 2679882"/>
              <a:gd name="connsiteY3" fmla="*/ 0 h 182496"/>
              <a:gd name="connsiteX4" fmla="*/ 2652582 w 2679882"/>
              <a:gd name="connsiteY4" fmla="*/ 145714 h 182496"/>
              <a:gd name="connsiteX5" fmla="*/ 2672266 w 2679882"/>
              <a:gd name="connsiteY5" fmla="*/ 172233 h 182496"/>
              <a:gd name="connsiteX6" fmla="*/ 0 w 2679882"/>
              <a:gd name="connsiteY6" fmla="*/ 172233 h 182496"/>
              <a:gd name="connsiteX7" fmla="*/ 19684 w 2679882"/>
              <a:gd name="connsiteY7" fmla="*/ 145714 h 182496"/>
              <a:gd name="connsiteX8" fmla="*/ 1336133 w 2679882"/>
              <a:gd name="connsiteY8" fmla="*/ 0 h 18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882" h="182496">
                <a:moveTo>
                  <a:pt x="2679880" y="182490"/>
                </a:moveTo>
                <a:lnTo>
                  <a:pt x="2679882" y="182493"/>
                </a:lnTo>
                <a:lnTo>
                  <a:pt x="2679880" y="182496"/>
                </a:lnTo>
                <a:close/>
                <a:moveTo>
                  <a:pt x="1336133" y="0"/>
                </a:moveTo>
                <a:cubicBezTo>
                  <a:pt x="1985499" y="0"/>
                  <a:pt x="2527282" y="62556"/>
                  <a:pt x="2652582" y="145714"/>
                </a:cubicBezTo>
                <a:lnTo>
                  <a:pt x="2672266" y="172233"/>
                </a:lnTo>
                <a:lnTo>
                  <a:pt x="0" y="172233"/>
                </a:lnTo>
                <a:lnTo>
                  <a:pt x="19684" y="145714"/>
                </a:lnTo>
                <a:cubicBezTo>
                  <a:pt x="144984" y="62556"/>
                  <a:pt x="686768" y="0"/>
                  <a:pt x="1336133" y="0"/>
                </a:cubicBezTo>
                <a:close/>
              </a:path>
            </a:pathLst>
          </a:custGeom>
          <a:noFill/>
          <a:ln>
            <a:solidFill>
              <a:srgbClr val="44BD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8300336" y="4807699"/>
            <a:ext cx="2603191" cy="45719"/>
          </a:xfrm>
          <a:prstGeom prst="rect">
            <a:avLst/>
          </a:prstGeom>
          <a:solidFill>
            <a:srgbClr val="FFD681"/>
          </a:solidFill>
          <a:ln>
            <a:solidFill>
              <a:srgbClr val="FFD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2" descr="https://lh6.googleusercontent.com/DhWnOW5ip5H-96XNSuvcq5WV7w1WN0QE0ga3CIqt9UvBBHrxz2BHMvStYL82ajTrVOCqX6b4_eWrUlAXgEZpj7Q9woX2JbEFSfRHDglw2kqt9ufgai15gWmuxY_5fqhsrRIvwJMP2wL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4176" y="4488011"/>
            <a:ext cx="131308" cy="401499"/>
          </a:xfrm>
          <a:prstGeom prst="rect">
            <a:avLst/>
          </a:prstGeom>
          <a:noFill/>
          <a:extLst>
            <a:ext uri="{909E8E84-426E-40DD-AFC4-6F175D3DCCD1}">
              <a14:hiddenFill xmlns:a14="http://schemas.microsoft.com/office/drawing/2010/main">
                <a:solidFill>
                  <a:srgbClr val="FFFFFF"/>
                </a:solidFill>
              </a14:hiddenFill>
            </a:ext>
          </a:extLst>
        </p:spPr>
      </p:pic>
      <p:sp>
        <p:nvSpPr>
          <p:cNvPr id="140" name="Oval 139"/>
          <p:cNvSpPr/>
          <p:nvPr/>
        </p:nvSpPr>
        <p:spPr>
          <a:xfrm>
            <a:off x="2581472" y="5224683"/>
            <a:ext cx="2687497" cy="364985"/>
          </a:xfrm>
          <a:prstGeom prst="ellipse">
            <a:avLst/>
          </a:prstGeom>
          <a:solidFill>
            <a:schemeClr val="bg1"/>
          </a:solidFill>
          <a:ln>
            <a:solidFill>
              <a:srgbClr val="4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2581473" y="4885512"/>
            <a:ext cx="2687496" cy="516042"/>
          </a:xfrm>
          <a:custGeom>
            <a:avLst/>
            <a:gdLst>
              <a:gd name="connsiteX0" fmla="*/ 0 w 2687496"/>
              <a:gd name="connsiteY0" fmla="*/ 0 h 516042"/>
              <a:gd name="connsiteX1" fmla="*/ 2687496 w 2687496"/>
              <a:gd name="connsiteY1" fmla="*/ 0 h 516042"/>
              <a:gd name="connsiteX2" fmla="*/ 2687496 w 2687496"/>
              <a:gd name="connsiteY2" fmla="*/ 9 h 516042"/>
              <a:gd name="connsiteX3" fmla="*/ 2660198 w 2687496"/>
              <a:gd name="connsiteY3" fmla="*/ 104002 h 516042"/>
              <a:gd name="connsiteX4" fmla="*/ 1614561 w 2687496"/>
              <a:gd name="connsiteY4" fmla="*/ 505559 h 516042"/>
              <a:gd name="connsiteX5" fmla="*/ 1343775 w 2687496"/>
              <a:gd name="connsiteY5" fmla="*/ 516042 h 516042"/>
              <a:gd name="connsiteX6" fmla="*/ 1343723 w 2687496"/>
              <a:gd name="connsiteY6" fmla="*/ 516042 h 516042"/>
              <a:gd name="connsiteX7" fmla="*/ 1072937 w 2687496"/>
              <a:gd name="connsiteY7" fmla="*/ 505559 h 516042"/>
              <a:gd name="connsiteX8" fmla="*/ 0 w 2687496"/>
              <a:gd name="connsiteY8" fmla="*/ 1 h 5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7496" h="516042">
                <a:moveTo>
                  <a:pt x="0" y="0"/>
                </a:moveTo>
                <a:lnTo>
                  <a:pt x="2687496" y="0"/>
                </a:lnTo>
                <a:lnTo>
                  <a:pt x="2687496" y="9"/>
                </a:lnTo>
                <a:lnTo>
                  <a:pt x="2660198" y="104002"/>
                </a:lnTo>
                <a:cubicBezTo>
                  <a:pt x="2552798" y="305560"/>
                  <a:pt x="2139410" y="464314"/>
                  <a:pt x="1614561" y="505559"/>
                </a:cubicBezTo>
                <a:lnTo>
                  <a:pt x="1343775" y="516042"/>
                </a:lnTo>
                <a:lnTo>
                  <a:pt x="1343723" y="516042"/>
                </a:lnTo>
                <a:lnTo>
                  <a:pt x="1072937" y="505559"/>
                </a:lnTo>
                <a:cubicBezTo>
                  <a:pt x="460613" y="457440"/>
                  <a:pt x="0" y="249378"/>
                  <a:pt x="0" y="1"/>
                </a:cubicBezTo>
                <a:close/>
              </a:path>
            </a:pathLst>
          </a:custGeom>
          <a:noFill/>
          <a:ln>
            <a:solidFill>
              <a:srgbClr val="4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2581471" y="5224683"/>
            <a:ext cx="2679882" cy="182496"/>
          </a:xfrm>
          <a:custGeom>
            <a:avLst/>
            <a:gdLst>
              <a:gd name="connsiteX0" fmla="*/ 2679880 w 2679882"/>
              <a:gd name="connsiteY0" fmla="*/ 182490 h 182496"/>
              <a:gd name="connsiteX1" fmla="*/ 2679882 w 2679882"/>
              <a:gd name="connsiteY1" fmla="*/ 182493 h 182496"/>
              <a:gd name="connsiteX2" fmla="*/ 2679880 w 2679882"/>
              <a:gd name="connsiteY2" fmla="*/ 182496 h 182496"/>
              <a:gd name="connsiteX3" fmla="*/ 1336133 w 2679882"/>
              <a:gd name="connsiteY3" fmla="*/ 0 h 182496"/>
              <a:gd name="connsiteX4" fmla="*/ 2652582 w 2679882"/>
              <a:gd name="connsiteY4" fmla="*/ 145714 h 182496"/>
              <a:gd name="connsiteX5" fmla="*/ 2672266 w 2679882"/>
              <a:gd name="connsiteY5" fmla="*/ 172233 h 182496"/>
              <a:gd name="connsiteX6" fmla="*/ 0 w 2679882"/>
              <a:gd name="connsiteY6" fmla="*/ 172233 h 182496"/>
              <a:gd name="connsiteX7" fmla="*/ 19684 w 2679882"/>
              <a:gd name="connsiteY7" fmla="*/ 145714 h 182496"/>
              <a:gd name="connsiteX8" fmla="*/ 1336133 w 2679882"/>
              <a:gd name="connsiteY8" fmla="*/ 0 h 18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882" h="182496">
                <a:moveTo>
                  <a:pt x="2679880" y="182490"/>
                </a:moveTo>
                <a:lnTo>
                  <a:pt x="2679882" y="182493"/>
                </a:lnTo>
                <a:lnTo>
                  <a:pt x="2679880" y="182496"/>
                </a:lnTo>
                <a:close/>
                <a:moveTo>
                  <a:pt x="1336133" y="0"/>
                </a:moveTo>
                <a:cubicBezTo>
                  <a:pt x="1985499" y="0"/>
                  <a:pt x="2527282" y="62556"/>
                  <a:pt x="2652582" y="145714"/>
                </a:cubicBezTo>
                <a:lnTo>
                  <a:pt x="2672266" y="172233"/>
                </a:lnTo>
                <a:lnTo>
                  <a:pt x="0" y="172233"/>
                </a:lnTo>
                <a:lnTo>
                  <a:pt x="19684" y="145714"/>
                </a:lnTo>
                <a:cubicBezTo>
                  <a:pt x="144984" y="62556"/>
                  <a:pt x="686768" y="0"/>
                  <a:pt x="1336133" y="0"/>
                </a:cubicBezTo>
                <a:close/>
              </a:path>
            </a:pathLst>
          </a:custGeom>
          <a:solidFill>
            <a:schemeClr val="bg1"/>
          </a:solidFill>
          <a:ln>
            <a:solidFill>
              <a:srgbClr val="44BD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619816" y="5378695"/>
            <a:ext cx="260319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 descr="https://lh6.googleusercontent.com/DhWnOW5ip5H-96XNSuvcq5WV7w1WN0QE0ga3CIqt9UvBBHrxz2BHMvStYL82ajTrVOCqX6b4_eWrUlAXgEZpj7Q9woX2JbEFSfRHDglw2kqt9ufgai15gWmuxY_5fqhsrRIvwJMP2wL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3656" y="5059007"/>
            <a:ext cx="131308" cy="401499"/>
          </a:xfrm>
          <a:prstGeom prst="rect">
            <a:avLst/>
          </a:prstGeom>
          <a:noFill/>
          <a:extLst>
            <a:ext uri="{909E8E84-426E-40DD-AFC4-6F175D3DCCD1}">
              <a14:hiddenFill xmlns:a14="http://schemas.microsoft.com/office/drawing/2010/main">
                <a:solidFill>
                  <a:srgbClr val="FFFFFF"/>
                </a:solidFill>
              </a14:hiddenFill>
            </a:ext>
          </a:extLst>
        </p:spPr>
      </p:pic>
      <p:sp>
        <p:nvSpPr>
          <p:cNvPr id="81" name="Oval 80"/>
          <p:cNvSpPr/>
          <p:nvPr/>
        </p:nvSpPr>
        <p:spPr>
          <a:xfrm>
            <a:off x="4218475" y="3151157"/>
            <a:ext cx="2687497" cy="409318"/>
          </a:xfrm>
          <a:prstGeom prst="ellipse">
            <a:avLst/>
          </a:prstGeom>
          <a:noFill/>
          <a:ln>
            <a:solidFill>
              <a:srgbClr val="4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10800000">
            <a:off x="4218476" y="2811985"/>
            <a:ext cx="2687496" cy="516042"/>
          </a:xfrm>
          <a:custGeom>
            <a:avLst/>
            <a:gdLst>
              <a:gd name="connsiteX0" fmla="*/ 0 w 2687496"/>
              <a:gd name="connsiteY0" fmla="*/ 0 h 516042"/>
              <a:gd name="connsiteX1" fmla="*/ 2687496 w 2687496"/>
              <a:gd name="connsiteY1" fmla="*/ 0 h 516042"/>
              <a:gd name="connsiteX2" fmla="*/ 2687496 w 2687496"/>
              <a:gd name="connsiteY2" fmla="*/ 9 h 516042"/>
              <a:gd name="connsiteX3" fmla="*/ 2660198 w 2687496"/>
              <a:gd name="connsiteY3" fmla="*/ 104002 h 516042"/>
              <a:gd name="connsiteX4" fmla="*/ 1614561 w 2687496"/>
              <a:gd name="connsiteY4" fmla="*/ 505559 h 516042"/>
              <a:gd name="connsiteX5" fmla="*/ 1343775 w 2687496"/>
              <a:gd name="connsiteY5" fmla="*/ 516042 h 516042"/>
              <a:gd name="connsiteX6" fmla="*/ 1343723 w 2687496"/>
              <a:gd name="connsiteY6" fmla="*/ 516042 h 516042"/>
              <a:gd name="connsiteX7" fmla="*/ 1072937 w 2687496"/>
              <a:gd name="connsiteY7" fmla="*/ 505559 h 516042"/>
              <a:gd name="connsiteX8" fmla="*/ 0 w 2687496"/>
              <a:gd name="connsiteY8" fmla="*/ 1 h 5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7496" h="516042">
                <a:moveTo>
                  <a:pt x="0" y="0"/>
                </a:moveTo>
                <a:lnTo>
                  <a:pt x="2687496" y="0"/>
                </a:lnTo>
                <a:lnTo>
                  <a:pt x="2687496" y="9"/>
                </a:lnTo>
                <a:lnTo>
                  <a:pt x="2660198" y="104002"/>
                </a:lnTo>
                <a:cubicBezTo>
                  <a:pt x="2552798" y="305560"/>
                  <a:pt x="2139410" y="464314"/>
                  <a:pt x="1614561" y="505559"/>
                </a:cubicBezTo>
                <a:lnTo>
                  <a:pt x="1343775" y="516042"/>
                </a:lnTo>
                <a:lnTo>
                  <a:pt x="1343723" y="516042"/>
                </a:lnTo>
                <a:lnTo>
                  <a:pt x="1072937" y="505559"/>
                </a:lnTo>
                <a:cubicBezTo>
                  <a:pt x="460613" y="457440"/>
                  <a:pt x="0" y="249378"/>
                  <a:pt x="0" y="1"/>
                </a:cubicBezTo>
                <a:close/>
              </a:path>
            </a:pathLst>
          </a:custGeom>
          <a:noFill/>
          <a:ln>
            <a:solidFill>
              <a:srgbClr val="4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218474" y="3151156"/>
            <a:ext cx="2679882" cy="182496"/>
          </a:xfrm>
          <a:custGeom>
            <a:avLst/>
            <a:gdLst>
              <a:gd name="connsiteX0" fmla="*/ 2679880 w 2679882"/>
              <a:gd name="connsiteY0" fmla="*/ 182490 h 182496"/>
              <a:gd name="connsiteX1" fmla="*/ 2679882 w 2679882"/>
              <a:gd name="connsiteY1" fmla="*/ 182493 h 182496"/>
              <a:gd name="connsiteX2" fmla="*/ 2679880 w 2679882"/>
              <a:gd name="connsiteY2" fmla="*/ 182496 h 182496"/>
              <a:gd name="connsiteX3" fmla="*/ 1336133 w 2679882"/>
              <a:gd name="connsiteY3" fmla="*/ 0 h 182496"/>
              <a:gd name="connsiteX4" fmla="*/ 2652582 w 2679882"/>
              <a:gd name="connsiteY4" fmla="*/ 145714 h 182496"/>
              <a:gd name="connsiteX5" fmla="*/ 2672266 w 2679882"/>
              <a:gd name="connsiteY5" fmla="*/ 172233 h 182496"/>
              <a:gd name="connsiteX6" fmla="*/ 0 w 2679882"/>
              <a:gd name="connsiteY6" fmla="*/ 172233 h 182496"/>
              <a:gd name="connsiteX7" fmla="*/ 19684 w 2679882"/>
              <a:gd name="connsiteY7" fmla="*/ 145714 h 182496"/>
              <a:gd name="connsiteX8" fmla="*/ 1336133 w 2679882"/>
              <a:gd name="connsiteY8" fmla="*/ 0 h 18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882" h="182496">
                <a:moveTo>
                  <a:pt x="2679880" y="182490"/>
                </a:moveTo>
                <a:lnTo>
                  <a:pt x="2679882" y="182493"/>
                </a:lnTo>
                <a:lnTo>
                  <a:pt x="2679880" y="182496"/>
                </a:lnTo>
                <a:close/>
                <a:moveTo>
                  <a:pt x="1336133" y="0"/>
                </a:moveTo>
                <a:cubicBezTo>
                  <a:pt x="1985499" y="0"/>
                  <a:pt x="2527282" y="62556"/>
                  <a:pt x="2652582" y="145714"/>
                </a:cubicBezTo>
                <a:lnTo>
                  <a:pt x="2672266" y="172233"/>
                </a:lnTo>
                <a:lnTo>
                  <a:pt x="0" y="172233"/>
                </a:lnTo>
                <a:lnTo>
                  <a:pt x="19684" y="145714"/>
                </a:lnTo>
                <a:cubicBezTo>
                  <a:pt x="144984" y="62556"/>
                  <a:pt x="686768" y="0"/>
                  <a:pt x="1336133" y="0"/>
                </a:cubicBezTo>
                <a:close/>
              </a:path>
            </a:pathLst>
          </a:custGeom>
          <a:noFill/>
          <a:ln>
            <a:solidFill>
              <a:srgbClr val="44BD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256819" y="3305168"/>
            <a:ext cx="2603191" cy="45719"/>
          </a:xfrm>
          <a:prstGeom prst="rect">
            <a:avLst/>
          </a:prstGeom>
          <a:solidFill>
            <a:srgbClr val="FFD681"/>
          </a:solidFill>
          <a:ln>
            <a:solidFill>
              <a:srgbClr val="FFD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2" descr="https://lh6.googleusercontent.com/DhWnOW5ip5H-96XNSuvcq5WV7w1WN0QE0ga3CIqt9UvBBHrxz2BHMvStYL82ajTrVOCqX6b4_eWrUlAXgEZpj7Q9woX2JbEFSfRHDglw2kqt9ufgai15gWmuxY_5fqhsrRIvwJMP2wL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659" y="2985480"/>
            <a:ext cx="131308" cy="4014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180151" y="2573561"/>
            <a:ext cx="1679859" cy="1107996"/>
          </a:xfrm>
          <a:prstGeom prst="rect">
            <a:avLst/>
          </a:prstGeom>
          <a:noFill/>
        </p:spPr>
        <p:txBody>
          <a:bodyPr wrap="square" rtlCol="0">
            <a:spAutoFit/>
          </a:bodyPr>
          <a:lstStyle/>
          <a:p>
            <a:r>
              <a:rPr lang="en-US" sz="6600" dirty="0">
                <a:solidFill>
                  <a:srgbClr val="FE5000"/>
                </a:solidFill>
              </a:rPr>
              <a:t>X</a:t>
            </a:r>
          </a:p>
        </p:txBody>
      </p:sp>
      <p:cxnSp>
        <p:nvCxnSpPr>
          <p:cNvPr id="29" name="Straight Connector 28"/>
          <p:cNvCxnSpPr>
            <a:stCxn id="58" idx="2"/>
          </p:cNvCxnSpPr>
          <p:nvPr/>
        </p:nvCxnSpPr>
        <p:spPr>
          <a:xfrm>
            <a:off x="2508848" y="1969527"/>
            <a:ext cx="3733310" cy="19810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 name="Connecteur droit 2"/>
          <p:cNvCxnSpPr/>
          <p:nvPr/>
        </p:nvCxnSpPr>
        <p:spPr>
          <a:xfrm>
            <a:off x="10326755" y="2170022"/>
            <a:ext cx="1105469" cy="333731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0910971" y="3479970"/>
            <a:ext cx="1090502" cy="750898"/>
          </a:xfrm>
          <a:prstGeom prst="rect">
            <a:avLst/>
          </a:prstGeom>
          <a:gradFill>
            <a:gsLst>
              <a:gs pos="0">
                <a:schemeClr val="accent1">
                  <a:lumMod val="5000"/>
                  <a:lumOff val="95000"/>
                </a:schemeClr>
              </a:gs>
              <a:gs pos="46000">
                <a:schemeClr val="accent1">
                  <a:lumMod val="45000"/>
                  <a:lumOff val="55000"/>
                </a:schemeClr>
              </a:gs>
              <a:gs pos="9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rot lat="17147579" lon="20518884" rev="112062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eur droit 12"/>
          <p:cNvCxnSpPr/>
          <p:nvPr/>
        </p:nvCxnSpPr>
        <p:spPr>
          <a:xfrm flipV="1">
            <a:off x="10889937" y="3731544"/>
            <a:ext cx="1192524" cy="378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V="1">
            <a:off x="10949547" y="3939017"/>
            <a:ext cx="1192524" cy="378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V="1">
            <a:off x="10763618" y="3277755"/>
            <a:ext cx="1192524" cy="378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10618473" y="2884862"/>
            <a:ext cx="1192524" cy="378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V="1">
            <a:off x="11062345" y="4395196"/>
            <a:ext cx="1038345" cy="378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11260057" y="4851376"/>
            <a:ext cx="840633" cy="34136"/>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V="1">
            <a:off x="11214745" y="4547596"/>
            <a:ext cx="1038345" cy="378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62" name="TextBox 16"/>
          <p:cNvSpPr txBox="1"/>
          <p:nvPr/>
        </p:nvSpPr>
        <p:spPr>
          <a:xfrm>
            <a:off x="10879489" y="5292727"/>
            <a:ext cx="1746041" cy="307777"/>
          </a:xfrm>
          <a:prstGeom prst="rect">
            <a:avLst/>
          </a:prstGeom>
          <a:noFill/>
          <a:scene3d>
            <a:camera prst="orthographicFront">
              <a:rot lat="18318597" lon="21174279" rev="520357"/>
            </a:camera>
            <a:lightRig rig="threePt" dir="t"/>
          </a:scene3d>
        </p:spPr>
        <p:txBody>
          <a:bodyPr wrap="square" rtlCol="0">
            <a:spAutoFit/>
          </a:bodyPr>
          <a:lstStyle/>
          <a:p>
            <a:r>
              <a:rPr lang="en-US" sz="1400" dirty="0" smtClean="0"/>
              <a:t>Half Runway</a:t>
            </a:r>
            <a:endParaRPr lang="en-US" sz="1400" dirty="0"/>
          </a:p>
        </p:txBody>
      </p:sp>
      <p:sp>
        <p:nvSpPr>
          <p:cNvPr id="31" name="Rectangle 30"/>
          <p:cNvSpPr/>
          <p:nvPr/>
        </p:nvSpPr>
        <p:spPr>
          <a:xfrm>
            <a:off x="6602167" y="5374510"/>
            <a:ext cx="3801105" cy="369332"/>
          </a:xfrm>
          <a:prstGeom prst="rect">
            <a:avLst/>
          </a:prstGeom>
        </p:spPr>
        <p:txBody>
          <a:bodyPr wrap="none">
            <a:spAutoFit/>
          </a:bodyPr>
          <a:lstStyle/>
          <a:p>
            <a:r>
              <a:rPr lang="en-US" dirty="0">
                <a:solidFill>
                  <a:srgbClr val="015DA8"/>
                </a:solidFill>
              </a:rPr>
              <a:t>Derived from </a:t>
            </a:r>
            <a:r>
              <a:rPr lang="en-US" dirty="0" smtClean="0">
                <a:solidFill>
                  <a:srgbClr val="015DA8"/>
                </a:solidFill>
              </a:rPr>
              <a:t>FAR Part </a:t>
            </a:r>
            <a:r>
              <a:rPr lang="en-US" dirty="0">
                <a:solidFill>
                  <a:srgbClr val="015DA8"/>
                </a:solidFill>
              </a:rPr>
              <a:t>77 </a:t>
            </a:r>
            <a:r>
              <a:rPr lang="en-US" dirty="0" smtClean="0">
                <a:solidFill>
                  <a:srgbClr val="015DA8"/>
                </a:solidFill>
              </a:rPr>
              <a:t>Surfaces</a:t>
            </a:r>
            <a:endParaRPr lang="en-US" dirty="0">
              <a:solidFill>
                <a:srgbClr val="015DA8"/>
              </a:solidFill>
            </a:endParaRPr>
          </a:p>
        </p:txBody>
      </p:sp>
      <p:cxnSp>
        <p:nvCxnSpPr>
          <p:cNvPr id="37" name="Connecteur droit avec flèche 36"/>
          <p:cNvCxnSpPr/>
          <p:nvPr/>
        </p:nvCxnSpPr>
        <p:spPr>
          <a:xfrm flipH="1" flipV="1">
            <a:off x="4692122" y="4082783"/>
            <a:ext cx="2427248" cy="1290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flipV="1">
            <a:off x="7098447" y="4443923"/>
            <a:ext cx="128352" cy="907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p:txBody>
          <a:bodyPr/>
          <a:lstStyle/>
          <a:p>
            <a:fld id="{877C2003-2E6E-4ABC-B270-3E95A87ADF8A}" type="slidenum">
              <a:rPr lang="en-GB" noProof="0" smtClean="0"/>
              <a:t>11</a:t>
            </a:fld>
            <a:endParaRPr lang="en-GB" noProof="0"/>
          </a:p>
        </p:txBody>
      </p:sp>
      <p:sp>
        <p:nvSpPr>
          <p:cNvPr id="51" name="TextBox 17"/>
          <p:cNvSpPr txBox="1"/>
          <p:nvPr/>
        </p:nvSpPr>
        <p:spPr>
          <a:xfrm>
            <a:off x="164628" y="938730"/>
            <a:ext cx="2962805" cy="1200329"/>
          </a:xfrm>
          <a:prstGeom prst="rect">
            <a:avLst/>
          </a:prstGeom>
          <a:noFill/>
        </p:spPr>
        <p:txBody>
          <a:bodyPr wrap="square" rtlCol="0">
            <a:spAutoFit/>
          </a:bodyPr>
          <a:lstStyle/>
          <a:p>
            <a:r>
              <a:rPr lang="en-US" dirty="0" smtClean="0">
                <a:solidFill>
                  <a:schemeClr val="tx2">
                    <a:lumMod val="75000"/>
                    <a:lumOff val="25000"/>
                  </a:schemeClr>
                </a:solidFill>
              </a:rPr>
              <a:t>Fixed Radius Method AMOC V2</a:t>
            </a:r>
          </a:p>
          <a:p>
            <a:r>
              <a:rPr lang="en-US" sz="1200" dirty="0" smtClean="0">
                <a:solidFill>
                  <a:schemeClr val="tx2">
                    <a:lumMod val="75000"/>
                    <a:lumOff val="25000"/>
                  </a:schemeClr>
                </a:solidFill>
              </a:rPr>
              <a:t>AMOC FAA: 62 </a:t>
            </a:r>
            <a:r>
              <a:rPr lang="en-US" sz="1200" dirty="0" err="1" smtClean="0">
                <a:solidFill>
                  <a:schemeClr val="tx2">
                    <a:lumMod val="75000"/>
                    <a:lumOff val="25000"/>
                  </a:schemeClr>
                </a:solidFill>
              </a:rPr>
              <a:t>dBm</a:t>
            </a:r>
            <a:r>
              <a:rPr lang="en-US" sz="1200" dirty="0" smtClean="0">
                <a:solidFill>
                  <a:schemeClr val="tx2">
                    <a:lumMod val="75000"/>
                    <a:lumOff val="25000"/>
                  </a:schemeClr>
                </a:solidFill>
              </a:rPr>
              <a:t>/MHz + 6dB margin</a:t>
            </a:r>
          </a:p>
          <a:p>
            <a:endParaRPr lang="en-US" sz="1200" dirty="0" smtClean="0">
              <a:solidFill>
                <a:schemeClr val="tx2">
                  <a:lumMod val="75000"/>
                  <a:lumOff val="25000"/>
                </a:schemeClr>
              </a:solidFill>
            </a:endParaRPr>
          </a:p>
          <a:p>
            <a:endParaRPr lang="en-US" sz="1200" dirty="0">
              <a:solidFill>
                <a:schemeClr val="tx2">
                  <a:lumMod val="75000"/>
                  <a:lumOff val="25000"/>
                </a:schemeClr>
              </a:solidFill>
            </a:endParaRPr>
          </a:p>
        </p:txBody>
      </p:sp>
    </p:spTree>
    <p:extLst>
      <p:ext uri="{BB962C8B-B14F-4D97-AF65-F5344CB8AC3E}">
        <p14:creationId xmlns:p14="http://schemas.microsoft.com/office/powerpoint/2010/main" val="449335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61925" y="157365"/>
            <a:ext cx="9125411" cy="7718596"/>
          </a:xfrm>
          <a:prstGeom prst="rect">
            <a:avLst/>
          </a:prstGeom>
          <a:solidFill>
            <a:srgbClr val="FFC271"/>
          </a:solidFill>
          <a:ln>
            <a:solidFill>
              <a:srgbClr val="E4002B"/>
            </a:solidFill>
          </a:ln>
          <a:scene3d>
            <a:camera prst="orthographicFront">
              <a:rot lat="17147579" lon="20518884" rev="112062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32617" y="1824685"/>
            <a:ext cx="8130973" cy="4298910"/>
          </a:xfrm>
          <a:prstGeom prst="rect">
            <a:avLst/>
          </a:prstGeom>
          <a:solidFill>
            <a:srgbClr val="92D050"/>
          </a:solidFill>
          <a:ln>
            <a:solidFill>
              <a:srgbClr val="009F4D"/>
            </a:solidFill>
          </a:ln>
          <a:scene3d>
            <a:camera prst="orthographicFront">
              <a:rot lat="17147579" lon="20518884" rev="112062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16023" y="3539012"/>
            <a:ext cx="4608334" cy="750898"/>
          </a:xfrm>
          <a:prstGeom prst="rect">
            <a:avLst/>
          </a:prstGeom>
          <a:solidFill>
            <a:srgbClr val="B1B1B6"/>
          </a:solidFill>
          <a:ln>
            <a:solidFill>
              <a:srgbClr val="46464B"/>
            </a:solidFill>
          </a:ln>
          <a:scene3d>
            <a:camera prst="orthographicFront">
              <a:rot lat="17147579" lon="20518884" rev="112062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885222" y="3684789"/>
            <a:ext cx="1746041" cy="307777"/>
          </a:xfrm>
          <a:prstGeom prst="rect">
            <a:avLst/>
          </a:prstGeom>
          <a:noFill/>
          <a:scene3d>
            <a:camera prst="orthographicFront">
              <a:rot lat="18318597" lon="21174279" rev="520357"/>
            </a:camera>
            <a:lightRig rig="threePt" dir="t"/>
          </a:scene3d>
        </p:spPr>
        <p:txBody>
          <a:bodyPr wrap="square" rtlCol="0">
            <a:spAutoFit/>
          </a:bodyPr>
          <a:lstStyle/>
          <a:p>
            <a:r>
              <a:rPr lang="en-US" sz="1400" dirty="0" smtClean="0"/>
              <a:t>Runway</a:t>
            </a:r>
            <a:endParaRPr lang="en-US" sz="1400" dirty="0"/>
          </a:p>
        </p:txBody>
      </p:sp>
      <p:sp>
        <p:nvSpPr>
          <p:cNvPr id="19" name="TextBox 18"/>
          <p:cNvSpPr txBox="1"/>
          <p:nvPr/>
        </p:nvSpPr>
        <p:spPr>
          <a:xfrm>
            <a:off x="8444013" y="2163246"/>
            <a:ext cx="3423169" cy="553998"/>
          </a:xfrm>
          <a:prstGeom prst="rect">
            <a:avLst/>
          </a:prstGeom>
          <a:noFill/>
        </p:spPr>
        <p:txBody>
          <a:bodyPr wrap="square" rtlCol="0">
            <a:spAutoFit/>
          </a:bodyPr>
          <a:lstStyle/>
          <a:p>
            <a:r>
              <a:rPr lang="en-US" dirty="0" smtClean="0">
                <a:solidFill>
                  <a:srgbClr val="009F4D"/>
                </a:solidFill>
              </a:rPr>
              <a:t>Runway Safety Zone</a:t>
            </a:r>
          </a:p>
          <a:p>
            <a:r>
              <a:rPr lang="en-US" sz="1200" dirty="0" smtClean="0">
                <a:solidFill>
                  <a:srgbClr val="009F4D"/>
                </a:solidFill>
              </a:rPr>
              <a:t>No 5G base station allowed in this area</a:t>
            </a:r>
            <a:endParaRPr lang="en-US" sz="1200" dirty="0">
              <a:solidFill>
                <a:srgbClr val="009F4D"/>
              </a:solidFill>
            </a:endParaRPr>
          </a:p>
        </p:txBody>
      </p:sp>
      <p:cxnSp>
        <p:nvCxnSpPr>
          <p:cNvPr id="21" name="Straight Arrow Connector 20"/>
          <p:cNvCxnSpPr>
            <a:stCxn id="19" idx="1"/>
          </p:cNvCxnSpPr>
          <p:nvPr/>
        </p:nvCxnSpPr>
        <p:spPr>
          <a:xfrm flipH="1">
            <a:off x="8001097" y="2440245"/>
            <a:ext cx="442916" cy="1122562"/>
          </a:xfrm>
          <a:prstGeom prst="straightConnector1">
            <a:avLst/>
          </a:prstGeom>
          <a:ln>
            <a:solidFill>
              <a:srgbClr val="009F4D"/>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53927" y="907860"/>
            <a:ext cx="3552228" cy="769441"/>
          </a:xfrm>
          <a:prstGeom prst="rect">
            <a:avLst/>
          </a:prstGeom>
          <a:noFill/>
        </p:spPr>
        <p:txBody>
          <a:bodyPr wrap="square" rtlCol="0">
            <a:spAutoFit/>
          </a:bodyPr>
          <a:lstStyle/>
          <a:p>
            <a:r>
              <a:rPr lang="en-US" sz="2000" dirty="0" smtClean="0">
                <a:solidFill>
                  <a:srgbClr val="FE5000"/>
                </a:solidFill>
              </a:rPr>
              <a:t>Performance Buffer</a:t>
            </a:r>
          </a:p>
          <a:p>
            <a:r>
              <a:rPr lang="en-US" sz="1200" dirty="0" smtClean="0">
                <a:solidFill>
                  <a:srgbClr val="FE5000"/>
                </a:solidFill>
              </a:rPr>
              <a:t>5G base station in this zone and radiating in the exclusion zone shall be turned off</a:t>
            </a:r>
            <a:endParaRPr lang="en-US" sz="1200" dirty="0">
              <a:solidFill>
                <a:srgbClr val="FE5000"/>
              </a:solidFill>
            </a:endParaRPr>
          </a:p>
        </p:txBody>
      </p:sp>
      <p:cxnSp>
        <p:nvCxnSpPr>
          <p:cNvPr id="23" name="Straight Arrow Connector 22"/>
          <p:cNvCxnSpPr/>
          <p:nvPr/>
        </p:nvCxnSpPr>
        <p:spPr>
          <a:xfrm flipH="1">
            <a:off x="5914028" y="1742406"/>
            <a:ext cx="1387354" cy="1765259"/>
          </a:xfrm>
          <a:prstGeom prst="straightConnector1">
            <a:avLst/>
          </a:prstGeom>
          <a:ln>
            <a:solidFill>
              <a:srgbClr val="FE5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938307" y="3981891"/>
            <a:ext cx="3391013" cy="6954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790014" y="3838677"/>
            <a:ext cx="927922" cy="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602167" y="3950544"/>
            <a:ext cx="305356" cy="56899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18959" y="4097133"/>
            <a:ext cx="2451369" cy="338554"/>
          </a:xfrm>
          <a:prstGeom prst="rect">
            <a:avLst/>
          </a:prstGeom>
          <a:noFill/>
        </p:spPr>
        <p:txBody>
          <a:bodyPr wrap="square" rtlCol="0">
            <a:spAutoFit/>
          </a:bodyPr>
          <a:lstStyle/>
          <a:p>
            <a:r>
              <a:rPr lang="en-US" sz="1600" dirty="0" smtClean="0"/>
              <a:t>0.625 NM or 1.1575 km</a:t>
            </a:r>
            <a:endParaRPr lang="en-US" sz="1600" dirty="0"/>
          </a:p>
        </p:txBody>
      </p:sp>
      <p:sp>
        <p:nvSpPr>
          <p:cNvPr id="39" name="TextBox 38"/>
          <p:cNvSpPr txBox="1"/>
          <p:nvPr/>
        </p:nvSpPr>
        <p:spPr>
          <a:xfrm>
            <a:off x="1670006" y="3492209"/>
            <a:ext cx="1288928" cy="338554"/>
          </a:xfrm>
          <a:prstGeom prst="rect">
            <a:avLst/>
          </a:prstGeom>
          <a:noFill/>
        </p:spPr>
        <p:txBody>
          <a:bodyPr wrap="square" rtlCol="0">
            <a:spAutoFit/>
          </a:bodyPr>
          <a:lstStyle/>
          <a:p>
            <a:r>
              <a:rPr lang="en-US" sz="1600" dirty="0" smtClean="0"/>
              <a:t>FAA value</a:t>
            </a:r>
            <a:endParaRPr lang="en-US" sz="1600" dirty="0"/>
          </a:p>
        </p:txBody>
      </p:sp>
      <p:sp>
        <p:nvSpPr>
          <p:cNvPr id="40" name="TextBox 39"/>
          <p:cNvSpPr txBox="1"/>
          <p:nvPr/>
        </p:nvSpPr>
        <p:spPr>
          <a:xfrm>
            <a:off x="3728970" y="3689636"/>
            <a:ext cx="2185058" cy="338554"/>
          </a:xfrm>
          <a:prstGeom prst="rect">
            <a:avLst/>
          </a:prstGeom>
          <a:noFill/>
        </p:spPr>
        <p:txBody>
          <a:bodyPr wrap="square" rtlCol="0">
            <a:spAutoFit/>
          </a:bodyPr>
          <a:lstStyle/>
          <a:p>
            <a:r>
              <a:rPr lang="en-US" sz="1600" dirty="0" smtClean="0"/>
              <a:t>2 NM  or 3.7 km</a:t>
            </a:r>
            <a:endParaRPr lang="en-US" sz="1600" dirty="0"/>
          </a:p>
        </p:txBody>
      </p:sp>
      <p:sp>
        <p:nvSpPr>
          <p:cNvPr id="82" name="TextBox 81"/>
          <p:cNvSpPr txBox="1"/>
          <p:nvPr/>
        </p:nvSpPr>
        <p:spPr>
          <a:xfrm>
            <a:off x="478800" y="5059007"/>
            <a:ext cx="2243237" cy="584775"/>
          </a:xfrm>
          <a:prstGeom prst="rect">
            <a:avLst/>
          </a:prstGeom>
          <a:noFill/>
        </p:spPr>
        <p:txBody>
          <a:bodyPr wrap="square" rtlCol="0">
            <a:spAutoFit/>
          </a:bodyPr>
          <a:lstStyle/>
          <a:p>
            <a:r>
              <a:rPr lang="en-US" sz="1600" dirty="0" smtClean="0">
                <a:solidFill>
                  <a:srgbClr val="44BD00"/>
                </a:solidFill>
              </a:rPr>
              <a:t>BS radiation coverage at full power</a:t>
            </a:r>
            <a:endParaRPr lang="en-US" sz="1600" dirty="0">
              <a:solidFill>
                <a:srgbClr val="44BD00"/>
              </a:solidFill>
            </a:endParaRPr>
          </a:p>
        </p:txBody>
      </p:sp>
      <p:sp>
        <p:nvSpPr>
          <p:cNvPr id="83" name="TextBox 82"/>
          <p:cNvSpPr txBox="1"/>
          <p:nvPr/>
        </p:nvSpPr>
        <p:spPr>
          <a:xfrm>
            <a:off x="84711" y="136001"/>
            <a:ext cx="10437253" cy="515526"/>
          </a:xfrm>
          <a:prstGeom prst="rect">
            <a:avLst/>
          </a:prstGeom>
          <a:noFill/>
        </p:spPr>
        <p:txBody>
          <a:bodyPr wrap="square" rtlCol="0">
            <a:spAutoFit/>
          </a:bodyPr>
          <a:lstStyle/>
          <a:p>
            <a:pPr>
              <a:lnSpc>
                <a:spcPct val="110000"/>
              </a:lnSpc>
              <a:buClr>
                <a:schemeClr val="dk2"/>
              </a:buClr>
              <a:buSzPts val="1900"/>
            </a:pPr>
            <a:r>
              <a:rPr lang="en-US" sz="2500" b="1" dirty="0">
                <a:solidFill>
                  <a:schemeClr val="tx2"/>
                </a:solidFill>
                <a:latin typeface="+mj-lt"/>
                <a:ea typeface="+mj-ea"/>
                <a:cs typeface="+mj-cs"/>
              </a:rPr>
              <a:t>FAA protection surfaces as per end </a:t>
            </a:r>
            <a:r>
              <a:rPr lang="en-US" sz="2500" b="1" dirty="0" smtClean="0">
                <a:solidFill>
                  <a:schemeClr val="tx2"/>
                </a:solidFill>
                <a:latin typeface="+mj-lt"/>
                <a:ea typeface="+mj-ea"/>
                <a:cs typeface="+mj-cs"/>
              </a:rPr>
              <a:t>March 2022 (with AMOC V3)</a:t>
            </a:r>
            <a:endParaRPr lang="en-US" sz="2500" b="1" dirty="0">
              <a:solidFill>
                <a:schemeClr val="tx2"/>
              </a:solidFill>
              <a:latin typeface="+mj-lt"/>
              <a:ea typeface="+mj-ea"/>
              <a:cs typeface="+mj-cs"/>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79182" y="1610882"/>
            <a:ext cx="1259333" cy="358645"/>
          </a:xfrm>
          <a:prstGeom prst="rect">
            <a:avLst/>
          </a:prstGeom>
        </p:spPr>
      </p:pic>
      <p:cxnSp>
        <p:nvCxnSpPr>
          <p:cNvPr id="42" name="Straight Connector 41"/>
          <p:cNvCxnSpPr/>
          <p:nvPr/>
        </p:nvCxnSpPr>
        <p:spPr>
          <a:xfrm>
            <a:off x="10591972" y="2811984"/>
            <a:ext cx="713195" cy="2123713"/>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8261992" y="4653687"/>
            <a:ext cx="2687497" cy="364985"/>
          </a:xfrm>
          <a:prstGeom prst="ellipse">
            <a:avLst/>
          </a:prstGeom>
          <a:noFill/>
          <a:ln>
            <a:solidFill>
              <a:srgbClr val="4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rot="10800000">
            <a:off x="8261993" y="4314516"/>
            <a:ext cx="2687496" cy="516042"/>
          </a:xfrm>
          <a:custGeom>
            <a:avLst/>
            <a:gdLst>
              <a:gd name="connsiteX0" fmla="*/ 0 w 2687496"/>
              <a:gd name="connsiteY0" fmla="*/ 0 h 516042"/>
              <a:gd name="connsiteX1" fmla="*/ 2687496 w 2687496"/>
              <a:gd name="connsiteY1" fmla="*/ 0 h 516042"/>
              <a:gd name="connsiteX2" fmla="*/ 2687496 w 2687496"/>
              <a:gd name="connsiteY2" fmla="*/ 9 h 516042"/>
              <a:gd name="connsiteX3" fmla="*/ 2660198 w 2687496"/>
              <a:gd name="connsiteY3" fmla="*/ 104002 h 516042"/>
              <a:gd name="connsiteX4" fmla="*/ 1614561 w 2687496"/>
              <a:gd name="connsiteY4" fmla="*/ 505559 h 516042"/>
              <a:gd name="connsiteX5" fmla="*/ 1343775 w 2687496"/>
              <a:gd name="connsiteY5" fmla="*/ 516042 h 516042"/>
              <a:gd name="connsiteX6" fmla="*/ 1343723 w 2687496"/>
              <a:gd name="connsiteY6" fmla="*/ 516042 h 516042"/>
              <a:gd name="connsiteX7" fmla="*/ 1072937 w 2687496"/>
              <a:gd name="connsiteY7" fmla="*/ 505559 h 516042"/>
              <a:gd name="connsiteX8" fmla="*/ 0 w 2687496"/>
              <a:gd name="connsiteY8" fmla="*/ 1 h 5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7496" h="516042">
                <a:moveTo>
                  <a:pt x="0" y="0"/>
                </a:moveTo>
                <a:lnTo>
                  <a:pt x="2687496" y="0"/>
                </a:lnTo>
                <a:lnTo>
                  <a:pt x="2687496" y="9"/>
                </a:lnTo>
                <a:lnTo>
                  <a:pt x="2660198" y="104002"/>
                </a:lnTo>
                <a:cubicBezTo>
                  <a:pt x="2552798" y="305560"/>
                  <a:pt x="2139410" y="464314"/>
                  <a:pt x="1614561" y="505559"/>
                </a:cubicBezTo>
                <a:lnTo>
                  <a:pt x="1343775" y="516042"/>
                </a:lnTo>
                <a:lnTo>
                  <a:pt x="1343723" y="516042"/>
                </a:lnTo>
                <a:lnTo>
                  <a:pt x="1072937" y="505559"/>
                </a:lnTo>
                <a:cubicBezTo>
                  <a:pt x="460613" y="457440"/>
                  <a:pt x="0" y="249378"/>
                  <a:pt x="0" y="1"/>
                </a:cubicBezTo>
                <a:close/>
              </a:path>
            </a:pathLst>
          </a:custGeom>
          <a:noFill/>
          <a:ln>
            <a:solidFill>
              <a:srgbClr val="4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8261991" y="4653687"/>
            <a:ext cx="2679882" cy="182496"/>
          </a:xfrm>
          <a:custGeom>
            <a:avLst/>
            <a:gdLst>
              <a:gd name="connsiteX0" fmla="*/ 2679880 w 2679882"/>
              <a:gd name="connsiteY0" fmla="*/ 182490 h 182496"/>
              <a:gd name="connsiteX1" fmla="*/ 2679882 w 2679882"/>
              <a:gd name="connsiteY1" fmla="*/ 182493 h 182496"/>
              <a:gd name="connsiteX2" fmla="*/ 2679880 w 2679882"/>
              <a:gd name="connsiteY2" fmla="*/ 182496 h 182496"/>
              <a:gd name="connsiteX3" fmla="*/ 1336133 w 2679882"/>
              <a:gd name="connsiteY3" fmla="*/ 0 h 182496"/>
              <a:gd name="connsiteX4" fmla="*/ 2652582 w 2679882"/>
              <a:gd name="connsiteY4" fmla="*/ 145714 h 182496"/>
              <a:gd name="connsiteX5" fmla="*/ 2672266 w 2679882"/>
              <a:gd name="connsiteY5" fmla="*/ 172233 h 182496"/>
              <a:gd name="connsiteX6" fmla="*/ 0 w 2679882"/>
              <a:gd name="connsiteY6" fmla="*/ 172233 h 182496"/>
              <a:gd name="connsiteX7" fmla="*/ 19684 w 2679882"/>
              <a:gd name="connsiteY7" fmla="*/ 145714 h 182496"/>
              <a:gd name="connsiteX8" fmla="*/ 1336133 w 2679882"/>
              <a:gd name="connsiteY8" fmla="*/ 0 h 18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882" h="182496">
                <a:moveTo>
                  <a:pt x="2679880" y="182490"/>
                </a:moveTo>
                <a:lnTo>
                  <a:pt x="2679882" y="182493"/>
                </a:lnTo>
                <a:lnTo>
                  <a:pt x="2679880" y="182496"/>
                </a:lnTo>
                <a:close/>
                <a:moveTo>
                  <a:pt x="1336133" y="0"/>
                </a:moveTo>
                <a:cubicBezTo>
                  <a:pt x="1985499" y="0"/>
                  <a:pt x="2527282" y="62556"/>
                  <a:pt x="2652582" y="145714"/>
                </a:cubicBezTo>
                <a:lnTo>
                  <a:pt x="2672266" y="172233"/>
                </a:lnTo>
                <a:lnTo>
                  <a:pt x="0" y="172233"/>
                </a:lnTo>
                <a:lnTo>
                  <a:pt x="19684" y="145714"/>
                </a:lnTo>
                <a:cubicBezTo>
                  <a:pt x="144984" y="62556"/>
                  <a:pt x="686768" y="0"/>
                  <a:pt x="1336133" y="0"/>
                </a:cubicBezTo>
                <a:close/>
              </a:path>
            </a:pathLst>
          </a:custGeom>
          <a:noFill/>
          <a:ln>
            <a:solidFill>
              <a:srgbClr val="44BD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8300336" y="4807699"/>
            <a:ext cx="2603191" cy="45719"/>
          </a:xfrm>
          <a:prstGeom prst="rect">
            <a:avLst/>
          </a:prstGeom>
          <a:solidFill>
            <a:srgbClr val="FFD681"/>
          </a:solidFill>
          <a:ln>
            <a:solidFill>
              <a:srgbClr val="FFD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2" descr="https://lh6.googleusercontent.com/DhWnOW5ip5H-96XNSuvcq5WV7w1WN0QE0ga3CIqt9UvBBHrxz2BHMvStYL82ajTrVOCqX6b4_eWrUlAXgEZpj7Q9woX2JbEFSfRHDglw2kqt9ufgai15gWmuxY_5fqhsrRIvwJMP2wL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4176" y="4488011"/>
            <a:ext cx="131308" cy="401499"/>
          </a:xfrm>
          <a:prstGeom prst="rect">
            <a:avLst/>
          </a:prstGeom>
          <a:noFill/>
          <a:extLst>
            <a:ext uri="{909E8E84-426E-40DD-AFC4-6F175D3DCCD1}">
              <a14:hiddenFill xmlns:a14="http://schemas.microsoft.com/office/drawing/2010/main">
                <a:solidFill>
                  <a:srgbClr val="FFFFFF"/>
                </a:solidFill>
              </a14:hiddenFill>
            </a:ext>
          </a:extLst>
        </p:spPr>
      </p:pic>
      <p:sp>
        <p:nvSpPr>
          <p:cNvPr id="140" name="Oval 139"/>
          <p:cNvSpPr/>
          <p:nvPr/>
        </p:nvSpPr>
        <p:spPr>
          <a:xfrm>
            <a:off x="2581472" y="5224683"/>
            <a:ext cx="2687497" cy="364985"/>
          </a:xfrm>
          <a:prstGeom prst="ellipse">
            <a:avLst/>
          </a:prstGeom>
          <a:solidFill>
            <a:schemeClr val="bg1"/>
          </a:solidFill>
          <a:ln>
            <a:solidFill>
              <a:srgbClr val="4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2581473" y="4885512"/>
            <a:ext cx="2687496" cy="516042"/>
          </a:xfrm>
          <a:custGeom>
            <a:avLst/>
            <a:gdLst>
              <a:gd name="connsiteX0" fmla="*/ 0 w 2687496"/>
              <a:gd name="connsiteY0" fmla="*/ 0 h 516042"/>
              <a:gd name="connsiteX1" fmla="*/ 2687496 w 2687496"/>
              <a:gd name="connsiteY1" fmla="*/ 0 h 516042"/>
              <a:gd name="connsiteX2" fmla="*/ 2687496 w 2687496"/>
              <a:gd name="connsiteY2" fmla="*/ 9 h 516042"/>
              <a:gd name="connsiteX3" fmla="*/ 2660198 w 2687496"/>
              <a:gd name="connsiteY3" fmla="*/ 104002 h 516042"/>
              <a:gd name="connsiteX4" fmla="*/ 1614561 w 2687496"/>
              <a:gd name="connsiteY4" fmla="*/ 505559 h 516042"/>
              <a:gd name="connsiteX5" fmla="*/ 1343775 w 2687496"/>
              <a:gd name="connsiteY5" fmla="*/ 516042 h 516042"/>
              <a:gd name="connsiteX6" fmla="*/ 1343723 w 2687496"/>
              <a:gd name="connsiteY6" fmla="*/ 516042 h 516042"/>
              <a:gd name="connsiteX7" fmla="*/ 1072937 w 2687496"/>
              <a:gd name="connsiteY7" fmla="*/ 505559 h 516042"/>
              <a:gd name="connsiteX8" fmla="*/ 0 w 2687496"/>
              <a:gd name="connsiteY8" fmla="*/ 1 h 5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7496" h="516042">
                <a:moveTo>
                  <a:pt x="0" y="0"/>
                </a:moveTo>
                <a:lnTo>
                  <a:pt x="2687496" y="0"/>
                </a:lnTo>
                <a:lnTo>
                  <a:pt x="2687496" y="9"/>
                </a:lnTo>
                <a:lnTo>
                  <a:pt x="2660198" y="104002"/>
                </a:lnTo>
                <a:cubicBezTo>
                  <a:pt x="2552798" y="305560"/>
                  <a:pt x="2139410" y="464314"/>
                  <a:pt x="1614561" y="505559"/>
                </a:cubicBezTo>
                <a:lnTo>
                  <a:pt x="1343775" y="516042"/>
                </a:lnTo>
                <a:lnTo>
                  <a:pt x="1343723" y="516042"/>
                </a:lnTo>
                <a:lnTo>
                  <a:pt x="1072937" y="505559"/>
                </a:lnTo>
                <a:cubicBezTo>
                  <a:pt x="460613" y="457440"/>
                  <a:pt x="0" y="249378"/>
                  <a:pt x="0" y="1"/>
                </a:cubicBezTo>
                <a:close/>
              </a:path>
            </a:pathLst>
          </a:custGeom>
          <a:noFill/>
          <a:ln>
            <a:solidFill>
              <a:srgbClr val="4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2581471" y="5224683"/>
            <a:ext cx="2679882" cy="182496"/>
          </a:xfrm>
          <a:custGeom>
            <a:avLst/>
            <a:gdLst>
              <a:gd name="connsiteX0" fmla="*/ 2679880 w 2679882"/>
              <a:gd name="connsiteY0" fmla="*/ 182490 h 182496"/>
              <a:gd name="connsiteX1" fmla="*/ 2679882 w 2679882"/>
              <a:gd name="connsiteY1" fmla="*/ 182493 h 182496"/>
              <a:gd name="connsiteX2" fmla="*/ 2679880 w 2679882"/>
              <a:gd name="connsiteY2" fmla="*/ 182496 h 182496"/>
              <a:gd name="connsiteX3" fmla="*/ 1336133 w 2679882"/>
              <a:gd name="connsiteY3" fmla="*/ 0 h 182496"/>
              <a:gd name="connsiteX4" fmla="*/ 2652582 w 2679882"/>
              <a:gd name="connsiteY4" fmla="*/ 145714 h 182496"/>
              <a:gd name="connsiteX5" fmla="*/ 2672266 w 2679882"/>
              <a:gd name="connsiteY5" fmla="*/ 172233 h 182496"/>
              <a:gd name="connsiteX6" fmla="*/ 0 w 2679882"/>
              <a:gd name="connsiteY6" fmla="*/ 172233 h 182496"/>
              <a:gd name="connsiteX7" fmla="*/ 19684 w 2679882"/>
              <a:gd name="connsiteY7" fmla="*/ 145714 h 182496"/>
              <a:gd name="connsiteX8" fmla="*/ 1336133 w 2679882"/>
              <a:gd name="connsiteY8" fmla="*/ 0 h 18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882" h="182496">
                <a:moveTo>
                  <a:pt x="2679880" y="182490"/>
                </a:moveTo>
                <a:lnTo>
                  <a:pt x="2679882" y="182493"/>
                </a:lnTo>
                <a:lnTo>
                  <a:pt x="2679880" y="182496"/>
                </a:lnTo>
                <a:close/>
                <a:moveTo>
                  <a:pt x="1336133" y="0"/>
                </a:moveTo>
                <a:cubicBezTo>
                  <a:pt x="1985499" y="0"/>
                  <a:pt x="2527282" y="62556"/>
                  <a:pt x="2652582" y="145714"/>
                </a:cubicBezTo>
                <a:lnTo>
                  <a:pt x="2672266" y="172233"/>
                </a:lnTo>
                <a:lnTo>
                  <a:pt x="0" y="172233"/>
                </a:lnTo>
                <a:lnTo>
                  <a:pt x="19684" y="145714"/>
                </a:lnTo>
                <a:cubicBezTo>
                  <a:pt x="144984" y="62556"/>
                  <a:pt x="686768" y="0"/>
                  <a:pt x="1336133" y="0"/>
                </a:cubicBezTo>
                <a:close/>
              </a:path>
            </a:pathLst>
          </a:custGeom>
          <a:solidFill>
            <a:schemeClr val="bg1"/>
          </a:solidFill>
          <a:ln>
            <a:solidFill>
              <a:srgbClr val="44BD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619816" y="5378695"/>
            <a:ext cx="260319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 descr="https://lh6.googleusercontent.com/DhWnOW5ip5H-96XNSuvcq5WV7w1WN0QE0ga3CIqt9UvBBHrxz2BHMvStYL82ajTrVOCqX6b4_eWrUlAXgEZpj7Q9woX2JbEFSfRHDglw2kqt9ufgai15gWmuxY_5fqhsrRIvwJMP2wL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3656" y="5059007"/>
            <a:ext cx="131308" cy="401499"/>
          </a:xfrm>
          <a:prstGeom prst="rect">
            <a:avLst/>
          </a:prstGeom>
          <a:noFill/>
          <a:extLst>
            <a:ext uri="{909E8E84-426E-40DD-AFC4-6F175D3DCCD1}">
              <a14:hiddenFill xmlns:a14="http://schemas.microsoft.com/office/drawing/2010/main">
                <a:solidFill>
                  <a:srgbClr val="FFFFFF"/>
                </a:solidFill>
              </a14:hiddenFill>
            </a:ext>
          </a:extLst>
        </p:spPr>
      </p:pic>
      <p:sp>
        <p:nvSpPr>
          <p:cNvPr id="81" name="Oval 80"/>
          <p:cNvSpPr/>
          <p:nvPr/>
        </p:nvSpPr>
        <p:spPr>
          <a:xfrm>
            <a:off x="4218475" y="3151157"/>
            <a:ext cx="2687497" cy="409318"/>
          </a:xfrm>
          <a:prstGeom prst="ellipse">
            <a:avLst/>
          </a:prstGeom>
          <a:noFill/>
          <a:ln>
            <a:solidFill>
              <a:srgbClr val="4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10800000">
            <a:off x="4218476" y="2811985"/>
            <a:ext cx="2687496" cy="516042"/>
          </a:xfrm>
          <a:custGeom>
            <a:avLst/>
            <a:gdLst>
              <a:gd name="connsiteX0" fmla="*/ 0 w 2687496"/>
              <a:gd name="connsiteY0" fmla="*/ 0 h 516042"/>
              <a:gd name="connsiteX1" fmla="*/ 2687496 w 2687496"/>
              <a:gd name="connsiteY1" fmla="*/ 0 h 516042"/>
              <a:gd name="connsiteX2" fmla="*/ 2687496 w 2687496"/>
              <a:gd name="connsiteY2" fmla="*/ 9 h 516042"/>
              <a:gd name="connsiteX3" fmla="*/ 2660198 w 2687496"/>
              <a:gd name="connsiteY3" fmla="*/ 104002 h 516042"/>
              <a:gd name="connsiteX4" fmla="*/ 1614561 w 2687496"/>
              <a:gd name="connsiteY4" fmla="*/ 505559 h 516042"/>
              <a:gd name="connsiteX5" fmla="*/ 1343775 w 2687496"/>
              <a:gd name="connsiteY5" fmla="*/ 516042 h 516042"/>
              <a:gd name="connsiteX6" fmla="*/ 1343723 w 2687496"/>
              <a:gd name="connsiteY6" fmla="*/ 516042 h 516042"/>
              <a:gd name="connsiteX7" fmla="*/ 1072937 w 2687496"/>
              <a:gd name="connsiteY7" fmla="*/ 505559 h 516042"/>
              <a:gd name="connsiteX8" fmla="*/ 0 w 2687496"/>
              <a:gd name="connsiteY8" fmla="*/ 1 h 51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7496" h="516042">
                <a:moveTo>
                  <a:pt x="0" y="0"/>
                </a:moveTo>
                <a:lnTo>
                  <a:pt x="2687496" y="0"/>
                </a:lnTo>
                <a:lnTo>
                  <a:pt x="2687496" y="9"/>
                </a:lnTo>
                <a:lnTo>
                  <a:pt x="2660198" y="104002"/>
                </a:lnTo>
                <a:cubicBezTo>
                  <a:pt x="2552798" y="305560"/>
                  <a:pt x="2139410" y="464314"/>
                  <a:pt x="1614561" y="505559"/>
                </a:cubicBezTo>
                <a:lnTo>
                  <a:pt x="1343775" y="516042"/>
                </a:lnTo>
                <a:lnTo>
                  <a:pt x="1343723" y="516042"/>
                </a:lnTo>
                <a:lnTo>
                  <a:pt x="1072937" y="505559"/>
                </a:lnTo>
                <a:cubicBezTo>
                  <a:pt x="460613" y="457440"/>
                  <a:pt x="0" y="249378"/>
                  <a:pt x="0" y="1"/>
                </a:cubicBezTo>
                <a:close/>
              </a:path>
            </a:pathLst>
          </a:custGeom>
          <a:noFill/>
          <a:ln>
            <a:solidFill>
              <a:srgbClr val="4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218474" y="3151156"/>
            <a:ext cx="2679882" cy="182496"/>
          </a:xfrm>
          <a:custGeom>
            <a:avLst/>
            <a:gdLst>
              <a:gd name="connsiteX0" fmla="*/ 2679880 w 2679882"/>
              <a:gd name="connsiteY0" fmla="*/ 182490 h 182496"/>
              <a:gd name="connsiteX1" fmla="*/ 2679882 w 2679882"/>
              <a:gd name="connsiteY1" fmla="*/ 182493 h 182496"/>
              <a:gd name="connsiteX2" fmla="*/ 2679880 w 2679882"/>
              <a:gd name="connsiteY2" fmla="*/ 182496 h 182496"/>
              <a:gd name="connsiteX3" fmla="*/ 1336133 w 2679882"/>
              <a:gd name="connsiteY3" fmla="*/ 0 h 182496"/>
              <a:gd name="connsiteX4" fmla="*/ 2652582 w 2679882"/>
              <a:gd name="connsiteY4" fmla="*/ 145714 h 182496"/>
              <a:gd name="connsiteX5" fmla="*/ 2672266 w 2679882"/>
              <a:gd name="connsiteY5" fmla="*/ 172233 h 182496"/>
              <a:gd name="connsiteX6" fmla="*/ 0 w 2679882"/>
              <a:gd name="connsiteY6" fmla="*/ 172233 h 182496"/>
              <a:gd name="connsiteX7" fmla="*/ 19684 w 2679882"/>
              <a:gd name="connsiteY7" fmla="*/ 145714 h 182496"/>
              <a:gd name="connsiteX8" fmla="*/ 1336133 w 2679882"/>
              <a:gd name="connsiteY8" fmla="*/ 0 h 18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882" h="182496">
                <a:moveTo>
                  <a:pt x="2679880" y="182490"/>
                </a:moveTo>
                <a:lnTo>
                  <a:pt x="2679882" y="182493"/>
                </a:lnTo>
                <a:lnTo>
                  <a:pt x="2679880" y="182496"/>
                </a:lnTo>
                <a:close/>
                <a:moveTo>
                  <a:pt x="1336133" y="0"/>
                </a:moveTo>
                <a:cubicBezTo>
                  <a:pt x="1985499" y="0"/>
                  <a:pt x="2527282" y="62556"/>
                  <a:pt x="2652582" y="145714"/>
                </a:cubicBezTo>
                <a:lnTo>
                  <a:pt x="2672266" y="172233"/>
                </a:lnTo>
                <a:lnTo>
                  <a:pt x="0" y="172233"/>
                </a:lnTo>
                <a:lnTo>
                  <a:pt x="19684" y="145714"/>
                </a:lnTo>
                <a:cubicBezTo>
                  <a:pt x="144984" y="62556"/>
                  <a:pt x="686768" y="0"/>
                  <a:pt x="1336133" y="0"/>
                </a:cubicBezTo>
                <a:close/>
              </a:path>
            </a:pathLst>
          </a:custGeom>
          <a:noFill/>
          <a:ln>
            <a:solidFill>
              <a:srgbClr val="44BD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256819" y="3305168"/>
            <a:ext cx="2603191" cy="45719"/>
          </a:xfrm>
          <a:prstGeom prst="rect">
            <a:avLst/>
          </a:prstGeom>
          <a:solidFill>
            <a:srgbClr val="FFD681"/>
          </a:solidFill>
          <a:ln>
            <a:solidFill>
              <a:srgbClr val="FFD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2" descr="https://lh6.googleusercontent.com/DhWnOW5ip5H-96XNSuvcq5WV7w1WN0QE0ga3CIqt9UvBBHrxz2BHMvStYL82ajTrVOCqX6b4_eWrUlAXgEZpj7Q9woX2JbEFSfRHDglw2kqt9ufgai15gWmuxY_5fqhsrRIvwJMP2wL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659" y="2985480"/>
            <a:ext cx="131308" cy="4014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180151" y="2573561"/>
            <a:ext cx="1679859" cy="1107996"/>
          </a:xfrm>
          <a:prstGeom prst="rect">
            <a:avLst/>
          </a:prstGeom>
          <a:noFill/>
        </p:spPr>
        <p:txBody>
          <a:bodyPr wrap="square" rtlCol="0">
            <a:spAutoFit/>
          </a:bodyPr>
          <a:lstStyle/>
          <a:p>
            <a:r>
              <a:rPr lang="en-US" sz="6600" dirty="0">
                <a:solidFill>
                  <a:srgbClr val="FE5000"/>
                </a:solidFill>
              </a:rPr>
              <a:t>X</a:t>
            </a:r>
          </a:p>
        </p:txBody>
      </p:sp>
      <p:cxnSp>
        <p:nvCxnSpPr>
          <p:cNvPr id="29" name="Straight Connector 28"/>
          <p:cNvCxnSpPr>
            <a:stCxn id="58" idx="2"/>
          </p:cNvCxnSpPr>
          <p:nvPr/>
        </p:nvCxnSpPr>
        <p:spPr>
          <a:xfrm>
            <a:off x="2508848" y="1969527"/>
            <a:ext cx="3733310" cy="19810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 name="Connecteur droit 2"/>
          <p:cNvCxnSpPr/>
          <p:nvPr/>
        </p:nvCxnSpPr>
        <p:spPr>
          <a:xfrm>
            <a:off x="10326755" y="2170022"/>
            <a:ext cx="1105469" cy="333731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0910971" y="3479970"/>
            <a:ext cx="1090502" cy="750898"/>
          </a:xfrm>
          <a:prstGeom prst="rect">
            <a:avLst/>
          </a:prstGeom>
          <a:gradFill>
            <a:gsLst>
              <a:gs pos="0">
                <a:schemeClr val="accent1">
                  <a:lumMod val="5000"/>
                  <a:lumOff val="95000"/>
                </a:schemeClr>
              </a:gs>
              <a:gs pos="46000">
                <a:schemeClr val="accent1">
                  <a:lumMod val="45000"/>
                  <a:lumOff val="55000"/>
                </a:schemeClr>
              </a:gs>
              <a:gs pos="9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rot lat="17147579" lon="20518884" rev="112062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eur droit 12"/>
          <p:cNvCxnSpPr/>
          <p:nvPr/>
        </p:nvCxnSpPr>
        <p:spPr>
          <a:xfrm flipV="1">
            <a:off x="10889937" y="3731544"/>
            <a:ext cx="1192524" cy="378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V="1">
            <a:off x="10949547" y="3939017"/>
            <a:ext cx="1192524" cy="378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V="1">
            <a:off x="10763618" y="3277755"/>
            <a:ext cx="1192524" cy="378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10618473" y="2884862"/>
            <a:ext cx="1192524" cy="378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V="1">
            <a:off x="11062345" y="4395196"/>
            <a:ext cx="1038345" cy="378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11260057" y="4851376"/>
            <a:ext cx="840633" cy="34136"/>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V="1">
            <a:off x="11214745" y="4547596"/>
            <a:ext cx="1038345" cy="378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62" name="TextBox 16"/>
          <p:cNvSpPr txBox="1"/>
          <p:nvPr/>
        </p:nvSpPr>
        <p:spPr>
          <a:xfrm>
            <a:off x="10879489" y="5292727"/>
            <a:ext cx="1746041" cy="307777"/>
          </a:xfrm>
          <a:prstGeom prst="rect">
            <a:avLst/>
          </a:prstGeom>
          <a:noFill/>
          <a:scene3d>
            <a:camera prst="orthographicFront">
              <a:rot lat="18318597" lon="21174279" rev="520357"/>
            </a:camera>
            <a:lightRig rig="threePt" dir="t"/>
          </a:scene3d>
        </p:spPr>
        <p:txBody>
          <a:bodyPr wrap="square" rtlCol="0">
            <a:spAutoFit/>
          </a:bodyPr>
          <a:lstStyle/>
          <a:p>
            <a:r>
              <a:rPr lang="en-US" sz="1400" dirty="0" smtClean="0"/>
              <a:t>Half Runway</a:t>
            </a:r>
            <a:endParaRPr lang="en-US" sz="1400" dirty="0"/>
          </a:p>
        </p:txBody>
      </p:sp>
      <p:sp>
        <p:nvSpPr>
          <p:cNvPr id="31" name="Rectangle 30"/>
          <p:cNvSpPr/>
          <p:nvPr/>
        </p:nvSpPr>
        <p:spPr>
          <a:xfrm>
            <a:off x="6602167" y="5374510"/>
            <a:ext cx="3801105" cy="369332"/>
          </a:xfrm>
          <a:prstGeom prst="rect">
            <a:avLst/>
          </a:prstGeom>
        </p:spPr>
        <p:txBody>
          <a:bodyPr wrap="none">
            <a:spAutoFit/>
          </a:bodyPr>
          <a:lstStyle/>
          <a:p>
            <a:r>
              <a:rPr lang="en-US" dirty="0">
                <a:solidFill>
                  <a:srgbClr val="015DA8"/>
                </a:solidFill>
              </a:rPr>
              <a:t>Derived from </a:t>
            </a:r>
            <a:r>
              <a:rPr lang="en-US" dirty="0" smtClean="0">
                <a:solidFill>
                  <a:srgbClr val="015DA8"/>
                </a:solidFill>
              </a:rPr>
              <a:t>FAR Part </a:t>
            </a:r>
            <a:r>
              <a:rPr lang="en-US" dirty="0">
                <a:solidFill>
                  <a:srgbClr val="015DA8"/>
                </a:solidFill>
              </a:rPr>
              <a:t>77 </a:t>
            </a:r>
            <a:r>
              <a:rPr lang="en-US" dirty="0" smtClean="0">
                <a:solidFill>
                  <a:srgbClr val="015DA8"/>
                </a:solidFill>
              </a:rPr>
              <a:t>Surfaces</a:t>
            </a:r>
            <a:endParaRPr lang="en-US" dirty="0">
              <a:solidFill>
                <a:srgbClr val="015DA8"/>
              </a:solidFill>
            </a:endParaRPr>
          </a:p>
        </p:txBody>
      </p:sp>
      <p:cxnSp>
        <p:nvCxnSpPr>
          <p:cNvPr id="37" name="Connecteur droit avec flèche 36"/>
          <p:cNvCxnSpPr/>
          <p:nvPr/>
        </p:nvCxnSpPr>
        <p:spPr>
          <a:xfrm flipH="1" flipV="1">
            <a:off x="4692122" y="4082783"/>
            <a:ext cx="2427248" cy="1290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flipV="1">
            <a:off x="7098447" y="4443923"/>
            <a:ext cx="128352" cy="907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17"/>
          <p:cNvSpPr txBox="1"/>
          <p:nvPr/>
        </p:nvSpPr>
        <p:spPr>
          <a:xfrm>
            <a:off x="164628" y="938730"/>
            <a:ext cx="2962805" cy="2123658"/>
          </a:xfrm>
          <a:prstGeom prst="rect">
            <a:avLst/>
          </a:prstGeom>
          <a:noFill/>
        </p:spPr>
        <p:txBody>
          <a:bodyPr wrap="square" rtlCol="0">
            <a:spAutoFit/>
          </a:bodyPr>
          <a:lstStyle/>
          <a:p>
            <a:r>
              <a:rPr lang="en-US" dirty="0" smtClean="0">
                <a:solidFill>
                  <a:schemeClr val="tx2">
                    <a:lumMod val="75000"/>
                    <a:lumOff val="25000"/>
                  </a:schemeClr>
                </a:solidFill>
              </a:rPr>
              <a:t>Variable Radius Method AMOC V3</a:t>
            </a:r>
          </a:p>
          <a:p>
            <a:r>
              <a:rPr lang="en-US" sz="1200" dirty="0" smtClean="0">
                <a:solidFill>
                  <a:schemeClr val="tx2">
                    <a:lumMod val="75000"/>
                    <a:lumOff val="25000"/>
                  </a:schemeClr>
                </a:solidFill>
              </a:rPr>
              <a:t>AMOC FAA: 62 </a:t>
            </a:r>
            <a:r>
              <a:rPr lang="en-US" sz="1200" dirty="0" err="1" smtClean="0">
                <a:solidFill>
                  <a:schemeClr val="tx2">
                    <a:lumMod val="75000"/>
                    <a:lumOff val="25000"/>
                  </a:schemeClr>
                </a:solidFill>
              </a:rPr>
              <a:t>dBm</a:t>
            </a:r>
            <a:r>
              <a:rPr lang="en-US" sz="1200" dirty="0" smtClean="0">
                <a:solidFill>
                  <a:schemeClr val="tx2">
                    <a:lumMod val="75000"/>
                    <a:lumOff val="25000"/>
                  </a:schemeClr>
                </a:solidFill>
              </a:rPr>
              <a:t>/MHz + 6dB margin</a:t>
            </a:r>
          </a:p>
          <a:p>
            <a:endParaRPr lang="en-US" sz="1200" dirty="0" smtClean="0">
              <a:solidFill>
                <a:schemeClr val="tx2">
                  <a:lumMod val="75000"/>
                  <a:lumOff val="25000"/>
                </a:schemeClr>
              </a:solidFill>
            </a:endParaRPr>
          </a:p>
          <a:p>
            <a:r>
              <a:rPr lang="en-US" sz="1200" b="1" dirty="0" smtClean="0">
                <a:solidFill>
                  <a:schemeClr val="tx2">
                    <a:lumMod val="75000"/>
                    <a:lumOff val="25000"/>
                  </a:schemeClr>
                </a:solidFill>
              </a:rPr>
              <a:t>Realistic parametric model</a:t>
            </a:r>
          </a:p>
          <a:p>
            <a:pPr marL="171450" indent="-171450">
              <a:buFont typeface="Arial" panose="020B0604020202020204" pitchFamily="34" charset="0"/>
              <a:buChar char="•"/>
            </a:pPr>
            <a:r>
              <a:rPr lang="en-US" sz="1200" dirty="0" smtClean="0">
                <a:solidFill>
                  <a:schemeClr val="tx2">
                    <a:lumMod val="75000"/>
                    <a:lumOff val="25000"/>
                  </a:schemeClr>
                </a:solidFill>
              </a:rPr>
              <a:t>   RA </a:t>
            </a:r>
            <a:r>
              <a:rPr lang="en-US" sz="1200" dirty="0">
                <a:solidFill>
                  <a:schemeClr val="tx2">
                    <a:lumMod val="75000"/>
                    <a:lumOff val="25000"/>
                  </a:schemeClr>
                </a:solidFill>
              </a:rPr>
              <a:t>sensitivity characteristics</a:t>
            </a:r>
          </a:p>
          <a:p>
            <a:pPr marL="285750" indent="-285750">
              <a:buFont typeface="Arial" panose="020B0604020202020204" pitchFamily="34" charset="0"/>
              <a:buChar char="•"/>
            </a:pPr>
            <a:r>
              <a:rPr lang="en-US" sz="1200" dirty="0">
                <a:solidFill>
                  <a:schemeClr val="tx2">
                    <a:lumMod val="75000"/>
                    <a:lumOff val="25000"/>
                  </a:schemeClr>
                </a:solidFill>
              </a:rPr>
              <a:t>RA antenna pattern</a:t>
            </a:r>
          </a:p>
          <a:p>
            <a:pPr marL="285750" indent="-285750">
              <a:buFont typeface="Arial" panose="020B0604020202020204" pitchFamily="34" charset="0"/>
              <a:buChar char="•"/>
            </a:pPr>
            <a:r>
              <a:rPr lang="en-US" sz="1200" dirty="0">
                <a:solidFill>
                  <a:schemeClr val="tx2">
                    <a:lumMod val="75000"/>
                    <a:lumOff val="25000"/>
                  </a:schemeClr>
                </a:solidFill>
              </a:rPr>
              <a:t>Terrain elevation</a:t>
            </a:r>
          </a:p>
          <a:p>
            <a:pPr marL="285750" indent="-285750">
              <a:buFont typeface="Arial" panose="020B0604020202020204" pitchFamily="34" charset="0"/>
              <a:buChar char="•"/>
            </a:pPr>
            <a:r>
              <a:rPr lang="en-US" sz="1200" dirty="0">
                <a:solidFill>
                  <a:schemeClr val="tx2">
                    <a:lumMod val="75000"/>
                    <a:lumOff val="25000"/>
                  </a:schemeClr>
                </a:solidFill>
              </a:rPr>
              <a:t>Base station altitude</a:t>
            </a:r>
          </a:p>
          <a:p>
            <a:endParaRPr lang="en-US" sz="1200" dirty="0">
              <a:solidFill>
                <a:schemeClr val="tx2">
                  <a:lumMod val="75000"/>
                  <a:lumOff val="25000"/>
                </a:schemeClr>
              </a:solidFill>
            </a:endParaRPr>
          </a:p>
        </p:txBody>
      </p:sp>
      <p:sp>
        <p:nvSpPr>
          <p:cNvPr id="64" name="Google Shape;512;p62"/>
          <p:cNvSpPr txBox="1"/>
          <p:nvPr/>
        </p:nvSpPr>
        <p:spPr>
          <a:xfrm>
            <a:off x="2828866" y="6065748"/>
            <a:ext cx="4948944" cy="860576"/>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33" tIns="0" rIns="91433" bIns="0" anchor="ctr" anchorCtr="0">
            <a:noAutofit/>
          </a:bodyPr>
          <a:lstStyle/>
          <a:p>
            <a:endParaRPr lang="en-US" sz="1600" dirty="0" smtClean="0">
              <a:solidFill>
                <a:schemeClr val="bg1"/>
              </a:solidFill>
            </a:endParaRPr>
          </a:p>
          <a:p>
            <a:r>
              <a:rPr lang="en-US" sz="1600" dirty="0" smtClean="0">
                <a:solidFill>
                  <a:schemeClr val="bg1"/>
                </a:solidFill>
              </a:rPr>
              <a:t>AMOC </a:t>
            </a:r>
            <a:r>
              <a:rPr lang="en-US" sz="1600" dirty="0">
                <a:solidFill>
                  <a:schemeClr val="bg1"/>
                </a:solidFill>
              </a:rPr>
              <a:t>V3 “Variable Radius Method” will </a:t>
            </a:r>
            <a:r>
              <a:rPr lang="en-US" sz="1600" dirty="0" smtClean="0">
                <a:solidFill>
                  <a:schemeClr val="bg1"/>
                </a:solidFill>
              </a:rPr>
              <a:t>:</a:t>
            </a:r>
          </a:p>
          <a:p>
            <a:r>
              <a:rPr lang="en-US" sz="1600" dirty="0" smtClean="0">
                <a:solidFill>
                  <a:schemeClr val="bg1"/>
                </a:solidFill>
              </a:rPr>
              <a:t>- clear </a:t>
            </a:r>
            <a:r>
              <a:rPr lang="en-US" sz="1600" dirty="0">
                <a:solidFill>
                  <a:schemeClr val="bg1"/>
                </a:solidFill>
              </a:rPr>
              <a:t>more runways whatever Aircraft/RA </a:t>
            </a:r>
            <a:r>
              <a:rPr lang="en-US" sz="1600" dirty="0" smtClean="0">
                <a:solidFill>
                  <a:schemeClr val="bg1"/>
                </a:solidFill>
              </a:rPr>
              <a:t>couple</a:t>
            </a:r>
          </a:p>
          <a:p>
            <a:r>
              <a:rPr lang="en-US" sz="1600" dirty="0" smtClean="0">
                <a:solidFill>
                  <a:schemeClr val="bg1"/>
                </a:solidFill>
              </a:rPr>
              <a:t>- allow more 5G base stations deployment </a:t>
            </a:r>
            <a:endParaRPr lang="en-US" sz="1600" dirty="0">
              <a:solidFill>
                <a:schemeClr val="bg1"/>
              </a:solidFill>
            </a:endParaRPr>
          </a:p>
          <a:p>
            <a:endParaRPr sz="1467" dirty="0">
              <a:solidFill>
                <a:schemeClr val="lt1"/>
              </a:solidFill>
            </a:endParaRPr>
          </a:p>
        </p:txBody>
      </p:sp>
      <p:sp>
        <p:nvSpPr>
          <p:cNvPr id="5" name="Espace réservé du numéro de diapositive 4"/>
          <p:cNvSpPr>
            <a:spLocks noGrp="1"/>
          </p:cNvSpPr>
          <p:nvPr>
            <p:ph type="sldNum" sz="quarter" idx="4"/>
          </p:nvPr>
        </p:nvSpPr>
        <p:spPr/>
        <p:txBody>
          <a:bodyPr/>
          <a:lstStyle/>
          <a:p>
            <a:fld id="{877C2003-2E6E-4ABC-B270-3E95A87ADF8A}" type="slidenum">
              <a:rPr lang="en-GB" noProof="0" smtClean="0"/>
              <a:t>12</a:t>
            </a:fld>
            <a:endParaRPr lang="en-GB" noProof="0"/>
          </a:p>
        </p:txBody>
      </p:sp>
    </p:spTree>
    <p:extLst>
      <p:ext uri="{BB962C8B-B14F-4D97-AF65-F5344CB8AC3E}">
        <p14:creationId xmlns:p14="http://schemas.microsoft.com/office/powerpoint/2010/main" val="3533478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14"/>
          <p:cNvGrpSpPr/>
          <p:nvPr/>
        </p:nvGrpSpPr>
        <p:grpSpPr>
          <a:xfrm>
            <a:off x="1073174" y="2045368"/>
            <a:ext cx="7763811" cy="4398632"/>
            <a:chOff x="266440" y="1822785"/>
            <a:chExt cx="6885092" cy="3900373"/>
          </a:xfrm>
        </p:grpSpPr>
        <p:sp>
          <p:nvSpPr>
            <p:cNvPr id="978" name="Google Shape;978;p14"/>
            <p:cNvSpPr txBox="1"/>
            <p:nvPr/>
          </p:nvSpPr>
          <p:spPr>
            <a:xfrm>
              <a:off x="2707743" y="4970867"/>
              <a:ext cx="4443789" cy="232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4256"/>
                  </a:solidFill>
                  <a:latin typeface="Arial"/>
                  <a:ea typeface="Arial"/>
                  <a:cs typeface="Arial"/>
                  <a:sym typeface="Arial"/>
                </a:rPr>
                <a:t>Horizontal Distance D -&gt; MaxRadius</a:t>
              </a:r>
              <a:endParaRPr sz="1200">
                <a:solidFill>
                  <a:srgbClr val="7030A0"/>
                </a:solidFill>
                <a:latin typeface="Arial"/>
                <a:ea typeface="Arial"/>
                <a:cs typeface="Arial"/>
                <a:sym typeface="Arial"/>
              </a:endParaRPr>
            </a:p>
          </p:txBody>
        </p:sp>
        <p:cxnSp>
          <p:nvCxnSpPr>
            <p:cNvPr id="979" name="Google Shape;979;p14"/>
            <p:cNvCxnSpPr/>
            <p:nvPr/>
          </p:nvCxnSpPr>
          <p:spPr>
            <a:xfrm rot="10800000" flipH="1">
              <a:off x="2771505" y="4933653"/>
              <a:ext cx="2180781" cy="17466"/>
            </a:xfrm>
            <a:prstGeom prst="straightConnector1">
              <a:avLst/>
            </a:prstGeom>
            <a:noFill/>
            <a:ln w="28575" cap="flat" cmpd="sng">
              <a:solidFill>
                <a:srgbClr val="006381"/>
              </a:solidFill>
              <a:prstDash val="solid"/>
              <a:miter lim="800000"/>
              <a:headEnd type="triangle" w="med" len="med"/>
              <a:tailEnd type="triangle" w="med" len="med"/>
            </a:ln>
          </p:spPr>
        </p:cxnSp>
        <p:sp>
          <p:nvSpPr>
            <p:cNvPr id="980" name="Google Shape;980;p14"/>
            <p:cNvSpPr/>
            <p:nvPr/>
          </p:nvSpPr>
          <p:spPr>
            <a:xfrm>
              <a:off x="3270094" y="3472749"/>
              <a:ext cx="85541" cy="210570"/>
            </a:xfrm>
            <a:custGeom>
              <a:avLst/>
              <a:gdLst/>
              <a:ahLst/>
              <a:cxnLst/>
              <a:rect l="l" t="t" r="r" b="b"/>
              <a:pathLst>
                <a:path w="62852" h="197427" extrusionOk="0">
                  <a:moveTo>
                    <a:pt x="0" y="0"/>
                  </a:moveTo>
                  <a:cubicBezTo>
                    <a:pt x="28575" y="25111"/>
                    <a:pt x="57150" y="50223"/>
                    <a:pt x="62345" y="83127"/>
                  </a:cubicBezTo>
                  <a:cubicBezTo>
                    <a:pt x="67540" y="116031"/>
                    <a:pt x="31173" y="197427"/>
                    <a:pt x="31173" y="197427"/>
                  </a:cubicBezTo>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81" name="Google Shape;981;p14"/>
            <p:cNvPicPr preferRelativeResize="0"/>
            <p:nvPr/>
          </p:nvPicPr>
          <p:blipFill rotWithShape="1">
            <a:blip r:embed="rId3">
              <a:alphaModFix/>
            </a:blip>
            <a:srcRect/>
            <a:stretch/>
          </p:blipFill>
          <p:spPr>
            <a:xfrm>
              <a:off x="4501805" y="2034513"/>
              <a:ext cx="884918" cy="359498"/>
            </a:xfrm>
            <a:prstGeom prst="rect">
              <a:avLst/>
            </a:prstGeom>
            <a:noFill/>
            <a:ln>
              <a:noFill/>
            </a:ln>
          </p:spPr>
        </p:pic>
        <p:sp>
          <p:nvSpPr>
            <p:cNvPr id="982" name="Google Shape;982;p14"/>
            <p:cNvSpPr txBox="1"/>
            <p:nvPr/>
          </p:nvSpPr>
          <p:spPr>
            <a:xfrm>
              <a:off x="5027178" y="2596112"/>
              <a:ext cx="1671407" cy="232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BE3B00"/>
                  </a:solidFill>
                  <a:latin typeface="Arial"/>
                  <a:ea typeface="Arial"/>
                  <a:cs typeface="Arial"/>
                  <a:sym typeface="Arial"/>
                </a:rPr>
                <a:t>AGL_height</a:t>
              </a:r>
              <a:endParaRPr sz="900">
                <a:solidFill>
                  <a:srgbClr val="BE3B00"/>
                </a:solidFill>
                <a:latin typeface="Arial"/>
                <a:ea typeface="Arial"/>
                <a:cs typeface="Arial"/>
                <a:sym typeface="Arial"/>
              </a:endParaRPr>
            </a:p>
          </p:txBody>
        </p:sp>
        <p:pic>
          <p:nvPicPr>
            <p:cNvPr id="983" name="Google Shape;983;p14"/>
            <p:cNvPicPr preferRelativeResize="0"/>
            <p:nvPr/>
          </p:nvPicPr>
          <p:blipFill rotWithShape="1">
            <a:blip r:embed="rId4">
              <a:alphaModFix/>
            </a:blip>
            <a:srcRect/>
            <a:stretch/>
          </p:blipFill>
          <p:spPr>
            <a:xfrm>
              <a:off x="2609802" y="3556943"/>
              <a:ext cx="294032" cy="295836"/>
            </a:xfrm>
            <a:prstGeom prst="rect">
              <a:avLst/>
            </a:prstGeom>
            <a:noFill/>
            <a:ln>
              <a:noFill/>
            </a:ln>
          </p:spPr>
        </p:pic>
        <p:cxnSp>
          <p:nvCxnSpPr>
            <p:cNvPr id="984" name="Google Shape;984;p14"/>
            <p:cNvCxnSpPr/>
            <p:nvPr/>
          </p:nvCxnSpPr>
          <p:spPr>
            <a:xfrm rot="10800000">
              <a:off x="4944264" y="2394014"/>
              <a:ext cx="13224" cy="2278711"/>
            </a:xfrm>
            <a:prstGeom prst="straightConnector1">
              <a:avLst/>
            </a:prstGeom>
            <a:noFill/>
            <a:ln w="28575" cap="flat" cmpd="sng">
              <a:solidFill>
                <a:srgbClr val="006381"/>
              </a:solidFill>
              <a:prstDash val="solid"/>
              <a:miter lim="800000"/>
              <a:headEnd type="triangle" w="med" len="med"/>
              <a:tailEnd type="triangle" w="med" len="med"/>
            </a:ln>
          </p:spPr>
        </p:cxnSp>
        <p:cxnSp>
          <p:nvCxnSpPr>
            <p:cNvPr id="985" name="Google Shape;985;p14"/>
            <p:cNvCxnSpPr/>
            <p:nvPr/>
          </p:nvCxnSpPr>
          <p:spPr>
            <a:xfrm>
              <a:off x="2771505" y="3840997"/>
              <a:ext cx="0" cy="885015"/>
            </a:xfrm>
            <a:prstGeom prst="straightConnector1">
              <a:avLst/>
            </a:prstGeom>
            <a:noFill/>
            <a:ln w="9525" cap="flat" cmpd="sng">
              <a:solidFill>
                <a:schemeClr val="dk1"/>
              </a:solidFill>
              <a:prstDash val="dash"/>
              <a:miter lim="800000"/>
              <a:headEnd type="none" w="sm" len="sm"/>
              <a:tailEnd type="none" w="sm" len="sm"/>
            </a:ln>
          </p:spPr>
        </p:cxnSp>
        <p:cxnSp>
          <p:nvCxnSpPr>
            <p:cNvPr id="986" name="Google Shape;986;p14"/>
            <p:cNvCxnSpPr/>
            <p:nvPr/>
          </p:nvCxnSpPr>
          <p:spPr>
            <a:xfrm flipH="1">
              <a:off x="1234821" y="3647723"/>
              <a:ext cx="3709442" cy="32490"/>
            </a:xfrm>
            <a:prstGeom prst="straightConnector1">
              <a:avLst/>
            </a:prstGeom>
            <a:noFill/>
            <a:ln w="9525" cap="flat" cmpd="sng">
              <a:solidFill>
                <a:schemeClr val="dk1"/>
              </a:solidFill>
              <a:prstDash val="dash"/>
              <a:miter lim="800000"/>
              <a:headEnd type="none" w="sm" len="sm"/>
              <a:tailEnd type="none" w="sm" len="sm"/>
            </a:ln>
          </p:spPr>
        </p:cxnSp>
        <p:pic>
          <p:nvPicPr>
            <p:cNvPr id="987" name="Google Shape;987;p14"/>
            <p:cNvPicPr preferRelativeResize="0"/>
            <p:nvPr/>
          </p:nvPicPr>
          <p:blipFill rotWithShape="1">
            <a:blip r:embed="rId5">
              <a:alphaModFix/>
            </a:blip>
            <a:srcRect/>
            <a:stretch/>
          </p:blipFill>
          <p:spPr>
            <a:xfrm>
              <a:off x="2516929" y="3840997"/>
              <a:ext cx="426225" cy="580503"/>
            </a:xfrm>
            <a:prstGeom prst="rect">
              <a:avLst/>
            </a:prstGeom>
            <a:noFill/>
            <a:ln>
              <a:noFill/>
            </a:ln>
          </p:spPr>
        </p:pic>
        <p:cxnSp>
          <p:nvCxnSpPr>
            <p:cNvPr id="988" name="Google Shape;988;p14"/>
            <p:cNvCxnSpPr/>
            <p:nvPr/>
          </p:nvCxnSpPr>
          <p:spPr>
            <a:xfrm rot="10800000">
              <a:off x="2423757" y="3717622"/>
              <a:ext cx="7739" cy="673128"/>
            </a:xfrm>
            <a:prstGeom prst="straightConnector1">
              <a:avLst/>
            </a:prstGeom>
            <a:noFill/>
            <a:ln w="9525" cap="flat" cmpd="sng">
              <a:solidFill>
                <a:schemeClr val="dk1"/>
              </a:solidFill>
              <a:prstDash val="solid"/>
              <a:miter lim="800000"/>
              <a:headEnd type="triangle" w="med" len="med"/>
              <a:tailEnd type="triangle" w="med" len="med"/>
            </a:ln>
          </p:spPr>
        </p:cxnSp>
        <p:sp>
          <p:nvSpPr>
            <p:cNvPr id="989" name="Google Shape;989;p14"/>
            <p:cNvSpPr txBox="1"/>
            <p:nvPr/>
          </p:nvSpPr>
          <p:spPr>
            <a:xfrm>
              <a:off x="1651412" y="3939129"/>
              <a:ext cx="769357" cy="23292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BS height</a:t>
              </a:r>
              <a:endParaRPr sz="900">
                <a:solidFill>
                  <a:schemeClr val="dk1"/>
                </a:solidFill>
                <a:latin typeface="Arial"/>
                <a:ea typeface="Arial"/>
                <a:cs typeface="Arial"/>
                <a:sym typeface="Arial"/>
              </a:endParaRPr>
            </a:p>
          </p:txBody>
        </p:sp>
        <p:cxnSp>
          <p:nvCxnSpPr>
            <p:cNvPr id="990" name="Google Shape;990;p14"/>
            <p:cNvCxnSpPr>
              <a:stCxn id="981" idx="2"/>
            </p:cNvCxnSpPr>
            <p:nvPr/>
          </p:nvCxnSpPr>
          <p:spPr>
            <a:xfrm flipH="1">
              <a:off x="2900964" y="2394011"/>
              <a:ext cx="2043300" cy="1285800"/>
            </a:xfrm>
            <a:prstGeom prst="straightConnector1">
              <a:avLst/>
            </a:prstGeom>
            <a:noFill/>
            <a:ln w="9525" cap="flat" cmpd="sng">
              <a:solidFill>
                <a:schemeClr val="dk1"/>
              </a:solidFill>
              <a:prstDash val="dash"/>
              <a:miter lim="800000"/>
              <a:headEnd type="none" w="sm" len="sm"/>
              <a:tailEnd type="none" w="sm" len="sm"/>
            </a:ln>
          </p:spPr>
        </p:cxnSp>
        <p:sp>
          <p:nvSpPr>
            <p:cNvPr id="991" name="Google Shape;991;p14"/>
            <p:cNvSpPr txBox="1"/>
            <p:nvPr/>
          </p:nvSpPr>
          <p:spPr>
            <a:xfrm>
              <a:off x="2917263" y="4438562"/>
              <a:ext cx="5153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Noto Sans Symbols"/>
                  <a:ea typeface="Noto Sans Symbols"/>
                  <a:cs typeface="Noto Sans Symbols"/>
                  <a:sym typeface="Noto Sans Symbols"/>
                </a:rPr>
                <a:t>θ2</a:t>
              </a:r>
              <a:endParaRPr sz="1400">
                <a:solidFill>
                  <a:schemeClr val="dk1"/>
                </a:solidFill>
                <a:latin typeface="Noto Sans Symbols"/>
                <a:ea typeface="Noto Sans Symbols"/>
                <a:cs typeface="Noto Sans Symbols"/>
                <a:sym typeface="Noto Sans Symbols"/>
              </a:endParaRPr>
            </a:p>
          </p:txBody>
        </p:sp>
        <p:sp>
          <p:nvSpPr>
            <p:cNvPr id="992" name="Google Shape;992;p14"/>
            <p:cNvSpPr/>
            <p:nvPr/>
          </p:nvSpPr>
          <p:spPr>
            <a:xfrm rot="7930866">
              <a:off x="4725474" y="2537160"/>
              <a:ext cx="134290" cy="318407"/>
            </a:xfrm>
            <a:custGeom>
              <a:avLst/>
              <a:gdLst/>
              <a:ahLst/>
              <a:cxnLst/>
              <a:rect l="l" t="t" r="r" b="b"/>
              <a:pathLst>
                <a:path w="62852" h="197427" extrusionOk="0">
                  <a:moveTo>
                    <a:pt x="0" y="0"/>
                  </a:moveTo>
                  <a:cubicBezTo>
                    <a:pt x="28575" y="25111"/>
                    <a:pt x="57150" y="50223"/>
                    <a:pt x="62345" y="83127"/>
                  </a:cubicBezTo>
                  <a:cubicBezTo>
                    <a:pt x="67540" y="116031"/>
                    <a:pt x="31173" y="197427"/>
                    <a:pt x="31173" y="197427"/>
                  </a:cubicBezTo>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3" name="Google Shape;993;p14"/>
            <p:cNvSpPr/>
            <p:nvPr/>
          </p:nvSpPr>
          <p:spPr>
            <a:xfrm>
              <a:off x="1847860" y="4275253"/>
              <a:ext cx="4928347" cy="410827"/>
            </a:xfrm>
            <a:custGeom>
              <a:avLst/>
              <a:gdLst/>
              <a:ahLst/>
              <a:cxnLst/>
              <a:rect l="l" t="t" r="r" b="b"/>
              <a:pathLst>
                <a:path w="4928347" h="388323" extrusionOk="0">
                  <a:moveTo>
                    <a:pt x="0" y="107576"/>
                  </a:moveTo>
                  <a:cubicBezTo>
                    <a:pt x="330573" y="101412"/>
                    <a:pt x="661147" y="95249"/>
                    <a:pt x="900953" y="107576"/>
                  </a:cubicBezTo>
                  <a:cubicBezTo>
                    <a:pt x="1140759" y="119903"/>
                    <a:pt x="1438835" y="181535"/>
                    <a:pt x="1438835" y="181535"/>
                  </a:cubicBezTo>
                  <a:cubicBezTo>
                    <a:pt x="1723464" y="222997"/>
                    <a:pt x="2282639" y="326091"/>
                    <a:pt x="2608730" y="356347"/>
                  </a:cubicBezTo>
                  <a:cubicBezTo>
                    <a:pt x="2934821" y="386603"/>
                    <a:pt x="3069292" y="406773"/>
                    <a:pt x="3395383" y="363070"/>
                  </a:cubicBezTo>
                  <a:cubicBezTo>
                    <a:pt x="3721474" y="319367"/>
                    <a:pt x="4309783" y="154641"/>
                    <a:pt x="4565277" y="94129"/>
                  </a:cubicBezTo>
                  <a:cubicBezTo>
                    <a:pt x="4820771" y="33617"/>
                    <a:pt x="4874559" y="16808"/>
                    <a:pt x="4928347" y="0"/>
                  </a:cubicBezTo>
                </a:path>
              </a:pathLst>
            </a:cu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4" name="Google Shape;994;p14"/>
            <p:cNvSpPr txBox="1"/>
            <p:nvPr/>
          </p:nvSpPr>
          <p:spPr>
            <a:xfrm rot="-980960">
              <a:off x="5613463" y="4372747"/>
              <a:ext cx="116474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B050"/>
                  </a:solidFill>
                  <a:latin typeface="Arial"/>
                  <a:ea typeface="Arial"/>
                  <a:cs typeface="Arial"/>
                  <a:sym typeface="Arial"/>
                </a:rPr>
                <a:t>Terrain</a:t>
              </a:r>
              <a:endParaRPr sz="1600">
                <a:solidFill>
                  <a:srgbClr val="00B050"/>
                </a:solidFill>
                <a:latin typeface="Arial"/>
                <a:ea typeface="Arial"/>
                <a:cs typeface="Arial"/>
                <a:sym typeface="Arial"/>
              </a:endParaRPr>
            </a:p>
          </p:txBody>
        </p:sp>
        <p:sp>
          <p:nvSpPr>
            <p:cNvPr id="995" name="Google Shape;995;p14"/>
            <p:cNvSpPr/>
            <p:nvPr/>
          </p:nvSpPr>
          <p:spPr>
            <a:xfrm>
              <a:off x="266440" y="1822785"/>
              <a:ext cx="6682519" cy="390037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996" name="Google Shape;996;p14"/>
            <p:cNvCxnSpPr/>
            <p:nvPr/>
          </p:nvCxnSpPr>
          <p:spPr>
            <a:xfrm rot="10800000">
              <a:off x="2429542" y="4380804"/>
              <a:ext cx="2519" cy="304850"/>
            </a:xfrm>
            <a:prstGeom prst="straightConnector1">
              <a:avLst/>
            </a:prstGeom>
            <a:noFill/>
            <a:ln w="9525" cap="flat" cmpd="sng">
              <a:solidFill>
                <a:srgbClr val="00B050"/>
              </a:solidFill>
              <a:prstDash val="solid"/>
              <a:miter lim="800000"/>
              <a:headEnd type="triangle" w="med" len="med"/>
              <a:tailEnd type="triangle" w="med" len="med"/>
            </a:ln>
          </p:spPr>
        </p:cxnSp>
        <p:sp>
          <p:nvSpPr>
            <p:cNvPr id="997" name="Google Shape;997;p14"/>
            <p:cNvSpPr txBox="1"/>
            <p:nvPr/>
          </p:nvSpPr>
          <p:spPr>
            <a:xfrm>
              <a:off x="1190382" y="4416016"/>
              <a:ext cx="1278638" cy="21351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a:solidFill>
                    <a:srgbClr val="00B050"/>
                  </a:solidFill>
                  <a:latin typeface="Arial"/>
                  <a:ea typeface="Arial"/>
                  <a:cs typeface="Arial"/>
                  <a:sym typeface="Arial"/>
                </a:rPr>
                <a:t>Terrain Profil height</a:t>
              </a:r>
              <a:endParaRPr sz="700">
                <a:solidFill>
                  <a:srgbClr val="00B050"/>
                </a:solidFill>
                <a:latin typeface="Arial"/>
                <a:ea typeface="Arial"/>
                <a:cs typeface="Arial"/>
                <a:sym typeface="Arial"/>
              </a:endParaRPr>
            </a:p>
          </p:txBody>
        </p:sp>
        <p:cxnSp>
          <p:nvCxnSpPr>
            <p:cNvPr id="998" name="Google Shape;998;p14"/>
            <p:cNvCxnSpPr/>
            <p:nvPr/>
          </p:nvCxnSpPr>
          <p:spPr>
            <a:xfrm flipH="1">
              <a:off x="1360591" y="4676502"/>
              <a:ext cx="3690827" cy="31586"/>
            </a:xfrm>
            <a:prstGeom prst="straightConnector1">
              <a:avLst/>
            </a:prstGeom>
            <a:noFill/>
            <a:ln w="9525" cap="flat" cmpd="sng">
              <a:solidFill>
                <a:schemeClr val="dk1"/>
              </a:solidFill>
              <a:prstDash val="dash"/>
              <a:miter lim="800000"/>
              <a:headEnd type="none" w="sm" len="sm"/>
              <a:tailEnd type="none" w="sm" len="sm"/>
            </a:ln>
          </p:spPr>
        </p:cxnSp>
        <p:sp>
          <p:nvSpPr>
            <p:cNvPr id="999" name="Google Shape;999;p14"/>
            <p:cNvSpPr txBox="1"/>
            <p:nvPr/>
          </p:nvSpPr>
          <p:spPr>
            <a:xfrm rot="-1945665">
              <a:off x="3211618" y="2623894"/>
              <a:ext cx="145058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BE3B00"/>
                  </a:solidFill>
                  <a:latin typeface="Arial"/>
                  <a:ea typeface="Arial"/>
                  <a:cs typeface="Arial"/>
                  <a:sym typeface="Arial"/>
                </a:rPr>
                <a:t>Slant range</a:t>
              </a:r>
              <a:endParaRPr sz="1600">
                <a:solidFill>
                  <a:srgbClr val="BE3B00"/>
                </a:solidFill>
                <a:latin typeface="Arial"/>
                <a:ea typeface="Arial"/>
                <a:cs typeface="Arial"/>
                <a:sym typeface="Arial"/>
              </a:endParaRPr>
            </a:p>
          </p:txBody>
        </p:sp>
        <p:cxnSp>
          <p:nvCxnSpPr>
            <p:cNvPr id="1000" name="Google Shape;1000;p14"/>
            <p:cNvCxnSpPr/>
            <p:nvPr/>
          </p:nvCxnSpPr>
          <p:spPr>
            <a:xfrm flipH="1">
              <a:off x="2771505" y="2412942"/>
              <a:ext cx="2185984" cy="2288003"/>
            </a:xfrm>
            <a:prstGeom prst="straightConnector1">
              <a:avLst/>
            </a:prstGeom>
            <a:noFill/>
            <a:ln w="9525" cap="flat" cmpd="sng">
              <a:solidFill>
                <a:schemeClr val="dk1"/>
              </a:solidFill>
              <a:prstDash val="dash"/>
              <a:miter lim="800000"/>
              <a:headEnd type="none" w="sm" len="sm"/>
              <a:tailEnd type="none" w="sm" len="sm"/>
            </a:ln>
          </p:spPr>
        </p:cxnSp>
        <p:sp>
          <p:nvSpPr>
            <p:cNvPr id="1001" name="Google Shape;1001;p14"/>
            <p:cNvSpPr txBox="1"/>
            <p:nvPr/>
          </p:nvSpPr>
          <p:spPr>
            <a:xfrm>
              <a:off x="3264390" y="3342041"/>
              <a:ext cx="51531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Noto Sans Symbols"/>
                  <a:ea typeface="Noto Sans Symbols"/>
                  <a:cs typeface="Noto Sans Symbols"/>
                  <a:sym typeface="Noto Sans Symbols"/>
                </a:rPr>
                <a:t>θ1</a:t>
              </a:r>
              <a:endParaRPr sz="1600">
                <a:solidFill>
                  <a:schemeClr val="dk1"/>
                </a:solidFill>
                <a:latin typeface="Noto Sans Symbols"/>
                <a:ea typeface="Noto Sans Symbols"/>
                <a:cs typeface="Noto Sans Symbols"/>
                <a:sym typeface="Noto Sans Symbols"/>
              </a:endParaRPr>
            </a:p>
          </p:txBody>
        </p:sp>
        <p:sp>
          <p:nvSpPr>
            <p:cNvPr id="1002" name="Google Shape;1002;p14"/>
            <p:cNvSpPr/>
            <p:nvPr/>
          </p:nvSpPr>
          <p:spPr>
            <a:xfrm>
              <a:off x="2946245" y="4538025"/>
              <a:ext cx="60788" cy="151021"/>
            </a:xfrm>
            <a:custGeom>
              <a:avLst/>
              <a:gdLst/>
              <a:ahLst/>
              <a:cxnLst/>
              <a:rect l="l" t="t" r="r" b="b"/>
              <a:pathLst>
                <a:path w="62852" h="197427" extrusionOk="0">
                  <a:moveTo>
                    <a:pt x="0" y="0"/>
                  </a:moveTo>
                  <a:cubicBezTo>
                    <a:pt x="28575" y="25111"/>
                    <a:pt x="57150" y="50223"/>
                    <a:pt x="62345" y="83127"/>
                  </a:cubicBezTo>
                  <a:cubicBezTo>
                    <a:pt x="67540" y="116031"/>
                    <a:pt x="31173" y="197427"/>
                    <a:pt x="31173" y="197427"/>
                  </a:cubicBezTo>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3" name="Google Shape;1003;p14"/>
            <p:cNvSpPr txBox="1"/>
            <p:nvPr/>
          </p:nvSpPr>
          <p:spPr>
            <a:xfrm>
              <a:off x="4459207" y="2693493"/>
              <a:ext cx="51531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Noto Sans Symbols"/>
                  <a:ea typeface="Noto Sans Symbols"/>
                  <a:cs typeface="Noto Sans Symbols"/>
                  <a:sym typeface="Noto Sans Symbols"/>
                </a:rPr>
                <a:t>ϕ</a:t>
              </a:r>
              <a:endParaRPr sz="2000">
                <a:solidFill>
                  <a:schemeClr val="dk1"/>
                </a:solidFill>
                <a:latin typeface="Noto Sans Symbols"/>
                <a:ea typeface="Noto Sans Symbols"/>
                <a:cs typeface="Noto Sans Symbols"/>
                <a:sym typeface="Noto Sans Symbols"/>
              </a:endParaRPr>
            </a:p>
          </p:txBody>
        </p:sp>
        <p:sp>
          <p:nvSpPr>
            <p:cNvPr id="1004" name="Google Shape;1004;p14"/>
            <p:cNvSpPr txBox="1"/>
            <p:nvPr/>
          </p:nvSpPr>
          <p:spPr>
            <a:xfrm>
              <a:off x="4950250" y="4256906"/>
              <a:ext cx="3313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B050"/>
                  </a:solidFill>
                  <a:latin typeface="Arial"/>
                  <a:ea typeface="Arial"/>
                  <a:cs typeface="Arial"/>
                  <a:sym typeface="Arial"/>
                </a:rPr>
                <a:t>A</a:t>
              </a:r>
              <a:endParaRPr sz="2800" b="1">
                <a:solidFill>
                  <a:srgbClr val="00B050"/>
                </a:solidFill>
                <a:latin typeface="Arial"/>
                <a:ea typeface="Arial"/>
                <a:cs typeface="Arial"/>
                <a:sym typeface="Arial"/>
              </a:endParaRPr>
            </a:p>
          </p:txBody>
        </p:sp>
        <p:sp>
          <p:nvSpPr>
            <p:cNvPr id="1005" name="Google Shape;1005;p14"/>
            <p:cNvSpPr txBox="1"/>
            <p:nvPr/>
          </p:nvSpPr>
          <p:spPr>
            <a:xfrm>
              <a:off x="432285" y="4042328"/>
              <a:ext cx="832110" cy="23292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7030A0"/>
                  </a:solidFill>
                  <a:latin typeface="Arial"/>
                  <a:ea typeface="Arial"/>
                  <a:cs typeface="Arial"/>
                  <a:sym typeface="Arial"/>
                </a:rPr>
                <a:t>Altitude BS</a:t>
              </a:r>
              <a:endParaRPr sz="900">
                <a:solidFill>
                  <a:srgbClr val="7030A0"/>
                </a:solidFill>
                <a:latin typeface="Arial"/>
                <a:ea typeface="Arial"/>
                <a:cs typeface="Arial"/>
                <a:sym typeface="Arial"/>
              </a:endParaRPr>
            </a:p>
          </p:txBody>
        </p:sp>
        <p:sp>
          <p:nvSpPr>
            <p:cNvPr id="1006" name="Google Shape;1006;p14"/>
            <p:cNvSpPr/>
            <p:nvPr/>
          </p:nvSpPr>
          <p:spPr>
            <a:xfrm rot="10800000">
              <a:off x="1199517" y="3697992"/>
              <a:ext cx="166641" cy="1025090"/>
            </a:xfrm>
            <a:prstGeom prst="downArrow">
              <a:avLst>
                <a:gd name="adj1" fmla="val 50000"/>
                <a:gd name="adj2" fmla="val 50000"/>
              </a:avLst>
            </a:prstGeom>
            <a:no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007" name="Google Shape;1007;p14"/>
          <p:cNvSpPr/>
          <p:nvPr/>
        </p:nvSpPr>
        <p:spPr>
          <a:xfrm>
            <a:off x="407169" y="639725"/>
            <a:ext cx="9879628" cy="156966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Above Ground Level height  [0….1000ft], independent from the operation and from the vertical trajectory</a:t>
            </a:r>
            <a:endParaRPr/>
          </a:p>
          <a:p>
            <a:pPr marL="285750" marR="0" lvl="0" indent="-228600" algn="l" rtl="0">
              <a:spcBef>
                <a:spcPts val="0"/>
              </a:spcBef>
              <a:spcAft>
                <a:spcPts val="0"/>
              </a:spcAft>
              <a:buClr>
                <a:schemeClr val="dk1"/>
              </a:buClr>
              <a:buSzPts val="900"/>
              <a:buFont typeface="Arial"/>
              <a:buNone/>
            </a:pPr>
            <a:endParaRPr sz="9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Horizontal Distance D between the Base Station and the aircraft  [0…max] </a:t>
            </a:r>
            <a:endParaRPr/>
          </a:p>
          <a:p>
            <a:pPr marL="0" marR="0" lvl="0" indent="0" algn="l" rtl="0">
              <a:spcBef>
                <a:spcPts val="0"/>
              </a:spcBef>
              <a:spcAft>
                <a:spcPts val="0"/>
              </a:spcAft>
              <a:buNone/>
            </a:pPr>
            <a:r>
              <a:rPr lang="en-US" sz="1600">
                <a:solidFill>
                  <a:schemeClr val="dk1"/>
                </a:solidFill>
                <a:latin typeface="Arial"/>
                <a:ea typeface="Arial"/>
                <a:cs typeface="Arial"/>
                <a:sym typeface="Arial"/>
              </a:rPr>
              <a:t>	&gt;&gt;&gt; MaxRadius = maximum D amongst all AGL heights with worse Altitude BS</a:t>
            </a:r>
            <a:endParaRPr/>
          </a:p>
          <a:p>
            <a:pPr marL="0" marR="0" lvl="0" indent="0" algn="l" rtl="0">
              <a:spcBef>
                <a:spcPts val="0"/>
              </a:spcBef>
              <a:spcAft>
                <a:spcPts val="0"/>
              </a:spcAft>
              <a:buNone/>
            </a:pPr>
            <a:endParaRPr sz="9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Altitude Base Station   [0..500ft]</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08" name="Google Shape;1008;p14"/>
          <p:cNvSpPr txBox="1"/>
          <p:nvPr/>
        </p:nvSpPr>
        <p:spPr>
          <a:xfrm>
            <a:off x="259215" y="103194"/>
            <a:ext cx="6912791" cy="477013"/>
          </a:xfrm>
          <a:prstGeom prst="rect">
            <a:avLst/>
          </a:prstGeom>
          <a:noFill/>
          <a:ln>
            <a:noFill/>
          </a:ln>
        </p:spPr>
        <p:txBody>
          <a:bodyPr spcFirstLastPara="1" wrap="square" lIns="91425" tIns="45700" rIns="91425" bIns="45700" anchor="t" anchorCtr="0">
            <a:spAutoFit/>
          </a:bodyPr>
          <a:lstStyle/>
          <a:p>
            <a:pPr lvl="0"/>
            <a:r>
              <a:rPr lang="en-US" sz="2500" b="1" dirty="0" smtClean="0">
                <a:solidFill>
                  <a:schemeClr val="dk2"/>
                </a:solidFill>
                <a:latin typeface="Arial"/>
                <a:ea typeface="Arial"/>
                <a:cs typeface="Arial"/>
                <a:sym typeface="Arial"/>
              </a:rPr>
              <a:t>FAA Variable </a:t>
            </a:r>
            <a:r>
              <a:rPr lang="en-US" sz="2500" b="1" dirty="0">
                <a:solidFill>
                  <a:schemeClr val="dk2"/>
                </a:solidFill>
                <a:latin typeface="Arial"/>
                <a:ea typeface="Arial"/>
                <a:cs typeface="Arial"/>
                <a:sym typeface="Arial"/>
              </a:rPr>
              <a:t>Radius Method </a:t>
            </a:r>
            <a:r>
              <a:rPr lang="en-US" sz="2500" b="1" dirty="0" smtClean="0">
                <a:solidFill>
                  <a:schemeClr val="dk2"/>
                </a:solidFill>
                <a:latin typeface="Arial"/>
                <a:ea typeface="Arial"/>
                <a:cs typeface="Arial"/>
                <a:sym typeface="Arial"/>
              </a:rPr>
              <a:t>or AMOC V3 </a:t>
            </a:r>
            <a:endParaRPr sz="2500" b="1" dirty="0">
              <a:solidFill>
                <a:schemeClr val="tx1"/>
              </a:solidFill>
              <a:latin typeface="Arial"/>
              <a:ea typeface="Arial"/>
              <a:cs typeface="Arial"/>
              <a:sym typeface="Arial"/>
            </a:endParaRPr>
          </a:p>
        </p:txBody>
      </p:sp>
      <p:sp>
        <p:nvSpPr>
          <p:cNvPr id="1011" name="Google Shape;1011;p14"/>
          <p:cNvSpPr/>
          <p:nvPr/>
        </p:nvSpPr>
        <p:spPr>
          <a:xfrm>
            <a:off x="8711125" y="1512289"/>
            <a:ext cx="3433671"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42C3"/>
              </a:solidFill>
              <a:latin typeface="Arial"/>
              <a:ea typeface="Arial"/>
              <a:cs typeface="Arial"/>
              <a:sym typeface="Arial"/>
            </a:endParaRPr>
          </a:p>
          <a:p>
            <a:pPr marL="0" marR="0" lvl="0" indent="0" algn="l" rtl="0">
              <a:spcBef>
                <a:spcPts val="0"/>
              </a:spcBef>
              <a:spcAft>
                <a:spcPts val="0"/>
              </a:spcAft>
              <a:buNone/>
            </a:pPr>
            <a:r>
              <a:rPr lang="en-US" sz="1800" b="1" dirty="0">
                <a:solidFill>
                  <a:srgbClr val="0042C3"/>
                </a:solidFill>
                <a:latin typeface="Arial"/>
                <a:ea typeface="Arial"/>
                <a:cs typeface="Arial"/>
                <a:sym typeface="Arial"/>
              </a:rPr>
              <a:t>Realistic parametric model</a:t>
            </a:r>
            <a:endParaRPr dirty="0"/>
          </a:p>
          <a:p>
            <a:pPr marL="171450" marR="0" lvl="0" indent="-171450" algn="l" rtl="0">
              <a:spcBef>
                <a:spcPts val="0"/>
              </a:spcBef>
              <a:spcAft>
                <a:spcPts val="0"/>
              </a:spcAft>
              <a:buClr>
                <a:srgbClr val="0042C3"/>
              </a:buClr>
              <a:buSzPts val="1800"/>
              <a:buFont typeface="Arial"/>
              <a:buChar char="•"/>
            </a:pPr>
            <a:r>
              <a:rPr lang="en-US" sz="1800" dirty="0">
                <a:solidFill>
                  <a:srgbClr val="0042C3"/>
                </a:solidFill>
                <a:latin typeface="Arial"/>
                <a:ea typeface="Arial"/>
                <a:cs typeface="Arial"/>
                <a:sym typeface="Arial"/>
              </a:rPr>
              <a:t>  RA sensitivity characteristics</a:t>
            </a:r>
            <a:endParaRPr dirty="0"/>
          </a:p>
          <a:p>
            <a:pPr marL="285750" marR="0" lvl="0" indent="-285750" algn="l" rtl="0">
              <a:spcBef>
                <a:spcPts val="0"/>
              </a:spcBef>
              <a:spcAft>
                <a:spcPts val="0"/>
              </a:spcAft>
              <a:buClr>
                <a:srgbClr val="0042C3"/>
              </a:buClr>
              <a:buSzPts val="1800"/>
              <a:buFont typeface="Arial"/>
              <a:buChar char="•"/>
            </a:pPr>
            <a:r>
              <a:rPr lang="en-US" sz="1800" dirty="0">
                <a:solidFill>
                  <a:srgbClr val="0042C3"/>
                </a:solidFill>
                <a:latin typeface="Arial"/>
                <a:ea typeface="Arial"/>
                <a:cs typeface="Arial"/>
                <a:sym typeface="Arial"/>
              </a:rPr>
              <a:t>RA antenna pattern</a:t>
            </a:r>
            <a:endParaRPr dirty="0"/>
          </a:p>
          <a:p>
            <a:pPr marL="285750" marR="0" lvl="0" indent="-285750" algn="l" rtl="0">
              <a:spcBef>
                <a:spcPts val="0"/>
              </a:spcBef>
              <a:spcAft>
                <a:spcPts val="0"/>
              </a:spcAft>
              <a:buClr>
                <a:srgbClr val="0042C3"/>
              </a:buClr>
              <a:buSzPts val="1800"/>
              <a:buFont typeface="Arial"/>
              <a:buChar char="•"/>
            </a:pPr>
            <a:r>
              <a:rPr lang="en-US" sz="1800" dirty="0">
                <a:solidFill>
                  <a:srgbClr val="0042C3"/>
                </a:solidFill>
                <a:latin typeface="Arial"/>
                <a:ea typeface="Arial"/>
                <a:cs typeface="Arial"/>
                <a:sym typeface="Arial"/>
              </a:rPr>
              <a:t>Terrain elevation</a:t>
            </a:r>
            <a:endParaRPr dirty="0"/>
          </a:p>
          <a:p>
            <a:pPr marL="285750" marR="0" lvl="0" indent="-285750" algn="l" rtl="0">
              <a:spcBef>
                <a:spcPts val="0"/>
              </a:spcBef>
              <a:spcAft>
                <a:spcPts val="0"/>
              </a:spcAft>
              <a:buClr>
                <a:srgbClr val="0042C3"/>
              </a:buClr>
              <a:buSzPts val="1800"/>
              <a:buFont typeface="Arial"/>
              <a:buChar char="•"/>
            </a:pPr>
            <a:r>
              <a:rPr lang="en-US" sz="1800" dirty="0">
                <a:solidFill>
                  <a:srgbClr val="0042C3"/>
                </a:solidFill>
                <a:latin typeface="Arial"/>
                <a:ea typeface="Arial"/>
                <a:cs typeface="Arial"/>
                <a:sym typeface="Arial"/>
              </a:rPr>
              <a:t>Base station </a:t>
            </a:r>
            <a:r>
              <a:rPr lang="en-US" sz="1800" dirty="0" smtClean="0">
                <a:solidFill>
                  <a:srgbClr val="0042C3"/>
                </a:solidFill>
                <a:latin typeface="Arial"/>
                <a:ea typeface="Arial"/>
                <a:cs typeface="Arial"/>
                <a:sym typeface="Arial"/>
              </a:rPr>
              <a:t>altitude and exact location</a:t>
            </a:r>
            <a:endParaRPr dirty="0"/>
          </a:p>
        </p:txBody>
      </p:sp>
      <p:sp>
        <p:nvSpPr>
          <p:cNvPr id="3" name="Rectangle 2"/>
          <p:cNvSpPr/>
          <p:nvPr/>
        </p:nvSpPr>
        <p:spPr>
          <a:xfrm>
            <a:off x="8604512" y="3878012"/>
            <a:ext cx="3352262" cy="954107"/>
          </a:xfrm>
          <a:prstGeom prst="rect">
            <a:avLst/>
          </a:prstGeom>
        </p:spPr>
        <p:txBody>
          <a:bodyPr wrap="square">
            <a:spAutoFit/>
          </a:bodyPr>
          <a:lstStyle/>
          <a:p>
            <a:pPr marL="285750" indent="-285750">
              <a:buClr>
                <a:srgbClr val="AB0020"/>
              </a:buClr>
              <a:buSzPts val="2000"/>
              <a:buFont typeface="Noto Sans Symbols"/>
              <a:buChar char="⮚"/>
            </a:pPr>
            <a:r>
              <a:rPr lang="en-US" b="1" dirty="0" smtClean="0">
                <a:solidFill>
                  <a:srgbClr val="AB0020"/>
                </a:solidFill>
              </a:rPr>
              <a:t>This </a:t>
            </a:r>
            <a:r>
              <a:rPr lang="en-US" b="1" dirty="0">
                <a:solidFill>
                  <a:srgbClr val="AB0020"/>
                </a:solidFill>
              </a:rPr>
              <a:t>approach will allow more 5G base </a:t>
            </a:r>
            <a:r>
              <a:rPr lang="en-US" b="1" dirty="0" smtClean="0">
                <a:solidFill>
                  <a:srgbClr val="AB0020"/>
                </a:solidFill>
              </a:rPr>
              <a:t>stations deployment and clearance of runways </a:t>
            </a:r>
            <a:r>
              <a:rPr lang="en-US" b="1" dirty="0">
                <a:solidFill>
                  <a:srgbClr val="AB0020"/>
                </a:solidFill>
              </a:rPr>
              <a:t>whatever aircraft/RA </a:t>
            </a:r>
            <a:r>
              <a:rPr lang="en-US" b="1" dirty="0" smtClean="0">
                <a:solidFill>
                  <a:srgbClr val="AB0020"/>
                </a:solidFill>
              </a:rPr>
              <a:t>couple</a:t>
            </a:r>
            <a:endParaRPr lang="en-US" b="1" dirty="0">
              <a:solidFill>
                <a:srgbClr val="AB0020"/>
              </a:solidFill>
            </a:endParaRPr>
          </a:p>
        </p:txBody>
      </p:sp>
    </p:spTree>
    <p:extLst>
      <p:ext uri="{BB962C8B-B14F-4D97-AF65-F5344CB8AC3E}">
        <p14:creationId xmlns:p14="http://schemas.microsoft.com/office/powerpoint/2010/main" val="119560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49061" y="1240465"/>
            <a:ext cx="11283696" cy="4025717"/>
          </a:xfrm>
        </p:spPr>
        <p:txBody>
          <a:bodyPr/>
          <a:lstStyle/>
          <a:p>
            <a:pPr marL="0" indent="0">
              <a:buNone/>
            </a:pPr>
            <a:r>
              <a:rPr lang="fr-FR" sz="2400" b="1" dirty="0">
                <a:solidFill>
                  <a:schemeClr val="tx2"/>
                </a:solidFill>
              </a:rPr>
              <a:t>Currently published standards:</a:t>
            </a:r>
          </a:p>
          <a:p>
            <a:pPr marL="0" indent="0">
              <a:buNone/>
            </a:pPr>
            <a:endParaRPr lang="fr-FR" sz="2400" b="1" dirty="0">
              <a:solidFill>
                <a:schemeClr val="tx2"/>
              </a:solidFill>
            </a:endParaRPr>
          </a:p>
          <a:p>
            <a:r>
              <a:rPr lang="fr-FR" sz="2400" dirty="0">
                <a:solidFill>
                  <a:schemeClr val="tx2"/>
                </a:solidFill>
              </a:rPr>
              <a:t>RTCA DO-155, “Minimum Performance Standards Airborne Low-Range Radar Altimeters”, published November 1, 1974</a:t>
            </a:r>
          </a:p>
          <a:p>
            <a:endParaRPr lang="fr-FR" sz="2400" dirty="0">
              <a:solidFill>
                <a:schemeClr val="tx2"/>
              </a:solidFill>
            </a:endParaRPr>
          </a:p>
          <a:p>
            <a:r>
              <a:rPr lang="fr-FR" sz="2400" dirty="0">
                <a:solidFill>
                  <a:schemeClr val="tx2"/>
                </a:solidFill>
              </a:rPr>
              <a:t>EUROCAE ED-30, “</a:t>
            </a:r>
            <a:r>
              <a:rPr lang="en-US" sz="2400" dirty="0">
                <a:solidFill>
                  <a:schemeClr val="tx2"/>
                </a:solidFill>
              </a:rPr>
              <a:t>Minimum Performance Specification for Airborne Low Range Radio (Radar) Altimeter Equipment”, published March 1980</a:t>
            </a:r>
          </a:p>
          <a:p>
            <a:endParaRPr lang="en-US" sz="2400" dirty="0">
              <a:solidFill>
                <a:schemeClr val="tx2"/>
              </a:solidFill>
            </a:endParaRPr>
          </a:p>
        </p:txBody>
      </p:sp>
      <p:sp>
        <p:nvSpPr>
          <p:cNvPr id="6" name="Titre 5"/>
          <p:cNvSpPr>
            <a:spLocks noGrp="1"/>
          </p:cNvSpPr>
          <p:nvPr>
            <p:ph type="title"/>
          </p:nvPr>
        </p:nvSpPr>
        <p:spPr/>
        <p:txBody>
          <a:bodyPr/>
          <a:lstStyle/>
          <a:p>
            <a:r>
              <a:rPr lang="fr-FR" b="1" dirty="0">
                <a:solidFill>
                  <a:schemeClr val="dk2"/>
                </a:solidFill>
                <a:latin typeface="Arial"/>
                <a:ea typeface="Arial"/>
                <a:cs typeface="Arial"/>
              </a:rPr>
              <a:t>RTCA/EUROCAE </a:t>
            </a:r>
            <a:r>
              <a:rPr lang="fr-FR" b="1" dirty="0" err="1" smtClean="0">
                <a:solidFill>
                  <a:schemeClr val="dk2"/>
                </a:solidFill>
                <a:latin typeface="Arial"/>
                <a:ea typeface="Arial"/>
                <a:cs typeface="Arial"/>
              </a:rPr>
              <a:t>status</a:t>
            </a:r>
            <a:r>
              <a:rPr lang="fr-FR" b="1" dirty="0" smtClean="0">
                <a:solidFill>
                  <a:schemeClr val="dk2"/>
                </a:solidFill>
                <a:latin typeface="Arial"/>
                <a:ea typeface="Arial"/>
                <a:cs typeface="Arial"/>
              </a:rPr>
              <a:t> about RA MOPS</a:t>
            </a:r>
            <a:endParaRPr lang="fr-FR" b="1" dirty="0">
              <a:solidFill>
                <a:schemeClr val="dk2"/>
              </a:solidFill>
              <a:latin typeface="Arial"/>
              <a:ea typeface="Arial"/>
              <a:cs typeface="Arial"/>
            </a:endParaRPr>
          </a:p>
        </p:txBody>
      </p:sp>
      <p:sp>
        <p:nvSpPr>
          <p:cNvPr id="2" name="Rectangle 1">
            <a:extLst>
              <a:ext uri="{FF2B5EF4-FFF2-40B4-BE49-F238E27FC236}">
                <a16:creationId xmlns="" xmlns:a16="http://schemas.microsoft.com/office/drawing/2014/main" id="{610643C3-7FC4-4020-8497-D422F8020305}"/>
              </a:ext>
            </a:extLst>
          </p:cNvPr>
          <p:cNvSpPr/>
          <p:nvPr/>
        </p:nvSpPr>
        <p:spPr>
          <a:xfrm>
            <a:off x="1209272" y="4946142"/>
            <a:ext cx="8731045" cy="1077218"/>
          </a:xfrm>
          <a:prstGeom prst="rect">
            <a:avLst/>
          </a:prstGeom>
        </p:spPr>
        <p:txBody>
          <a:bodyPr wrap="none">
            <a:spAutoFit/>
          </a:bodyPr>
          <a:lstStyle/>
          <a:p>
            <a:pPr algn="ctr"/>
            <a:r>
              <a:rPr lang="en-US" sz="3200" b="1" i="1" dirty="0" smtClean="0">
                <a:solidFill>
                  <a:srgbClr val="E14504"/>
                </a:solidFill>
              </a:rPr>
              <a:t>Existing Radio Altimeter Standards</a:t>
            </a:r>
          </a:p>
          <a:p>
            <a:pPr algn="ctr"/>
            <a:r>
              <a:rPr lang="en-US" sz="3200" b="1" i="1" dirty="0" smtClean="0">
                <a:solidFill>
                  <a:srgbClr val="E14504"/>
                </a:solidFill>
              </a:rPr>
              <a:t>Do not address 5G/C-Band RF Interference </a:t>
            </a:r>
            <a:endParaRPr lang="en-US" sz="3200" b="1" i="1" dirty="0">
              <a:solidFill>
                <a:srgbClr val="E14504"/>
              </a:solidFill>
            </a:endParaRPr>
          </a:p>
        </p:txBody>
      </p:sp>
    </p:spTree>
    <p:extLst>
      <p:ext uri="{BB962C8B-B14F-4D97-AF65-F5344CB8AC3E}">
        <p14:creationId xmlns:p14="http://schemas.microsoft.com/office/powerpoint/2010/main" val="401617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23098" y="1124222"/>
            <a:ext cx="11420856" cy="5335572"/>
          </a:xfrm>
        </p:spPr>
        <p:txBody>
          <a:bodyPr/>
          <a:lstStyle/>
          <a:p>
            <a:pPr marL="0" indent="0">
              <a:buNone/>
            </a:pPr>
            <a:r>
              <a:rPr lang="en-US" sz="2400" dirty="0" smtClean="0">
                <a:solidFill>
                  <a:schemeClr val="tx2"/>
                </a:solidFill>
              </a:rPr>
              <a:t>Radio Altimeter RTCA Special Committee SC-239 and EUROCAE Working Group WG-119 are working jointly to address minimum performance requirements for radio altimeters when subjected to RF interferences.</a:t>
            </a:r>
          </a:p>
          <a:p>
            <a:endParaRPr lang="en-US" sz="2400" dirty="0" smtClean="0">
              <a:solidFill>
                <a:schemeClr val="tx2"/>
              </a:solidFill>
            </a:endParaRPr>
          </a:p>
          <a:p>
            <a:pPr marL="180000" lvl="1" indent="0">
              <a:buNone/>
            </a:pPr>
            <a:r>
              <a:rPr lang="en-US" sz="2400" dirty="0">
                <a:solidFill>
                  <a:schemeClr val="tx2"/>
                </a:solidFill>
              </a:rPr>
              <a:t>Original work plan was to completely re-write the MOPS document (including the addition of new RF interference </a:t>
            </a:r>
            <a:r>
              <a:rPr lang="en-US" sz="2200" dirty="0" smtClean="0">
                <a:solidFill>
                  <a:schemeClr val="tx2"/>
                </a:solidFill>
              </a:rPr>
              <a:t>requirements and test procedures) and to release the entire DO-155A/ED-30A MOPS update by Dec. 2022.</a:t>
            </a:r>
          </a:p>
          <a:p>
            <a:pPr lvl="1"/>
            <a:endParaRPr lang="en-US" sz="2200" dirty="0" smtClean="0">
              <a:solidFill>
                <a:schemeClr val="tx2"/>
              </a:solidFill>
            </a:endParaRPr>
          </a:p>
          <a:p>
            <a:pPr marL="180000" lvl="1" indent="0">
              <a:buNone/>
            </a:pPr>
            <a:r>
              <a:rPr lang="en-US" sz="2400" dirty="0" smtClean="0">
                <a:solidFill>
                  <a:schemeClr val="tx2"/>
                </a:solidFill>
              </a:rPr>
              <a:t>Since the immediate need by industry and regulators are the RF interference requirements &amp; associated tests, the work plan has been revised to first release a new DO-XXX/ED-XXX document “Technical Standard on RF Interference Environment for Radar Altimeters” in Dec. 2022, followed by the DO-155A/ED-30A MOPS revision in Dec. 2023</a:t>
            </a:r>
            <a:r>
              <a:rPr lang="en-US" sz="2200" dirty="0" smtClean="0">
                <a:solidFill>
                  <a:schemeClr val="tx2"/>
                </a:solidFill>
              </a:rPr>
              <a:t>.</a:t>
            </a:r>
          </a:p>
          <a:p>
            <a:pPr marL="0" indent="0">
              <a:buNone/>
            </a:pPr>
            <a:endParaRPr lang="en-US" sz="2200" dirty="0">
              <a:solidFill>
                <a:schemeClr val="tx2"/>
              </a:solidFill>
            </a:endParaRPr>
          </a:p>
        </p:txBody>
      </p:sp>
      <p:sp>
        <p:nvSpPr>
          <p:cNvPr id="6" name="Titre 5"/>
          <p:cNvSpPr>
            <a:spLocks noGrp="1"/>
          </p:cNvSpPr>
          <p:nvPr>
            <p:ph type="title"/>
          </p:nvPr>
        </p:nvSpPr>
        <p:spPr/>
        <p:txBody>
          <a:bodyPr/>
          <a:lstStyle/>
          <a:p>
            <a:r>
              <a:rPr lang="fr-FR" b="1" dirty="0">
                <a:solidFill>
                  <a:schemeClr val="dk2"/>
                </a:solidFill>
                <a:ea typeface="Arial"/>
                <a:cs typeface="Arial"/>
              </a:rPr>
              <a:t>RTCA/EUROCAE </a:t>
            </a:r>
            <a:r>
              <a:rPr lang="fr-FR" b="1" dirty="0" err="1">
                <a:solidFill>
                  <a:schemeClr val="dk2"/>
                </a:solidFill>
                <a:ea typeface="Arial"/>
                <a:cs typeface="Arial"/>
              </a:rPr>
              <a:t>status</a:t>
            </a:r>
            <a:r>
              <a:rPr lang="fr-FR" b="1" dirty="0">
                <a:solidFill>
                  <a:schemeClr val="dk2"/>
                </a:solidFill>
                <a:ea typeface="Arial"/>
                <a:cs typeface="Arial"/>
              </a:rPr>
              <a:t> about RA MOPS</a:t>
            </a:r>
            <a:endParaRPr lang="fr-FR" dirty="0"/>
          </a:p>
        </p:txBody>
      </p:sp>
    </p:spTree>
    <p:extLst>
      <p:ext uri="{BB962C8B-B14F-4D97-AF65-F5344CB8AC3E}">
        <p14:creationId xmlns:p14="http://schemas.microsoft.com/office/powerpoint/2010/main" val="115502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83594" y="3920105"/>
            <a:ext cx="6808658" cy="693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u="sng" dirty="0"/>
          </a:p>
        </p:txBody>
      </p:sp>
      <p:sp>
        <p:nvSpPr>
          <p:cNvPr id="4" name="Title 3"/>
          <p:cNvSpPr>
            <a:spLocks noGrp="1"/>
          </p:cNvSpPr>
          <p:nvPr>
            <p:ph type="title"/>
          </p:nvPr>
        </p:nvSpPr>
        <p:spPr>
          <a:xfrm>
            <a:off x="301776" y="189640"/>
            <a:ext cx="11088036" cy="782256"/>
          </a:xfrm>
        </p:spPr>
        <p:txBody>
          <a:bodyPr>
            <a:noAutofit/>
          </a:bodyPr>
          <a:lstStyle/>
          <a:p>
            <a:r>
              <a:rPr lang="en-US" sz="2400" b="1" dirty="0"/>
              <a:t>RTCA/EUROCAE SC-239/WG-119 </a:t>
            </a:r>
            <a:r>
              <a:rPr lang="en-US" sz="2400" b="1" dirty="0" smtClean="0"/>
              <a:t>Committee </a:t>
            </a:r>
            <a:r>
              <a:rPr lang="en-US" sz="2400" b="1" dirty="0"/>
              <a:t/>
            </a:r>
            <a:br>
              <a:rPr lang="en-US" sz="2400" b="1" dirty="0"/>
            </a:br>
            <a:r>
              <a:rPr lang="en-US" sz="2400" b="1" dirty="0"/>
              <a:t>DO-XXX/ED-XXX Plan and Schedule for Long </a:t>
            </a:r>
            <a:r>
              <a:rPr lang="en-US" sz="2400" b="1" dirty="0" smtClean="0"/>
              <a:t>Term ( RA)</a:t>
            </a:r>
            <a:endParaRPr lang="fr-FR" sz="2400" b="1" dirty="0"/>
          </a:p>
        </p:txBody>
      </p:sp>
      <p:sp>
        <p:nvSpPr>
          <p:cNvPr id="31" name="Rectangle 30"/>
          <p:cNvSpPr/>
          <p:nvPr/>
        </p:nvSpPr>
        <p:spPr>
          <a:xfrm>
            <a:off x="5683258" y="2433014"/>
            <a:ext cx="1708995" cy="2166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u="sng" dirty="0"/>
              <a:t>Discussion on the performance and document </a:t>
            </a:r>
            <a:r>
              <a:rPr lang="fr-FR" sz="1600" b="1" u="sng" dirty="0" err="1"/>
              <a:t>Writing</a:t>
            </a:r>
            <a:r>
              <a:rPr lang="fr-FR" sz="1600" b="1" u="sng" dirty="0"/>
              <a:t>/</a:t>
            </a:r>
            <a:r>
              <a:rPr lang="fr-FR" sz="1600" b="1" u="sng" dirty="0" err="1"/>
              <a:t>Editing</a:t>
            </a:r>
            <a:endParaRPr lang="fr-FR" sz="1600" b="1" u="sng" dirty="0"/>
          </a:p>
          <a:p>
            <a:pPr algn="ctr"/>
            <a:r>
              <a:rPr lang="fr-FR" sz="1600" b="1" u="sng" dirty="0"/>
              <a:t> PERIOD</a:t>
            </a:r>
            <a:endParaRPr lang="fr-FR" sz="1600" dirty="0"/>
          </a:p>
        </p:txBody>
      </p:sp>
      <p:sp>
        <p:nvSpPr>
          <p:cNvPr id="32" name="Rectangle 31"/>
          <p:cNvSpPr/>
          <p:nvPr/>
        </p:nvSpPr>
        <p:spPr>
          <a:xfrm>
            <a:off x="7840712" y="2576214"/>
            <a:ext cx="1950309" cy="1717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t>Final </a:t>
            </a:r>
            <a:r>
              <a:rPr lang="fr-FR" b="1" u="sng" dirty="0" err="1"/>
              <a:t>Review</a:t>
            </a:r>
            <a:r>
              <a:rPr lang="fr-FR" b="1" u="sng" dirty="0"/>
              <a:t> And Comment</a:t>
            </a:r>
          </a:p>
          <a:p>
            <a:pPr algn="ctr"/>
            <a:r>
              <a:rPr lang="fr-FR" b="1" u="sng" dirty="0"/>
              <a:t>Open </a:t>
            </a:r>
            <a:r>
              <a:rPr lang="fr-FR" b="1" u="sng" dirty="0" err="1"/>
              <a:t>Consulation</a:t>
            </a:r>
            <a:endParaRPr lang="fr-FR" b="1" u="sng" dirty="0"/>
          </a:p>
          <a:p>
            <a:pPr algn="ctr"/>
            <a:r>
              <a:rPr lang="fr-FR" b="1" u="sng" dirty="0"/>
              <a:t>PERIOD</a:t>
            </a:r>
            <a:endParaRPr lang="fr-FR" dirty="0"/>
          </a:p>
        </p:txBody>
      </p:sp>
      <p:sp>
        <p:nvSpPr>
          <p:cNvPr id="36" name="Flèche droite 35"/>
          <p:cNvSpPr/>
          <p:nvPr/>
        </p:nvSpPr>
        <p:spPr>
          <a:xfrm>
            <a:off x="7396883" y="3257823"/>
            <a:ext cx="429925" cy="417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37"/>
          <p:cNvSpPr/>
          <p:nvPr/>
        </p:nvSpPr>
        <p:spPr>
          <a:xfrm>
            <a:off x="5253334" y="2595542"/>
            <a:ext cx="429925" cy="41753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fr-FR"/>
          </a:p>
        </p:txBody>
      </p:sp>
      <p:sp>
        <p:nvSpPr>
          <p:cNvPr id="42" name="ZoneTexte 41"/>
          <p:cNvSpPr txBox="1"/>
          <p:nvPr/>
        </p:nvSpPr>
        <p:spPr>
          <a:xfrm>
            <a:off x="6987415" y="1285616"/>
            <a:ext cx="1248859" cy="646331"/>
          </a:xfrm>
          <a:prstGeom prst="rect">
            <a:avLst/>
          </a:prstGeom>
          <a:noFill/>
        </p:spPr>
        <p:txBody>
          <a:bodyPr wrap="square" rtlCol="0">
            <a:spAutoFit/>
          </a:bodyPr>
          <a:lstStyle/>
          <a:p>
            <a:r>
              <a:rPr lang="fr-FR" dirty="0">
                <a:solidFill>
                  <a:schemeClr val="accent4">
                    <a:lumMod val="50000"/>
                  </a:schemeClr>
                </a:solidFill>
              </a:rPr>
              <a:t>End Sept 2022</a:t>
            </a:r>
          </a:p>
        </p:txBody>
      </p:sp>
      <p:cxnSp>
        <p:nvCxnSpPr>
          <p:cNvPr id="47" name="Connecteur droit avec flèche 46"/>
          <p:cNvCxnSpPr/>
          <p:nvPr/>
        </p:nvCxnSpPr>
        <p:spPr>
          <a:xfrm>
            <a:off x="7328234" y="1970514"/>
            <a:ext cx="0" cy="425157"/>
          </a:xfrm>
          <a:prstGeom prst="straightConnector1">
            <a:avLst/>
          </a:prstGeom>
          <a:ln w="28575">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H="1">
            <a:off x="5706733" y="2005283"/>
            <a:ext cx="8156" cy="425157"/>
          </a:xfrm>
          <a:prstGeom prst="straightConnector1">
            <a:avLst/>
          </a:prstGeom>
          <a:ln w="28575">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5242484" y="1309810"/>
            <a:ext cx="1393981" cy="646331"/>
          </a:xfrm>
          <a:prstGeom prst="rect">
            <a:avLst/>
          </a:prstGeom>
          <a:noFill/>
        </p:spPr>
        <p:txBody>
          <a:bodyPr wrap="square" rtlCol="0">
            <a:spAutoFit/>
          </a:bodyPr>
          <a:lstStyle/>
          <a:p>
            <a:r>
              <a:rPr lang="fr-FR" dirty="0" err="1">
                <a:solidFill>
                  <a:schemeClr val="accent4">
                    <a:lumMod val="50000"/>
                  </a:schemeClr>
                </a:solidFill>
              </a:rPr>
              <a:t>Beg</a:t>
            </a:r>
            <a:r>
              <a:rPr lang="fr-FR" dirty="0">
                <a:solidFill>
                  <a:schemeClr val="accent4">
                    <a:lumMod val="50000"/>
                  </a:schemeClr>
                </a:solidFill>
              </a:rPr>
              <a:t> August 2022</a:t>
            </a:r>
          </a:p>
        </p:txBody>
      </p:sp>
      <p:sp>
        <p:nvSpPr>
          <p:cNvPr id="64" name="ZoneTexte 63"/>
          <p:cNvSpPr txBox="1"/>
          <p:nvPr/>
        </p:nvSpPr>
        <p:spPr>
          <a:xfrm>
            <a:off x="2793529" y="1277416"/>
            <a:ext cx="1132824" cy="646163"/>
          </a:xfrm>
          <a:prstGeom prst="rect">
            <a:avLst/>
          </a:prstGeom>
          <a:noFill/>
        </p:spPr>
        <p:txBody>
          <a:bodyPr wrap="square" rtlCol="0">
            <a:spAutoFit/>
          </a:bodyPr>
          <a:lstStyle/>
          <a:p>
            <a:r>
              <a:rPr lang="fr-FR" dirty="0" err="1">
                <a:solidFill>
                  <a:schemeClr val="accent4">
                    <a:lumMod val="50000"/>
                  </a:schemeClr>
                </a:solidFill>
              </a:rPr>
              <a:t>Beg</a:t>
            </a:r>
            <a:r>
              <a:rPr lang="fr-FR" dirty="0">
                <a:solidFill>
                  <a:schemeClr val="accent4">
                    <a:lumMod val="50000"/>
                  </a:schemeClr>
                </a:solidFill>
              </a:rPr>
              <a:t> July 2022</a:t>
            </a:r>
          </a:p>
        </p:txBody>
      </p:sp>
      <p:cxnSp>
        <p:nvCxnSpPr>
          <p:cNvPr id="65" name="Connecteur droit avec flèche 64"/>
          <p:cNvCxnSpPr/>
          <p:nvPr/>
        </p:nvCxnSpPr>
        <p:spPr>
          <a:xfrm>
            <a:off x="3338996" y="1904856"/>
            <a:ext cx="0" cy="425157"/>
          </a:xfrm>
          <a:prstGeom prst="straightConnector1">
            <a:avLst/>
          </a:prstGeom>
          <a:ln w="28575">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0107615" y="3094847"/>
            <a:ext cx="1948916" cy="765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smtClean="0"/>
              <a:t>RTCA PMC/ EUROCAE TAC</a:t>
            </a:r>
            <a:endParaRPr lang="fr-FR" dirty="0"/>
          </a:p>
        </p:txBody>
      </p:sp>
      <p:sp>
        <p:nvSpPr>
          <p:cNvPr id="74" name="Flèche droite 73"/>
          <p:cNvSpPr/>
          <p:nvPr/>
        </p:nvSpPr>
        <p:spPr>
          <a:xfrm>
            <a:off x="9789627" y="3253934"/>
            <a:ext cx="317989" cy="417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5" name="Connecteur droit avec flèche 74"/>
          <p:cNvCxnSpPr/>
          <p:nvPr/>
        </p:nvCxnSpPr>
        <p:spPr>
          <a:xfrm>
            <a:off x="11187374" y="1940573"/>
            <a:ext cx="27850" cy="1150869"/>
          </a:xfrm>
          <a:prstGeom prst="straightConnector1">
            <a:avLst/>
          </a:prstGeom>
          <a:ln w="28575">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10868534" y="1294410"/>
            <a:ext cx="1143008" cy="646163"/>
          </a:xfrm>
          <a:prstGeom prst="rect">
            <a:avLst/>
          </a:prstGeom>
          <a:noFill/>
        </p:spPr>
        <p:txBody>
          <a:bodyPr wrap="square" rtlCol="0">
            <a:spAutoFit/>
          </a:bodyPr>
          <a:lstStyle/>
          <a:p>
            <a:r>
              <a:rPr lang="fr-FR" dirty="0">
                <a:solidFill>
                  <a:schemeClr val="accent4">
                    <a:lumMod val="50000"/>
                  </a:schemeClr>
                </a:solidFill>
              </a:rPr>
              <a:t>15th </a:t>
            </a:r>
            <a:r>
              <a:rPr lang="fr-FR" dirty="0" err="1">
                <a:solidFill>
                  <a:schemeClr val="accent4">
                    <a:lumMod val="50000"/>
                  </a:schemeClr>
                </a:solidFill>
              </a:rPr>
              <a:t>Dec</a:t>
            </a:r>
            <a:r>
              <a:rPr lang="fr-FR" dirty="0">
                <a:solidFill>
                  <a:schemeClr val="accent4">
                    <a:lumMod val="50000"/>
                  </a:schemeClr>
                </a:solidFill>
              </a:rPr>
              <a:t> 2022</a:t>
            </a:r>
          </a:p>
        </p:txBody>
      </p:sp>
      <p:sp>
        <p:nvSpPr>
          <p:cNvPr id="78" name="ZoneTexte 77"/>
          <p:cNvSpPr txBox="1"/>
          <p:nvPr/>
        </p:nvSpPr>
        <p:spPr>
          <a:xfrm>
            <a:off x="4167176" y="5182442"/>
            <a:ext cx="5712182" cy="923090"/>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pPr algn="ctr"/>
            <a:r>
              <a:rPr lang="fr-FR" dirty="0"/>
              <a:t>Official Publication of the document « </a:t>
            </a:r>
            <a:r>
              <a:rPr lang="fr-FR" i="1" dirty="0"/>
              <a:t>DO/ED </a:t>
            </a:r>
            <a:r>
              <a:rPr lang="en-US" i="1" dirty="0"/>
              <a:t>Technical Standard on RF Interference Environment for Radar Altimeters</a:t>
            </a:r>
            <a:r>
              <a:rPr lang="en-US" dirty="0"/>
              <a:t>”</a:t>
            </a:r>
            <a:endParaRPr lang="fr-FR" dirty="0"/>
          </a:p>
        </p:txBody>
      </p:sp>
      <p:sp>
        <p:nvSpPr>
          <p:cNvPr id="82" name="ZoneTexte 81"/>
          <p:cNvSpPr txBox="1"/>
          <p:nvPr/>
        </p:nvSpPr>
        <p:spPr>
          <a:xfrm>
            <a:off x="367813" y="1291792"/>
            <a:ext cx="1275872" cy="646163"/>
          </a:xfrm>
          <a:prstGeom prst="rect">
            <a:avLst/>
          </a:prstGeom>
          <a:noFill/>
        </p:spPr>
        <p:txBody>
          <a:bodyPr wrap="square" rtlCol="0">
            <a:spAutoFit/>
          </a:bodyPr>
          <a:lstStyle/>
          <a:p>
            <a:r>
              <a:rPr lang="fr-FR" dirty="0">
                <a:solidFill>
                  <a:schemeClr val="accent4">
                    <a:lumMod val="50000"/>
                  </a:schemeClr>
                </a:solidFill>
              </a:rPr>
              <a:t>7th April 2022</a:t>
            </a:r>
          </a:p>
        </p:txBody>
      </p:sp>
      <p:cxnSp>
        <p:nvCxnSpPr>
          <p:cNvPr id="86" name="Connecteur droit avec flèche 85"/>
          <p:cNvCxnSpPr/>
          <p:nvPr/>
        </p:nvCxnSpPr>
        <p:spPr>
          <a:xfrm flipH="1">
            <a:off x="646501" y="1923578"/>
            <a:ext cx="7522" cy="406434"/>
          </a:xfrm>
          <a:prstGeom prst="straightConnector1">
            <a:avLst/>
          </a:prstGeom>
          <a:ln w="28575">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583596" y="2336146"/>
            <a:ext cx="2778069" cy="1630791"/>
          </a:xfrm>
          <a:prstGeom prst="rect">
            <a:avLst/>
          </a:prstGeom>
          <a:noFill/>
          <a:ln>
            <a:solidFill>
              <a:schemeClr val="tx1"/>
            </a:solidFill>
          </a:ln>
        </p:spPr>
        <p:txBody>
          <a:bodyPr wrap="square" rtlCol="0">
            <a:spAutoFit/>
          </a:bodyPr>
          <a:lstStyle/>
          <a:p>
            <a:r>
              <a:rPr lang="en-US" dirty="0"/>
              <a:t>Maximum Tolerable Power Flux Density defined by RA manufacturers</a:t>
            </a:r>
          </a:p>
          <a:p>
            <a:r>
              <a:rPr lang="en-US" sz="1400" dirty="0"/>
              <a:t>(Frequency Range [3…5GHz])</a:t>
            </a:r>
          </a:p>
          <a:p>
            <a:endParaRPr lang="en-US" sz="1400" dirty="0"/>
          </a:p>
        </p:txBody>
      </p:sp>
      <p:sp>
        <p:nvSpPr>
          <p:cNvPr id="87" name="ZoneTexte 86"/>
          <p:cNvSpPr txBox="1"/>
          <p:nvPr/>
        </p:nvSpPr>
        <p:spPr>
          <a:xfrm>
            <a:off x="3804951" y="2334045"/>
            <a:ext cx="1425784" cy="1323094"/>
          </a:xfrm>
          <a:prstGeom prst="rect">
            <a:avLst/>
          </a:prstGeom>
          <a:solidFill>
            <a:schemeClr val="bg1"/>
          </a:solidFill>
          <a:ln>
            <a:solidFill>
              <a:schemeClr val="tx1"/>
            </a:solidFill>
          </a:ln>
        </p:spPr>
        <p:txBody>
          <a:bodyPr wrap="square" rtlCol="0">
            <a:spAutoFit/>
          </a:bodyPr>
          <a:lstStyle/>
          <a:p>
            <a:r>
              <a:rPr lang="en-US" sz="1600" u="sng" dirty="0"/>
              <a:t>3rd Party </a:t>
            </a:r>
          </a:p>
          <a:p>
            <a:r>
              <a:rPr lang="en-US" sz="1100" dirty="0"/>
              <a:t>(FAA, FCC, NTIA, EASA TBC)</a:t>
            </a:r>
          </a:p>
          <a:p>
            <a:r>
              <a:rPr lang="en-US" sz="1400" dirty="0"/>
              <a:t>Aggregate, Anonymized</a:t>
            </a:r>
          </a:p>
          <a:p>
            <a:endParaRPr lang="en-US" sz="1400" dirty="0"/>
          </a:p>
        </p:txBody>
      </p:sp>
      <p:cxnSp>
        <p:nvCxnSpPr>
          <p:cNvPr id="105" name="Connecteur droit avec flèche 104"/>
          <p:cNvCxnSpPr>
            <a:stCxn id="106" idx="2"/>
          </p:cNvCxnSpPr>
          <p:nvPr/>
        </p:nvCxnSpPr>
        <p:spPr>
          <a:xfrm>
            <a:off x="9789626" y="1955883"/>
            <a:ext cx="0" cy="465491"/>
          </a:xfrm>
          <a:prstGeom prst="straightConnector1">
            <a:avLst/>
          </a:prstGeom>
          <a:ln w="28575">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ZoneTexte 105"/>
          <p:cNvSpPr txBox="1"/>
          <p:nvPr/>
        </p:nvSpPr>
        <p:spPr>
          <a:xfrm>
            <a:off x="9218122" y="1309721"/>
            <a:ext cx="1143008" cy="646163"/>
          </a:xfrm>
          <a:prstGeom prst="rect">
            <a:avLst/>
          </a:prstGeom>
          <a:noFill/>
        </p:spPr>
        <p:txBody>
          <a:bodyPr wrap="square" rtlCol="0">
            <a:spAutoFit/>
          </a:bodyPr>
          <a:lstStyle/>
          <a:p>
            <a:r>
              <a:rPr lang="fr-FR" dirty="0" err="1">
                <a:solidFill>
                  <a:schemeClr val="accent4">
                    <a:lumMod val="50000"/>
                  </a:schemeClr>
                </a:solidFill>
              </a:rPr>
              <a:t>Mid-Nov</a:t>
            </a:r>
            <a:r>
              <a:rPr lang="fr-FR" dirty="0">
                <a:solidFill>
                  <a:schemeClr val="accent4">
                    <a:lumMod val="50000"/>
                  </a:schemeClr>
                </a:solidFill>
              </a:rPr>
              <a:t> 2022</a:t>
            </a:r>
          </a:p>
        </p:txBody>
      </p:sp>
      <p:sp>
        <p:nvSpPr>
          <p:cNvPr id="107" name="Flèche droite 106"/>
          <p:cNvSpPr/>
          <p:nvPr/>
        </p:nvSpPr>
        <p:spPr>
          <a:xfrm>
            <a:off x="3375325" y="2673905"/>
            <a:ext cx="429925" cy="41753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fr-FR"/>
          </a:p>
        </p:txBody>
      </p:sp>
      <p:pic>
        <p:nvPicPr>
          <p:cNvPr id="5" name="Image 4"/>
          <p:cNvPicPr>
            <a:picLocks noChangeAspect="1"/>
          </p:cNvPicPr>
          <p:nvPr/>
        </p:nvPicPr>
        <p:blipFill>
          <a:blip r:embed="rId3"/>
          <a:stretch>
            <a:fillRect/>
          </a:stretch>
        </p:blipFill>
        <p:spPr>
          <a:xfrm>
            <a:off x="3384948" y="5218201"/>
            <a:ext cx="763910" cy="851572"/>
          </a:xfrm>
          <a:prstGeom prst="rect">
            <a:avLst/>
          </a:prstGeom>
        </p:spPr>
      </p:pic>
      <p:sp>
        <p:nvSpPr>
          <p:cNvPr id="30" name="Flèche à angle droit 29"/>
          <p:cNvSpPr/>
          <p:nvPr/>
        </p:nvSpPr>
        <p:spPr>
          <a:xfrm rot="16200000" flipH="1">
            <a:off x="9504615" y="4316413"/>
            <a:ext cx="1910314" cy="1117700"/>
          </a:xfrm>
          <a:prstGeom prst="bentUpArrow">
            <a:avLst>
              <a:gd name="adj1" fmla="val 17111"/>
              <a:gd name="adj2" fmla="val 22294"/>
              <a:gd name="adj3" fmla="val 2560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7334593" y="6257427"/>
            <a:ext cx="2696572" cy="430887"/>
          </a:xfrm>
          <a:prstGeom prst="rect">
            <a:avLst/>
          </a:prstGeom>
          <a:noFill/>
        </p:spPr>
        <p:txBody>
          <a:bodyPr wrap="none" rtlCol="0">
            <a:spAutoFit/>
          </a:bodyPr>
          <a:lstStyle/>
          <a:p>
            <a:r>
              <a:rPr lang="en-US" sz="1100" dirty="0" smtClean="0"/>
              <a:t>PMC: Program Management Committee</a:t>
            </a:r>
          </a:p>
          <a:p>
            <a:r>
              <a:rPr lang="en-US" sz="1100" dirty="0" smtClean="0"/>
              <a:t>TAC: Technical Advisory Committee</a:t>
            </a:r>
            <a:endParaRPr lang="en-US" sz="1100" dirty="0"/>
          </a:p>
        </p:txBody>
      </p:sp>
    </p:spTree>
    <p:extLst>
      <p:ext uri="{BB962C8B-B14F-4D97-AF65-F5344CB8AC3E}">
        <p14:creationId xmlns:p14="http://schemas.microsoft.com/office/powerpoint/2010/main" val="167046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76981" y="925361"/>
            <a:ext cx="11818374" cy="5607202"/>
          </a:xfrm>
        </p:spPr>
        <p:txBody>
          <a:bodyPr/>
          <a:lstStyle/>
          <a:p>
            <a:pPr marL="0" indent="0">
              <a:buNone/>
            </a:pPr>
            <a:r>
              <a:rPr lang="en-US" sz="2400" dirty="0">
                <a:solidFill>
                  <a:schemeClr val="tx2"/>
                </a:solidFill>
              </a:rPr>
              <a:t>New joint RTCA Special Committee SC-242 and EUROCAE Working Group WG-124 has been initiated</a:t>
            </a:r>
          </a:p>
          <a:p>
            <a:pPr lvl="1"/>
            <a:endParaRPr lang="en-US" sz="2400" dirty="0">
              <a:solidFill>
                <a:schemeClr val="tx2"/>
              </a:solidFill>
            </a:endParaRPr>
          </a:p>
          <a:p>
            <a:pPr lvl="1"/>
            <a:r>
              <a:rPr lang="en-US" sz="2400" dirty="0" smtClean="0">
                <a:solidFill>
                  <a:schemeClr val="tx2"/>
                </a:solidFill>
              </a:rPr>
              <a:t> The </a:t>
            </a:r>
            <a:r>
              <a:rPr lang="en-US" sz="2400" dirty="0">
                <a:solidFill>
                  <a:schemeClr val="tx2"/>
                </a:solidFill>
              </a:rPr>
              <a:t>WG is intended to provide guidance to ensure that the radio frequency  characteristics of aeronautical Communications, Navigation and Surveillance  systems use the spectrum efficiently while respecting the necessary safety margins.</a:t>
            </a:r>
          </a:p>
          <a:p>
            <a:pPr marL="180000" lvl="1" indent="0">
              <a:buNone/>
            </a:pPr>
            <a:r>
              <a:rPr lang="en-US" sz="2400" dirty="0">
                <a:solidFill>
                  <a:schemeClr val="tx2"/>
                </a:solidFill>
              </a:rPr>
              <a:t> </a:t>
            </a:r>
          </a:p>
          <a:p>
            <a:pPr lvl="1"/>
            <a:r>
              <a:rPr lang="en-US" sz="2400" dirty="0" smtClean="0">
                <a:solidFill>
                  <a:schemeClr val="tx2"/>
                </a:solidFill>
              </a:rPr>
              <a:t> The </a:t>
            </a:r>
            <a:r>
              <a:rPr lang="en-US" sz="2400" dirty="0">
                <a:solidFill>
                  <a:schemeClr val="tx2"/>
                </a:solidFill>
              </a:rPr>
              <a:t>guidance is intended to facilitate any future evaluation of compatibility with other systems and ensure that the usage of the allocated spectrum is as efficient as possible, fully taking into account the specificities of aeronautical CNS systems. The deliverables are envisaged to be referenced by EASA, </a:t>
            </a:r>
            <a:r>
              <a:rPr lang="en-US" sz="2400" dirty="0" smtClean="0">
                <a:solidFill>
                  <a:schemeClr val="tx2"/>
                </a:solidFill>
              </a:rPr>
              <a:t>FAA, other </a:t>
            </a:r>
            <a:r>
              <a:rPr lang="en-US" sz="2400" dirty="0">
                <a:solidFill>
                  <a:schemeClr val="tx2"/>
                </a:solidFill>
              </a:rPr>
              <a:t>CAAs, ICAO, and national/international spectrum regulators, as appropriate, in guidance material for aviation systems.</a:t>
            </a:r>
          </a:p>
          <a:p>
            <a:pPr lvl="1"/>
            <a:endParaRPr lang="en-US" sz="2400" dirty="0">
              <a:solidFill>
                <a:schemeClr val="tx2"/>
              </a:solidFill>
            </a:endParaRPr>
          </a:p>
          <a:p>
            <a:pPr lvl="1"/>
            <a:endParaRPr lang="en-US" dirty="0">
              <a:solidFill>
                <a:schemeClr val="tx2"/>
              </a:solidFill>
            </a:endParaRPr>
          </a:p>
        </p:txBody>
      </p:sp>
      <p:sp>
        <p:nvSpPr>
          <p:cNvPr id="6" name="Titre 5"/>
          <p:cNvSpPr>
            <a:spLocks noGrp="1"/>
          </p:cNvSpPr>
          <p:nvPr>
            <p:ph type="title"/>
          </p:nvPr>
        </p:nvSpPr>
        <p:spPr>
          <a:xfrm>
            <a:off x="176981" y="210508"/>
            <a:ext cx="11286635" cy="914400"/>
          </a:xfrm>
        </p:spPr>
        <p:txBody>
          <a:bodyPr/>
          <a:lstStyle/>
          <a:p>
            <a:r>
              <a:rPr lang="fr-FR" sz="2400" b="1" dirty="0"/>
              <a:t>RTCA/EUROCAE Spectrum Guidance Committee </a:t>
            </a:r>
          </a:p>
        </p:txBody>
      </p:sp>
    </p:spTree>
    <p:extLst>
      <p:ext uri="{BB962C8B-B14F-4D97-AF65-F5344CB8AC3E}">
        <p14:creationId xmlns:p14="http://schemas.microsoft.com/office/powerpoint/2010/main" val="332558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319" y="1004019"/>
            <a:ext cx="11283696" cy="5124480"/>
          </a:xfrm>
        </p:spPr>
        <p:txBody>
          <a:bodyPr/>
          <a:lstStyle/>
          <a:p>
            <a:r>
              <a:rPr lang="en-US" sz="2400" dirty="0">
                <a:solidFill>
                  <a:schemeClr val="tx2"/>
                </a:solidFill>
              </a:rPr>
              <a:t>ICAO Letter 25 March 2021, “Potential Safety Concerns Regarding Interference to Radio Altimeters”</a:t>
            </a:r>
          </a:p>
          <a:p>
            <a:pPr lvl="1"/>
            <a:endParaRPr lang="en-US" sz="900" dirty="0" smtClean="0">
              <a:solidFill>
                <a:schemeClr val="tx2"/>
              </a:solidFill>
            </a:endParaRPr>
          </a:p>
          <a:p>
            <a:pPr lvl="1"/>
            <a:r>
              <a:rPr lang="en-US" sz="2400" dirty="0" smtClean="0">
                <a:solidFill>
                  <a:schemeClr val="tx2"/>
                </a:solidFill>
              </a:rPr>
              <a:t> Requested </a:t>
            </a:r>
            <a:r>
              <a:rPr lang="en-US" sz="2400" dirty="0">
                <a:solidFill>
                  <a:schemeClr val="tx2"/>
                </a:solidFill>
              </a:rPr>
              <a:t>ICAO member States to “Consider as a priority, public and aviation safety when deciding how to enable cellular broadband/5G services in radio frequency bands near the bands used by radio altimeters”</a:t>
            </a:r>
          </a:p>
          <a:p>
            <a:pPr lvl="1"/>
            <a:endParaRPr lang="en-US" sz="2400" dirty="0">
              <a:solidFill>
                <a:schemeClr val="tx2"/>
              </a:solidFill>
            </a:endParaRPr>
          </a:p>
          <a:p>
            <a:r>
              <a:rPr lang="en-US" sz="2400" dirty="0">
                <a:solidFill>
                  <a:schemeClr val="tx2"/>
                </a:solidFill>
              </a:rPr>
              <a:t>ICAO NAM/CAR/SAM Letter 25 January 2022 “Potential Safety Concerns Regarding Interference to Radio </a:t>
            </a:r>
            <a:r>
              <a:rPr lang="en-US" sz="2400" dirty="0" smtClean="0">
                <a:solidFill>
                  <a:schemeClr val="tx2"/>
                </a:solidFill>
              </a:rPr>
              <a:t>Altimeters</a:t>
            </a:r>
          </a:p>
          <a:p>
            <a:endParaRPr lang="en-US" sz="900" dirty="0">
              <a:solidFill>
                <a:schemeClr val="tx2"/>
              </a:solidFill>
            </a:endParaRPr>
          </a:p>
          <a:p>
            <a:pPr lvl="1"/>
            <a:r>
              <a:rPr lang="en-US" sz="2400" dirty="0" smtClean="0">
                <a:solidFill>
                  <a:schemeClr val="tx2"/>
                </a:solidFill>
              </a:rPr>
              <a:t> States </a:t>
            </a:r>
            <a:r>
              <a:rPr lang="en-US" sz="2400" dirty="0">
                <a:solidFill>
                  <a:schemeClr val="tx2"/>
                </a:solidFill>
              </a:rPr>
              <a:t>were “urged to carry out evaluations of their operations, especially at international airports, to assess the impact that the implementation of 5G technology may have on operational safety”</a:t>
            </a:r>
          </a:p>
          <a:p>
            <a:endParaRPr lang="en-US" sz="2400" dirty="0">
              <a:solidFill>
                <a:schemeClr val="tx2"/>
              </a:solidFill>
            </a:endParaRPr>
          </a:p>
          <a:p>
            <a:endParaRPr lang="en-US" dirty="0">
              <a:solidFill>
                <a:schemeClr val="tx2"/>
              </a:solidFill>
            </a:endParaRPr>
          </a:p>
        </p:txBody>
      </p:sp>
      <p:sp>
        <p:nvSpPr>
          <p:cNvPr id="6" name="Titre 5"/>
          <p:cNvSpPr>
            <a:spLocks noGrp="1"/>
          </p:cNvSpPr>
          <p:nvPr>
            <p:ph type="title"/>
          </p:nvPr>
        </p:nvSpPr>
        <p:spPr>
          <a:xfrm>
            <a:off x="280338" y="220341"/>
            <a:ext cx="11286635" cy="914400"/>
          </a:xfrm>
        </p:spPr>
        <p:txBody>
          <a:bodyPr/>
          <a:lstStyle/>
          <a:p>
            <a:r>
              <a:rPr lang="fr-FR" b="1" dirty="0" smtClean="0"/>
              <a:t>ICAO </a:t>
            </a:r>
            <a:r>
              <a:rPr lang="fr-FR" b="1" dirty="0" err="1" smtClean="0"/>
              <a:t>letters</a:t>
            </a:r>
            <a:endParaRPr lang="fr-FR" b="1" dirty="0"/>
          </a:p>
        </p:txBody>
      </p:sp>
    </p:spTree>
    <p:extLst>
      <p:ext uri="{BB962C8B-B14F-4D97-AF65-F5344CB8AC3E}">
        <p14:creationId xmlns:p14="http://schemas.microsoft.com/office/powerpoint/2010/main" val="136104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 xmlns:a16="http://schemas.microsoft.com/office/drawing/2014/main" id="{2A7B57FC-6259-9C4F-A6E1-00822327800D}"/>
              </a:ext>
            </a:extLst>
          </p:cNvPr>
          <p:cNvSpPr>
            <a:spLocks noGrp="1"/>
          </p:cNvSpPr>
          <p:nvPr>
            <p:ph type="title"/>
          </p:nvPr>
        </p:nvSpPr>
        <p:spPr>
          <a:xfrm>
            <a:off x="151356" y="64666"/>
            <a:ext cx="11279688" cy="566738"/>
          </a:xfrm>
        </p:spPr>
        <p:txBody>
          <a:bodyPr/>
          <a:lstStyle/>
          <a:p>
            <a:r>
              <a:rPr lang="en-GB" b="1" dirty="0" smtClean="0"/>
              <a:t>ICAO HLCC outcome </a:t>
            </a:r>
            <a:endParaRPr lang="en-GB" b="1" dirty="0"/>
          </a:p>
        </p:txBody>
      </p:sp>
      <p:sp>
        <p:nvSpPr>
          <p:cNvPr id="21" name="Inhaltsplatzhalter 20">
            <a:extLst>
              <a:ext uri="{FF2B5EF4-FFF2-40B4-BE49-F238E27FC236}">
                <a16:creationId xmlns="" xmlns:a16="http://schemas.microsoft.com/office/drawing/2014/main" id="{96C578C5-559E-1641-9387-091AE7B67711}"/>
              </a:ext>
            </a:extLst>
          </p:cNvPr>
          <p:cNvSpPr>
            <a:spLocks noGrp="1"/>
          </p:cNvSpPr>
          <p:nvPr>
            <p:ph idx="1"/>
          </p:nvPr>
        </p:nvSpPr>
        <p:spPr>
          <a:xfrm>
            <a:off x="360636" y="631404"/>
            <a:ext cx="10861128" cy="428032"/>
          </a:xfrm>
        </p:spPr>
        <p:txBody>
          <a:bodyPr/>
          <a:lstStyle/>
          <a:p>
            <a:pPr marL="0" indent="0">
              <a:buNone/>
            </a:pPr>
            <a:r>
              <a:rPr lang="en-US" sz="2400" dirty="0">
                <a:solidFill>
                  <a:schemeClr val="tx1"/>
                </a:solidFill>
              </a:rPr>
              <a:t>R</a:t>
            </a:r>
            <a:r>
              <a:rPr lang="en-US" sz="2400" dirty="0" smtClean="0">
                <a:solidFill>
                  <a:schemeClr val="tx1"/>
                </a:solidFill>
              </a:rPr>
              <a:t>ecommendation 5/5 from ICAO HLCC 2021</a:t>
            </a:r>
            <a:endParaRPr lang="en-US" sz="2400" dirty="0">
              <a:solidFill>
                <a:schemeClr val="tx1"/>
              </a:solidFill>
            </a:endParaRPr>
          </a:p>
          <a:p>
            <a:pPr marL="0" indent="0">
              <a:buNone/>
            </a:pPr>
            <a:r>
              <a:rPr lang="en-US" sz="1600" dirty="0">
                <a:solidFill>
                  <a:schemeClr val="tx1"/>
                </a:solidFill>
              </a:rPr>
              <a:t/>
            </a:r>
            <a:br>
              <a:rPr lang="en-US" sz="1600" dirty="0">
                <a:solidFill>
                  <a:schemeClr val="tx1"/>
                </a:solidFill>
              </a:rPr>
            </a:br>
            <a:endParaRPr lang="en-US" sz="1600" dirty="0">
              <a:solidFill>
                <a:schemeClr val="tx1"/>
              </a:solidFill>
            </a:endParaRPr>
          </a:p>
          <a:p>
            <a:pPr marL="0" indent="0">
              <a:buNone/>
            </a:pPr>
            <a:endParaRPr lang="en-GB" sz="2000" dirty="0">
              <a:solidFill>
                <a:schemeClr val="tx1"/>
              </a:solidFill>
            </a:endParaRPr>
          </a:p>
        </p:txBody>
      </p:sp>
      <p:sp>
        <p:nvSpPr>
          <p:cNvPr id="7" name="Slide Number Placeholder 6"/>
          <p:cNvSpPr>
            <a:spLocks noGrp="1"/>
          </p:cNvSpPr>
          <p:nvPr>
            <p:ph type="sldNum" sz="quarter" idx="4"/>
          </p:nvPr>
        </p:nvSpPr>
        <p:spPr/>
        <p:txBody>
          <a:bodyPr/>
          <a:lstStyle/>
          <a:p>
            <a:fld id="{877C2003-2E6E-4ABC-B270-3E95A87ADF8A}" type="slidenum">
              <a:rPr lang="en-GB" smtClean="0"/>
              <a:t>19</a:t>
            </a:fld>
            <a:endParaRPr lang="en-GB"/>
          </a:p>
        </p:txBody>
      </p:sp>
      <p:sp>
        <p:nvSpPr>
          <p:cNvPr id="5" name="TextBox 7"/>
          <p:cNvSpPr txBox="1"/>
          <p:nvPr/>
        </p:nvSpPr>
        <p:spPr>
          <a:xfrm>
            <a:off x="596030" y="5435097"/>
            <a:ext cx="10729381" cy="830997"/>
          </a:xfrm>
          <a:prstGeom prst="rect">
            <a:avLst/>
          </a:prstGeom>
          <a:solidFill>
            <a:schemeClr val="tx2">
              <a:lumMod val="75000"/>
            </a:schemeClr>
          </a:solidFill>
        </p:spPr>
        <p:txBody>
          <a:bodyPr wrap="square" rtlCol="0">
            <a:spAutoFit/>
          </a:bodyPr>
          <a:lstStyle/>
          <a:p>
            <a:pPr algn="ctr"/>
            <a:r>
              <a:rPr lang="en-US" sz="1600" dirty="0">
                <a:solidFill>
                  <a:schemeClr val="bg1"/>
                </a:solidFill>
              </a:rPr>
              <a:t>Take all practicable and necessary measures </a:t>
            </a:r>
            <a:r>
              <a:rPr lang="en-US" sz="1600" dirty="0" smtClean="0">
                <a:solidFill>
                  <a:schemeClr val="bg1"/>
                </a:solidFill>
              </a:rPr>
              <a:t>to </a:t>
            </a:r>
            <a:r>
              <a:rPr lang="en-US" sz="1600" dirty="0">
                <a:solidFill>
                  <a:schemeClr val="bg1"/>
                </a:solidFill>
              </a:rPr>
              <a:t>ensure that mid-band 5G unwanted emissions </a:t>
            </a:r>
            <a:br>
              <a:rPr lang="en-US" sz="1600" dirty="0">
                <a:solidFill>
                  <a:schemeClr val="bg1"/>
                </a:solidFill>
              </a:rPr>
            </a:br>
            <a:r>
              <a:rPr lang="en-US" sz="1600" dirty="0">
                <a:solidFill>
                  <a:schemeClr val="bg1"/>
                </a:solidFill>
              </a:rPr>
              <a:t>will not cause harmful interference to Radio </a:t>
            </a:r>
            <a:r>
              <a:rPr lang="en-US" sz="1600" dirty="0" smtClean="0">
                <a:solidFill>
                  <a:schemeClr val="bg1"/>
                </a:solidFill>
              </a:rPr>
              <a:t>Altimeters and improve transparent data sharing between Telecom Operators &amp; Manufacturers and Aviation Industry to safely co-exist in the future</a:t>
            </a:r>
            <a:endParaRPr lang="en-US" sz="1600" dirty="0">
              <a:solidFill>
                <a:schemeClr val="bg1"/>
              </a:solidFill>
            </a:endParaRPr>
          </a:p>
        </p:txBody>
      </p:sp>
      <p:pic>
        <p:nvPicPr>
          <p:cNvPr id="2" name="Image 1"/>
          <p:cNvPicPr>
            <a:picLocks noChangeAspect="1"/>
          </p:cNvPicPr>
          <p:nvPr/>
        </p:nvPicPr>
        <p:blipFill>
          <a:blip r:embed="rId3"/>
          <a:stretch>
            <a:fillRect/>
          </a:stretch>
        </p:blipFill>
        <p:spPr>
          <a:xfrm>
            <a:off x="1868128" y="1285468"/>
            <a:ext cx="8632723" cy="3971723"/>
          </a:xfrm>
          <a:prstGeom prst="rect">
            <a:avLst/>
          </a:prstGeom>
        </p:spPr>
      </p:pic>
    </p:spTree>
    <p:extLst>
      <p:ext uri="{BB962C8B-B14F-4D97-AF65-F5344CB8AC3E}">
        <p14:creationId xmlns:p14="http://schemas.microsoft.com/office/powerpoint/2010/main" val="793491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Agenda &amp; </a:t>
            </a:r>
            <a:r>
              <a:rPr lang="fr-FR" dirty="0" err="1" smtClean="0"/>
              <a:t>Acknowledgements</a:t>
            </a:r>
            <a:endParaRPr lang="fr-FR" dirty="0"/>
          </a:p>
        </p:txBody>
      </p:sp>
      <p:sp>
        <p:nvSpPr>
          <p:cNvPr id="3" name="Espace réservé du contenu 2"/>
          <p:cNvSpPr>
            <a:spLocks noGrp="1"/>
          </p:cNvSpPr>
          <p:nvPr>
            <p:ph idx="1"/>
          </p:nvPr>
        </p:nvSpPr>
        <p:spPr/>
        <p:txBody>
          <a:bodyPr/>
          <a:lstStyle/>
          <a:p>
            <a:r>
              <a:rPr lang="fr-FR" sz="2000" dirty="0" smtClean="0"/>
              <a:t>The </a:t>
            </a:r>
            <a:r>
              <a:rPr lang="fr-FR" sz="2000" dirty="0" err="1" smtClean="0"/>
              <a:t>Problem</a:t>
            </a:r>
            <a:r>
              <a:rPr lang="fr-FR" sz="2000" dirty="0" smtClean="0"/>
              <a:t> &amp; Impacts</a:t>
            </a:r>
          </a:p>
          <a:p>
            <a:endParaRPr lang="fr-FR" sz="2000" dirty="0" smtClean="0"/>
          </a:p>
          <a:p>
            <a:r>
              <a:rPr lang="fr-FR" sz="2000" dirty="0" smtClean="0"/>
              <a:t>5G and Radio </a:t>
            </a:r>
            <a:r>
              <a:rPr lang="fr-FR" sz="2000" dirty="0" err="1" smtClean="0"/>
              <a:t>Altimeter</a:t>
            </a:r>
            <a:r>
              <a:rPr lang="fr-FR" sz="2000" dirty="0" smtClean="0"/>
              <a:t> Band</a:t>
            </a:r>
          </a:p>
          <a:p>
            <a:endParaRPr lang="fr-FR" sz="2000" dirty="0"/>
          </a:p>
          <a:p>
            <a:r>
              <a:rPr lang="fr-FR" sz="2000" dirty="0" err="1" smtClean="0"/>
              <a:t>Context</a:t>
            </a:r>
            <a:r>
              <a:rPr lang="fr-FR" sz="2000" dirty="0" smtClean="0"/>
              <a:t> &amp; </a:t>
            </a:r>
            <a:r>
              <a:rPr lang="fr-FR" sz="2000" dirty="0" err="1" smtClean="0"/>
              <a:t>Technical</a:t>
            </a:r>
            <a:r>
              <a:rPr lang="fr-FR" sz="2000" dirty="0" smtClean="0"/>
              <a:t> </a:t>
            </a:r>
            <a:r>
              <a:rPr lang="fr-FR" sz="2000" dirty="0" err="1" smtClean="0"/>
              <a:t>concern</a:t>
            </a:r>
            <a:endParaRPr lang="fr-FR" sz="2000" dirty="0" smtClean="0"/>
          </a:p>
          <a:p>
            <a:endParaRPr lang="fr-FR" sz="2000" dirty="0"/>
          </a:p>
          <a:p>
            <a:r>
              <a:rPr lang="fr-FR" sz="2000" dirty="0" smtClean="0"/>
              <a:t>AMOC </a:t>
            </a:r>
            <a:r>
              <a:rPr lang="fr-FR" sz="2000" dirty="0" err="1" smtClean="0"/>
              <a:t>process</a:t>
            </a:r>
            <a:r>
              <a:rPr lang="fr-FR" sz="2000" dirty="0" smtClean="0"/>
              <a:t> V1, V2 &amp; V3</a:t>
            </a:r>
          </a:p>
          <a:p>
            <a:endParaRPr lang="fr-FR" sz="2000" dirty="0"/>
          </a:p>
          <a:p>
            <a:r>
              <a:rPr lang="fr-FR" sz="2000" dirty="0" smtClean="0"/>
              <a:t>Conclusion &amp; </a:t>
            </a:r>
            <a:r>
              <a:rPr lang="fr-FR" sz="2000" dirty="0" err="1" smtClean="0"/>
              <a:t>Way</a:t>
            </a:r>
            <a:r>
              <a:rPr lang="fr-FR" sz="2000" dirty="0" smtClean="0"/>
              <a:t> </a:t>
            </a:r>
            <a:r>
              <a:rPr lang="fr-FR" sz="2000" dirty="0" err="1" smtClean="0"/>
              <a:t>Forward</a:t>
            </a:r>
            <a:endParaRPr lang="fr-FR" sz="2000" dirty="0" smtClean="0"/>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877C2003-2E6E-4ABC-B270-3E95A87ADF8A}" type="slidenum">
              <a:rPr lang="en-GB" noProof="0" smtClean="0"/>
              <a:t>2</a:t>
            </a:fld>
            <a:endParaRPr lang="en-GB" noProof="0"/>
          </a:p>
        </p:txBody>
      </p:sp>
      <p:sp>
        <p:nvSpPr>
          <p:cNvPr id="7" name="TextBox 7"/>
          <p:cNvSpPr txBox="1"/>
          <p:nvPr/>
        </p:nvSpPr>
        <p:spPr>
          <a:xfrm>
            <a:off x="341376" y="5103423"/>
            <a:ext cx="11582400" cy="830997"/>
          </a:xfrm>
          <a:prstGeom prst="rect">
            <a:avLst/>
          </a:prstGeom>
          <a:solidFill>
            <a:schemeClr val="tx2">
              <a:lumMod val="75000"/>
            </a:schemeClr>
          </a:solidFill>
        </p:spPr>
        <p:txBody>
          <a:bodyPr wrap="square" rtlCol="0">
            <a:spAutoFit/>
          </a:bodyPr>
          <a:lstStyle/>
          <a:p>
            <a:pPr algn="ctr"/>
            <a:r>
              <a:rPr lang="fr-FR" sz="1600" b="1" dirty="0" err="1" smtClean="0">
                <a:solidFill>
                  <a:schemeClr val="bg1"/>
                </a:solidFill>
              </a:rPr>
              <a:t>Acknowledgements</a:t>
            </a:r>
            <a:r>
              <a:rPr lang="fr-FR" sz="1600" b="1" dirty="0" smtClean="0">
                <a:solidFill>
                  <a:schemeClr val="bg1"/>
                </a:solidFill>
              </a:rPr>
              <a:t> </a:t>
            </a:r>
            <a:r>
              <a:rPr lang="fr-FR" sz="1600" b="1" dirty="0">
                <a:solidFill>
                  <a:schemeClr val="bg1"/>
                </a:solidFill>
              </a:rPr>
              <a:t>to </a:t>
            </a:r>
            <a:r>
              <a:rPr lang="fr-FR" sz="1600" b="1" dirty="0" smtClean="0">
                <a:solidFill>
                  <a:schemeClr val="bg1"/>
                </a:solidFill>
              </a:rPr>
              <a:t>Airbus </a:t>
            </a:r>
            <a:r>
              <a:rPr lang="fr-FR" sz="1600" b="1" dirty="0">
                <a:solidFill>
                  <a:schemeClr val="bg1"/>
                </a:solidFill>
              </a:rPr>
              <a:t>teams </a:t>
            </a:r>
            <a:r>
              <a:rPr lang="fr-FR" sz="1600" b="1" dirty="0" err="1">
                <a:solidFill>
                  <a:schemeClr val="bg1"/>
                </a:solidFill>
              </a:rPr>
              <a:t>from</a:t>
            </a:r>
            <a:r>
              <a:rPr lang="fr-FR" sz="1600" b="1" dirty="0">
                <a:solidFill>
                  <a:schemeClr val="bg1"/>
                </a:solidFill>
              </a:rPr>
              <a:t> Engineering, Flight </a:t>
            </a:r>
            <a:r>
              <a:rPr lang="fr-FR" sz="1600" b="1" dirty="0" err="1">
                <a:solidFill>
                  <a:schemeClr val="bg1"/>
                </a:solidFill>
              </a:rPr>
              <a:t>Ops</a:t>
            </a:r>
            <a:r>
              <a:rPr lang="fr-FR" sz="1600" b="1" dirty="0">
                <a:solidFill>
                  <a:schemeClr val="bg1"/>
                </a:solidFill>
              </a:rPr>
              <a:t>, Certification, Support &amp; </a:t>
            </a:r>
            <a:r>
              <a:rPr lang="fr-FR" sz="1600" b="1" dirty="0" smtClean="0">
                <a:solidFill>
                  <a:schemeClr val="bg1"/>
                </a:solidFill>
              </a:rPr>
              <a:t>Programs, </a:t>
            </a:r>
            <a:r>
              <a:rPr lang="fr-FR" sz="1600" b="1" dirty="0">
                <a:solidFill>
                  <a:schemeClr val="bg1"/>
                </a:solidFill>
              </a:rPr>
              <a:t>in </a:t>
            </a:r>
            <a:r>
              <a:rPr lang="fr-FR" sz="1600" b="1" dirty="0" err="1">
                <a:solidFill>
                  <a:schemeClr val="bg1"/>
                </a:solidFill>
              </a:rPr>
              <a:t>particular</a:t>
            </a:r>
            <a:r>
              <a:rPr lang="fr-FR" sz="1600" b="1" dirty="0">
                <a:solidFill>
                  <a:schemeClr val="bg1"/>
                </a:solidFill>
              </a:rPr>
              <a:t>, Capucine </a:t>
            </a:r>
            <a:r>
              <a:rPr lang="fr-FR" sz="1600" b="1" dirty="0" err="1">
                <a:solidFill>
                  <a:schemeClr val="bg1"/>
                </a:solidFill>
              </a:rPr>
              <a:t>Amielh</a:t>
            </a:r>
            <a:r>
              <a:rPr lang="fr-FR" sz="1600" b="1" dirty="0">
                <a:solidFill>
                  <a:schemeClr val="bg1"/>
                </a:solidFill>
              </a:rPr>
              <a:t>, Patrick </a:t>
            </a:r>
            <a:r>
              <a:rPr lang="fr-FR" sz="1600" b="1" dirty="0" err="1">
                <a:solidFill>
                  <a:schemeClr val="bg1"/>
                </a:solidFill>
              </a:rPr>
              <a:t>Heins</a:t>
            </a:r>
            <a:r>
              <a:rPr lang="fr-FR" sz="1600" b="1" dirty="0">
                <a:solidFill>
                  <a:schemeClr val="bg1"/>
                </a:solidFill>
              </a:rPr>
              <a:t>, </a:t>
            </a:r>
            <a:r>
              <a:rPr lang="fr-FR" sz="1600" b="1" dirty="0" smtClean="0">
                <a:solidFill>
                  <a:schemeClr val="bg1"/>
                </a:solidFill>
              </a:rPr>
              <a:t>Laurent </a:t>
            </a:r>
            <a:r>
              <a:rPr lang="fr-FR" sz="1600" b="1" dirty="0" err="1" smtClean="0">
                <a:solidFill>
                  <a:schemeClr val="bg1"/>
                </a:solidFill>
              </a:rPr>
              <a:t>Azoulai</a:t>
            </a:r>
            <a:r>
              <a:rPr lang="fr-FR" sz="1600" b="1" dirty="0" smtClean="0">
                <a:solidFill>
                  <a:schemeClr val="bg1"/>
                </a:solidFill>
              </a:rPr>
              <a:t> &amp; </a:t>
            </a:r>
            <a:r>
              <a:rPr lang="fr-FR" sz="1600" b="1" dirty="0">
                <a:solidFill>
                  <a:schemeClr val="bg1"/>
                </a:solidFill>
              </a:rPr>
              <a:t>Jean-Luc Robin </a:t>
            </a:r>
            <a:r>
              <a:rPr lang="fr-FR" sz="1600" b="1" dirty="0" err="1">
                <a:solidFill>
                  <a:schemeClr val="bg1"/>
                </a:solidFill>
              </a:rPr>
              <a:t>who</a:t>
            </a:r>
            <a:r>
              <a:rPr lang="fr-FR" sz="1600" b="1" dirty="0">
                <a:solidFill>
                  <a:schemeClr val="bg1"/>
                </a:solidFill>
              </a:rPr>
              <a:t> have </a:t>
            </a:r>
            <a:r>
              <a:rPr lang="fr-FR" sz="1600" b="1" dirty="0" err="1">
                <a:solidFill>
                  <a:schemeClr val="bg1"/>
                </a:solidFill>
              </a:rPr>
              <a:t>contributed</a:t>
            </a:r>
            <a:r>
              <a:rPr lang="fr-FR" sz="1600" b="1" dirty="0">
                <a:solidFill>
                  <a:schemeClr val="bg1"/>
                </a:solidFill>
              </a:rPr>
              <a:t> to </a:t>
            </a:r>
            <a:r>
              <a:rPr lang="fr-FR" sz="1600" b="1" dirty="0" err="1">
                <a:solidFill>
                  <a:schemeClr val="bg1"/>
                </a:solidFill>
              </a:rPr>
              <a:t>this</a:t>
            </a:r>
            <a:r>
              <a:rPr lang="fr-FR" sz="1600" b="1" dirty="0">
                <a:solidFill>
                  <a:schemeClr val="bg1"/>
                </a:solidFill>
              </a:rPr>
              <a:t> </a:t>
            </a:r>
            <a:r>
              <a:rPr lang="fr-FR" sz="1600" b="1" dirty="0" err="1">
                <a:solidFill>
                  <a:schemeClr val="bg1"/>
                </a:solidFill>
              </a:rPr>
              <a:t>presentation</a:t>
            </a:r>
            <a:endParaRPr lang="fr-FR" sz="1600" b="1" dirty="0">
              <a:solidFill>
                <a:schemeClr val="bg1"/>
              </a:solidFill>
            </a:endParaRPr>
          </a:p>
          <a:p>
            <a:pPr algn="ctr"/>
            <a:endParaRPr lang="en-US" sz="1600" dirty="0">
              <a:solidFill>
                <a:schemeClr val="bg1"/>
              </a:solidFill>
            </a:endParaRPr>
          </a:p>
        </p:txBody>
      </p:sp>
    </p:spTree>
    <p:extLst>
      <p:ext uri="{BB962C8B-B14F-4D97-AF65-F5344CB8AC3E}">
        <p14:creationId xmlns:p14="http://schemas.microsoft.com/office/powerpoint/2010/main" val="846616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 xmlns:a16="http://schemas.microsoft.com/office/drawing/2014/main" id="{2A7B57FC-6259-9C4F-A6E1-00822327800D}"/>
              </a:ext>
            </a:extLst>
          </p:cNvPr>
          <p:cNvSpPr>
            <a:spLocks noGrp="1"/>
          </p:cNvSpPr>
          <p:nvPr>
            <p:ph type="title"/>
          </p:nvPr>
        </p:nvSpPr>
        <p:spPr>
          <a:xfrm>
            <a:off x="261524" y="175490"/>
            <a:ext cx="11279688" cy="566738"/>
          </a:xfrm>
        </p:spPr>
        <p:txBody>
          <a:bodyPr/>
          <a:lstStyle/>
          <a:p>
            <a:r>
              <a:rPr lang="en-GB" b="1" dirty="0" smtClean="0"/>
              <a:t>Way forward</a:t>
            </a:r>
            <a:endParaRPr lang="en-GB" b="1" dirty="0"/>
          </a:p>
        </p:txBody>
      </p:sp>
      <p:sp>
        <p:nvSpPr>
          <p:cNvPr id="7" name="Slide Number Placeholder 6"/>
          <p:cNvSpPr>
            <a:spLocks noGrp="1"/>
          </p:cNvSpPr>
          <p:nvPr>
            <p:ph type="sldNum" sz="quarter" idx="4"/>
          </p:nvPr>
        </p:nvSpPr>
        <p:spPr/>
        <p:txBody>
          <a:bodyPr/>
          <a:lstStyle/>
          <a:p>
            <a:fld id="{877C2003-2E6E-4ABC-B270-3E95A87ADF8A}" type="slidenum">
              <a:rPr lang="en-GB" smtClean="0"/>
              <a:t>20</a:t>
            </a:fld>
            <a:endParaRPr lang="en-GB"/>
          </a:p>
        </p:txBody>
      </p:sp>
      <p:sp>
        <p:nvSpPr>
          <p:cNvPr id="3" name="Rectangle 2"/>
          <p:cNvSpPr/>
          <p:nvPr/>
        </p:nvSpPr>
        <p:spPr>
          <a:xfrm>
            <a:off x="261524" y="937611"/>
            <a:ext cx="11862270" cy="4757008"/>
          </a:xfrm>
          <a:prstGeom prst="rect">
            <a:avLst/>
          </a:prstGeom>
        </p:spPr>
        <p:txBody>
          <a:bodyPr wrap="square">
            <a:spAutoFit/>
          </a:bodyPr>
          <a:lstStyle/>
          <a:p>
            <a:r>
              <a:rPr lang="en-US" sz="2400" dirty="0">
                <a:solidFill>
                  <a:schemeClr val="tx2"/>
                </a:solidFill>
              </a:rPr>
              <a:t>The introduction of 5G telecommunications networks across the world may introduce new threats towards the aviation sector and flight safety, nevertheless Airframe OEM’s support 5G and its deployment.</a:t>
            </a:r>
          </a:p>
          <a:p>
            <a:endParaRPr lang="en-US" sz="1000" dirty="0" smtClean="0">
              <a:solidFill>
                <a:schemeClr val="tx2"/>
              </a:solidFill>
            </a:endParaRPr>
          </a:p>
          <a:p>
            <a:endParaRPr lang="en-US" sz="1000" dirty="0">
              <a:solidFill>
                <a:schemeClr val="tx2"/>
              </a:solidFill>
            </a:endParaRPr>
          </a:p>
          <a:p>
            <a:r>
              <a:rPr lang="en-US" sz="2400" dirty="0">
                <a:solidFill>
                  <a:schemeClr val="tx2"/>
                </a:solidFill>
              </a:rPr>
              <a:t>Common objective is to ensure the continuous safe operations of airplanes in assessing &amp; addressing potential interference between the 5G networks and aircraft systems, while allowing future 5G deployment including supporting aviation industry, once potential risks are mitigated</a:t>
            </a:r>
            <a:r>
              <a:rPr lang="en-US" sz="2400" dirty="0" smtClean="0">
                <a:solidFill>
                  <a:schemeClr val="tx2"/>
                </a:solidFill>
              </a:rPr>
              <a:t>.</a:t>
            </a:r>
          </a:p>
          <a:p>
            <a:endParaRPr lang="en-US" sz="1000" dirty="0" smtClean="0">
              <a:solidFill>
                <a:schemeClr val="tx2"/>
              </a:solidFill>
            </a:endParaRPr>
          </a:p>
          <a:p>
            <a:endParaRPr lang="en-US" sz="1000" dirty="0">
              <a:solidFill>
                <a:schemeClr val="tx2"/>
              </a:solidFill>
            </a:endParaRPr>
          </a:p>
          <a:p>
            <a:pPr marR="0" lvl="0" indent="0">
              <a:lnSpc>
                <a:spcPct val="113000"/>
              </a:lnSpc>
              <a:spcBef>
                <a:spcPts val="0"/>
              </a:spcBef>
              <a:spcAft>
                <a:spcPts val="0"/>
              </a:spcAft>
              <a:buClr>
                <a:srgbClr val="000000"/>
              </a:buClr>
              <a:buSzPts val="1800"/>
              <a:buFont typeface="Arial"/>
              <a:buNone/>
            </a:pPr>
            <a:r>
              <a:rPr lang="en-US" sz="2400" dirty="0">
                <a:solidFill>
                  <a:schemeClr val="tx2"/>
                </a:solidFill>
                <a:sym typeface="Arial"/>
              </a:rPr>
              <a:t>Continuing activity with all stakeholders to address </a:t>
            </a:r>
            <a:r>
              <a:rPr lang="en-US" sz="2400" dirty="0" smtClean="0">
                <a:solidFill>
                  <a:schemeClr val="tx2"/>
                </a:solidFill>
                <a:sym typeface="Arial"/>
              </a:rPr>
              <a:t>worldwide 5G </a:t>
            </a:r>
            <a:r>
              <a:rPr lang="en-US" sz="2400" dirty="0">
                <a:solidFill>
                  <a:schemeClr val="tx2"/>
                </a:solidFill>
                <a:sym typeface="Arial"/>
              </a:rPr>
              <a:t>levels threat</a:t>
            </a:r>
            <a:r>
              <a:rPr lang="en-US" sz="2400" dirty="0" smtClean="0">
                <a:solidFill>
                  <a:schemeClr val="tx2"/>
                </a:solidFill>
                <a:sym typeface="Arial"/>
              </a:rPr>
              <a:t>.</a:t>
            </a:r>
            <a:endParaRPr lang="en-US" sz="2400" dirty="0">
              <a:solidFill>
                <a:schemeClr val="tx2"/>
              </a:solidFill>
            </a:endParaRPr>
          </a:p>
          <a:p>
            <a:endParaRPr lang="en-US" sz="1000" dirty="0" smtClean="0">
              <a:solidFill>
                <a:schemeClr val="tx2"/>
              </a:solidFill>
            </a:endParaRPr>
          </a:p>
          <a:p>
            <a:endParaRPr lang="en-US" sz="1000" dirty="0">
              <a:solidFill>
                <a:schemeClr val="tx2"/>
              </a:solidFill>
            </a:endParaRPr>
          </a:p>
          <a:p>
            <a:r>
              <a:rPr lang="en-US" sz="2400" dirty="0" smtClean="0">
                <a:solidFill>
                  <a:schemeClr val="tx2"/>
                </a:solidFill>
              </a:rPr>
              <a:t>Airbus continue </a:t>
            </a:r>
            <a:r>
              <a:rPr lang="en-US" sz="2400" dirty="0">
                <a:solidFill>
                  <a:schemeClr val="tx2"/>
                </a:solidFill>
              </a:rPr>
              <a:t>to support airworthiness authorities and provide updates to  airlines/ </a:t>
            </a:r>
            <a:r>
              <a:rPr lang="en-US" sz="2400" dirty="0" smtClean="0">
                <a:solidFill>
                  <a:schemeClr val="tx2"/>
                </a:solidFill>
              </a:rPr>
              <a:t>customers.</a:t>
            </a:r>
            <a:endParaRPr lang="en-US" sz="2400" dirty="0">
              <a:solidFill>
                <a:schemeClr val="tx2"/>
              </a:solidFill>
            </a:endParaRPr>
          </a:p>
        </p:txBody>
      </p:sp>
    </p:spTree>
    <p:extLst>
      <p:ext uri="{BB962C8B-B14F-4D97-AF65-F5344CB8AC3E}">
        <p14:creationId xmlns:p14="http://schemas.microsoft.com/office/powerpoint/2010/main" val="2537121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83"/>
          <p:cNvSpPr txBox="1"/>
          <p:nvPr/>
        </p:nvSpPr>
        <p:spPr>
          <a:xfrm>
            <a:off x="203773" y="675875"/>
            <a:ext cx="11644098" cy="5575535"/>
          </a:xfrm>
          <a:prstGeom prst="rect">
            <a:avLst/>
          </a:prstGeom>
          <a:noFill/>
          <a:ln>
            <a:noFill/>
          </a:ln>
        </p:spPr>
        <p:txBody>
          <a:bodyPr spcFirstLastPara="1" wrap="square" lIns="91425" tIns="91425" rIns="91425" bIns="91425" anchor="t" anchorCtr="0">
            <a:spAutoFit/>
          </a:bodyPr>
          <a:lstStyle/>
          <a:p>
            <a:pPr marR="0" lvl="0" indent="0">
              <a:lnSpc>
                <a:spcPct val="113000"/>
              </a:lnSpc>
              <a:spcBef>
                <a:spcPts val="0"/>
              </a:spcBef>
              <a:spcAft>
                <a:spcPts val="0"/>
              </a:spcAft>
              <a:buClr>
                <a:srgbClr val="000000"/>
              </a:buClr>
              <a:buSzPts val="1800"/>
              <a:buFont typeface="Arial"/>
              <a:buNone/>
            </a:pPr>
            <a:r>
              <a:rPr lang="en-US" sz="2400" dirty="0" smtClean="0">
                <a:solidFill>
                  <a:schemeClr val="tx2"/>
                </a:solidFill>
                <a:sym typeface="Arial"/>
              </a:rPr>
              <a:t>Fortunately, as </a:t>
            </a:r>
            <a:r>
              <a:rPr lang="en-US" sz="2400" dirty="0">
                <a:solidFill>
                  <a:schemeClr val="tx2"/>
                </a:solidFill>
                <a:sym typeface="Arial"/>
              </a:rPr>
              <a:t>of today, no misbehavior on RA due to 5G interference has been reported on the Airbus fleet worldwide.</a:t>
            </a:r>
            <a:endParaRPr sz="2400" dirty="0">
              <a:solidFill>
                <a:schemeClr val="tx2"/>
              </a:solidFill>
              <a:sym typeface="Arial"/>
            </a:endParaRPr>
          </a:p>
          <a:p>
            <a:pPr marR="0" lvl="0" indent="0">
              <a:lnSpc>
                <a:spcPct val="113000"/>
              </a:lnSpc>
              <a:spcBef>
                <a:spcPts val="0"/>
              </a:spcBef>
              <a:spcAft>
                <a:spcPts val="0"/>
              </a:spcAft>
              <a:buClr>
                <a:srgbClr val="000000"/>
              </a:buClr>
              <a:buSzPts val="1800"/>
              <a:buFont typeface="Arial"/>
              <a:buNone/>
            </a:pPr>
            <a:endParaRPr sz="800" dirty="0">
              <a:solidFill>
                <a:schemeClr val="tx2"/>
              </a:solidFill>
              <a:sym typeface="Arial"/>
            </a:endParaRPr>
          </a:p>
          <a:p>
            <a:pPr marR="0" lvl="0" indent="0">
              <a:lnSpc>
                <a:spcPct val="113000"/>
              </a:lnSpc>
              <a:spcBef>
                <a:spcPts val="0"/>
              </a:spcBef>
              <a:spcAft>
                <a:spcPts val="0"/>
              </a:spcAft>
              <a:buClr>
                <a:srgbClr val="000000"/>
              </a:buClr>
              <a:buSzPts val="1800"/>
              <a:buFont typeface="Arial"/>
              <a:buNone/>
            </a:pPr>
            <a:endParaRPr lang="en-US" sz="2400" b="1" dirty="0" smtClean="0">
              <a:solidFill>
                <a:schemeClr val="tx2"/>
              </a:solidFill>
              <a:sym typeface="Arial"/>
            </a:endParaRPr>
          </a:p>
          <a:p>
            <a:pPr marR="0" lvl="0" indent="0">
              <a:lnSpc>
                <a:spcPct val="113000"/>
              </a:lnSpc>
              <a:spcBef>
                <a:spcPts val="0"/>
              </a:spcBef>
              <a:spcAft>
                <a:spcPts val="0"/>
              </a:spcAft>
              <a:buClr>
                <a:srgbClr val="000000"/>
              </a:buClr>
              <a:buSzPts val="1800"/>
              <a:buFont typeface="Arial"/>
              <a:buNone/>
            </a:pPr>
            <a:r>
              <a:rPr lang="en-US" sz="2400" b="1" dirty="0" smtClean="0">
                <a:solidFill>
                  <a:schemeClr val="tx2"/>
                </a:solidFill>
                <a:sym typeface="Arial"/>
              </a:rPr>
              <a:t>Long </a:t>
            </a:r>
            <a:r>
              <a:rPr lang="en-US" sz="2400" b="1" dirty="0">
                <a:solidFill>
                  <a:schemeClr val="tx2"/>
                </a:solidFill>
              </a:rPr>
              <a:t>T</a:t>
            </a:r>
            <a:r>
              <a:rPr lang="en-US" sz="2400" b="1" dirty="0">
                <a:solidFill>
                  <a:schemeClr val="tx2"/>
                </a:solidFill>
                <a:sym typeface="Arial"/>
              </a:rPr>
              <a:t>erm:</a:t>
            </a:r>
            <a:endParaRPr sz="2400" b="1" dirty="0">
              <a:solidFill>
                <a:schemeClr val="tx2"/>
              </a:solidFill>
              <a:sym typeface="Arial"/>
            </a:endParaRPr>
          </a:p>
          <a:p>
            <a:pPr marR="0" lvl="0" indent="0">
              <a:lnSpc>
                <a:spcPct val="113000"/>
              </a:lnSpc>
              <a:spcBef>
                <a:spcPts val="0"/>
              </a:spcBef>
              <a:spcAft>
                <a:spcPts val="0"/>
              </a:spcAft>
              <a:buClr>
                <a:srgbClr val="000000"/>
              </a:buClr>
              <a:buSzPts val="1800"/>
              <a:buFont typeface="Arial"/>
              <a:buNone/>
            </a:pPr>
            <a:endParaRPr sz="800" dirty="0">
              <a:solidFill>
                <a:schemeClr val="tx2"/>
              </a:solidFill>
              <a:sym typeface="Arial"/>
            </a:endParaRPr>
          </a:p>
          <a:p>
            <a:pPr indent="-342900">
              <a:lnSpc>
                <a:spcPct val="113000"/>
              </a:lnSpc>
              <a:buClr>
                <a:schemeClr val="dk1"/>
              </a:buClr>
              <a:buSzPts val="1800"/>
              <a:buFont typeface="Arial"/>
              <a:buChar char="-"/>
            </a:pPr>
            <a:r>
              <a:rPr lang="en-US" sz="2400" dirty="0" smtClean="0">
                <a:solidFill>
                  <a:schemeClr val="tx2"/>
                </a:solidFill>
              </a:rPr>
              <a:t>In </a:t>
            </a:r>
            <a:r>
              <a:rPr lang="en-US" sz="2400" dirty="0">
                <a:solidFill>
                  <a:schemeClr val="tx2"/>
                </a:solidFill>
              </a:rPr>
              <a:t>addition to RTCA/EUROCAE committee activity to develop new Radar Altimeter Minimum Operational Performance Standards (MOPS) to cope with worldwide future Radio Frequency environment, it is </a:t>
            </a:r>
            <a:r>
              <a:rPr lang="en-US" sz="2400" dirty="0" smtClean="0">
                <a:solidFill>
                  <a:schemeClr val="tx2"/>
                </a:solidFill>
              </a:rPr>
              <a:t>also necessary </a:t>
            </a:r>
            <a:r>
              <a:rPr lang="en-US" sz="2400" dirty="0">
                <a:solidFill>
                  <a:schemeClr val="tx2"/>
                </a:solidFill>
              </a:rPr>
              <a:t>to identify robustness need increase for radio </a:t>
            </a:r>
            <a:r>
              <a:rPr lang="en-US" sz="2400" dirty="0" smtClean="0">
                <a:solidFill>
                  <a:schemeClr val="tx2"/>
                </a:solidFill>
              </a:rPr>
              <a:t>receivers </a:t>
            </a:r>
            <a:r>
              <a:rPr lang="en-US" sz="2400" dirty="0">
                <a:solidFill>
                  <a:schemeClr val="tx2"/>
                </a:solidFill>
              </a:rPr>
              <a:t>(</a:t>
            </a:r>
            <a:r>
              <a:rPr lang="en-US" sz="2400" dirty="0" err="1">
                <a:solidFill>
                  <a:schemeClr val="tx2"/>
                </a:solidFill>
              </a:rPr>
              <a:t>Satcom</a:t>
            </a:r>
            <a:r>
              <a:rPr lang="en-US" sz="2400" dirty="0">
                <a:solidFill>
                  <a:schemeClr val="tx2"/>
                </a:solidFill>
              </a:rPr>
              <a:t>, GNSS, </a:t>
            </a:r>
            <a:r>
              <a:rPr lang="en-US" sz="2400" dirty="0" smtClean="0">
                <a:solidFill>
                  <a:schemeClr val="tx2"/>
                </a:solidFill>
              </a:rPr>
              <a:t>DME, ILS…)</a:t>
            </a:r>
            <a:endParaRPr sz="2400" dirty="0">
              <a:solidFill>
                <a:schemeClr val="tx2"/>
              </a:solidFill>
              <a:sym typeface="Arial"/>
            </a:endParaRPr>
          </a:p>
          <a:p>
            <a:pPr marR="0" lvl="0" indent="0">
              <a:lnSpc>
                <a:spcPct val="113000"/>
              </a:lnSpc>
              <a:spcBef>
                <a:spcPts val="0"/>
              </a:spcBef>
              <a:spcAft>
                <a:spcPts val="0"/>
              </a:spcAft>
              <a:buClr>
                <a:srgbClr val="000000"/>
              </a:buClr>
              <a:buSzPts val="1800"/>
              <a:buFont typeface="Arial"/>
              <a:buNone/>
            </a:pPr>
            <a:endParaRPr sz="800" dirty="0">
              <a:solidFill>
                <a:schemeClr val="tx2"/>
              </a:solidFill>
              <a:sym typeface="Arial"/>
            </a:endParaRPr>
          </a:p>
          <a:p>
            <a:pPr marR="0" lvl="0" indent="-342900">
              <a:lnSpc>
                <a:spcPct val="113000"/>
              </a:lnSpc>
              <a:spcBef>
                <a:spcPts val="0"/>
              </a:spcBef>
              <a:spcAft>
                <a:spcPts val="0"/>
              </a:spcAft>
              <a:buClr>
                <a:schemeClr val="dk1"/>
              </a:buClr>
              <a:buSzPts val="1800"/>
              <a:buFont typeface="Arial"/>
              <a:buChar char="-"/>
            </a:pPr>
            <a:r>
              <a:rPr lang="en-US" sz="2400" dirty="0" smtClean="0">
                <a:solidFill>
                  <a:schemeClr val="tx2"/>
                </a:solidFill>
              </a:rPr>
              <a:t>RF </a:t>
            </a:r>
            <a:r>
              <a:rPr lang="en-US" sz="2400" dirty="0">
                <a:solidFill>
                  <a:schemeClr val="tx2"/>
                </a:solidFill>
              </a:rPr>
              <a:t>environment becomes more and more constraining for Aviation CNS systems, Spectrum is a scarce resource, various actions are launched in different worldwide forums to prepare the future of aviation and anticipate design changes</a:t>
            </a:r>
            <a:r>
              <a:rPr lang="en-US" sz="2400" dirty="0"/>
              <a:t>.  </a:t>
            </a:r>
            <a:endParaRPr sz="2400" dirty="0">
              <a:solidFill>
                <a:schemeClr val="tx2"/>
              </a:solidFill>
              <a:sym typeface="Arial"/>
            </a:endParaRPr>
          </a:p>
          <a:p>
            <a:pPr marL="0" marR="0" lvl="0" indent="0" algn="just" rtl="0">
              <a:lnSpc>
                <a:spcPct val="113000"/>
              </a:lnSpc>
              <a:spcBef>
                <a:spcPts val="0"/>
              </a:spcBef>
              <a:spcAft>
                <a:spcPts val="0"/>
              </a:spcAft>
              <a:buClr>
                <a:srgbClr val="000000"/>
              </a:buClr>
              <a:buSzPts val="1800"/>
              <a:buFont typeface="Arial"/>
              <a:buNone/>
            </a:pPr>
            <a:endParaRPr sz="2200" b="0" i="0" u="none" strike="noStrike" cap="none" dirty="0">
              <a:solidFill>
                <a:schemeClr val="dk1"/>
              </a:solidFill>
              <a:latin typeface="Arial"/>
              <a:ea typeface="Arial"/>
              <a:cs typeface="Arial"/>
              <a:sym typeface="Arial"/>
            </a:endParaRPr>
          </a:p>
        </p:txBody>
      </p:sp>
      <p:sp>
        <p:nvSpPr>
          <p:cNvPr id="1356" name="Google Shape;1356;p83"/>
          <p:cNvSpPr txBox="1">
            <a:spLocks noGrp="1"/>
          </p:cNvSpPr>
          <p:nvPr>
            <p:ph type="title"/>
          </p:nvPr>
        </p:nvSpPr>
        <p:spPr>
          <a:xfrm>
            <a:off x="283734" y="169914"/>
            <a:ext cx="112320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2"/>
              </a:buClr>
              <a:buSzPts val="2500"/>
              <a:buFont typeface="Arial"/>
              <a:buNone/>
            </a:pPr>
            <a:r>
              <a:rPr lang="en-US" b="1" dirty="0"/>
              <a:t>Conclusion</a:t>
            </a:r>
            <a:endParaRPr b="1" dirty="0"/>
          </a:p>
        </p:txBody>
      </p:sp>
      <p:sp>
        <p:nvSpPr>
          <p:cNvPr id="1357" name="Google Shape;1357;p83"/>
          <p:cNvSpPr txBox="1">
            <a:spLocks noGrp="1"/>
          </p:cNvSpPr>
          <p:nvPr>
            <p:ph type="sldNum" idx="12"/>
          </p:nvPr>
        </p:nvSpPr>
        <p:spPr>
          <a:xfrm>
            <a:off x="478800" y="6444000"/>
            <a:ext cx="288000" cy="21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888888"/>
                </a:solidFill>
                <a:latin typeface="Arial"/>
                <a:ea typeface="Arial"/>
                <a:cs typeface="Arial"/>
                <a:sym typeface="Arial"/>
              </a:rPr>
              <a:t>21</a:t>
            </a:fld>
            <a:endParaRPr sz="8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27803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a:t>Thank you</a:t>
            </a:r>
          </a:p>
        </p:txBody>
      </p:sp>
      <p:sp>
        <p:nvSpPr>
          <p:cNvPr id="7" name="Textplatzhalter 6">
            <a:extLst>
              <a:ext uri="{FF2B5EF4-FFF2-40B4-BE49-F238E27FC236}">
                <a16:creationId xmlns:a16="http://schemas.microsoft.com/office/drawing/2014/main" xmlns="" id="{B8D39424-BFC6-8049-B007-E8DC5C867149}"/>
              </a:ext>
            </a:extLst>
          </p:cNvPr>
          <p:cNvSpPr>
            <a:spLocks noGrp="1"/>
          </p:cNvSpPr>
          <p:nvPr>
            <p:ph type="body" sz="quarter" idx="15"/>
          </p:nvPr>
        </p:nvSpPr>
        <p:spPr>
          <a:xfrm>
            <a:off x="3886246" y="3688108"/>
            <a:ext cx="6362985" cy="902940"/>
          </a:xfrm>
        </p:spPr>
        <p:txBody>
          <a:bodyPr/>
          <a:lstStyle/>
          <a:p>
            <a:pPr fontAlgn="base">
              <a:lnSpc>
                <a:spcPct val="115000"/>
              </a:lnSpc>
              <a:spcBef>
                <a:spcPct val="0"/>
              </a:spcBef>
              <a:spcAft>
                <a:spcPct val="0"/>
              </a:spcAft>
              <a:defRPr/>
            </a:pPr>
            <a:r>
              <a:rPr lang="en-GB" dirty="0">
                <a:latin typeface="Arial" pitchFamily="34" charset="0"/>
                <a:cs typeface="Arial" pitchFamily="34" charset="0"/>
              </a:rPr>
              <a:t>This document and all information contained herein is the sole property of </a:t>
            </a:r>
            <a:r>
              <a:rPr lang="en-GB" altLang="de-DE" dirty="0"/>
              <a:t>Airbus</a:t>
            </a:r>
            <a:r>
              <a:rPr lang="en-GB" dirty="0">
                <a:latin typeface="Arial" pitchFamily="34" charset="0"/>
                <a:cs typeface="Arial" pitchFamily="34" charset="0"/>
              </a:rPr>
              <a:t>.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p>
          <a:p>
            <a:pPr fontAlgn="base">
              <a:lnSpc>
                <a:spcPct val="115000"/>
              </a:lnSpc>
              <a:spcBef>
                <a:spcPct val="0"/>
              </a:spcBef>
              <a:spcAft>
                <a:spcPct val="0"/>
              </a:spcAft>
              <a:defRPr/>
            </a:pPr>
            <a:r>
              <a:rPr lang="en-GB" dirty="0">
                <a:latin typeface="Arial" pitchFamily="34" charset="0"/>
                <a:cs typeface="Arial" pitchFamily="34" charset="0"/>
              </a:rPr>
              <a:t>Airbus, it’s logo and product names are registered trademarks.</a:t>
            </a:r>
            <a:endParaRPr lang="en-GB" dirty="0"/>
          </a:p>
        </p:txBody>
      </p:sp>
    </p:spTree>
    <p:extLst>
      <p:ext uri="{BB962C8B-B14F-4D97-AF65-F5344CB8AC3E}">
        <p14:creationId xmlns:p14="http://schemas.microsoft.com/office/powerpoint/2010/main" val="3092459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The Problem and Impacts  </a:t>
            </a:r>
            <a:endParaRPr lang="en-US" dirty="0"/>
          </a:p>
        </p:txBody>
      </p:sp>
      <p:sp>
        <p:nvSpPr>
          <p:cNvPr id="7" name="Content Placeholder 2"/>
          <p:cNvSpPr>
            <a:spLocks noGrp="1"/>
          </p:cNvSpPr>
          <p:nvPr>
            <p:ph idx="1"/>
          </p:nvPr>
        </p:nvSpPr>
        <p:spPr>
          <a:xfrm>
            <a:off x="458789" y="914401"/>
            <a:ext cx="11507491" cy="4450449"/>
          </a:xfrm>
        </p:spPr>
        <p:txBody>
          <a:bodyPr/>
          <a:lstStyle/>
          <a:p>
            <a:pPr lvl="0"/>
            <a:r>
              <a:rPr lang="en-US" sz="1800" dirty="0"/>
              <a:t>Governments all over the world are considering (or have considered) allowing 5G cellular systems to operate in parts of the frequency ranges 3.4 - 4.2 GHz and 4.4 - 4.9 GHz (adjacent to the band used by radio altimeters from 4.2 - 4.4 GHz.)  </a:t>
            </a:r>
            <a:endParaRPr lang="en-US" sz="1800" dirty="0" smtClean="0"/>
          </a:p>
          <a:p>
            <a:r>
              <a:rPr lang="en-US" sz="1800" dirty="0"/>
              <a:t>Based on the Radio Technical Commission for Aeronautics (RTCA) Paper No. 274-20/PMC-2073, the 5G mid-band emissions may interfere with the Radio Altimeters.</a:t>
            </a:r>
          </a:p>
          <a:p>
            <a:r>
              <a:rPr lang="en-US" sz="1800" dirty="0" smtClean="0">
                <a:solidFill>
                  <a:schemeClr val="tx1"/>
                </a:solidFill>
              </a:rPr>
              <a:t>Impacted </a:t>
            </a:r>
            <a:r>
              <a:rPr lang="en-US" sz="1800" dirty="0"/>
              <a:t>aircraft potentially include commercial aircraft, military aircraft, helicopters and larger GA &amp; UAS aircraft with radio altimeters</a:t>
            </a:r>
          </a:p>
          <a:p>
            <a:pPr lvl="0"/>
            <a:endParaRPr lang="en-US" sz="2000" dirty="0" smtClean="0"/>
          </a:p>
          <a:p>
            <a:pPr lvl="0"/>
            <a:endParaRPr lang="en-US" sz="2000" dirty="0" smtClean="0"/>
          </a:p>
        </p:txBody>
      </p:sp>
      <p:grpSp>
        <p:nvGrpSpPr>
          <p:cNvPr id="41" name="Groupe 40"/>
          <p:cNvGrpSpPr>
            <a:grpSpLocks noChangeAspect="1"/>
          </p:cNvGrpSpPr>
          <p:nvPr/>
        </p:nvGrpSpPr>
        <p:grpSpPr>
          <a:xfrm>
            <a:off x="4854942" y="2917352"/>
            <a:ext cx="7160394" cy="3858450"/>
            <a:chOff x="941302" y="790312"/>
            <a:chExt cx="10526377" cy="5672239"/>
          </a:xfrm>
        </p:grpSpPr>
        <p:pic>
          <p:nvPicPr>
            <p:cNvPr id="42" name="Google Shape;858;p88"/>
            <p:cNvPicPr preferRelativeResize="0"/>
            <p:nvPr/>
          </p:nvPicPr>
          <p:blipFill rotWithShape="1">
            <a:blip r:embed="rId3">
              <a:alphaModFix/>
            </a:blip>
            <a:srcRect l="14287" t="5465" r="12666" b="3897"/>
            <a:stretch/>
          </p:blipFill>
          <p:spPr>
            <a:xfrm>
              <a:off x="4972226" y="2411629"/>
              <a:ext cx="1560549" cy="1453192"/>
            </a:xfrm>
            <a:prstGeom prst="rect">
              <a:avLst/>
            </a:prstGeom>
            <a:noFill/>
            <a:ln>
              <a:noFill/>
            </a:ln>
          </p:spPr>
        </p:pic>
        <p:cxnSp>
          <p:nvCxnSpPr>
            <p:cNvPr id="43" name="Google Shape;859;p88"/>
            <p:cNvCxnSpPr/>
            <p:nvPr/>
          </p:nvCxnSpPr>
          <p:spPr>
            <a:xfrm flipH="1">
              <a:off x="3428825" y="3717151"/>
              <a:ext cx="1200800" cy="557200"/>
            </a:xfrm>
            <a:prstGeom prst="straightConnector1">
              <a:avLst/>
            </a:prstGeom>
            <a:noFill/>
            <a:ln w="9525" cap="flat" cmpd="sng">
              <a:solidFill>
                <a:schemeClr val="lt2"/>
              </a:solidFill>
              <a:prstDash val="solid"/>
              <a:round/>
              <a:headEnd type="none" w="sm" len="sm"/>
              <a:tailEnd type="none" w="med" len="med"/>
            </a:ln>
          </p:spPr>
        </p:cxnSp>
        <p:sp>
          <p:nvSpPr>
            <p:cNvPr id="44" name="Google Shape;860;p88"/>
            <p:cNvSpPr txBox="1"/>
            <p:nvPr/>
          </p:nvSpPr>
          <p:spPr>
            <a:xfrm>
              <a:off x="5114477" y="790312"/>
              <a:ext cx="1199200" cy="264775"/>
            </a:xfrm>
            <a:prstGeom prst="rect">
              <a:avLst/>
            </a:prstGeom>
            <a:noFill/>
            <a:ln>
              <a:noFill/>
            </a:ln>
          </p:spPr>
          <p:txBody>
            <a:bodyPr spcFirstLastPara="1" wrap="square" lIns="77767" tIns="39667" rIns="77767" bIns="39667" anchor="t" anchorCtr="0">
              <a:spAutoFit/>
            </a:bodyPr>
            <a:lstStyle/>
            <a:p>
              <a:pPr algn="ctr">
                <a:buClr>
                  <a:srgbClr val="000000"/>
                </a:buClr>
                <a:buSzPts val="1400"/>
              </a:pPr>
              <a:r>
                <a:rPr lang="en" sz="1200" b="1">
                  <a:solidFill>
                    <a:schemeClr val="lt2"/>
                  </a:solidFill>
                </a:rPr>
                <a:t>RA Antennas</a:t>
              </a:r>
              <a:endParaRPr sz="1200" b="1">
                <a:solidFill>
                  <a:schemeClr val="lt2"/>
                </a:solidFill>
              </a:endParaRPr>
            </a:p>
          </p:txBody>
        </p:sp>
        <p:grpSp>
          <p:nvGrpSpPr>
            <p:cNvPr id="45" name="Google Shape;861;p88"/>
            <p:cNvGrpSpPr/>
            <p:nvPr/>
          </p:nvGrpSpPr>
          <p:grpSpPr>
            <a:xfrm>
              <a:off x="941326" y="3717051"/>
              <a:ext cx="2356111" cy="2745500"/>
              <a:chOff x="387343" y="3717050"/>
              <a:chExt cx="2215500" cy="2745500"/>
            </a:xfrm>
          </p:grpSpPr>
          <p:sp>
            <p:nvSpPr>
              <p:cNvPr id="73" name="Google Shape;862;p88"/>
              <p:cNvSpPr/>
              <p:nvPr/>
            </p:nvSpPr>
            <p:spPr>
              <a:xfrm>
                <a:off x="387343" y="3717050"/>
                <a:ext cx="2215500" cy="2745500"/>
              </a:xfrm>
              <a:prstGeom prst="roundRect">
                <a:avLst>
                  <a:gd name="adj" fmla="val 2229"/>
                </a:avLst>
              </a:prstGeom>
              <a:solidFill>
                <a:srgbClr val="DDEAF6"/>
              </a:solidFill>
              <a:ln w="9525" cap="flat" cmpd="sng">
                <a:solidFill>
                  <a:srgbClr val="000000"/>
                </a:solidFill>
                <a:prstDash val="solid"/>
                <a:round/>
                <a:headEnd type="none" w="sm" len="sm"/>
                <a:tailEnd type="none" w="sm" len="sm"/>
              </a:ln>
            </p:spPr>
            <p:txBody>
              <a:bodyPr spcFirstLastPara="1" wrap="square" lIns="72000" tIns="36000" rIns="72000" bIns="36000" anchor="t" anchorCtr="0">
                <a:noAutofit/>
              </a:bodyPr>
              <a:lstStyle/>
              <a:p>
                <a:pPr>
                  <a:buClr>
                    <a:srgbClr val="000000"/>
                  </a:buClr>
                  <a:buSzPts val="1400"/>
                </a:pPr>
                <a:r>
                  <a:rPr lang="en" sz="1200" dirty="0"/>
                  <a:t>COCKPIT DISPLAY (PFD, HUD)</a:t>
                </a:r>
                <a:r>
                  <a:rPr lang="en" sz="1200" dirty="0">
                    <a:solidFill>
                      <a:srgbClr val="000000"/>
                    </a:solidFill>
                  </a:rPr>
                  <a:t> </a:t>
                </a:r>
                <a:endParaRPr sz="1200" dirty="0">
                  <a:solidFill>
                    <a:srgbClr val="000000"/>
                  </a:solidFill>
                </a:endParaRPr>
              </a:p>
            </p:txBody>
          </p:sp>
          <p:pic>
            <p:nvPicPr>
              <p:cNvPr id="74" name="Google Shape;863;p88"/>
              <p:cNvPicPr preferRelativeResize="0"/>
              <p:nvPr/>
            </p:nvPicPr>
            <p:blipFill rotWithShape="1">
              <a:blip r:embed="rId4">
                <a:alphaModFix/>
              </a:blip>
              <a:srcRect l="5855"/>
              <a:stretch/>
            </p:blipFill>
            <p:spPr>
              <a:xfrm>
                <a:off x="857730" y="4354038"/>
                <a:ext cx="1322165" cy="1314300"/>
              </a:xfrm>
              <a:prstGeom prst="rect">
                <a:avLst/>
              </a:prstGeom>
              <a:noFill/>
              <a:ln>
                <a:noFill/>
              </a:ln>
            </p:spPr>
          </p:pic>
          <p:pic>
            <p:nvPicPr>
              <p:cNvPr id="75" name="Google Shape;864;p88"/>
              <p:cNvPicPr preferRelativeResize="0"/>
              <p:nvPr/>
            </p:nvPicPr>
            <p:blipFill rotWithShape="1">
              <a:blip r:embed="rId5">
                <a:alphaModFix/>
              </a:blip>
              <a:srcRect/>
              <a:stretch/>
            </p:blipFill>
            <p:spPr>
              <a:xfrm>
                <a:off x="662025" y="5705900"/>
                <a:ext cx="1694375" cy="680925"/>
              </a:xfrm>
              <a:prstGeom prst="rect">
                <a:avLst/>
              </a:prstGeom>
              <a:noFill/>
              <a:ln>
                <a:noFill/>
              </a:ln>
            </p:spPr>
          </p:pic>
        </p:grpSp>
        <p:grpSp>
          <p:nvGrpSpPr>
            <p:cNvPr id="46" name="Google Shape;865;p88"/>
            <p:cNvGrpSpPr/>
            <p:nvPr/>
          </p:nvGrpSpPr>
          <p:grpSpPr>
            <a:xfrm>
              <a:off x="8059825" y="3402926"/>
              <a:ext cx="2943359" cy="1662266"/>
              <a:chOff x="8898025" y="3402925"/>
              <a:chExt cx="2943359" cy="1662266"/>
            </a:xfrm>
          </p:grpSpPr>
          <p:sp>
            <p:nvSpPr>
              <p:cNvPr id="70" name="Google Shape;866;p88"/>
              <p:cNvSpPr/>
              <p:nvPr/>
            </p:nvSpPr>
            <p:spPr>
              <a:xfrm>
                <a:off x="8898025" y="3402925"/>
                <a:ext cx="2943359" cy="1662266"/>
              </a:xfrm>
              <a:prstGeom prst="roundRect">
                <a:avLst>
                  <a:gd name="adj" fmla="val 7100"/>
                </a:avLst>
              </a:prstGeom>
              <a:solidFill>
                <a:srgbClr val="DDEAF6"/>
              </a:solidFill>
              <a:ln w="9525" cap="flat" cmpd="sng">
                <a:solidFill>
                  <a:srgbClr val="000000"/>
                </a:solidFill>
                <a:prstDash val="solid"/>
                <a:round/>
                <a:headEnd type="none" w="sm" len="sm"/>
                <a:tailEnd type="none" w="sm" len="sm"/>
              </a:ln>
            </p:spPr>
            <p:txBody>
              <a:bodyPr spcFirstLastPara="1" wrap="square" lIns="72000" tIns="36000" rIns="90000" bIns="36000" anchor="t" anchorCtr="0">
                <a:noAutofit/>
              </a:bodyPr>
              <a:lstStyle/>
              <a:p>
                <a:pPr algn="just">
                  <a:buClr>
                    <a:srgbClr val="000000"/>
                  </a:buClr>
                  <a:buSzPts val="1400"/>
                </a:pPr>
                <a:r>
                  <a:rPr lang="en" sz="1200" dirty="0"/>
                  <a:t>COCKPIT ALERT </a:t>
                </a:r>
                <a:r>
                  <a:rPr lang="en" sz="1200" dirty="0" smtClean="0"/>
                  <a:t>and </a:t>
                </a:r>
                <a:r>
                  <a:rPr lang="en" sz="1200" dirty="0"/>
                  <a:t>WARNING</a:t>
                </a:r>
                <a:endParaRPr sz="1200" dirty="0">
                  <a:solidFill>
                    <a:srgbClr val="000000"/>
                  </a:solidFill>
                  <a:latin typeface="Arial"/>
                  <a:ea typeface="Arial"/>
                  <a:cs typeface="Arial"/>
                  <a:sym typeface="Arial"/>
                </a:endParaRPr>
              </a:p>
            </p:txBody>
          </p:sp>
          <p:pic>
            <p:nvPicPr>
              <p:cNvPr id="71" name="Google Shape;867;p88"/>
              <p:cNvPicPr preferRelativeResize="0"/>
              <p:nvPr/>
            </p:nvPicPr>
            <p:blipFill rotWithShape="1">
              <a:blip r:embed="rId6">
                <a:alphaModFix/>
              </a:blip>
              <a:srcRect/>
              <a:stretch/>
            </p:blipFill>
            <p:spPr>
              <a:xfrm>
                <a:off x="11278643" y="4002787"/>
                <a:ext cx="562740" cy="542925"/>
              </a:xfrm>
              <a:prstGeom prst="rect">
                <a:avLst/>
              </a:prstGeom>
              <a:noFill/>
              <a:ln>
                <a:noFill/>
              </a:ln>
            </p:spPr>
          </p:pic>
          <p:pic>
            <p:nvPicPr>
              <p:cNvPr id="72" name="Google Shape;868;p88"/>
              <p:cNvPicPr preferRelativeResize="0"/>
              <p:nvPr/>
            </p:nvPicPr>
            <p:blipFill rotWithShape="1">
              <a:blip r:embed="rId7">
                <a:alphaModFix/>
              </a:blip>
              <a:srcRect/>
              <a:stretch/>
            </p:blipFill>
            <p:spPr>
              <a:xfrm>
                <a:off x="10263549" y="3800530"/>
                <a:ext cx="1103845" cy="1107017"/>
              </a:xfrm>
              <a:prstGeom prst="rect">
                <a:avLst/>
              </a:prstGeom>
              <a:noFill/>
              <a:ln>
                <a:noFill/>
              </a:ln>
            </p:spPr>
          </p:pic>
        </p:grpSp>
        <p:grpSp>
          <p:nvGrpSpPr>
            <p:cNvPr id="47" name="Google Shape;869;p88"/>
            <p:cNvGrpSpPr/>
            <p:nvPr/>
          </p:nvGrpSpPr>
          <p:grpSpPr>
            <a:xfrm>
              <a:off x="7975411" y="1757900"/>
              <a:ext cx="3492268" cy="1497000"/>
              <a:chOff x="7442150" y="1757900"/>
              <a:chExt cx="3728400" cy="1497000"/>
            </a:xfrm>
          </p:grpSpPr>
          <p:sp>
            <p:nvSpPr>
              <p:cNvPr id="67" name="Google Shape;870;p88"/>
              <p:cNvSpPr/>
              <p:nvPr/>
            </p:nvSpPr>
            <p:spPr>
              <a:xfrm>
                <a:off x="7442150" y="1757900"/>
                <a:ext cx="3728400" cy="1497000"/>
              </a:xfrm>
              <a:prstGeom prst="roundRect">
                <a:avLst>
                  <a:gd name="adj" fmla="val 3403"/>
                </a:avLst>
              </a:prstGeom>
              <a:solidFill>
                <a:srgbClr val="DDEAF6"/>
              </a:solidFill>
              <a:ln w="9525" cap="flat" cmpd="sng">
                <a:solidFill>
                  <a:srgbClr val="000000"/>
                </a:solidFill>
                <a:prstDash val="solid"/>
                <a:round/>
                <a:headEnd type="none" w="sm" len="sm"/>
                <a:tailEnd type="none" w="sm" len="sm"/>
              </a:ln>
            </p:spPr>
            <p:txBody>
              <a:bodyPr spcFirstLastPara="1" wrap="square" lIns="72000" tIns="36000" rIns="90000" bIns="36000" anchor="t" anchorCtr="0">
                <a:noAutofit/>
              </a:bodyPr>
              <a:lstStyle/>
              <a:p>
                <a:pPr algn="just">
                  <a:lnSpc>
                    <a:spcPct val="80000"/>
                  </a:lnSpc>
                  <a:buClr>
                    <a:srgbClr val="000000"/>
                  </a:buClr>
                  <a:buSzPts val="1400"/>
                </a:pPr>
                <a:r>
                  <a:rPr lang="en" sz="1200" dirty="0"/>
                  <a:t>FLIGHT CONTROL and AUTOPILOT</a:t>
                </a:r>
                <a:endParaRPr sz="1200" dirty="0">
                  <a:solidFill>
                    <a:srgbClr val="000000"/>
                  </a:solidFill>
                </a:endParaRPr>
              </a:p>
            </p:txBody>
          </p:sp>
          <p:pic>
            <p:nvPicPr>
              <p:cNvPr id="68" name="Google Shape;871;p88"/>
              <p:cNvPicPr preferRelativeResize="0"/>
              <p:nvPr/>
            </p:nvPicPr>
            <p:blipFill rotWithShape="1">
              <a:blip r:embed="rId8">
                <a:alphaModFix/>
              </a:blip>
              <a:srcRect/>
              <a:stretch/>
            </p:blipFill>
            <p:spPr>
              <a:xfrm>
                <a:off x="7680903" y="2363306"/>
                <a:ext cx="1085220" cy="612733"/>
              </a:xfrm>
              <a:prstGeom prst="rect">
                <a:avLst/>
              </a:prstGeom>
              <a:noFill/>
              <a:ln>
                <a:noFill/>
              </a:ln>
            </p:spPr>
          </p:pic>
          <p:pic>
            <p:nvPicPr>
              <p:cNvPr id="69" name="Google Shape;872;p88"/>
              <p:cNvPicPr preferRelativeResize="0"/>
              <p:nvPr/>
            </p:nvPicPr>
            <p:blipFill rotWithShape="1">
              <a:blip r:embed="rId9">
                <a:alphaModFix/>
              </a:blip>
              <a:srcRect/>
              <a:stretch/>
            </p:blipFill>
            <p:spPr>
              <a:xfrm>
                <a:off x="8925661" y="2149748"/>
                <a:ext cx="1926417" cy="1039865"/>
              </a:xfrm>
              <a:prstGeom prst="rect">
                <a:avLst/>
              </a:prstGeom>
              <a:noFill/>
              <a:ln>
                <a:noFill/>
              </a:ln>
            </p:spPr>
          </p:pic>
        </p:grpSp>
        <p:grpSp>
          <p:nvGrpSpPr>
            <p:cNvPr id="48" name="Google Shape;873;p88"/>
            <p:cNvGrpSpPr/>
            <p:nvPr/>
          </p:nvGrpSpPr>
          <p:grpSpPr>
            <a:xfrm>
              <a:off x="3425700" y="4965551"/>
              <a:ext cx="3337464" cy="1497000"/>
              <a:chOff x="3349499" y="4965550"/>
              <a:chExt cx="3337464" cy="1497000"/>
            </a:xfrm>
          </p:grpSpPr>
          <p:sp>
            <p:nvSpPr>
              <p:cNvPr id="65" name="Google Shape;874;p88"/>
              <p:cNvSpPr/>
              <p:nvPr/>
            </p:nvSpPr>
            <p:spPr>
              <a:xfrm>
                <a:off x="3349499" y="4965550"/>
                <a:ext cx="3337464" cy="1497000"/>
              </a:xfrm>
              <a:prstGeom prst="roundRect">
                <a:avLst>
                  <a:gd name="adj" fmla="val 7336"/>
                </a:avLst>
              </a:prstGeom>
              <a:solidFill>
                <a:srgbClr val="DDEAF6"/>
              </a:solidFill>
              <a:ln w="9525" cap="flat" cmpd="sng">
                <a:solidFill>
                  <a:srgbClr val="000000"/>
                </a:solidFill>
                <a:prstDash val="solid"/>
                <a:round/>
                <a:headEnd type="none" w="sm" len="sm"/>
                <a:tailEnd type="none" w="sm" len="sm"/>
              </a:ln>
            </p:spPr>
            <p:txBody>
              <a:bodyPr spcFirstLastPara="1" wrap="square" lIns="72000" tIns="36000" rIns="90000" bIns="46800" anchor="t" anchorCtr="0">
                <a:noAutofit/>
              </a:bodyPr>
              <a:lstStyle/>
              <a:p>
                <a:pPr>
                  <a:buClr>
                    <a:srgbClr val="000000"/>
                  </a:buClr>
                  <a:buSzPts val="1400"/>
                </a:pPr>
                <a:r>
                  <a:rPr lang="en" sz="1200" dirty="0"/>
                  <a:t>WIND </a:t>
                </a:r>
                <a:r>
                  <a:rPr lang="en" sz="1200" dirty="0" smtClean="0"/>
                  <a:t>SHEAR SURVEILLANCE</a:t>
                </a:r>
                <a:endParaRPr sz="1200" dirty="0">
                  <a:solidFill>
                    <a:srgbClr val="000000"/>
                  </a:solidFill>
                </a:endParaRPr>
              </a:p>
            </p:txBody>
          </p:sp>
          <p:pic>
            <p:nvPicPr>
              <p:cNvPr id="66" name="Google Shape;875;p88"/>
              <p:cNvPicPr preferRelativeResize="0"/>
              <p:nvPr/>
            </p:nvPicPr>
            <p:blipFill rotWithShape="1">
              <a:blip r:embed="rId10">
                <a:alphaModFix/>
              </a:blip>
              <a:srcRect/>
              <a:stretch/>
            </p:blipFill>
            <p:spPr>
              <a:xfrm>
                <a:off x="4582963" y="5577121"/>
                <a:ext cx="1681132" cy="802371"/>
              </a:xfrm>
              <a:prstGeom prst="rect">
                <a:avLst/>
              </a:prstGeom>
              <a:noFill/>
              <a:ln>
                <a:noFill/>
              </a:ln>
            </p:spPr>
          </p:pic>
        </p:grpSp>
        <p:grpSp>
          <p:nvGrpSpPr>
            <p:cNvPr id="49" name="Google Shape;876;p88"/>
            <p:cNvGrpSpPr/>
            <p:nvPr/>
          </p:nvGrpSpPr>
          <p:grpSpPr>
            <a:xfrm>
              <a:off x="941302" y="1974625"/>
              <a:ext cx="2823079" cy="1496986"/>
              <a:chOff x="-25502" y="1601248"/>
              <a:chExt cx="2088900" cy="1686301"/>
            </a:xfrm>
          </p:grpSpPr>
          <p:sp>
            <p:nvSpPr>
              <p:cNvPr id="63" name="Google Shape;877;p88"/>
              <p:cNvSpPr/>
              <p:nvPr/>
            </p:nvSpPr>
            <p:spPr>
              <a:xfrm>
                <a:off x="-25502" y="1601248"/>
                <a:ext cx="2088900" cy="1686301"/>
              </a:xfrm>
              <a:prstGeom prst="roundRect">
                <a:avLst>
                  <a:gd name="adj" fmla="val 2994"/>
                </a:avLst>
              </a:prstGeom>
              <a:solidFill>
                <a:srgbClr val="DDEAF6"/>
              </a:solidFill>
              <a:ln w="9525" cap="flat" cmpd="sng">
                <a:solidFill>
                  <a:srgbClr val="000000"/>
                </a:solidFill>
                <a:prstDash val="solid"/>
                <a:round/>
                <a:headEnd type="none" w="sm" len="sm"/>
                <a:tailEnd type="none" w="sm" len="sm"/>
              </a:ln>
            </p:spPr>
            <p:txBody>
              <a:bodyPr spcFirstLastPara="1" wrap="square" lIns="90000" tIns="46800" rIns="90000" bIns="46800" anchor="t" anchorCtr="0">
                <a:noAutofit/>
              </a:bodyPr>
              <a:lstStyle/>
              <a:p>
                <a:pPr>
                  <a:buClr>
                    <a:srgbClr val="000000"/>
                  </a:buClr>
                  <a:buSzPts val="1400"/>
                </a:pPr>
                <a:r>
                  <a:rPr lang="en" sz="1200" dirty="0">
                    <a:solidFill>
                      <a:srgbClr val="000000"/>
                    </a:solidFill>
                  </a:rPr>
                  <a:t>Terrain </a:t>
                </a:r>
                <a:r>
                  <a:rPr lang="en" sz="1200" dirty="0"/>
                  <a:t>Awareness</a:t>
                </a:r>
                <a:r>
                  <a:rPr lang="en" sz="1200" dirty="0">
                    <a:solidFill>
                      <a:srgbClr val="000000"/>
                    </a:solidFill>
                  </a:rPr>
                  <a:t> and Warning System (</a:t>
                </a:r>
                <a:r>
                  <a:rPr lang="en" sz="1200" dirty="0">
                    <a:solidFill>
                      <a:schemeClr val="dk1"/>
                    </a:solidFill>
                  </a:rPr>
                  <a:t>TAWS</a:t>
                </a:r>
                <a:r>
                  <a:rPr lang="en" sz="1200" dirty="0">
                    <a:solidFill>
                      <a:srgbClr val="000000"/>
                    </a:solidFill>
                  </a:rPr>
                  <a:t>)</a:t>
                </a:r>
                <a:endParaRPr sz="1200" dirty="0">
                  <a:solidFill>
                    <a:srgbClr val="000000"/>
                  </a:solidFill>
                </a:endParaRPr>
              </a:p>
            </p:txBody>
          </p:sp>
          <p:pic>
            <p:nvPicPr>
              <p:cNvPr id="64" name="Google Shape;878;p88"/>
              <p:cNvPicPr preferRelativeResize="0"/>
              <p:nvPr/>
            </p:nvPicPr>
            <p:blipFill rotWithShape="1">
              <a:blip r:embed="rId11">
                <a:alphaModFix/>
              </a:blip>
              <a:srcRect/>
              <a:stretch/>
            </p:blipFill>
            <p:spPr>
              <a:xfrm>
                <a:off x="481677" y="2309903"/>
                <a:ext cx="1110787" cy="915118"/>
              </a:xfrm>
              <a:prstGeom prst="rect">
                <a:avLst/>
              </a:prstGeom>
              <a:noFill/>
              <a:ln>
                <a:noFill/>
              </a:ln>
            </p:spPr>
          </p:pic>
        </p:grpSp>
        <p:cxnSp>
          <p:nvCxnSpPr>
            <p:cNvPr id="50" name="Google Shape;879;p88"/>
            <p:cNvCxnSpPr/>
            <p:nvPr/>
          </p:nvCxnSpPr>
          <p:spPr>
            <a:xfrm>
              <a:off x="6589051" y="4130175"/>
              <a:ext cx="501600" cy="753200"/>
            </a:xfrm>
            <a:prstGeom prst="straightConnector1">
              <a:avLst/>
            </a:prstGeom>
            <a:noFill/>
            <a:ln w="9525" cap="flat" cmpd="sng">
              <a:solidFill>
                <a:schemeClr val="lt2"/>
              </a:solidFill>
              <a:prstDash val="solid"/>
              <a:round/>
              <a:headEnd type="none" w="sm" len="sm"/>
              <a:tailEnd type="none" w="med" len="med"/>
            </a:ln>
          </p:spPr>
        </p:cxnSp>
        <p:grpSp>
          <p:nvGrpSpPr>
            <p:cNvPr id="51" name="Google Shape;880;p88"/>
            <p:cNvGrpSpPr/>
            <p:nvPr/>
          </p:nvGrpSpPr>
          <p:grpSpPr>
            <a:xfrm>
              <a:off x="6918351" y="5148251"/>
              <a:ext cx="2600400" cy="1314300"/>
              <a:chOff x="6918350" y="5045350"/>
              <a:chExt cx="2600400" cy="1314300"/>
            </a:xfrm>
          </p:grpSpPr>
          <p:sp>
            <p:nvSpPr>
              <p:cNvPr id="61" name="Google Shape;881;p88"/>
              <p:cNvSpPr/>
              <p:nvPr/>
            </p:nvSpPr>
            <p:spPr>
              <a:xfrm>
                <a:off x="6918350" y="5045350"/>
                <a:ext cx="2600400" cy="1314300"/>
              </a:xfrm>
              <a:prstGeom prst="roundRect">
                <a:avLst>
                  <a:gd name="adj" fmla="val 7101"/>
                </a:avLst>
              </a:prstGeom>
              <a:solidFill>
                <a:srgbClr val="DDEAF6"/>
              </a:solidFill>
              <a:ln w="9525" cap="flat" cmpd="sng">
                <a:solidFill>
                  <a:srgbClr val="000000"/>
                </a:solidFill>
                <a:prstDash val="solid"/>
                <a:round/>
                <a:headEnd type="none" w="sm" len="sm"/>
                <a:tailEnd type="none" w="sm" len="sm"/>
              </a:ln>
            </p:spPr>
            <p:txBody>
              <a:bodyPr spcFirstLastPara="1" wrap="square" lIns="72000" tIns="36000" rIns="90000" bIns="46800" anchor="t" anchorCtr="0">
                <a:noAutofit/>
              </a:bodyPr>
              <a:lstStyle/>
              <a:p>
                <a:pPr>
                  <a:buClr>
                    <a:srgbClr val="000000"/>
                  </a:buClr>
                  <a:buSzPts val="1400"/>
                </a:pPr>
                <a:r>
                  <a:rPr lang="en" sz="1200" dirty="0"/>
                  <a:t>Traffic Collision Avoidance System (TCAS)</a:t>
                </a:r>
                <a:endParaRPr sz="1200" dirty="0">
                  <a:solidFill>
                    <a:srgbClr val="000000"/>
                  </a:solidFill>
                </a:endParaRPr>
              </a:p>
            </p:txBody>
          </p:sp>
          <p:pic>
            <p:nvPicPr>
              <p:cNvPr id="62" name="Google Shape;882;p88"/>
              <p:cNvPicPr preferRelativeResize="0"/>
              <p:nvPr/>
            </p:nvPicPr>
            <p:blipFill rotWithShape="1">
              <a:blip r:embed="rId12">
                <a:alphaModFix/>
              </a:blip>
              <a:srcRect/>
              <a:stretch/>
            </p:blipFill>
            <p:spPr>
              <a:xfrm>
                <a:off x="8197606" y="5434578"/>
                <a:ext cx="980784" cy="824090"/>
              </a:xfrm>
              <a:prstGeom prst="rect">
                <a:avLst/>
              </a:prstGeom>
              <a:noFill/>
              <a:ln>
                <a:noFill/>
              </a:ln>
            </p:spPr>
          </p:pic>
        </p:grpSp>
        <p:cxnSp>
          <p:nvCxnSpPr>
            <p:cNvPr id="52" name="Google Shape;883;p88"/>
            <p:cNvCxnSpPr/>
            <p:nvPr/>
          </p:nvCxnSpPr>
          <p:spPr>
            <a:xfrm>
              <a:off x="6763375" y="3138212"/>
              <a:ext cx="845600" cy="0"/>
            </a:xfrm>
            <a:prstGeom prst="straightConnector1">
              <a:avLst/>
            </a:prstGeom>
            <a:noFill/>
            <a:ln w="9525" cap="flat" cmpd="sng">
              <a:solidFill>
                <a:schemeClr val="lt2"/>
              </a:solidFill>
              <a:prstDash val="solid"/>
              <a:round/>
              <a:headEnd type="none" w="sm" len="sm"/>
              <a:tailEnd type="none" w="med" len="med"/>
            </a:ln>
          </p:spPr>
        </p:cxnSp>
        <p:cxnSp>
          <p:nvCxnSpPr>
            <p:cNvPr id="53" name="Google Shape;884;p88"/>
            <p:cNvCxnSpPr/>
            <p:nvPr/>
          </p:nvCxnSpPr>
          <p:spPr>
            <a:xfrm>
              <a:off x="5707475" y="1978475"/>
              <a:ext cx="4400" cy="448000"/>
            </a:xfrm>
            <a:prstGeom prst="straightConnector1">
              <a:avLst/>
            </a:prstGeom>
            <a:noFill/>
            <a:ln w="19050" cap="flat" cmpd="sng">
              <a:solidFill>
                <a:schemeClr val="dk2"/>
              </a:solidFill>
              <a:prstDash val="solid"/>
              <a:round/>
              <a:headEnd type="triangle" w="med" len="med"/>
              <a:tailEnd type="triangle" w="med" len="med"/>
            </a:ln>
          </p:spPr>
        </p:cxnSp>
        <p:sp>
          <p:nvSpPr>
            <p:cNvPr id="54" name="Google Shape;885;p88"/>
            <p:cNvSpPr txBox="1"/>
            <p:nvPr/>
          </p:nvSpPr>
          <p:spPr>
            <a:xfrm>
              <a:off x="4998809" y="3806545"/>
              <a:ext cx="1830000" cy="480117"/>
            </a:xfrm>
            <a:prstGeom prst="rect">
              <a:avLst/>
            </a:prstGeom>
            <a:noFill/>
            <a:ln>
              <a:noFill/>
            </a:ln>
          </p:spPr>
          <p:txBody>
            <a:bodyPr spcFirstLastPara="1" wrap="square" lIns="91433" tIns="91433" rIns="91433" bIns="91433" anchor="t" anchorCtr="0">
              <a:spAutoFit/>
            </a:bodyPr>
            <a:lstStyle/>
            <a:p>
              <a:pPr algn="ctr">
                <a:lnSpc>
                  <a:spcPct val="80000"/>
                </a:lnSpc>
              </a:pPr>
              <a:r>
                <a:rPr lang="en" sz="1200" b="1" dirty="0">
                  <a:solidFill>
                    <a:schemeClr val="dk2"/>
                  </a:solidFill>
                </a:rPr>
                <a:t>Radio Altimeter sensors</a:t>
              </a:r>
              <a:endParaRPr sz="1200" b="1" dirty="0">
                <a:solidFill>
                  <a:schemeClr val="dk2"/>
                </a:solidFill>
              </a:endParaRPr>
            </a:p>
          </p:txBody>
        </p:sp>
        <p:cxnSp>
          <p:nvCxnSpPr>
            <p:cNvPr id="55" name="Google Shape;887;p88"/>
            <p:cNvCxnSpPr/>
            <p:nvPr/>
          </p:nvCxnSpPr>
          <p:spPr>
            <a:xfrm flipH="1">
              <a:off x="5031575" y="4101125"/>
              <a:ext cx="270400" cy="816400"/>
            </a:xfrm>
            <a:prstGeom prst="straightConnector1">
              <a:avLst/>
            </a:prstGeom>
            <a:noFill/>
            <a:ln w="9525" cap="flat" cmpd="sng">
              <a:solidFill>
                <a:schemeClr val="lt2"/>
              </a:solidFill>
              <a:prstDash val="solid"/>
              <a:round/>
              <a:headEnd type="none" w="sm" len="sm"/>
              <a:tailEnd type="none" w="med" len="med"/>
            </a:ln>
          </p:spPr>
        </p:cxnSp>
        <p:grpSp>
          <p:nvGrpSpPr>
            <p:cNvPr id="56" name="Google Shape;888;p88"/>
            <p:cNvGrpSpPr/>
            <p:nvPr/>
          </p:nvGrpSpPr>
          <p:grpSpPr>
            <a:xfrm>
              <a:off x="5475969" y="1440075"/>
              <a:ext cx="468025" cy="468027"/>
              <a:chOff x="6561006" y="4934247"/>
              <a:chExt cx="323998" cy="323998"/>
            </a:xfrm>
          </p:grpSpPr>
          <p:sp>
            <p:nvSpPr>
              <p:cNvPr id="59" name="Google Shape;889;p88"/>
              <p:cNvSpPr/>
              <p:nvPr/>
            </p:nvSpPr>
            <p:spPr>
              <a:xfrm>
                <a:off x="6700882" y="5068414"/>
                <a:ext cx="44247" cy="44247"/>
              </a:xfrm>
              <a:custGeom>
                <a:avLst/>
                <a:gdLst/>
                <a:ahLst/>
                <a:cxnLst/>
                <a:rect l="l" t="t" r="r" b="b"/>
                <a:pathLst>
                  <a:path w="215" h="215" extrusionOk="0">
                    <a:moveTo>
                      <a:pt x="108" y="0"/>
                    </a:moveTo>
                    <a:cubicBezTo>
                      <a:pt x="48" y="0"/>
                      <a:pt x="0" y="49"/>
                      <a:pt x="0" y="108"/>
                    </a:cubicBezTo>
                    <a:cubicBezTo>
                      <a:pt x="0" y="164"/>
                      <a:pt x="42" y="210"/>
                      <a:pt x="97" y="215"/>
                    </a:cubicBezTo>
                    <a:cubicBezTo>
                      <a:pt x="100" y="213"/>
                      <a:pt x="103" y="211"/>
                      <a:pt x="108" y="211"/>
                    </a:cubicBezTo>
                    <a:cubicBezTo>
                      <a:pt x="112" y="211"/>
                      <a:pt x="115" y="213"/>
                      <a:pt x="118" y="215"/>
                    </a:cubicBezTo>
                    <a:cubicBezTo>
                      <a:pt x="173" y="210"/>
                      <a:pt x="215" y="164"/>
                      <a:pt x="215" y="108"/>
                    </a:cubicBezTo>
                    <a:cubicBezTo>
                      <a:pt x="215" y="49"/>
                      <a:pt x="167" y="0"/>
                      <a:pt x="108" y="0"/>
                    </a:cubicBezTo>
                    <a:close/>
                  </a:path>
                </a:pathLst>
              </a:custGeom>
              <a:solidFill>
                <a:srgbClr val="0085AD"/>
              </a:solidFill>
              <a:ln>
                <a:noFill/>
              </a:ln>
            </p:spPr>
            <p:txBody>
              <a:bodyPr spcFirstLastPara="1" wrap="square" lIns="91433" tIns="45700" rIns="91433" bIns="45700" anchor="t"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0" name="Google Shape;890;p88"/>
              <p:cNvSpPr/>
              <p:nvPr/>
            </p:nvSpPr>
            <p:spPr>
              <a:xfrm>
                <a:off x="6561006" y="4934247"/>
                <a:ext cx="323998" cy="323998"/>
              </a:xfrm>
              <a:custGeom>
                <a:avLst/>
                <a:gdLst/>
                <a:ahLst/>
                <a:cxnLst/>
                <a:rect l="l" t="t" r="r" b="b"/>
                <a:pathLst>
                  <a:path w="1565" h="1564" extrusionOk="0">
                    <a:moveTo>
                      <a:pt x="783" y="0"/>
                    </a:moveTo>
                    <a:cubicBezTo>
                      <a:pt x="351" y="0"/>
                      <a:pt x="0" y="350"/>
                      <a:pt x="0" y="782"/>
                    </a:cubicBezTo>
                    <a:cubicBezTo>
                      <a:pt x="0" y="1214"/>
                      <a:pt x="351" y="1564"/>
                      <a:pt x="783" y="1564"/>
                    </a:cubicBezTo>
                    <a:cubicBezTo>
                      <a:pt x="1214" y="1564"/>
                      <a:pt x="1565" y="1214"/>
                      <a:pt x="1565" y="782"/>
                    </a:cubicBezTo>
                    <a:cubicBezTo>
                      <a:pt x="1565" y="350"/>
                      <a:pt x="1214" y="0"/>
                      <a:pt x="783" y="0"/>
                    </a:cubicBezTo>
                    <a:close/>
                    <a:moveTo>
                      <a:pt x="373" y="1190"/>
                    </a:moveTo>
                    <a:cubicBezTo>
                      <a:pt x="370" y="1194"/>
                      <a:pt x="366" y="1195"/>
                      <a:pt x="361" y="1195"/>
                    </a:cubicBezTo>
                    <a:cubicBezTo>
                      <a:pt x="357" y="1195"/>
                      <a:pt x="353" y="1194"/>
                      <a:pt x="350" y="1190"/>
                    </a:cubicBezTo>
                    <a:cubicBezTo>
                      <a:pt x="234" y="1075"/>
                      <a:pt x="170" y="921"/>
                      <a:pt x="170" y="757"/>
                    </a:cubicBezTo>
                    <a:cubicBezTo>
                      <a:pt x="170" y="594"/>
                      <a:pt x="234" y="440"/>
                      <a:pt x="350" y="324"/>
                    </a:cubicBezTo>
                    <a:cubicBezTo>
                      <a:pt x="356" y="318"/>
                      <a:pt x="367" y="318"/>
                      <a:pt x="373" y="324"/>
                    </a:cubicBezTo>
                    <a:cubicBezTo>
                      <a:pt x="380" y="331"/>
                      <a:pt x="380" y="341"/>
                      <a:pt x="373" y="348"/>
                    </a:cubicBezTo>
                    <a:cubicBezTo>
                      <a:pt x="264" y="457"/>
                      <a:pt x="204" y="603"/>
                      <a:pt x="204" y="757"/>
                    </a:cubicBezTo>
                    <a:cubicBezTo>
                      <a:pt x="204" y="912"/>
                      <a:pt x="264" y="1057"/>
                      <a:pt x="373" y="1167"/>
                    </a:cubicBezTo>
                    <a:cubicBezTo>
                      <a:pt x="380" y="1173"/>
                      <a:pt x="380" y="1184"/>
                      <a:pt x="373" y="1190"/>
                    </a:cubicBezTo>
                    <a:close/>
                    <a:moveTo>
                      <a:pt x="488" y="1076"/>
                    </a:moveTo>
                    <a:cubicBezTo>
                      <a:pt x="484" y="1079"/>
                      <a:pt x="480" y="1081"/>
                      <a:pt x="476" y="1081"/>
                    </a:cubicBezTo>
                    <a:cubicBezTo>
                      <a:pt x="471" y="1081"/>
                      <a:pt x="467" y="1079"/>
                      <a:pt x="464" y="1076"/>
                    </a:cubicBezTo>
                    <a:cubicBezTo>
                      <a:pt x="379" y="990"/>
                      <a:pt x="332" y="877"/>
                      <a:pt x="332" y="756"/>
                    </a:cubicBezTo>
                    <a:cubicBezTo>
                      <a:pt x="332" y="636"/>
                      <a:pt x="378" y="523"/>
                      <a:pt x="462" y="438"/>
                    </a:cubicBezTo>
                    <a:cubicBezTo>
                      <a:pt x="468" y="432"/>
                      <a:pt x="479" y="432"/>
                      <a:pt x="486" y="438"/>
                    </a:cubicBezTo>
                    <a:cubicBezTo>
                      <a:pt x="492" y="445"/>
                      <a:pt x="492" y="455"/>
                      <a:pt x="486" y="462"/>
                    </a:cubicBezTo>
                    <a:cubicBezTo>
                      <a:pt x="408" y="541"/>
                      <a:pt x="365" y="645"/>
                      <a:pt x="365" y="756"/>
                    </a:cubicBezTo>
                    <a:cubicBezTo>
                      <a:pt x="365" y="868"/>
                      <a:pt x="409" y="973"/>
                      <a:pt x="488" y="1052"/>
                    </a:cubicBezTo>
                    <a:cubicBezTo>
                      <a:pt x="494" y="1059"/>
                      <a:pt x="494" y="1069"/>
                      <a:pt x="488" y="1076"/>
                    </a:cubicBezTo>
                    <a:close/>
                    <a:moveTo>
                      <a:pt x="612" y="589"/>
                    </a:moveTo>
                    <a:cubicBezTo>
                      <a:pt x="564" y="635"/>
                      <a:pt x="538" y="698"/>
                      <a:pt x="538" y="764"/>
                    </a:cubicBezTo>
                    <a:cubicBezTo>
                      <a:pt x="538" y="828"/>
                      <a:pt x="563" y="888"/>
                      <a:pt x="607" y="934"/>
                    </a:cubicBezTo>
                    <a:cubicBezTo>
                      <a:pt x="613" y="941"/>
                      <a:pt x="613" y="952"/>
                      <a:pt x="607" y="958"/>
                    </a:cubicBezTo>
                    <a:cubicBezTo>
                      <a:pt x="603" y="961"/>
                      <a:pt x="599" y="963"/>
                      <a:pt x="595" y="963"/>
                    </a:cubicBezTo>
                    <a:cubicBezTo>
                      <a:pt x="591" y="963"/>
                      <a:pt x="586" y="961"/>
                      <a:pt x="583" y="958"/>
                    </a:cubicBezTo>
                    <a:cubicBezTo>
                      <a:pt x="532" y="905"/>
                      <a:pt x="505" y="837"/>
                      <a:pt x="505" y="764"/>
                    </a:cubicBezTo>
                    <a:cubicBezTo>
                      <a:pt x="505" y="688"/>
                      <a:pt x="534" y="618"/>
                      <a:pt x="589" y="565"/>
                    </a:cubicBezTo>
                    <a:cubicBezTo>
                      <a:pt x="595" y="558"/>
                      <a:pt x="606" y="558"/>
                      <a:pt x="612" y="565"/>
                    </a:cubicBezTo>
                    <a:cubicBezTo>
                      <a:pt x="619" y="572"/>
                      <a:pt x="619" y="582"/>
                      <a:pt x="612" y="589"/>
                    </a:cubicBezTo>
                    <a:close/>
                    <a:moveTo>
                      <a:pt x="799" y="897"/>
                    </a:moveTo>
                    <a:cubicBezTo>
                      <a:pt x="799" y="1417"/>
                      <a:pt x="799" y="1417"/>
                      <a:pt x="799" y="1417"/>
                    </a:cubicBezTo>
                    <a:cubicBezTo>
                      <a:pt x="799" y="1427"/>
                      <a:pt x="792" y="1434"/>
                      <a:pt x="783" y="1434"/>
                    </a:cubicBezTo>
                    <a:cubicBezTo>
                      <a:pt x="773" y="1434"/>
                      <a:pt x="766" y="1427"/>
                      <a:pt x="766" y="1417"/>
                    </a:cubicBezTo>
                    <a:cubicBezTo>
                      <a:pt x="766" y="897"/>
                      <a:pt x="766" y="897"/>
                      <a:pt x="766" y="897"/>
                    </a:cubicBezTo>
                    <a:cubicBezTo>
                      <a:pt x="696" y="889"/>
                      <a:pt x="641" y="829"/>
                      <a:pt x="641" y="757"/>
                    </a:cubicBezTo>
                    <a:cubicBezTo>
                      <a:pt x="641" y="679"/>
                      <a:pt x="705" y="616"/>
                      <a:pt x="783" y="616"/>
                    </a:cubicBezTo>
                    <a:cubicBezTo>
                      <a:pt x="861" y="616"/>
                      <a:pt x="924" y="679"/>
                      <a:pt x="924" y="757"/>
                    </a:cubicBezTo>
                    <a:cubicBezTo>
                      <a:pt x="924" y="829"/>
                      <a:pt x="869" y="889"/>
                      <a:pt x="799" y="897"/>
                    </a:cubicBezTo>
                    <a:close/>
                    <a:moveTo>
                      <a:pt x="985" y="958"/>
                    </a:moveTo>
                    <a:cubicBezTo>
                      <a:pt x="982" y="961"/>
                      <a:pt x="977" y="963"/>
                      <a:pt x="973" y="963"/>
                    </a:cubicBezTo>
                    <a:cubicBezTo>
                      <a:pt x="969" y="963"/>
                      <a:pt x="964" y="961"/>
                      <a:pt x="961" y="958"/>
                    </a:cubicBezTo>
                    <a:cubicBezTo>
                      <a:pt x="955" y="952"/>
                      <a:pt x="954" y="941"/>
                      <a:pt x="961" y="934"/>
                    </a:cubicBezTo>
                    <a:cubicBezTo>
                      <a:pt x="1005" y="889"/>
                      <a:pt x="1029" y="828"/>
                      <a:pt x="1029" y="764"/>
                    </a:cubicBezTo>
                    <a:cubicBezTo>
                      <a:pt x="1029" y="697"/>
                      <a:pt x="1003" y="635"/>
                      <a:pt x="956" y="589"/>
                    </a:cubicBezTo>
                    <a:cubicBezTo>
                      <a:pt x="949" y="582"/>
                      <a:pt x="949" y="572"/>
                      <a:pt x="955" y="565"/>
                    </a:cubicBezTo>
                    <a:cubicBezTo>
                      <a:pt x="962" y="558"/>
                      <a:pt x="973" y="558"/>
                      <a:pt x="979" y="565"/>
                    </a:cubicBezTo>
                    <a:cubicBezTo>
                      <a:pt x="1033" y="618"/>
                      <a:pt x="1063" y="688"/>
                      <a:pt x="1063" y="764"/>
                    </a:cubicBezTo>
                    <a:cubicBezTo>
                      <a:pt x="1063" y="837"/>
                      <a:pt x="1035" y="906"/>
                      <a:pt x="985" y="958"/>
                    </a:cubicBezTo>
                    <a:close/>
                    <a:moveTo>
                      <a:pt x="1091" y="1081"/>
                    </a:moveTo>
                    <a:cubicBezTo>
                      <a:pt x="1087" y="1081"/>
                      <a:pt x="1083" y="1080"/>
                      <a:pt x="1079" y="1076"/>
                    </a:cubicBezTo>
                    <a:cubicBezTo>
                      <a:pt x="1073" y="1070"/>
                      <a:pt x="1073" y="1059"/>
                      <a:pt x="1079" y="1053"/>
                    </a:cubicBezTo>
                    <a:cubicBezTo>
                      <a:pt x="1159" y="973"/>
                      <a:pt x="1203" y="868"/>
                      <a:pt x="1203" y="756"/>
                    </a:cubicBezTo>
                    <a:cubicBezTo>
                      <a:pt x="1203" y="645"/>
                      <a:pt x="1160" y="541"/>
                      <a:pt x="1082" y="462"/>
                    </a:cubicBezTo>
                    <a:cubicBezTo>
                      <a:pt x="1076" y="455"/>
                      <a:pt x="1076" y="445"/>
                      <a:pt x="1082" y="438"/>
                    </a:cubicBezTo>
                    <a:cubicBezTo>
                      <a:pt x="1089" y="432"/>
                      <a:pt x="1099" y="432"/>
                      <a:pt x="1106" y="438"/>
                    </a:cubicBezTo>
                    <a:cubicBezTo>
                      <a:pt x="1190" y="523"/>
                      <a:pt x="1236" y="636"/>
                      <a:pt x="1236" y="756"/>
                    </a:cubicBezTo>
                    <a:cubicBezTo>
                      <a:pt x="1236" y="877"/>
                      <a:pt x="1189" y="991"/>
                      <a:pt x="1103" y="1076"/>
                    </a:cubicBezTo>
                    <a:cubicBezTo>
                      <a:pt x="1100" y="1080"/>
                      <a:pt x="1096" y="1081"/>
                      <a:pt x="1091" y="1081"/>
                    </a:cubicBezTo>
                    <a:close/>
                    <a:moveTo>
                      <a:pt x="1216" y="1190"/>
                    </a:moveTo>
                    <a:cubicBezTo>
                      <a:pt x="1212" y="1194"/>
                      <a:pt x="1208" y="1195"/>
                      <a:pt x="1204" y="1195"/>
                    </a:cubicBezTo>
                    <a:cubicBezTo>
                      <a:pt x="1199" y="1195"/>
                      <a:pt x="1195" y="1194"/>
                      <a:pt x="1192" y="1190"/>
                    </a:cubicBezTo>
                    <a:cubicBezTo>
                      <a:pt x="1185" y="1184"/>
                      <a:pt x="1185" y="1173"/>
                      <a:pt x="1192" y="1167"/>
                    </a:cubicBezTo>
                    <a:cubicBezTo>
                      <a:pt x="1301" y="1057"/>
                      <a:pt x="1361" y="912"/>
                      <a:pt x="1361" y="757"/>
                    </a:cubicBezTo>
                    <a:cubicBezTo>
                      <a:pt x="1361" y="604"/>
                      <a:pt x="1302" y="459"/>
                      <a:pt x="1194" y="350"/>
                    </a:cubicBezTo>
                    <a:cubicBezTo>
                      <a:pt x="1187" y="344"/>
                      <a:pt x="1187" y="333"/>
                      <a:pt x="1194" y="326"/>
                    </a:cubicBezTo>
                    <a:cubicBezTo>
                      <a:pt x="1201" y="320"/>
                      <a:pt x="1211" y="320"/>
                      <a:pt x="1218" y="327"/>
                    </a:cubicBezTo>
                    <a:cubicBezTo>
                      <a:pt x="1332" y="442"/>
                      <a:pt x="1395" y="595"/>
                      <a:pt x="1395" y="757"/>
                    </a:cubicBezTo>
                    <a:cubicBezTo>
                      <a:pt x="1395" y="921"/>
                      <a:pt x="1331" y="1075"/>
                      <a:pt x="1216" y="1190"/>
                    </a:cubicBezTo>
                    <a:close/>
                  </a:path>
                </a:pathLst>
              </a:custGeom>
              <a:solidFill>
                <a:srgbClr val="0085AD"/>
              </a:solidFill>
              <a:ln>
                <a:noFill/>
              </a:ln>
            </p:spPr>
            <p:txBody>
              <a:bodyPr spcFirstLastPara="1" wrap="square" lIns="91433" tIns="45700" rIns="91433" bIns="45700" anchor="t" anchorCtr="0">
                <a:noAutofit/>
              </a:bodyPr>
              <a:lstStyle/>
              <a:p>
                <a:pPr>
                  <a:buClr>
                    <a:srgbClr val="000000"/>
                  </a:buClr>
                  <a:buSzPts val="1400"/>
                </a:pPr>
                <a:endParaRPr sz="1867">
                  <a:solidFill>
                    <a:srgbClr val="000000"/>
                  </a:solidFill>
                  <a:latin typeface="Arial"/>
                  <a:ea typeface="Arial"/>
                  <a:cs typeface="Arial"/>
                  <a:sym typeface="Arial"/>
                </a:endParaRPr>
              </a:p>
            </p:txBody>
          </p:sp>
        </p:grpSp>
        <p:cxnSp>
          <p:nvCxnSpPr>
            <p:cNvPr id="57" name="Google Shape;891;p88"/>
            <p:cNvCxnSpPr/>
            <p:nvPr/>
          </p:nvCxnSpPr>
          <p:spPr>
            <a:xfrm>
              <a:off x="3965237" y="3138225"/>
              <a:ext cx="845600" cy="0"/>
            </a:xfrm>
            <a:prstGeom prst="straightConnector1">
              <a:avLst/>
            </a:prstGeom>
            <a:noFill/>
            <a:ln w="9525" cap="flat" cmpd="sng">
              <a:solidFill>
                <a:schemeClr val="lt2"/>
              </a:solidFill>
              <a:prstDash val="solid"/>
              <a:round/>
              <a:headEnd type="none" w="sm" len="sm"/>
              <a:tailEnd type="none" w="med" len="med"/>
            </a:ln>
          </p:spPr>
        </p:cxnSp>
        <p:cxnSp>
          <p:nvCxnSpPr>
            <p:cNvPr id="58" name="Google Shape;892;p88"/>
            <p:cNvCxnSpPr/>
            <p:nvPr/>
          </p:nvCxnSpPr>
          <p:spPr>
            <a:xfrm rot="10800000">
              <a:off x="6763163" y="3717051"/>
              <a:ext cx="1200800" cy="557200"/>
            </a:xfrm>
            <a:prstGeom prst="straightConnector1">
              <a:avLst/>
            </a:prstGeom>
            <a:noFill/>
            <a:ln w="9525" cap="flat" cmpd="sng">
              <a:solidFill>
                <a:schemeClr val="lt2"/>
              </a:solidFill>
              <a:prstDash val="solid"/>
              <a:round/>
              <a:headEnd type="none" w="sm" len="sm"/>
              <a:tailEnd type="none" w="med" len="med"/>
            </a:ln>
          </p:spPr>
        </p:cxnSp>
      </p:grpSp>
      <p:sp>
        <p:nvSpPr>
          <p:cNvPr id="76" name="Rectangle 75"/>
          <p:cNvSpPr/>
          <p:nvPr/>
        </p:nvSpPr>
        <p:spPr>
          <a:xfrm>
            <a:off x="352432" y="3168712"/>
            <a:ext cx="4069574" cy="2585323"/>
          </a:xfrm>
          <a:prstGeom prst="rect">
            <a:avLst/>
          </a:prstGeom>
        </p:spPr>
        <p:txBody>
          <a:bodyPr wrap="square">
            <a:spAutoFit/>
          </a:bodyPr>
          <a:lstStyle/>
          <a:p>
            <a:pPr marL="285750" lvl="0" indent="-285750">
              <a:buFont typeface="Arial" panose="020B0604020202020204" pitchFamily="34" charset="0"/>
              <a:buChar char="•"/>
            </a:pPr>
            <a:r>
              <a:rPr lang="en-US" dirty="0"/>
              <a:t>Some altimeters appear to be vulnerable to high power cellular systems.  </a:t>
            </a:r>
            <a:endParaRPr lang="en-US" dirty="0" smtClean="0"/>
          </a:p>
          <a:p>
            <a:pPr marL="285750" lvl="0" indent="-285750">
              <a:buFont typeface="Arial" panose="020B0604020202020204" pitchFamily="34" charset="0"/>
              <a:buChar char="•"/>
            </a:pPr>
            <a:r>
              <a:rPr lang="en-US" dirty="0" smtClean="0"/>
              <a:t>New Radio Altimeter standards are being developed to sustain planned 5G environment.</a:t>
            </a:r>
            <a:endParaRPr lang="en-US" dirty="0"/>
          </a:p>
          <a:p>
            <a:pPr marL="285750" indent="-285750">
              <a:buFont typeface="Arial" panose="020B0604020202020204" pitchFamily="34" charset="0"/>
              <a:buChar char="•"/>
            </a:pPr>
            <a:r>
              <a:rPr lang="en-US" dirty="0"/>
              <a:t>The level of the problem </a:t>
            </a:r>
            <a:r>
              <a:rPr lang="en-US" dirty="0" smtClean="0"/>
              <a:t>can be </a:t>
            </a:r>
            <a:r>
              <a:rPr lang="en-US" dirty="0"/>
              <a:t>different depending on the </a:t>
            </a:r>
            <a:r>
              <a:rPr lang="en-US" dirty="0" smtClean="0"/>
              <a:t>platform and integration /architectures.  </a:t>
            </a:r>
            <a:endParaRPr lang="en-US" dirty="0"/>
          </a:p>
        </p:txBody>
      </p:sp>
      <p:sp>
        <p:nvSpPr>
          <p:cNvPr id="77" name="Espace réservé du numéro de diapositive 76"/>
          <p:cNvSpPr>
            <a:spLocks noGrp="1"/>
          </p:cNvSpPr>
          <p:nvPr>
            <p:ph type="sldNum" sz="quarter" idx="4"/>
          </p:nvPr>
        </p:nvSpPr>
        <p:spPr/>
        <p:txBody>
          <a:bodyPr/>
          <a:lstStyle/>
          <a:p>
            <a:r>
              <a:rPr lang="en-US" smtClean="0"/>
              <a:t>Author, </a:t>
            </a:r>
            <a:fld id="{7C8DCA4D-5940-4BF7-ADB7-F21FF107D4C4}" type="datetime1">
              <a:rPr lang="en-US" smtClean="0"/>
              <a:pPr/>
              <a:t>4/22/2022</a:t>
            </a:fld>
            <a:r>
              <a:rPr lang="en-US" smtClean="0"/>
              <a:t>, Filename.ppt</a:t>
            </a:r>
            <a:r>
              <a:rPr lang="en-US" sz="800" smtClean="0"/>
              <a:t> </a:t>
            </a:r>
            <a:r>
              <a:rPr lang="en-US" sz="1000" smtClean="0"/>
              <a:t>| </a:t>
            </a:r>
            <a:fld id="{689318A1-174D-4DEE-8106-03A37B9BCF15}" type="slidenum">
              <a:rPr lang="en-US" sz="1000" smtClean="0"/>
              <a:pPr/>
              <a:t>3</a:t>
            </a:fld>
            <a:endParaRPr lang="en-US" sz="1000" dirty="0"/>
          </a:p>
        </p:txBody>
      </p:sp>
    </p:spTree>
    <p:extLst>
      <p:ext uri="{BB962C8B-B14F-4D97-AF65-F5344CB8AC3E}">
        <p14:creationId xmlns:p14="http://schemas.microsoft.com/office/powerpoint/2010/main" val="139632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424" name="Google Shape;424;gaec65ec739_0_0"/>
          <p:cNvSpPr txBox="1">
            <a:spLocks noGrp="1"/>
          </p:cNvSpPr>
          <p:nvPr>
            <p:ph type="title"/>
          </p:nvPr>
        </p:nvSpPr>
        <p:spPr>
          <a:xfrm>
            <a:off x="461837" y="204329"/>
            <a:ext cx="11288460" cy="686718"/>
          </a:xfrm>
          <a:prstGeom prst="rect">
            <a:avLst/>
          </a:prstGeom>
          <a:noFill/>
          <a:ln>
            <a:noFill/>
          </a:ln>
        </p:spPr>
        <p:txBody>
          <a:bodyPr spcFirstLastPara="1" vert="horz" wrap="square" lIns="0" tIns="0" rIns="0" bIns="0" numCol="1" rtlCol="0" anchor="t" anchorCtr="0" compatLnSpc="1">
            <a:prstTxWarp prst="textNoShape">
              <a:avLst/>
            </a:prstTxWarp>
            <a:noAutofit/>
          </a:bodyPr>
          <a:lstStyle/>
          <a:p>
            <a:pPr>
              <a:buSzPts val="2500"/>
            </a:pPr>
            <a:r>
              <a:rPr lang="en-US" b="1" dirty="0" smtClean="0"/>
              <a:t>5G and Radio Altimeter band</a:t>
            </a:r>
            <a:br>
              <a:rPr lang="en-US" b="1" dirty="0" smtClean="0"/>
            </a:br>
            <a:r>
              <a:rPr lang="en-US" sz="1600" dirty="0" smtClean="0">
                <a:solidFill>
                  <a:srgbClr val="002060"/>
                </a:solidFill>
              </a:rPr>
              <a:t>Snapshot </a:t>
            </a:r>
            <a:r>
              <a:rPr lang="en-US" sz="1600" dirty="0">
                <a:solidFill>
                  <a:srgbClr val="002060"/>
                </a:solidFill>
              </a:rPr>
              <a:t>of 5G roll-out in </a:t>
            </a:r>
            <a:r>
              <a:rPr lang="en-US" sz="1600" b="1" dirty="0">
                <a:solidFill>
                  <a:srgbClr val="002060"/>
                </a:solidFill>
              </a:rPr>
              <a:t>mid-band </a:t>
            </a:r>
            <a:r>
              <a:rPr lang="en-US" sz="1600" b="1" dirty="0" smtClean="0">
                <a:solidFill>
                  <a:srgbClr val="002060"/>
                </a:solidFill>
              </a:rPr>
              <a:t>spectrum (C Band)</a:t>
            </a:r>
            <a:endParaRPr sz="2199" b="1" strike="sngStrike" dirty="0">
              <a:solidFill>
                <a:srgbClr val="002060"/>
              </a:solidFill>
            </a:endParaRPr>
          </a:p>
          <a:p>
            <a:pPr>
              <a:buSzPts val="2500"/>
            </a:pPr>
            <a:endParaRPr dirty="0"/>
          </a:p>
        </p:txBody>
      </p:sp>
      <p:sp>
        <p:nvSpPr>
          <p:cNvPr id="81" name="Rectangle 80"/>
          <p:cNvSpPr/>
          <p:nvPr/>
        </p:nvSpPr>
        <p:spPr>
          <a:xfrm>
            <a:off x="549293" y="2718891"/>
            <a:ext cx="10172190" cy="369236"/>
          </a:xfrm>
          <a:prstGeom prst="rect">
            <a:avLst/>
          </a:prstGeom>
        </p:spPr>
        <p:txBody>
          <a:bodyPr wrap="square">
            <a:spAutoFit/>
          </a:bodyPr>
          <a:lstStyle/>
          <a:p>
            <a:endParaRPr lang="fr-FR" dirty="0"/>
          </a:p>
        </p:txBody>
      </p:sp>
      <p:sp>
        <p:nvSpPr>
          <p:cNvPr id="83" name="ZoneTexte 61"/>
          <p:cNvSpPr txBox="1"/>
          <p:nvPr/>
        </p:nvSpPr>
        <p:spPr>
          <a:xfrm>
            <a:off x="9480528" y="4842073"/>
            <a:ext cx="373272" cy="333168"/>
          </a:xfrm>
          <a:prstGeom prst="rect">
            <a:avLst/>
          </a:prstGeom>
          <a:solidFill>
            <a:schemeClr val="accent1">
              <a:lumMod val="60000"/>
              <a:lumOff val="40000"/>
            </a:schemeClr>
          </a:solidFill>
          <a:ln>
            <a:solidFill>
              <a:srgbClr val="00205B"/>
            </a:solidFill>
          </a:ln>
        </p:spPr>
        <p:txBody>
          <a:bodyPr wrap="square" rtlCol="0">
            <a:spAutoFit/>
          </a:bodyPr>
          <a:lstStyle>
            <a:defPPr>
              <a:defRPr lang="en-US"/>
            </a:defPPr>
            <a:lvl1pPr algn="ctr">
              <a:lnSpc>
                <a:spcPct val="115000"/>
              </a:lnSpc>
              <a:defRPr sz="1361">
                <a:solidFill>
                  <a:srgbClr val="00205B">
                    <a:lumMod val="50000"/>
                    <a:lumOff val="50000"/>
                  </a:srgbClr>
                </a:solidFill>
                <a:latin typeface="Arial" charset="0"/>
                <a:cs typeface="Arial" pitchFamily="34"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endParaRPr lang="fr-FR" dirty="0"/>
          </a:p>
        </p:txBody>
      </p:sp>
      <p:sp>
        <p:nvSpPr>
          <p:cNvPr id="86" name="Google Shape;414;gaec65ec739_0_0"/>
          <p:cNvSpPr/>
          <p:nvPr/>
        </p:nvSpPr>
        <p:spPr>
          <a:xfrm>
            <a:off x="6860168" y="1203908"/>
            <a:ext cx="766300" cy="4952472"/>
          </a:xfrm>
          <a:prstGeom prst="rect">
            <a:avLst/>
          </a:prstGeom>
          <a:solidFill>
            <a:srgbClr val="44BD00"/>
          </a:solidFill>
          <a:ln w="12700" cap="flat" cmpd="sng">
            <a:solidFill>
              <a:srgbClr val="00617E"/>
            </a:solidFill>
            <a:prstDash val="solid"/>
            <a:miter lim="800000"/>
            <a:headEnd type="none" w="sm" len="sm"/>
            <a:tailEnd type="none" w="sm" len="sm"/>
          </a:ln>
        </p:spPr>
        <p:txBody>
          <a:bodyPr spcFirstLastPara="1" wrap="square" lIns="0" tIns="45688" rIns="0" bIns="45688" anchor="ctr" anchorCtr="0">
            <a:noAutofit/>
          </a:bodyPr>
          <a:lstStyle/>
          <a:p>
            <a:pPr algn="ctr">
              <a:lnSpc>
                <a:spcPct val="115000"/>
              </a:lnSpc>
            </a:pPr>
            <a:r>
              <a:rPr lang="en-US" sz="2399" dirty="0">
                <a:solidFill>
                  <a:srgbClr val="000000"/>
                </a:solidFill>
                <a:ea typeface="Arial"/>
                <a:cs typeface="Arial"/>
                <a:sym typeface="Arial"/>
              </a:rPr>
              <a:t>RA </a:t>
            </a:r>
            <a:r>
              <a:rPr lang="en-US" sz="2399" dirty="0" smtClean="0">
                <a:solidFill>
                  <a:srgbClr val="000000"/>
                </a:solidFill>
                <a:ea typeface="Arial"/>
                <a:cs typeface="Arial"/>
                <a:sym typeface="Arial"/>
              </a:rPr>
              <a:t>Band</a:t>
            </a:r>
          </a:p>
          <a:p>
            <a:pPr algn="ctr">
              <a:lnSpc>
                <a:spcPct val="115000"/>
              </a:lnSpc>
            </a:pPr>
            <a:endParaRPr dirty="0">
              <a:solidFill>
                <a:prstClr val="black"/>
              </a:solidFill>
              <a:latin typeface="Calibri" panose="020F0502020204030204"/>
            </a:endParaRPr>
          </a:p>
        </p:txBody>
      </p:sp>
      <p:sp>
        <p:nvSpPr>
          <p:cNvPr id="87" name="Google Shape;415;gaec65ec739_0_0"/>
          <p:cNvSpPr txBox="1"/>
          <p:nvPr/>
        </p:nvSpPr>
        <p:spPr>
          <a:xfrm>
            <a:off x="3592732" y="2227797"/>
            <a:ext cx="1226740" cy="365605"/>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p>
            <a:pPr algn="ctr">
              <a:lnSpc>
                <a:spcPct val="115000"/>
              </a:lnSpc>
            </a:pPr>
            <a:r>
              <a:rPr lang="en-US" sz="1300" dirty="0" smtClean="0">
                <a:solidFill>
                  <a:schemeClr val="bg1"/>
                </a:solidFill>
                <a:ea typeface="Arial"/>
                <a:cs typeface="Arial"/>
                <a:sym typeface="Arial"/>
              </a:rPr>
              <a:t>3.4 </a:t>
            </a:r>
            <a:r>
              <a:rPr lang="en-US" sz="1300" dirty="0">
                <a:solidFill>
                  <a:schemeClr val="bg1"/>
                </a:solidFill>
                <a:ea typeface="Arial"/>
                <a:cs typeface="Arial"/>
                <a:sym typeface="Arial"/>
              </a:rPr>
              <a:t>– </a:t>
            </a:r>
            <a:r>
              <a:rPr lang="en-US" sz="1300" dirty="0" smtClean="0">
                <a:solidFill>
                  <a:schemeClr val="bg1"/>
                </a:solidFill>
                <a:ea typeface="Arial"/>
                <a:cs typeface="Arial"/>
                <a:sym typeface="Arial"/>
              </a:rPr>
              <a:t>3.7</a:t>
            </a:r>
            <a:endParaRPr sz="1300" dirty="0">
              <a:solidFill>
                <a:schemeClr val="bg1"/>
              </a:solidFill>
              <a:latin typeface="Calibri" panose="020F0502020204030204"/>
            </a:endParaRPr>
          </a:p>
        </p:txBody>
      </p:sp>
      <p:sp>
        <p:nvSpPr>
          <p:cNvPr id="88" name="Google Shape;416;gaec65ec739_0_0"/>
          <p:cNvSpPr txBox="1"/>
          <p:nvPr/>
        </p:nvSpPr>
        <p:spPr>
          <a:xfrm>
            <a:off x="3602716" y="2725751"/>
            <a:ext cx="2755179" cy="365605"/>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3.4 – 4.1</a:t>
            </a:r>
            <a:endParaRPr sz="1300" dirty="0"/>
          </a:p>
        </p:txBody>
      </p:sp>
      <p:sp>
        <p:nvSpPr>
          <p:cNvPr id="89" name="Google Shape;417;gaec65ec739_0_0"/>
          <p:cNvSpPr txBox="1"/>
          <p:nvPr/>
        </p:nvSpPr>
        <p:spPr>
          <a:xfrm>
            <a:off x="8151332" y="2740941"/>
            <a:ext cx="1071880" cy="359300"/>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dirty="0">
                <a:sym typeface="Arial"/>
              </a:rPr>
              <a:t>4.5 – 4.8</a:t>
            </a:r>
            <a:endParaRPr dirty="0"/>
          </a:p>
        </p:txBody>
      </p:sp>
      <p:sp>
        <p:nvSpPr>
          <p:cNvPr id="90" name="Google Shape;418;gaec65ec739_0_0"/>
          <p:cNvSpPr txBox="1"/>
          <p:nvPr/>
        </p:nvSpPr>
        <p:spPr>
          <a:xfrm>
            <a:off x="2532600" y="4690438"/>
            <a:ext cx="1626176" cy="328767"/>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3.1 – 3.55 </a:t>
            </a:r>
            <a:endParaRPr sz="1300" dirty="0"/>
          </a:p>
        </p:txBody>
      </p:sp>
      <p:sp>
        <p:nvSpPr>
          <p:cNvPr id="91" name="Google Shape;419;gaec65ec739_0_0"/>
          <p:cNvSpPr txBox="1"/>
          <p:nvPr/>
        </p:nvSpPr>
        <p:spPr>
          <a:xfrm>
            <a:off x="4819471" y="4690438"/>
            <a:ext cx="1104312" cy="365605"/>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3.7 – 3.98 </a:t>
            </a:r>
            <a:endParaRPr sz="1300" dirty="0"/>
          </a:p>
        </p:txBody>
      </p:sp>
      <p:cxnSp>
        <p:nvCxnSpPr>
          <p:cNvPr id="92" name="Google Shape;420;gaec65ec739_0_0"/>
          <p:cNvCxnSpPr/>
          <p:nvPr/>
        </p:nvCxnSpPr>
        <p:spPr>
          <a:xfrm>
            <a:off x="1700343" y="6148742"/>
            <a:ext cx="8719929" cy="33291"/>
          </a:xfrm>
          <a:prstGeom prst="straightConnector1">
            <a:avLst/>
          </a:prstGeom>
          <a:solidFill>
            <a:sysClr val="window" lastClr="FFFFFF"/>
          </a:solidFill>
          <a:ln w="9525" cap="flat" cmpd="sng">
            <a:solidFill>
              <a:sysClr val="windowText" lastClr="000000"/>
            </a:solidFill>
            <a:prstDash val="solid"/>
            <a:round/>
            <a:headEnd type="none" w="sm" len="sm"/>
            <a:tailEnd type="triangle" w="med" len="med"/>
          </a:ln>
        </p:spPr>
      </p:cxnSp>
      <p:cxnSp>
        <p:nvCxnSpPr>
          <p:cNvPr id="93" name="Google Shape;421;gaec65ec739_0_0"/>
          <p:cNvCxnSpPr/>
          <p:nvPr/>
        </p:nvCxnSpPr>
        <p:spPr>
          <a:xfrm>
            <a:off x="2032932" y="6148741"/>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94" name="Google Shape;422;gaec65ec739_0_0"/>
          <p:cNvCxnSpPr/>
          <p:nvPr/>
        </p:nvCxnSpPr>
        <p:spPr>
          <a:xfrm>
            <a:off x="2816169" y="6163214"/>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95" name="Google Shape;423;gaec65ec739_0_0"/>
          <p:cNvCxnSpPr/>
          <p:nvPr/>
        </p:nvCxnSpPr>
        <p:spPr>
          <a:xfrm>
            <a:off x="3608051" y="6170049"/>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96" name="Google Shape;424;gaec65ec739_0_0"/>
          <p:cNvCxnSpPr/>
          <p:nvPr/>
        </p:nvCxnSpPr>
        <p:spPr>
          <a:xfrm>
            <a:off x="4399933" y="6163214"/>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97" name="Google Shape;425;gaec65ec739_0_0"/>
          <p:cNvCxnSpPr/>
          <p:nvPr/>
        </p:nvCxnSpPr>
        <p:spPr>
          <a:xfrm>
            <a:off x="5219409" y="6170049"/>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98" name="Google Shape;426;gaec65ec739_0_0"/>
          <p:cNvCxnSpPr/>
          <p:nvPr/>
        </p:nvCxnSpPr>
        <p:spPr>
          <a:xfrm>
            <a:off x="6006518" y="6156380"/>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99" name="Google Shape;427;gaec65ec739_0_0"/>
          <p:cNvCxnSpPr/>
          <p:nvPr/>
        </p:nvCxnSpPr>
        <p:spPr>
          <a:xfrm>
            <a:off x="6847567" y="6163214"/>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100" name="Google Shape;428;gaec65ec739_0_0"/>
          <p:cNvCxnSpPr/>
          <p:nvPr/>
        </p:nvCxnSpPr>
        <p:spPr>
          <a:xfrm>
            <a:off x="7627535" y="6171580"/>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101" name="Google Shape;429;gaec65ec739_0_0"/>
          <p:cNvCxnSpPr/>
          <p:nvPr/>
        </p:nvCxnSpPr>
        <p:spPr>
          <a:xfrm>
            <a:off x="8431331" y="6170049"/>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102" name="Google Shape;430;gaec65ec739_0_0"/>
          <p:cNvCxnSpPr/>
          <p:nvPr/>
        </p:nvCxnSpPr>
        <p:spPr>
          <a:xfrm>
            <a:off x="9223212" y="6170049"/>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103" name="Google Shape;431;gaec65ec739_0_0"/>
          <p:cNvCxnSpPr/>
          <p:nvPr/>
        </p:nvCxnSpPr>
        <p:spPr>
          <a:xfrm>
            <a:off x="10015094" y="6179715"/>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sp>
        <p:nvSpPr>
          <p:cNvPr id="105" name="Google Shape;433;gaec65ec739_0_0"/>
          <p:cNvSpPr txBox="1"/>
          <p:nvPr/>
        </p:nvSpPr>
        <p:spPr>
          <a:xfrm>
            <a:off x="9100456" y="2248706"/>
            <a:ext cx="998033" cy="365605"/>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4.8 – 4.99 </a:t>
            </a:r>
            <a:endParaRPr sz="1300" dirty="0"/>
          </a:p>
        </p:txBody>
      </p:sp>
      <p:sp>
        <p:nvSpPr>
          <p:cNvPr id="106" name="Google Shape;434;gaec65ec739_0_0"/>
          <p:cNvSpPr txBox="1"/>
          <p:nvPr/>
        </p:nvSpPr>
        <p:spPr>
          <a:xfrm>
            <a:off x="3040841" y="5186102"/>
            <a:ext cx="1359092" cy="365605"/>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3.3 – 3.6 </a:t>
            </a:r>
            <a:endParaRPr sz="1300" dirty="0"/>
          </a:p>
        </p:txBody>
      </p:sp>
      <p:sp>
        <p:nvSpPr>
          <p:cNvPr id="107" name="Google Shape;435;gaec65ec739_0_0"/>
          <p:cNvSpPr txBox="1"/>
          <p:nvPr/>
        </p:nvSpPr>
        <p:spPr>
          <a:xfrm>
            <a:off x="1819720" y="6425546"/>
            <a:ext cx="428288"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3.0</a:t>
            </a:r>
            <a:endParaRPr dirty="0">
              <a:solidFill>
                <a:prstClr val="black"/>
              </a:solidFill>
              <a:latin typeface="Calibri" panose="020F0502020204030204"/>
            </a:endParaRPr>
          </a:p>
        </p:txBody>
      </p:sp>
      <p:sp>
        <p:nvSpPr>
          <p:cNvPr id="108" name="Google Shape;436;gaec65ec739_0_0"/>
          <p:cNvSpPr txBox="1"/>
          <p:nvPr/>
        </p:nvSpPr>
        <p:spPr>
          <a:xfrm>
            <a:off x="2612629" y="6444374"/>
            <a:ext cx="428288"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3.2</a:t>
            </a:r>
            <a:endParaRPr dirty="0">
              <a:solidFill>
                <a:prstClr val="black"/>
              </a:solidFill>
              <a:latin typeface="Calibri" panose="020F0502020204030204"/>
            </a:endParaRPr>
          </a:p>
        </p:txBody>
      </p:sp>
      <p:sp>
        <p:nvSpPr>
          <p:cNvPr id="109" name="Google Shape;437;gaec65ec739_0_0"/>
          <p:cNvSpPr txBox="1"/>
          <p:nvPr/>
        </p:nvSpPr>
        <p:spPr>
          <a:xfrm>
            <a:off x="3415076" y="6448762"/>
            <a:ext cx="428288" cy="312519"/>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3.4</a:t>
            </a:r>
            <a:endParaRPr dirty="0">
              <a:solidFill>
                <a:prstClr val="black"/>
              </a:solidFill>
              <a:latin typeface="Calibri" panose="020F0502020204030204"/>
            </a:endParaRPr>
          </a:p>
        </p:txBody>
      </p:sp>
      <p:sp>
        <p:nvSpPr>
          <p:cNvPr id="110" name="Google Shape;438;gaec65ec739_0_0"/>
          <p:cNvSpPr txBox="1"/>
          <p:nvPr/>
        </p:nvSpPr>
        <p:spPr>
          <a:xfrm>
            <a:off x="4158838" y="6438538"/>
            <a:ext cx="428288"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3.6</a:t>
            </a:r>
            <a:endParaRPr dirty="0">
              <a:solidFill>
                <a:prstClr val="black"/>
              </a:solidFill>
              <a:latin typeface="Calibri" panose="020F0502020204030204"/>
            </a:endParaRPr>
          </a:p>
        </p:txBody>
      </p:sp>
      <p:sp>
        <p:nvSpPr>
          <p:cNvPr id="111" name="Google Shape;439;gaec65ec739_0_0"/>
          <p:cNvSpPr txBox="1"/>
          <p:nvPr/>
        </p:nvSpPr>
        <p:spPr>
          <a:xfrm>
            <a:off x="4970489" y="6459938"/>
            <a:ext cx="428288"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3.8</a:t>
            </a:r>
            <a:endParaRPr dirty="0">
              <a:solidFill>
                <a:prstClr val="black"/>
              </a:solidFill>
              <a:latin typeface="Calibri" panose="020F0502020204030204"/>
            </a:endParaRPr>
          </a:p>
        </p:txBody>
      </p:sp>
      <p:sp>
        <p:nvSpPr>
          <p:cNvPr id="112" name="Google Shape;440;gaec65ec739_0_0"/>
          <p:cNvSpPr txBox="1"/>
          <p:nvPr/>
        </p:nvSpPr>
        <p:spPr>
          <a:xfrm>
            <a:off x="5782141" y="6448762"/>
            <a:ext cx="428288"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4.0</a:t>
            </a:r>
            <a:endParaRPr dirty="0">
              <a:solidFill>
                <a:prstClr val="black"/>
              </a:solidFill>
              <a:latin typeface="Calibri" panose="020F0502020204030204"/>
            </a:endParaRPr>
          </a:p>
        </p:txBody>
      </p:sp>
      <p:sp>
        <p:nvSpPr>
          <p:cNvPr id="113" name="Google Shape;441;gaec65ec739_0_0"/>
          <p:cNvSpPr txBox="1"/>
          <p:nvPr/>
        </p:nvSpPr>
        <p:spPr>
          <a:xfrm>
            <a:off x="6615115" y="6452197"/>
            <a:ext cx="428288" cy="312519"/>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4.2</a:t>
            </a:r>
            <a:endParaRPr dirty="0">
              <a:solidFill>
                <a:prstClr val="black"/>
              </a:solidFill>
              <a:latin typeface="Calibri" panose="020F0502020204030204"/>
            </a:endParaRPr>
          </a:p>
        </p:txBody>
      </p:sp>
      <p:sp>
        <p:nvSpPr>
          <p:cNvPr id="114" name="Google Shape;442;gaec65ec739_0_0"/>
          <p:cNvSpPr txBox="1"/>
          <p:nvPr/>
        </p:nvSpPr>
        <p:spPr>
          <a:xfrm>
            <a:off x="7405444" y="6454385"/>
            <a:ext cx="428288" cy="312519"/>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4.4</a:t>
            </a:r>
            <a:endParaRPr dirty="0">
              <a:solidFill>
                <a:prstClr val="black"/>
              </a:solidFill>
              <a:latin typeface="Calibri" panose="020F0502020204030204"/>
            </a:endParaRPr>
          </a:p>
        </p:txBody>
      </p:sp>
      <p:sp>
        <p:nvSpPr>
          <p:cNvPr id="115" name="Google Shape;443;gaec65ec739_0_0"/>
          <p:cNvSpPr txBox="1"/>
          <p:nvPr/>
        </p:nvSpPr>
        <p:spPr>
          <a:xfrm>
            <a:off x="8217226" y="6454385"/>
            <a:ext cx="428288" cy="312519"/>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4.6</a:t>
            </a:r>
            <a:endParaRPr dirty="0">
              <a:solidFill>
                <a:prstClr val="black"/>
              </a:solidFill>
              <a:latin typeface="Calibri" panose="020F0502020204030204"/>
            </a:endParaRPr>
          </a:p>
        </p:txBody>
      </p:sp>
      <p:sp>
        <p:nvSpPr>
          <p:cNvPr id="116" name="Google Shape;444;gaec65ec739_0_0"/>
          <p:cNvSpPr txBox="1"/>
          <p:nvPr/>
        </p:nvSpPr>
        <p:spPr>
          <a:xfrm>
            <a:off x="9009107" y="6445995"/>
            <a:ext cx="428288" cy="312519"/>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4.8</a:t>
            </a:r>
            <a:endParaRPr dirty="0">
              <a:solidFill>
                <a:prstClr val="black"/>
              </a:solidFill>
              <a:latin typeface="Calibri" panose="020F0502020204030204"/>
            </a:endParaRPr>
          </a:p>
        </p:txBody>
      </p:sp>
      <p:sp>
        <p:nvSpPr>
          <p:cNvPr id="117" name="Google Shape;445;gaec65ec739_0_0"/>
          <p:cNvSpPr txBox="1"/>
          <p:nvPr/>
        </p:nvSpPr>
        <p:spPr>
          <a:xfrm>
            <a:off x="10420148" y="5996675"/>
            <a:ext cx="533861"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a:solidFill>
                  <a:srgbClr val="000000"/>
                </a:solidFill>
                <a:ea typeface="Arial"/>
                <a:cs typeface="Arial"/>
                <a:sym typeface="Arial"/>
              </a:rPr>
              <a:t>GHz</a:t>
            </a:r>
            <a:endParaRPr>
              <a:solidFill>
                <a:prstClr val="black"/>
              </a:solidFill>
              <a:latin typeface="Calibri" panose="020F0502020204030204"/>
            </a:endParaRPr>
          </a:p>
        </p:txBody>
      </p:sp>
      <p:sp>
        <p:nvSpPr>
          <p:cNvPr id="118" name="Google Shape;446;gaec65ec739_0_0"/>
          <p:cNvSpPr txBox="1"/>
          <p:nvPr/>
        </p:nvSpPr>
        <p:spPr>
          <a:xfrm>
            <a:off x="9799666" y="6435771"/>
            <a:ext cx="428288"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5.0</a:t>
            </a:r>
            <a:endParaRPr dirty="0">
              <a:solidFill>
                <a:prstClr val="black"/>
              </a:solidFill>
              <a:latin typeface="Calibri" panose="020F0502020204030204"/>
            </a:endParaRPr>
          </a:p>
        </p:txBody>
      </p:sp>
      <p:sp>
        <p:nvSpPr>
          <p:cNvPr id="119" name="Google Shape;447;gaec65ec739_0_0"/>
          <p:cNvSpPr txBox="1"/>
          <p:nvPr/>
        </p:nvSpPr>
        <p:spPr>
          <a:xfrm>
            <a:off x="3610024" y="3212431"/>
            <a:ext cx="2392491" cy="365605"/>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p>
            <a:pPr algn="ctr">
              <a:lnSpc>
                <a:spcPct val="115000"/>
              </a:lnSpc>
            </a:pPr>
            <a:r>
              <a:rPr lang="en-US" sz="1300" dirty="0">
                <a:solidFill>
                  <a:schemeClr val="bg1"/>
                </a:solidFill>
                <a:ea typeface="Arial"/>
                <a:cs typeface="Arial"/>
                <a:sym typeface="Arial"/>
              </a:rPr>
              <a:t>3.4 – </a:t>
            </a:r>
            <a:r>
              <a:rPr lang="en-US" sz="1300" dirty="0" smtClean="0">
                <a:solidFill>
                  <a:schemeClr val="bg1"/>
                </a:solidFill>
                <a:ea typeface="Arial"/>
                <a:cs typeface="Arial"/>
                <a:sym typeface="Arial"/>
              </a:rPr>
              <a:t>4.0</a:t>
            </a:r>
            <a:endParaRPr sz="1300" dirty="0">
              <a:solidFill>
                <a:schemeClr val="bg1"/>
              </a:solidFill>
              <a:latin typeface="Calibri" panose="020F0502020204030204"/>
            </a:endParaRPr>
          </a:p>
        </p:txBody>
      </p:sp>
      <p:sp>
        <p:nvSpPr>
          <p:cNvPr id="120" name="Google Shape;448;gaec65ec739_0_0"/>
          <p:cNvSpPr txBox="1"/>
          <p:nvPr/>
        </p:nvSpPr>
        <p:spPr>
          <a:xfrm>
            <a:off x="5263425" y="1255733"/>
            <a:ext cx="1564477" cy="351521"/>
          </a:xfrm>
          <a:prstGeom prst="rect">
            <a:avLst/>
          </a:prstGeom>
          <a:gradFill flip="none" rotWithShape="1">
            <a:gsLst>
              <a:gs pos="10000">
                <a:schemeClr val="accent1">
                  <a:lumMod val="5000"/>
                  <a:lumOff val="95000"/>
                </a:schemeClr>
              </a:gs>
              <a:gs pos="58000">
                <a:schemeClr val="accent1">
                  <a:lumMod val="45000"/>
                  <a:lumOff val="55000"/>
                </a:schemeClr>
              </a:gs>
              <a:gs pos="100000">
                <a:schemeClr val="accent1">
                  <a:lumMod val="45000"/>
                  <a:lumOff val="55000"/>
                </a:schemeClr>
              </a:gs>
              <a:gs pos="100000">
                <a:schemeClr val="accent1">
                  <a:lumMod val="30000"/>
                  <a:lumOff val="70000"/>
                </a:schemeClr>
              </a:gs>
            </a:gsLst>
            <a:lin ang="10800000" scaled="1"/>
            <a:tileRect/>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3.805 – 4.195</a:t>
            </a:r>
            <a:endParaRPr sz="1300" dirty="0">
              <a:sym typeface="Arial"/>
            </a:endParaRPr>
          </a:p>
        </p:txBody>
      </p:sp>
      <p:sp>
        <p:nvSpPr>
          <p:cNvPr id="121" name="Google Shape;449;gaec65ec739_0_0"/>
          <p:cNvSpPr txBox="1"/>
          <p:nvPr/>
        </p:nvSpPr>
        <p:spPr>
          <a:xfrm>
            <a:off x="3608151" y="1746405"/>
            <a:ext cx="1583588" cy="365605"/>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3.4 – 3.8</a:t>
            </a:r>
            <a:endParaRPr sz="1300" dirty="0"/>
          </a:p>
        </p:txBody>
      </p:sp>
      <p:sp>
        <p:nvSpPr>
          <p:cNvPr id="126" name="Google Shape;455;gaec65ec739_0_0"/>
          <p:cNvSpPr txBox="1"/>
          <p:nvPr/>
        </p:nvSpPr>
        <p:spPr>
          <a:xfrm>
            <a:off x="3615064" y="1255733"/>
            <a:ext cx="1583588" cy="365605"/>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3.4 – 3.8</a:t>
            </a:r>
            <a:endParaRPr sz="1300" dirty="0"/>
          </a:p>
        </p:txBody>
      </p:sp>
      <p:sp>
        <p:nvSpPr>
          <p:cNvPr id="128" name="Google Shape;460;gaec65ec739_0_0"/>
          <p:cNvSpPr txBox="1"/>
          <p:nvPr/>
        </p:nvSpPr>
        <p:spPr>
          <a:xfrm>
            <a:off x="463941" y="1255733"/>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UK</a:t>
            </a:r>
            <a:endParaRPr sz="1799" kern="0">
              <a:solidFill>
                <a:prstClr val="black"/>
              </a:solidFill>
              <a:latin typeface="Calibri" panose="020F0502020204030204"/>
            </a:endParaRPr>
          </a:p>
        </p:txBody>
      </p:sp>
      <p:sp>
        <p:nvSpPr>
          <p:cNvPr id="129" name="Google Shape;461;gaec65ec739_0_0"/>
          <p:cNvSpPr txBox="1"/>
          <p:nvPr/>
        </p:nvSpPr>
        <p:spPr>
          <a:xfrm>
            <a:off x="463941" y="1746405"/>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Europe</a:t>
            </a:r>
            <a:endParaRPr sz="1799" kern="0">
              <a:solidFill>
                <a:prstClr val="black"/>
              </a:solidFill>
              <a:latin typeface="Calibri" panose="020F0502020204030204"/>
            </a:endParaRPr>
          </a:p>
        </p:txBody>
      </p:sp>
      <p:sp>
        <p:nvSpPr>
          <p:cNvPr id="130" name="Google Shape;462;gaec65ec739_0_0"/>
          <p:cNvSpPr txBox="1"/>
          <p:nvPr/>
        </p:nvSpPr>
        <p:spPr>
          <a:xfrm>
            <a:off x="463941" y="2237077"/>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China</a:t>
            </a:r>
            <a:endParaRPr sz="1799" kern="0">
              <a:solidFill>
                <a:prstClr val="black"/>
              </a:solidFill>
              <a:latin typeface="Calibri" panose="020F0502020204030204"/>
            </a:endParaRPr>
          </a:p>
        </p:txBody>
      </p:sp>
      <p:sp>
        <p:nvSpPr>
          <p:cNvPr id="131" name="Google Shape;463;gaec65ec739_0_0"/>
          <p:cNvSpPr txBox="1"/>
          <p:nvPr/>
        </p:nvSpPr>
        <p:spPr>
          <a:xfrm>
            <a:off x="463941" y="2727750"/>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Japan</a:t>
            </a:r>
            <a:endParaRPr sz="1799" kern="0">
              <a:solidFill>
                <a:prstClr val="black"/>
              </a:solidFill>
              <a:latin typeface="Calibri" panose="020F0502020204030204"/>
            </a:endParaRPr>
          </a:p>
        </p:txBody>
      </p:sp>
      <p:sp>
        <p:nvSpPr>
          <p:cNvPr id="132" name="Google Shape;464;gaec65ec739_0_0"/>
          <p:cNvSpPr txBox="1"/>
          <p:nvPr/>
        </p:nvSpPr>
        <p:spPr>
          <a:xfrm>
            <a:off x="463941" y="3218422"/>
            <a:ext cx="135577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dirty="0" smtClean="0">
                <a:solidFill>
                  <a:prstClr val="black"/>
                </a:solidFill>
                <a:latin typeface="Calibri" panose="020F0502020204030204"/>
              </a:rPr>
              <a:t>South Korea</a:t>
            </a:r>
            <a:endParaRPr sz="1799" kern="0" dirty="0">
              <a:solidFill>
                <a:prstClr val="black"/>
              </a:solidFill>
              <a:latin typeface="Calibri" panose="020F0502020204030204"/>
            </a:endParaRPr>
          </a:p>
        </p:txBody>
      </p:sp>
      <p:sp>
        <p:nvSpPr>
          <p:cNvPr id="133" name="Google Shape;465;gaec65ec739_0_0"/>
          <p:cNvSpPr txBox="1"/>
          <p:nvPr/>
        </p:nvSpPr>
        <p:spPr>
          <a:xfrm>
            <a:off x="463941" y="3709094"/>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Australia</a:t>
            </a:r>
            <a:endParaRPr sz="1799" kern="0">
              <a:solidFill>
                <a:prstClr val="black"/>
              </a:solidFill>
              <a:latin typeface="Calibri" panose="020F0502020204030204"/>
            </a:endParaRPr>
          </a:p>
        </p:txBody>
      </p:sp>
      <p:sp>
        <p:nvSpPr>
          <p:cNvPr id="134" name="Google Shape;466;gaec65ec739_0_0"/>
          <p:cNvSpPr txBox="1"/>
          <p:nvPr/>
        </p:nvSpPr>
        <p:spPr>
          <a:xfrm>
            <a:off x="463941" y="4199766"/>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Canada</a:t>
            </a:r>
            <a:endParaRPr sz="1799" kern="0">
              <a:solidFill>
                <a:prstClr val="black"/>
              </a:solidFill>
              <a:latin typeface="Calibri" panose="020F0502020204030204"/>
            </a:endParaRPr>
          </a:p>
        </p:txBody>
      </p:sp>
      <p:sp>
        <p:nvSpPr>
          <p:cNvPr id="135" name="Google Shape;467;gaec65ec739_0_0"/>
          <p:cNvSpPr txBox="1"/>
          <p:nvPr/>
        </p:nvSpPr>
        <p:spPr>
          <a:xfrm>
            <a:off x="463941" y="4690438"/>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USA</a:t>
            </a:r>
            <a:endParaRPr sz="1799" kern="0">
              <a:solidFill>
                <a:prstClr val="black"/>
              </a:solidFill>
              <a:latin typeface="Calibri" panose="020F0502020204030204"/>
            </a:endParaRPr>
          </a:p>
        </p:txBody>
      </p:sp>
      <p:cxnSp>
        <p:nvCxnSpPr>
          <p:cNvPr id="136" name="Google Shape;468;gaec65ec739_0_0"/>
          <p:cNvCxnSpPr>
            <a:stCxn id="128" idx="3"/>
            <a:endCxn id="126" idx="1"/>
          </p:cNvCxnSpPr>
          <p:nvPr/>
        </p:nvCxnSpPr>
        <p:spPr>
          <a:xfrm>
            <a:off x="1581149" y="1438534"/>
            <a:ext cx="2033770" cy="0"/>
          </a:xfrm>
          <a:prstGeom prst="straightConnector1">
            <a:avLst/>
          </a:prstGeom>
          <a:noFill/>
          <a:ln w="9525" cap="flat" cmpd="sng">
            <a:solidFill>
              <a:srgbClr val="44546A"/>
            </a:solidFill>
            <a:prstDash val="solid"/>
            <a:round/>
            <a:headEnd type="none" w="med" len="med"/>
            <a:tailEnd type="none" w="med" len="med"/>
          </a:ln>
        </p:spPr>
      </p:cxnSp>
      <p:sp>
        <p:nvSpPr>
          <p:cNvPr id="137" name="Google Shape;469;gaec65ec739_0_0"/>
          <p:cNvSpPr txBox="1"/>
          <p:nvPr/>
        </p:nvSpPr>
        <p:spPr>
          <a:xfrm>
            <a:off x="463941" y="5181110"/>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India</a:t>
            </a:r>
            <a:endParaRPr sz="1799" kern="0">
              <a:solidFill>
                <a:prstClr val="black"/>
              </a:solidFill>
              <a:latin typeface="Calibri" panose="020F0502020204030204"/>
            </a:endParaRPr>
          </a:p>
        </p:txBody>
      </p:sp>
      <p:cxnSp>
        <p:nvCxnSpPr>
          <p:cNvPr id="138" name="Google Shape;470;gaec65ec739_0_0"/>
          <p:cNvCxnSpPr>
            <a:stCxn id="129" idx="3"/>
            <a:endCxn id="121" idx="1"/>
          </p:cNvCxnSpPr>
          <p:nvPr/>
        </p:nvCxnSpPr>
        <p:spPr>
          <a:xfrm>
            <a:off x="1581149" y="1929207"/>
            <a:ext cx="2026872" cy="0"/>
          </a:xfrm>
          <a:prstGeom prst="straightConnector1">
            <a:avLst/>
          </a:prstGeom>
          <a:noFill/>
          <a:ln w="9525" cap="flat" cmpd="sng">
            <a:solidFill>
              <a:srgbClr val="44546A"/>
            </a:solidFill>
            <a:prstDash val="solid"/>
            <a:round/>
            <a:headEnd type="none" w="med" len="med"/>
            <a:tailEnd type="none" w="med" len="med"/>
          </a:ln>
        </p:spPr>
      </p:cxnSp>
      <p:cxnSp>
        <p:nvCxnSpPr>
          <p:cNvPr id="139" name="Google Shape;471;gaec65ec739_0_0"/>
          <p:cNvCxnSpPr>
            <a:stCxn id="130" idx="3"/>
            <a:endCxn id="87" idx="1"/>
          </p:cNvCxnSpPr>
          <p:nvPr/>
        </p:nvCxnSpPr>
        <p:spPr>
          <a:xfrm flipV="1">
            <a:off x="1581150" y="2410600"/>
            <a:ext cx="2011582" cy="9280"/>
          </a:xfrm>
          <a:prstGeom prst="straightConnector1">
            <a:avLst/>
          </a:prstGeom>
          <a:noFill/>
          <a:ln w="9525" cap="flat" cmpd="sng">
            <a:solidFill>
              <a:srgbClr val="44546A"/>
            </a:solidFill>
            <a:prstDash val="solid"/>
            <a:round/>
            <a:headEnd type="none" w="med" len="med"/>
            <a:tailEnd type="none" w="med" len="med"/>
          </a:ln>
        </p:spPr>
      </p:cxnSp>
      <p:cxnSp>
        <p:nvCxnSpPr>
          <p:cNvPr id="140" name="Google Shape;472;gaec65ec739_0_0"/>
          <p:cNvCxnSpPr>
            <a:stCxn id="131" idx="3"/>
            <a:endCxn id="88" idx="1"/>
          </p:cNvCxnSpPr>
          <p:nvPr/>
        </p:nvCxnSpPr>
        <p:spPr>
          <a:xfrm flipV="1">
            <a:off x="1581150" y="2908554"/>
            <a:ext cx="2021566" cy="1999"/>
          </a:xfrm>
          <a:prstGeom prst="straightConnector1">
            <a:avLst/>
          </a:prstGeom>
          <a:noFill/>
          <a:ln w="9525" cap="flat" cmpd="sng">
            <a:solidFill>
              <a:srgbClr val="44546A"/>
            </a:solidFill>
            <a:prstDash val="solid"/>
            <a:round/>
            <a:headEnd type="none" w="med" len="med"/>
            <a:tailEnd type="none" w="med" len="med"/>
          </a:ln>
        </p:spPr>
      </p:cxnSp>
      <p:cxnSp>
        <p:nvCxnSpPr>
          <p:cNvPr id="141" name="Google Shape;473;gaec65ec739_0_0"/>
          <p:cNvCxnSpPr>
            <a:stCxn id="132" idx="3"/>
            <a:endCxn id="119" idx="1"/>
          </p:cNvCxnSpPr>
          <p:nvPr/>
        </p:nvCxnSpPr>
        <p:spPr>
          <a:xfrm flipV="1">
            <a:off x="1819720" y="3395234"/>
            <a:ext cx="1790304" cy="5991"/>
          </a:xfrm>
          <a:prstGeom prst="straightConnector1">
            <a:avLst/>
          </a:prstGeom>
          <a:noFill/>
          <a:ln w="9525" cap="flat" cmpd="sng">
            <a:solidFill>
              <a:srgbClr val="44546A"/>
            </a:solidFill>
            <a:prstDash val="solid"/>
            <a:round/>
            <a:headEnd type="none" w="med" len="med"/>
            <a:tailEnd type="none" w="med" len="med"/>
          </a:ln>
        </p:spPr>
      </p:cxnSp>
      <p:cxnSp>
        <p:nvCxnSpPr>
          <p:cNvPr id="142" name="Google Shape;474;gaec65ec739_0_0"/>
          <p:cNvCxnSpPr>
            <a:stCxn id="133" idx="3"/>
          </p:cNvCxnSpPr>
          <p:nvPr/>
        </p:nvCxnSpPr>
        <p:spPr>
          <a:xfrm flipV="1">
            <a:off x="1581150" y="3849408"/>
            <a:ext cx="3231152" cy="42489"/>
          </a:xfrm>
          <a:prstGeom prst="straightConnector1">
            <a:avLst/>
          </a:prstGeom>
          <a:noFill/>
          <a:ln w="9525" cap="flat" cmpd="sng">
            <a:solidFill>
              <a:srgbClr val="44546A"/>
            </a:solidFill>
            <a:prstDash val="solid"/>
            <a:round/>
            <a:headEnd type="none" w="med" len="med"/>
            <a:tailEnd type="none" w="med" len="med"/>
          </a:ln>
        </p:spPr>
      </p:cxnSp>
      <p:cxnSp>
        <p:nvCxnSpPr>
          <p:cNvPr id="143" name="Google Shape;475;gaec65ec739_0_0"/>
          <p:cNvCxnSpPr>
            <a:stCxn id="134" idx="3"/>
          </p:cNvCxnSpPr>
          <p:nvPr/>
        </p:nvCxnSpPr>
        <p:spPr>
          <a:xfrm flipV="1">
            <a:off x="1581150" y="4353451"/>
            <a:ext cx="3232288" cy="29118"/>
          </a:xfrm>
          <a:prstGeom prst="straightConnector1">
            <a:avLst/>
          </a:prstGeom>
          <a:noFill/>
          <a:ln w="9525" cap="flat" cmpd="sng">
            <a:solidFill>
              <a:srgbClr val="44546A"/>
            </a:solidFill>
            <a:prstDash val="solid"/>
            <a:round/>
            <a:headEnd type="none" w="med" len="med"/>
            <a:tailEnd type="none" w="med" len="med"/>
          </a:ln>
        </p:spPr>
      </p:cxnSp>
      <p:cxnSp>
        <p:nvCxnSpPr>
          <p:cNvPr id="144" name="Google Shape;476;gaec65ec739_0_0"/>
          <p:cNvCxnSpPr>
            <a:stCxn id="135" idx="3"/>
            <a:endCxn id="90" idx="1"/>
          </p:cNvCxnSpPr>
          <p:nvPr/>
        </p:nvCxnSpPr>
        <p:spPr>
          <a:xfrm flipV="1">
            <a:off x="1581150" y="4854822"/>
            <a:ext cx="951450" cy="18419"/>
          </a:xfrm>
          <a:prstGeom prst="straightConnector1">
            <a:avLst/>
          </a:prstGeom>
          <a:noFill/>
          <a:ln w="9525" cap="flat" cmpd="sng">
            <a:solidFill>
              <a:srgbClr val="44546A"/>
            </a:solidFill>
            <a:prstDash val="solid"/>
            <a:round/>
            <a:headEnd type="none" w="med" len="med"/>
            <a:tailEnd type="none" w="med" len="med"/>
          </a:ln>
        </p:spPr>
      </p:cxnSp>
      <p:cxnSp>
        <p:nvCxnSpPr>
          <p:cNvPr id="145" name="Google Shape;477;gaec65ec739_0_0"/>
          <p:cNvCxnSpPr>
            <a:stCxn id="137" idx="3"/>
            <a:endCxn id="106" idx="1"/>
          </p:cNvCxnSpPr>
          <p:nvPr/>
        </p:nvCxnSpPr>
        <p:spPr>
          <a:xfrm>
            <a:off x="1581149" y="5363912"/>
            <a:ext cx="1459692" cy="4992"/>
          </a:xfrm>
          <a:prstGeom prst="straightConnector1">
            <a:avLst/>
          </a:prstGeom>
          <a:noFill/>
          <a:ln w="9525" cap="flat" cmpd="sng">
            <a:solidFill>
              <a:srgbClr val="44546A"/>
            </a:solidFill>
            <a:prstDash val="solid"/>
            <a:round/>
            <a:headEnd type="none" w="med" len="med"/>
            <a:tailEnd type="none" w="med" len="med"/>
          </a:ln>
        </p:spPr>
      </p:cxnSp>
      <p:cxnSp>
        <p:nvCxnSpPr>
          <p:cNvPr id="146" name="Google Shape;478;gaec65ec739_0_0"/>
          <p:cNvCxnSpPr>
            <a:stCxn id="90" idx="3"/>
            <a:endCxn id="91" idx="1"/>
          </p:cNvCxnSpPr>
          <p:nvPr/>
        </p:nvCxnSpPr>
        <p:spPr>
          <a:xfrm>
            <a:off x="4158776" y="4854822"/>
            <a:ext cx="660695" cy="18419"/>
          </a:xfrm>
          <a:prstGeom prst="straightConnector1">
            <a:avLst/>
          </a:prstGeom>
          <a:noFill/>
          <a:ln w="9525" cap="flat" cmpd="sng">
            <a:solidFill>
              <a:srgbClr val="44546A"/>
            </a:solidFill>
            <a:prstDash val="solid"/>
            <a:round/>
            <a:headEnd type="none" w="med" len="med"/>
            <a:tailEnd type="none" w="med" len="med"/>
          </a:ln>
        </p:spPr>
      </p:cxnSp>
      <p:sp>
        <p:nvSpPr>
          <p:cNvPr id="149" name="Google Shape;481;gaec65ec739_0_0"/>
          <p:cNvSpPr txBox="1"/>
          <p:nvPr/>
        </p:nvSpPr>
        <p:spPr>
          <a:xfrm>
            <a:off x="475688" y="5671783"/>
            <a:ext cx="1364672"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dirty="0">
                <a:solidFill>
                  <a:prstClr val="black"/>
                </a:solidFill>
                <a:latin typeface="Calibri" panose="020F0502020204030204"/>
              </a:rPr>
              <a:t>Saudi </a:t>
            </a:r>
            <a:r>
              <a:rPr lang="en-US" sz="1799" kern="0" dirty="0" smtClean="0">
                <a:solidFill>
                  <a:prstClr val="black"/>
                </a:solidFill>
                <a:latin typeface="Calibri" panose="020F0502020204030204"/>
              </a:rPr>
              <a:t>Arabia</a:t>
            </a:r>
            <a:endParaRPr sz="1799" kern="0" dirty="0">
              <a:solidFill>
                <a:prstClr val="black"/>
              </a:solidFill>
              <a:latin typeface="Calibri" panose="020F0502020204030204"/>
            </a:endParaRPr>
          </a:p>
        </p:txBody>
      </p:sp>
      <p:sp>
        <p:nvSpPr>
          <p:cNvPr id="236" name="ZoneTexte 76"/>
          <p:cNvSpPr txBox="1"/>
          <p:nvPr/>
        </p:nvSpPr>
        <p:spPr>
          <a:xfrm>
            <a:off x="3642599" y="5734722"/>
            <a:ext cx="1583505" cy="312714"/>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latin typeface="Arial" charset="0"/>
                <a:ea typeface="Arial"/>
                <a:cs typeface="Arial"/>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fr-FR" sz="1300" dirty="0"/>
              <a:t>3.4 – 3.8</a:t>
            </a:r>
          </a:p>
        </p:txBody>
      </p:sp>
      <p:sp>
        <p:nvSpPr>
          <p:cNvPr id="240" name="Google Shape;481;gaec65ec739_0_0"/>
          <p:cNvSpPr txBox="1"/>
          <p:nvPr/>
        </p:nvSpPr>
        <p:spPr>
          <a:xfrm>
            <a:off x="461837" y="6147456"/>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dirty="0">
                <a:solidFill>
                  <a:prstClr val="black"/>
                </a:solidFill>
                <a:latin typeface="Calibri" panose="020F0502020204030204"/>
              </a:rPr>
              <a:t>...</a:t>
            </a:r>
            <a:endParaRPr sz="1799" kern="0" dirty="0">
              <a:solidFill>
                <a:prstClr val="black"/>
              </a:solidFill>
              <a:latin typeface="Calibri" panose="020F0502020204030204"/>
            </a:endParaRPr>
          </a:p>
        </p:txBody>
      </p:sp>
      <p:sp>
        <p:nvSpPr>
          <p:cNvPr id="75" name="Google Shape;449;gaec65ec739_0_0"/>
          <p:cNvSpPr txBox="1"/>
          <p:nvPr/>
        </p:nvSpPr>
        <p:spPr>
          <a:xfrm>
            <a:off x="3571994" y="3666605"/>
            <a:ext cx="1221283" cy="365605"/>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smtClean="0">
                <a:sym typeface="Arial"/>
              </a:rPr>
              <a:t>3.4 </a:t>
            </a:r>
            <a:r>
              <a:rPr lang="en-US" sz="1300" dirty="0">
                <a:sym typeface="Arial"/>
              </a:rPr>
              <a:t>– 3.7</a:t>
            </a:r>
            <a:endParaRPr sz="1300" dirty="0"/>
          </a:p>
        </p:txBody>
      </p:sp>
      <p:sp>
        <p:nvSpPr>
          <p:cNvPr id="80" name="Google Shape;449;gaec65ec739_0_0"/>
          <p:cNvSpPr txBox="1"/>
          <p:nvPr/>
        </p:nvSpPr>
        <p:spPr>
          <a:xfrm>
            <a:off x="3678021" y="4182517"/>
            <a:ext cx="1095768" cy="348663"/>
          </a:xfrm>
          <a:prstGeom prst="rect">
            <a:avLst/>
          </a:prstGeom>
          <a:solidFill>
            <a:schemeClr val="accent1">
              <a:lumMod val="60000"/>
              <a:lumOff val="40000"/>
            </a:schemeClr>
          </a:soli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smtClean="0">
                <a:sym typeface="Arial"/>
              </a:rPr>
              <a:t>3.47 </a:t>
            </a:r>
            <a:r>
              <a:rPr lang="en-US" sz="1300" dirty="0">
                <a:sym typeface="Arial"/>
              </a:rPr>
              <a:t>– </a:t>
            </a:r>
            <a:r>
              <a:rPr lang="en-US" sz="1300" dirty="0" smtClean="0">
                <a:sym typeface="Arial"/>
              </a:rPr>
              <a:t>3.65</a:t>
            </a:r>
            <a:endParaRPr sz="1300" dirty="0"/>
          </a:p>
        </p:txBody>
      </p:sp>
      <p:sp>
        <p:nvSpPr>
          <p:cNvPr id="127" name="Rectangle 126"/>
          <p:cNvSpPr/>
          <p:nvPr/>
        </p:nvSpPr>
        <p:spPr>
          <a:xfrm>
            <a:off x="5606562" y="1416575"/>
            <a:ext cx="801823" cy="269304"/>
          </a:xfrm>
          <a:prstGeom prst="rect">
            <a:avLst/>
          </a:prstGeom>
        </p:spPr>
        <p:txBody>
          <a:bodyPr wrap="none">
            <a:spAutoFit/>
          </a:bodyPr>
          <a:lstStyle/>
          <a:p>
            <a:pPr lvl="0" algn="ctr">
              <a:lnSpc>
                <a:spcPct val="115000"/>
              </a:lnSpc>
            </a:pPr>
            <a:r>
              <a:rPr lang="en-US" sz="1000" dirty="0" smtClean="0">
                <a:solidFill>
                  <a:srgbClr val="2D73FF"/>
                </a:solidFill>
              </a:rPr>
              <a:t>Low power</a:t>
            </a:r>
            <a:endParaRPr lang="en-US" sz="1000" dirty="0"/>
          </a:p>
        </p:txBody>
      </p:sp>
      <p:cxnSp>
        <p:nvCxnSpPr>
          <p:cNvPr id="153" name="Google Shape;477;gaec65ec739_0_0"/>
          <p:cNvCxnSpPr>
            <a:stCxn id="149" idx="3"/>
          </p:cNvCxnSpPr>
          <p:nvPr/>
        </p:nvCxnSpPr>
        <p:spPr>
          <a:xfrm>
            <a:off x="1840360" y="5854586"/>
            <a:ext cx="1781741" cy="17740"/>
          </a:xfrm>
          <a:prstGeom prst="straightConnector1">
            <a:avLst/>
          </a:prstGeom>
          <a:noFill/>
          <a:ln w="9525" cap="flat" cmpd="sng">
            <a:solidFill>
              <a:srgbClr val="44546A"/>
            </a:solidFill>
            <a:prstDash val="solid"/>
            <a:round/>
            <a:headEnd type="none" w="med" len="med"/>
            <a:tailEnd type="none" w="med" len="med"/>
          </a:ln>
        </p:spPr>
      </p:cxnSp>
      <p:cxnSp>
        <p:nvCxnSpPr>
          <p:cNvPr id="8" name="Connecteur droit 7"/>
          <p:cNvCxnSpPr/>
          <p:nvPr/>
        </p:nvCxnSpPr>
        <p:spPr>
          <a:xfrm>
            <a:off x="5923783" y="4353450"/>
            <a:ext cx="0" cy="101046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878036" y="4725278"/>
            <a:ext cx="2172390" cy="566758"/>
          </a:xfrm>
          <a:prstGeom prst="rect">
            <a:avLst/>
          </a:prstGeom>
        </p:spPr>
        <p:txBody>
          <a:bodyPr wrap="none">
            <a:spAutoFit/>
          </a:bodyPr>
          <a:lstStyle/>
          <a:p>
            <a:pPr fontAlgn="base">
              <a:lnSpc>
                <a:spcPct val="115000"/>
              </a:lnSpc>
              <a:spcBef>
                <a:spcPct val="0"/>
              </a:spcBef>
              <a:spcAft>
                <a:spcPct val="0"/>
              </a:spcAft>
            </a:pPr>
            <a:r>
              <a:rPr lang="en-US" sz="1400" b="1" i="1" dirty="0" smtClean="0">
                <a:solidFill>
                  <a:srgbClr val="000000"/>
                </a:solidFill>
              </a:rPr>
              <a:t>Allocation with </a:t>
            </a:r>
            <a:r>
              <a:rPr lang="en-US" sz="1400" b="1" i="1" dirty="0">
                <a:solidFill>
                  <a:srgbClr val="000000"/>
                </a:solidFill>
              </a:rPr>
              <a:t>current </a:t>
            </a:r>
            <a:endParaRPr lang="en-US" sz="1400" b="1" i="1" dirty="0" smtClean="0">
              <a:solidFill>
                <a:srgbClr val="000000"/>
              </a:solidFill>
            </a:endParaRPr>
          </a:p>
          <a:p>
            <a:pPr fontAlgn="base">
              <a:lnSpc>
                <a:spcPct val="115000"/>
              </a:lnSpc>
              <a:spcBef>
                <a:spcPct val="0"/>
              </a:spcBef>
              <a:spcAft>
                <a:spcPct val="0"/>
              </a:spcAft>
            </a:pPr>
            <a:r>
              <a:rPr lang="en-US" sz="1400" b="1" i="1" dirty="0" smtClean="0">
                <a:solidFill>
                  <a:srgbClr val="000000"/>
                </a:solidFill>
              </a:rPr>
              <a:t>data </a:t>
            </a:r>
            <a:r>
              <a:rPr lang="en-US" sz="1400" b="1" i="1" dirty="0">
                <a:solidFill>
                  <a:srgbClr val="000000"/>
                </a:solidFill>
              </a:rPr>
              <a:t>available</a:t>
            </a:r>
          </a:p>
        </p:txBody>
      </p:sp>
      <p:sp>
        <p:nvSpPr>
          <p:cNvPr id="3" name="Espace réservé du numéro de diapositive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
        <p:nvSpPr>
          <p:cNvPr id="2" name="ZoneTexte 1"/>
          <p:cNvSpPr txBox="1"/>
          <p:nvPr/>
        </p:nvSpPr>
        <p:spPr>
          <a:xfrm>
            <a:off x="8016966" y="677911"/>
            <a:ext cx="3937286" cy="1200329"/>
          </a:xfrm>
          <a:prstGeom prst="rect">
            <a:avLst/>
          </a:prstGeom>
          <a:noFill/>
        </p:spPr>
        <p:txBody>
          <a:bodyPr wrap="square" rtlCol="0">
            <a:spAutoFit/>
          </a:bodyPr>
          <a:lstStyle/>
          <a:p>
            <a:r>
              <a:rPr lang="en-US" dirty="0" smtClean="0"/>
              <a:t>Some countries (France, USA, Czech Republic, Canada,…) have put in place precautionary measures</a:t>
            </a:r>
          </a:p>
          <a:p>
            <a:r>
              <a:rPr lang="en-US" dirty="0" smtClean="0"/>
              <a:t>around airports</a:t>
            </a:r>
            <a:endParaRPr lang="en-US" dirty="0"/>
          </a:p>
        </p:txBody>
      </p:sp>
    </p:spTree>
    <p:extLst>
      <p:ext uri="{BB962C8B-B14F-4D97-AF65-F5344CB8AC3E}">
        <p14:creationId xmlns:p14="http://schemas.microsoft.com/office/powerpoint/2010/main" val="310162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424" name="Google Shape;424;gaec65ec739_0_0"/>
          <p:cNvSpPr txBox="1">
            <a:spLocks noGrp="1"/>
          </p:cNvSpPr>
          <p:nvPr>
            <p:ph type="title"/>
          </p:nvPr>
        </p:nvSpPr>
        <p:spPr>
          <a:xfrm>
            <a:off x="461837" y="204329"/>
            <a:ext cx="11288460" cy="686718"/>
          </a:xfrm>
          <a:prstGeom prst="rect">
            <a:avLst/>
          </a:prstGeom>
          <a:noFill/>
          <a:ln>
            <a:noFill/>
          </a:ln>
        </p:spPr>
        <p:txBody>
          <a:bodyPr spcFirstLastPara="1" vert="horz" wrap="square" lIns="0" tIns="0" rIns="0" bIns="0" numCol="1" rtlCol="0" anchor="t" anchorCtr="0" compatLnSpc="1">
            <a:prstTxWarp prst="textNoShape">
              <a:avLst/>
            </a:prstTxWarp>
            <a:noAutofit/>
          </a:bodyPr>
          <a:lstStyle/>
          <a:p>
            <a:pPr>
              <a:buSzPts val="2500"/>
            </a:pPr>
            <a:r>
              <a:rPr lang="en-US" sz="2800" b="1" dirty="0">
                <a:solidFill>
                  <a:srgbClr val="002060"/>
                </a:solidFill>
              </a:rPr>
              <a:t>Future 5G roll-out in </a:t>
            </a:r>
            <a:r>
              <a:rPr lang="fr-FR" sz="2800" b="1" dirty="0" err="1" smtClean="0">
                <a:solidFill>
                  <a:srgbClr val="002060"/>
                </a:solidFill>
              </a:rPr>
              <a:t>study</a:t>
            </a:r>
            <a:endParaRPr dirty="0"/>
          </a:p>
        </p:txBody>
      </p:sp>
      <p:sp>
        <p:nvSpPr>
          <p:cNvPr id="81" name="Rectangle 80"/>
          <p:cNvSpPr/>
          <p:nvPr/>
        </p:nvSpPr>
        <p:spPr>
          <a:xfrm>
            <a:off x="549293" y="2718891"/>
            <a:ext cx="10172190" cy="369236"/>
          </a:xfrm>
          <a:prstGeom prst="rect">
            <a:avLst/>
          </a:prstGeom>
        </p:spPr>
        <p:txBody>
          <a:bodyPr wrap="square">
            <a:spAutoFit/>
          </a:bodyPr>
          <a:lstStyle/>
          <a:p>
            <a:endParaRPr lang="fr-FR" dirty="0"/>
          </a:p>
        </p:txBody>
      </p:sp>
      <p:sp>
        <p:nvSpPr>
          <p:cNvPr id="84" name="ZoneTexte 41"/>
          <p:cNvSpPr txBox="1"/>
          <p:nvPr/>
        </p:nvSpPr>
        <p:spPr>
          <a:xfrm>
            <a:off x="8876138" y="4883737"/>
            <a:ext cx="384394" cy="304699"/>
          </a:xfrm>
          <a:prstGeom prst="rect">
            <a:avLst/>
          </a:prstGeom>
          <a:solidFill>
            <a:srgbClr val="FE8F00"/>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lnSpc>
                <a:spcPct val="115000"/>
              </a:lnSpc>
              <a:defRPr sz="1200">
                <a:solidFill>
                  <a:srgbClr val="00205B">
                    <a:lumMod val="50000"/>
                    <a:lumOff val="50000"/>
                  </a:srgbClr>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endParaRPr lang="fr-FR" dirty="0"/>
          </a:p>
        </p:txBody>
      </p:sp>
      <p:cxnSp>
        <p:nvCxnSpPr>
          <p:cNvPr id="85" name="Google Shape;480;gaec65ec739_0_0"/>
          <p:cNvCxnSpPr>
            <a:stCxn id="88" idx="3"/>
          </p:cNvCxnSpPr>
          <p:nvPr/>
        </p:nvCxnSpPr>
        <p:spPr>
          <a:xfrm flipV="1">
            <a:off x="6357894" y="2896939"/>
            <a:ext cx="1742950" cy="11615"/>
          </a:xfrm>
          <a:prstGeom prst="straightConnector1">
            <a:avLst/>
          </a:prstGeom>
          <a:noFill/>
          <a:ln w="9525" cap="flat" cmpd="sng">
            <a:solidFill>
              <a:srgbClr val="44546A"/>
            </a:solidFill>
            <a:prstDash val="solid"/>
            <a:round/>
            <a:headEnd type="none" w="med" len="med"/>
            <a:tailEnd type="none" w="med" len="med"/>
          </a:ln>
        </p:spPr>
      </p:cxnSp>
      <p:sp>
        <p:nvSpPr>
          <p:cNvPr id="86" name="Google Shape;414;gaec65ec739_0_0"/>
          <p:cNvSpPr/>
          <p:nvPr/>
        </p:nvSpPr>
        <p:spPr>
          <a:xfrm>
            <a:off x="6860168" y="1203908"/>
            <a:ext cx="766300" cy="4952472"/>
          </a:xfrm>
          <a:prstGeom prst="rect">
            <a:avLst/>
          </a:prstGeom>
          <a:solidFill>
            <a:srgbClr val="44BD00"/>
          </a:solidFill>
          <a:ln w="12700" cap="flat" cmpd="sng">
            <a:solidFill>
              <a:srgbClr val="00617E"/>
            </a:solidFill>
            <a:prstDash val="solid"/>
            <a:miter lim="800000"/>
            <a:headEnd type="none" w="sm" len="sm"/>
            <a:tailEnd type="none" w="sm" len="sm"/>
          </a:ln>
        </p:spPr>
        <p:txBody>
          <a:bodyPr spcFirstLastPara="1" wrap="square" lIns="0" tIns="45688" rIns="0" bIns="45688" anchor="ctr" anchorCtr="0">
            <a:noAutofit/>
          </a:bodyPr>
          <a:lstStyle/>
          <a:p>
            <a:pPr algn="ctr">
              <a:lnSpc>
                <a:spcPct val="115000"/>
              </a:lnSpc>
            </a:pPr>
            <a:r>
              <a:rPr lang="en-US" sz="2399" dirty="0">
                <a:solidFill>
                  <a:srgbClr val="000000"/>
                </a:solidFill>
                <a:ea typeface="Arial"/>
                <a:cs typeface="Arial"/>
                <a:sym typeface="Arial"/>
              </a:rPr>
              <a:t>RA </a:t>
            </a:r>
            <a:r>
              <a:rPr lang="en-US" sz="2399" dirty="0" smtClean="0">
                <a:solidFill>
                  <a:srgbClr val="000000"/>
                </a:solidFill>
                <a:ea typeface="Arial"/>
                <a:cs typeface="Arial"/>
                <a:sym typeface="Arial"/>
              </a:rPr>
              <a:t>Band</a:t>
            </a:r>
          </a:p>
          <a:p>
            <a:pPr algn="ctr">
              <a:lnSpc>
                <a:spcPct val="115000"/>
              </a:lnSpc>
            </a:pPr>
            <a:endParaRPr dirty="0">
              <a:solidFill>
                <a:prstClr val="black"/>
              </a:solidFill>
              <a:latin typeface="Calibri" panose="020F0502020204030204"/>
            </a:endParaRPr>
          </a:p>
        </p:txBody>
      </p:sp>
      <p:sp>
        <p:nvSpPr>
          <p:cNvPr id="87" name="Google Shape;415;gaec65ec739_0_0"/>
          <p:cNvSpPr txBox="1"/>
          <p:nvPr/>
        </p:nvSpPr>
        <p:spPr>
          <a:xfrm>
            <a:off x="3592732" y="2227797"/>
            <a:ext cx="1226740" cy="3656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p>
            <a:pPr algn="ctr">
              <a:lnSpc>
                <a:spcPct val="115000"/>
              </a:lnSpc>
            </a:pPr>
            <a:r>
              <a:rPr lang="en-US" sz="1300" dirty="0" smtClean="0">
                <a:solidFill>
                  <a:schemeClr val="bg1"/>
                </a:solidFill>
                <a:ea typeface="Arial"/>
                <a:cs typeface="Arial"/>
                <a:sym typeface="Arial"/>
              </a:rPr>
              <a:t>3.4 </a:t>
            </a:r>
            <a:r>
              <a:rPr lang="en-US" sz="1300" dirty="0">
                <a:solidFill>
                  <a:schemeClr val="bg1"/>
                </a:solidFill>
                <a:ea typeface="Arial"/>
                <a:cs typeface="Arial"/>
                <a:sym typeface="Arial"/>
              </a:rPr>
              <a:t>– </a:t>
            </a:r>
            <a:r>
              <a:rPr lang="en-US" sz="1300" dirty="0" smtClean="0">
                <a:solidFill>
                  <a:schemeClr val="bg1"/>
                </a:solidFill>
                <a:ea typeface="Arial"/>
                <a:cs typeface="Arial"/>
                <a:sym typeface="Arial"/>
              </a:rPr>
              <a:t>3.7</a:t>
            </a:r>
            <a:endParaRPr sz="1300" dirty="0">
              <a:solidFill>
                <a:schemeClr val="bg1"/>
              </a:solidFill>
              <a:latin typeface="Calibri" panose="020F0502020204030204"/>
            </a:endParaRPr>
          </a:p>
        </p:txBody>
      </p:sp>
      <p:sp>
        <p:nvSpPr>
          <p:cNvPr id="88" name="Google Shape;416;gaec65ec739_0_0"/>
          <p:cNvSpPr txBox="1"/>
          <p:nvPr/>
        </p:nvSpPr>
        <p:spPr>
          <a:xfrm>
            <a:off x="3602716" y="2725751"/>
            <a:ext cx="2755179" cy="3656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3.4 – 4.1</a:t>
            </a:r>
            <a:endParaRPr sz="1300" dirty="0"/>
          </a:p>
        </p:txBody>
      </p:sp>
      <p:sp>
        <p:nvSpPr>
          <p:cNvPr id="89" name="Google Shape;417;gaec65ec739_0_0"/>
          <p:cNvSpPr txBox="1"/>
          <p:nvPr/>
        </p:nvSpPr>
        <p:spPr>
          <a:xfrm>
            <a:off x="8151332" y="2740941"/>
            <a:ext cx="1071880" cy="3593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dirty="0">
                <a:sym typeface="Arial"/>
              </a:rPr>
              <a:t>4.5 – 4.8</a:t>
            </a:r>
            <a:endParaRPr dirty="0"/>
          </a:p>
        </p:txBody>
      </p:sp>
      <p:sp>
        <p:nvSpPr>
          <p:cNvPr id="90" name="Google Shape;418;gaec65ec739_0_0"/>
          <p:cNvSpPr txBox="1"/>
          <p:nvPr/>
        </p:nvSpPr>
        <p:spPr>
          <a:xfrm>
            <a:off x="2532600" y="4690438"/>
            <a:ext cx="1626176" cy="3656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3.1 – 3.55 </a:t>
            </a:r>
            <a:endParaRPr sz="1300" dirty="0"/>
          </a:p>
        </p:txBody>
      </p:sp>
      <p:sp>
        <p:nvSpPr>
          <p:cNvPr id="91" name="Google Shape;419;gaec65ec739_0_0"/>
          <p:cNvSpPr txBox="1"/>
          <p:nvPr/>
        </p:nvSpPr>
        <p:spPr>
          <a:xfrm>
            <a:off x="4819471" y="4690438"/>
            <a:ext cx="1104312" cy="3656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3.7 – 3.98 </a:t>
            </a:r>
            <a:endParaRPr sz="1300" dirty="0"/>
          </a:p>
        </p:txBody>
      </p:sp>
      <p:cxnSp>
        <p:nvCxnSpPr>
          <p:cNvPr id="92" name="Google Shape;420;gaec65ec739_0_0"/>
          <p:cNvCxnSpPr/>
          <p:nvPr/>
        </p:nvCxnSpPr>
        <p:spPr>
          <a:xfrm>
            <a:off x="1700343" y="6148742"/>
            <a:ext cx="8719929" cy="33291"/>
          </a:xfrm>
          <a:prstGeom prst="straightConnector1">
            <a:avLst/>
          </a:prstGeom>
          <a:solidFill>
            <a:sysClr val="window" lastClr="FFFFFF"/>
          </a:solidFill>
          <a:ln w="9525" cap="flat" cmpd="sng">
            <a:solidFill>
              <a:sysClr val="windowText" lastClr="000000"/>
            </a:solidFill>
            <a:prstDash val="solid"/>
            <a:round/>
            <a:headEnd type="none" w="sm" len="sm"/>
            <a:tailEnd type="triangle" w="med" len="med"/>
          </a:ln>
        </p:spPr>
      </p:cxnSp>
      <p:cxnSp>
        <p:nvCxnSpPr>
          <p:cNvPr id="93" name="Google Shape;421;gaec65ec739_0_0"/>
          <p:cNvCxnSpPr/>
          <p:nvPr/>
        </p:nvCxnSpPr>
        <p:spPr>
          <a:xfrm>
            <a:off x="2032932" y="6148741"/>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94" name="Google Shape;422;gaec65ec739_0_0"/>
          <p:cNvCxnSpPr/>
          <p:nvPr/>
        </p:nvCxnSpPr>
        <p:spPr>
          <a:xfrm>
            <a:off x="2816169" y="6163214"/>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95" name="Google Shape;423;gaec65ec739_0_0"/>
          <p:cNvCxnSpPr/>
          <p:nvPr/>
        </p:nvCxnSpPr>
        <p:spPr>
          <a:xfrm>
            <a:off x="3608051" y="6170049"/>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96" name="Google Shape;424;gaec65ec739_0_0"/>
          <p:cNvCxnSpPr/>
          <p:nvPr/>
        </p:nvCxnSpPr>
        <p:spPr>
          <a:xfrm>
            <a:off x="4399933" y="6163214"/>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97" name="Google Shape;425;gaec65ec739_0_0"/>
          <p:cNvCxnSpPr/>
          <p:nvPr/>
        </p:nvCxnSpPr>
        <p:spPr>
          <a:xfrm>
            <a:off x="5219409" y="6170049"/>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98" name="Google Shape;426;gaec65ec739_0_0"/>
          <p:cNvCxnSpPr/>
          <p:nvPr/>
        </p:nvCxnSpPr>
        <p:spPr>
          <a:xfrm>
            <a:off x="6006518" y="6156380"/>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99" name="Google Shape;427;gaec65ec739_0_0"/>
          <p:cNvCxnSpPr/>
          <p:nvPr/>
        </p:nvCxnSpPr>
        <p:spPr>
          <a:xfrm>
            <a:off x="6847567" y="6163214"/>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100" name="Google Shape;428;gaec65ec739_0_0"/>
          <p:cNvCxnSpPr/>
          <p:nvPr/>
        </p:nvCxnSpPr>
        <p:spPr>
          <a:xfrm>
            <a:off x="7627535" y="6171580"/>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101" name="Google Shape;429;gaec65ec739_0_0"/>
          <p:cNvCxnSpPr/>
          <p:nvPr/>
        </p:nvCxnSpPr>
        <p:spPr>
          <a:xfrm>
            <a:off x="8431331" y="6170049"/>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102" name="Google Shape;430;gaec65ec739_0_0"/>
          <p:cNvCxnSpPr/>
          <p:nvPr/>
        </p:nvCxnSpPr>
        <p:spPr>
          <a:xfrm>
            <a:off x="9223212" y="6170049"/>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cxnSp>
        <p:nvCxnSpPr>
          <p:cNvPr id="103" name="Google Shape;431;gaec65ec739_0_0"/>
          <p:cNvCxnSpPr/>
          <p:nvPr/>
        </p:nvCxnSpPr>
        <p:spPr>
          <a:xfrm>
            <a:off x="10015094" y="6179715"/>
            <a:ext cx="0" cy="192550"/>
          </a:xfrm>
          <a:prstGeom prst="straightConnector1">
            <a:avLst/>
          </a:prstGeom>
          <a:solidFill>
            <a:sysClr val="window" lastClr="FFFFFF"/>
          </a:solidFill>
          <a:ln w="9525" cap="flat" cmpd="sng">
            <a:solidFill>
              <a:sysClr val="windowText" lastClr="000000"/>
            </a:solidFill>
            <a:prstDash val="solid"/>
            <a:round/>
            <a:headEnd type="none" w="sm" len="sm"/>
            <a:tailEnd type="none" w="sm" len="sm"/>
          </a:ln>
        </p:spPr>
      </p:cxnSp>
      <p:sp>
        <p:nvSpPr>
          <p:cNvPr id="104" name="Google Shape;432;gaec65ec739_0_0"/>
          <p:cNvSpPr txBox="1"/>
          <p:nvPr/>
        </p:nvSpPr>
        <p:spPr>
          <a:xfrm>
            <a:off x="7626470" y="2248706"/>
            <a:ext cx="524863" cy="365605"/>
          </a:xfrm>
          <a:prstGeom prst="rect">
            <a:avLst/>
          </a:prstGeom>
          <a:solidFill>
            <a:srgbClr val="FF9900"/>
          </a:solidFill>
          <a:ln w="9525" cap="flat" cmpd="sng">
            <a:solidFill>
              <a:sysClr val="windowText" lastClr="000000"/>
            </a:solidFill>
            <a:prstDash val="solid"/>
            <a:miter lim="800000"/>
            <a:headEnd type="none" w="sm" len="sm"/>
            <a:tailEnd type="none" w="sm" len="sm"/>
          </a:ln>
        </p:spPr>
        <p:txBody>
          <a:bodyPr spcFirstLastPara="1" wrap="square" lIns="91401" tIns="45688" rIns="91401" bIns="45688" anchor="t" anchorCtr="0">
            <a:noAutofit/>
          </a:bodyPr>
          <a:lstStyle>
            <a:defPPr>
              <a:defRPr lang="en-US"/>
            </a:defPPr>
            <a:lvl1pPr algn="ctr" defTabSz="914126" fontAlgn="auto">
              <a:lnSpc>
                <a:spcPct val="115000"/>
              </a:lnSpc>
              <a:spcBef>
                <a:spcPts val="0"/>
              </a:spcBef>
              <a:spcAft>
                <a:spcPts val="0"/>
              </a:spcAft>
              <a:defRPr sz="1200" kern="0">
                <a:solidFill>
                  <a:srgbClr val="2D73FF"/>
                </a:solidFill>
                <a:ea typeface="Arial"/>
                <a:cs typeface="Arial"/>
              </a:defRPr>
            </a:lvl1pPr>
          </a:lstStyle>
          <a:p>
            <a:r>
              <a:rPr lang="en-US" sz="1000" dirty="0">
                <a:sym typeface="Arial"/>
              </a:rPr>
              <a:t>4.4 – 4.5 </a:t>
            </a:r>
            <a:endParaRPr sz="1000" dirty="0"/>
          </a:p>
        </p:txBody>
      </p:sp>
      <p:sp>
        <p:nvSpPr>
          <p:cNvPr id="105" name="Google Shape;433;gaec65ec739_0_0"/>
          <p:cNvSpPr txBox="1"/>
          <p:nvPr/>
        </p:nvSpPr>
        <p:spPr>
          <a:xfrm>
            <a:off x="9100456" y="2248706"/>
            <a:ext cx="998033" cy="3656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4.8 – 4.99 </a:t>
            </a:r>
            <a:endParaRPr sz="1300" dirty="0"/>
          </a:p>
        </p:txBody>
      </p:sp>
      <p:sp>
        <p:nvSpPr>
          <p:cNvPr id="106" name="Google Shape;434;gaec65ec739_0_0"/>
          <p:cNvSpPr txBox="1"/>
          <p:nvPr/>
        </p:nvSpPr>
        <p:spPr>
          <a:xfrm>
            <a:off x="3040841" y="5186102"/>
            <a:ext cx="1359092" cy="3656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3.3 – 3.6 </a:t>
            </a:r>
            <a:endParaRPr sz="1300" dirty="0"/>
          </a:p>
        </p:txBody>
      </p:sp>
      <p:sp>
        <p:nvSpPr>
          <p:cNvPr id="107" name="Google Shape;435;gaec65ec739_0_0"/>
          <p:cNvSpPr txBox="1"/>
          <p:nvPr/>
        </p:nvSpPr>
        <p:spPr>
          <a:xfrm>
            <a:off x="1819720" y="6425546"/>
            <a:ext cx="428288"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3.0</a:t>
            </a:r>
            <a:endParaRPr dirty="0">
              <a:solidFill>
                <a:prstClr val="black"/>
              </a:solidFill>
              <a:latin typeface="Calibri" panose="020F0502020204030204"/>
            </a:endParaRPr>
          </a:p>
        </p:txBody>
      </p:sp>
      <p:sp>
        <p:nvSpPr>
          <p:cNvPr id="108" name="Google Shape;436;gaec65ec739_0_0"/>
          <p:cNvSpPr txBox="1"/>
          <p:nvPr/>
        </p:nvSpPr>
        <p:spPr>
          <a:xfrm>
            <a:off x="2612629" y="6444374"/>
            <a:ext cx="428288"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3.2</a:t>
            </a:r>
            <a:endParaRPr dirty="0">
              <a:solidFill>
                <a:prstClr val="black"/>
              </a:solidFill>
              <a:latin typeface="Calibri" panose="020F0502020204030204"/>
            </a:endParaRPr>
          </a:p>
        </p:txBody>
      </p:sp>
      <p:sp>
        <p:nvSpPr>
          <p:cNvPr id="109" name="Google Shape;437;gaec65ec739_0_0"/>
          <p:cNvSpPr txBox="1"/>
          <p:nvPr/>
        </p:nvSpPr>
        <p:spPr>
          <a:xfrm>
            <a:off x="3415076" y="6448762"/>
            <a:ext cx="428288" cy="312519"/>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3.4</a:t>
            </a:r>
            <a:endParaRPr dirty="0">
              <a:solidFill>
                <a:prstClr val="black"/>
              </a:solidFill>
              <a:latin typeface="Calibri" panose="020F0502020204030204"/>
            </a:endParaRPr>
          </a:p>
        </p:txBody>
      </p:sp>
      <p:sp>
        <p:nvSpPr>
          <p:cNvPr id="110" name="Google Shape;438;gaec65ec739_0_0"/>
          <p:cNvSpPr txBox="1"/>
          <p:nvPr/>
        </p:nvSpPr>
        <p:spPr>
          <a:xfrm>
            <a:off x="4158838" y="6438538"/>
            <a:ext cx="428288"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3.6</a:t>
            </a:r>
            <a:endParaRPr dirty="0">
              <a:solidFill>
                <a:prstClr val="black"/>
              </a:solidFill>
              <a:latin typeface="Calibri" panose="020F0502020204030204"/>
            </a:endParaRPr>
          </a:p>
        </p:txBody>
      </p:sp>
      <p:sp>
        <p:nvSpPr>
          <p:cNvPr id="111" name="Google Shape;439;gaec65ec739_0_0"/>
          <p:cNvSpPr txBox="1"/>
          <p:nvPr/>
        </p:nvSpPr>
        <p:spPr>
          <a:xfrm>
            <a:off x="4970489" y="6459938"/>
            <a:ext cx="428288"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3.8</a:t>
            </a:r>
            <a:endParaRPr dirty="0">
              <a:solidFill>
                <a:prstClr val="black"/>
              </a:solidFill>
              <a:latin typeface="Calibri" panose="020F0502020204030204"/>
            </a:endParaRPr>
          </a:p>
        </p:txBody>
      </p:sp>
      <p:sp>
        <p:nvSpPr>
          <p:cNvPr id="112" name="Google Shape;440;gaec65ec739_0_0"/>
          <p:cNvSpPr txBox="1"/>
          <p:nvPr/>
        </p:nvSpPr>
        <p:spPr>
          <a:xfrm>
            <a:off x="5782141" y="6448762"/>
            <a:ext cx="428288"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4.0</a:t>
            </a:r>
            <a:endParaRPr dirty="0">
              <a:solidFill>
                <a:prstClr val="black"/>
              </a:solidFill>
              <a:latin typeface="Calibri" panose="020F0502020204030204"/>
            </a:endParaRPr>
          </a:p>
        </p:txBody>
      </p:sp>
      <p:sp>
        <p:nvSpPr>
          <p:cNvPr id="113" name="Google Shape;441;gaec65ec739_0_0"/>
          <p:cNvSpPr txBox="1"/>
          <p:nvPr/>
        </p:nvSpPr>
        <p:spPr>
          <a:xfrm>
            <a:off x="6615115" y="6452197"/>
            <a:ext cx="428288" cy="312519"/>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4.2</a:t>
            </a:r>
            <a:endParaRPr dirty="0">
              <a:solidFill>
                <a:prstClr val="black"/>
              </a:solidFill>
              <a:latin typeface="Calibri" panose="020F0502020204030204"/>
            </a:endParaRPr>
          </a:p>
        </p:txBody>
      </p:sp>
      <p:sp>
        <p:nvSpPr>
          <p:cNvPr id="114" name="Google Shape;442;gaec65ec739_0_0"/>
          <p:cNvSpPr txBox="1"/>
          <p:nvPr/>
        </p:nvSpPr>
        <p:spPr>
          <a:xfrm>
            <a:off x="7405444" y="6454385"/>
            <a:ext cx="428288" cy="312519"/>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4.4</a:t>
            </a:r>
            <a:endParaRPr dirty="0">
              <a:solidFill>
                <a:prstClr val="black"/>
              </a:solidFill>
              <a:latin typeface="Calibri" panose="020F0502020204030204"/>
            </a:endParaRPr>
          </a:p>
        </p:txBody>
      </p:sp>
      <p:sp>
        <p:nvSpPr>
          <p:cNvPr id="115" name="Google Shape;443;gaec65ec739_0_0"/>
          <p:cNvSpPr txBox="1"/>
          <p:nvPr/>
        </p:nvSpPr>
        <p:spPr>
          <a:xfrm>
            <a:off x="8217226" y="6454385"/>
            <a:ext cx="428288" cy="312519"/>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4.6</a:t>
            </a:r>
            <a:endParaRPr dirty="0">
              <a:solidFill>
                <a:prstClr val="black"/>
              </a:solidFill>
              <a:latin typeface="Calibri" panose="020F0502020204030204"/>
            </a:endParaRPr>
          </a:p>
        </p:txBody>
      </p:sp>
      <p:sp>
        <p:nvSpPr>
          <p:cNvPr id="116" name="Google Shape;444;gaec65ec739_0_0"/>
          <p:cNvSpPr txBox="1"/>
          <p:nvPr/>
        </p:nvSpPr>
        <p:spPr>
          <a:xfrm>
            <a:off x="9009107" y="6445995"/>
            <a:ext cx="428288" cy="312519"/>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4.8</a:t>
            </a:r>
            <a:endParaRPr dirty="0">
              <a:solidFill>
                <a:prstClr val="black"/>
              </a:solidFill>
              <a:latin typeface="Calibri" panose="020F0502020204030204"/>
            </a:endParaRPr>
          </a:p>
        </p:txBody>
      </p:sp>
      <p:sp>
        <p:nvSpPr>
          <p:cNvPr id="117" name="Google Shape;445;gaec65ec739_0_0"/>
          <p:cNvSpPr txBox="1"/>
          <p:nvPr/>
        </p:nvSpPr>
        <p:spPr>
          <a:xfrm>
            <a:off x="10420148" y="5996675"/>
            <a:ext cx="533861"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a:solidFill>
                  <a:srgbClr val="000000"/>
                </a:solidFill>
                <a:ea typeface="Arial"/>
                <a:cs typeface="Arial"/>
                <a:sym typeface="Arial"/>
              </a:rPr>
              <a:t>GHz</a:t>
            </a:r>
            <a:endParaRPr>
              <a:solidFill>
                <a:prstClr val="black"/>
              </a:solidFill>
              <a:latin typeface="Calibri" panose="020F0502020204030204"/>
            </a:endParaRPr>
          </a:p>
        </p:txBody>
      </p:sp>
      <p:sp>
        <p:nvSpPr>
          <p:cNvPr id="118" name="Google Shape;446;gaec65ec739_0_0"/>
          <p:cNvSpPr txBox="1"/>
          <p:nvPr/>
        </p:nvSpPr>
        <p:spPr>
          <a:xfrm>
            <a:off x="9799666" y="6435771"/>
            <a:ext cx="428288" cy="333213"/>
          </a:xfrm>
          <a:prstGeom prst="rect">
            <a:avLst/>
          </a:prstGeom>
          <a:noFill/>
          <a:ln>
            <a:noFill/>
          </a:ln>
        </p:spPr>
        <p:txBody>
          <a:bodyPr spcFirstLastPara="1" wrap="square" lIns="91401" tIns="45688" rIns="91401" bIns="45688" anchor="t" anchorCtr="0">
            <a:noAutofit/>
          </a:bodyPr>
          <a:lstStyle/>
          <a:p>
            <a:pPr algn="ctr">
              <a:lnSpc>
                <a:spcPct val="115000"/>
              </a:lnSpc>
            </a:pPr>
            <a:r>
              <a:rPr lang="en-US" sz="1361" dirty="0" smtClean="0">
                <a:solidFill>
                  <a:srgbClr val="000000"/>
                </a:solidFill>
                <a:ea typeface="Arial"/>
                <a:cs typeface="Arial"/>
                <a:sym typeface="Arial"/>
              </a:rPr>
              <a:t>5.0</a:t>
            </a:r>
            <a:endParaRPr dirty="0">
              <a:solidFill>
                <a:prstClr val="black"/>
              </a:solidFill>
              <a:latin typeface="Calibri" panose="020F0502020204030204"/>
            </a:endParaRPr>
          </a:p>
        </p:txBody>
      </p:sp>
      <p:sp>
        <p:nvSpPr>
          <p:cNvPr id="119" name="Google Shape;447;gaec65ec739_0_0"/>
          <p:cNvSpPr txBox="1"/>
          <p:nvPr/>
        </p:nvSpPr>
        <p:spPr>
          <a:xfrm>
            <a:off x="3610024" y="3212431"/>
            <a:ext cx="2392491" cy="3656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p>
            <a:pPr algn="ctr">
              <a:lnSpc>
                <a:spcPct val="115000"/>
              </a:lnSpc>
            </a:pPr>
            <a:r>
              <a:rPr lang="en-US" sz="1300" dirty="0">
                <a:solidFill>
                  <a:schemeClr val="bg1"/>
                </a:solidFill>
                <a:ea typeface="Arial"/>
                <a:cs typeface="Arial"/>
                <a:sym typeface="Arial"/>
              </a:rPr>
              <a:t>3.4 – </a:t>
            </a:r>
            <a:r>
              <a:rPr lang="en-US" sz="1300" dirty="0" smtClean="0">
                <a:solidFill>
                  <a:schemeClr val="bg1"/>
                </a:solidFill>
                <a:ea typeface="Arial"/>
                <a:cs typeface="Arial"/>
                <a:sym typeface="Arial"/>
              </a:rPr>
              <a:t>4.0</a:t>
            </a:r>
            <a:endParaRPr sz="1300" dirty="0">
              <a:solidFill>
                <a:schemeClr val="bg1"/>
              </a:solidFill>
              <a:latin typeface="Calibri" panose="020F0502020204030204"/>
            </a:endParaRPr>
          </a:p>
        </p:txBody>
      </p:sp>
      <p:sp>
        <p:nvSpPr>
          <p:cNvPr id="120" name="Google Shape;448;gaec65ec739_0_0"/>
          <p:cNvSpPr txBox="1"/>
          <p:nvPr/>
        </p:nvSpPr>
        <p:spPr>
          <a:xfrm>
            <a:off x="5263425" y="1255733"/>
            <a:ext cx="1564477" cy="35152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3.805 – 4.195</a:t>
            </a:r>
            <a:endParaRPr sz="1300" dirty="0">
              <a:sym typeface="Arial"/>
            </a:endParaRPr>
          </a:p>
        </p:txBody>
      </p:sp>
      <p:sp>
        <p:nvSpPr>
          <p:cNvPr id="121" name="Google Shape;449;gaec65ec739_0_0"/>
          <p:cNvSpPr txBox="1"/>
          <p:nvPr/>
        </p:nvSpPr>
        <p:spPr>
          <a:xfrm>
            <a:off x="3608151" y="1746405"/>
            <a:ext cx="1583588" cy="3656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3.4 – 3.8</a:t>
            </a:r>
            <a:endParaRPr sz="1300" dirty="0"/>
          </a:p>
        </p:txBody>
      </p:sp>
      <p:sp>
        <p:nvSpPr>
          <p:cNvPr id="124" name="Google Shape;453;gaec65ec739_0_0"/>
          <p:cNvSpPr txBox="1"/>
          <p:nvPr/>
        </p:nvSpPr>
        <p:spPr>
          <a:xfrm>
            <a:off x="4813438" y="4175721"/>
            <a:ext cx="899750" cy="355459"/>
          </a:xfrm>
          <a:prstGeom prst="rect">
            <a:avLst/>
          </a:prstGeom>
          <a:solidFill>
            <a:srgbClr val="FF9900"/>
          </a:solidFill>
          <a:ln w="9525" cap="flat" cmpd="sng">
            <a:solidFill>
              <a:sysClr val="windowText" lastClr="000000"/>
            </a:solidFill>
            <a:prstDash val="solid"/>
            <a:miter lim="800000"/>
            <a:headEnd type="none" w="sm" len="sm"/>
            <a:tailEnd type="none" w="sm" len="sm"/>
          </a:ln>
        </p:spPr>
        <p:txBody>
          <a:bodyPr spcFirstLastPara="1" wrap="square" lIns="91401" tIns="45688" rIns="91401" bIns="45688" anchor="t" anchorCtr="0">
            <a:noAutofit/>
          </a:bodyPr>
          <a:lstStyle/>
          <a:p>
            <a:pPr algn="ctr" defTabSz="914126">
              <a:lnSpc>
                <a:spcPct val="115000"/>
              </a:lnSpc>
              <a:defRPr/>
            </a:pPr>
            <a:r>
              <a:rPr lang="en-US" sz="1300" kern="0" dirty="0">
                <a:solidFill>
                  <a:srgbClr val="2D73FF"/>
                </a:solidFill>
                <a:ea typeface="Arial"/>
                <a:cs typeface="Arial"/>
                <a:sym typeface="Arial"/>
              </a:rPr>
              <a:t>3.7 – </a:t>
            </a:r>
            <a:r>
              <a:rPr lang="en-US" sz="1300" kern="0" dirty="0" smtClean="0">
                <a:solidFill>
                  <a:srgbClr val="2D73FF"/>
                </a:solidFill>
                <a:ea typeface="Arial"/>
                <a:cs typeface="Arial"/>
                <a:sym typeface="Arial"/>
              </a:rPr>
              <a:t>3.9</a:t>
            </a:r>
            <a:endParaRPr sz="1300" kern="0" dirty="0">
              <a:solidFill>
                <a:srgbClr val="2D73FF"/>
              </a:solidFill>
              <a:ea typeface="Arial"/>
              <a:cs typeface="Arial"/>
              <a:sym typeface="Arial"/>
            </a:endParaRPr>
          </a:p>
        </p:txBody>
      </p:sp>
      <p:sp>
        <p:nvSpPr>
          <p:cNvPr id="125" name="Google Shape;454;gaec65ec739_0_0"/>
          <p:cNvSpPr txBox="1"/>
          <p:nvPr/>
        </p:nvSpPr>
        <p:spPr>
          <a:xfrm>
            <a:off x="4812302" y="3666605"/>
            <a:ext cx="1185652" cy="365605"/>
          </a:xfrm>
          <a:prstGeom prst="rect">
            <a:avLst/>
          </a:prstGeom>
          <a:solidFill>
            <a:srgbClr val="FF9900"/>
          </a:solidFill>
          <a:ln w="9525" cap="flat" cmpd="sng">
            <a:solidFill>
              <a:sysClr val="windowText" lastClr="000000"/>
            </a:solidFill>
            <a:prstDash val="solid"/>
            <a:miter lim="800000"/>
            <a:headEnd type="none" w="sm" len="sm"/>
            <a:tailEnd type="none" w="sm" len="sm"/>
          </a:ln>
        </p:spPr>
        <p:txBody>
          <a:bodyPr spcFirstLastPara="1" wrap="square" lIns="91401" tIns="45688" rIns="91401" bIns="45688" anchor="t" anchorCtr="0">
            <a:noAutofit/>
          </a:bodyPr>
          <a:lstStyle/>
          <a:p>
            <a:pPr algn="ctr" defTabSz="914126">
              <a:lnSpc>
                <a:spcPct val="115000"/>
              </a:lnSpc>
              <a:defRPr/>
            </a:pPr>
            <a:r>
              <a:rPr lang="en-US" sz="1300" kern="0" dirty="0">
                <a:solidFill>
                  <a:srgbClr val="2D73FF"/>
                </a:solidFill>
                <a:ea typeface="Arial"/>
                <a:cs typeface="Arial"/>
                <a:sym typeface="Arial"/>
              </a:rPr>
              <a:t>3.7 – </a:t>
            </a:r>
            <a:r>
              <a:rPr lang="en-US" sz="1300" kern="0" dirty="0" smtClean="0">
                <a:solidFill>
                  <a:srgbClr val="2D73FF"/>
                </a:solidFill>
                <a:ea typeface="Arial"/>
                <a:cs typeface="Arial"/>
                <a:sym typeface="Arial"/>
              </a:rPr>
              <a:t>4.0</a:t>
            </a:r>
            <a:endParaRPr sz="1300" kern="0" dirty="0">
              <a:solidFill>
                <a:prstClr val="black"/>
              </a:solidFill>
              <a:latin typeface="Calibri" panose="020F0502020204030204"/>
            </a:endParaRPr>
          </a:p>
        </p:txBody>
      </p:sp>
      <p:sp>
        <p:nvSpPr>
          <p:cNvPr id="126" name="Google Shape;455;gaec65ec739_0_0"/>
          <p:cNvSpPr txBox="1"/>
          <p:nvPr/>
        </p:nvSpPr>
        <p:spPr>
          <a:xfrm>
            <a:off x="3615064" y="1255733"/>
            <a:ext cx="1583588" cy="3656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a:sym typeface="Arial"/>
              </a:rPr>
              <a:t>3.4 – 3.8</a:t>
            </a:r>
            <a:endParaRPr sz="1300" dirty="0"/>
          </a:p>
        </p:txBody>
      </p:sp>
      <p:sp>
        <p:nvSpPr>
          <p:cNvPr id="128" name="Google Shape;460;gaec65ec739_0_0"/>
          <p:cNvSpPr txBox="1"/>
          <p:nvPr/>
        </p:nvSpPr>
        <p:spPr>
          <a:xfrm>
            <a:off x="463941" y="1255733"/>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UK</a:t>
            </a:r>
            <a:endParaRPr sz="1799" kern="0">
              <a:solidFill>
                <a:prstClr val="black"/>
              </a:solidFill>
              <a:latin typeface="Calibri" panose="020F0502020204030204"/>
            </a:endParaRPr>
          </a:p>
        </p:txBody>
      </p:sp>
      <p:sp>
        <p:nvSpPr>
          <p:cNvPr id="129" name="Google Shape;461;gaec65ec739_0_0"/>
          <p:cNvSpPr txBox="1"/>
          <p:nvPr/>
        </p:nvSpPr>
        <p:spPr>
          <a:xfrm>
            <a:off x="463941" y="1746405"/>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Europe</a:t>
            </a:r>
            <a:endParaRPr sz="1799" kern="0">
              <a:solidFill>
                <a:prstClr val="black"/>
              </a:solidFill>
              <a:latin typeface="Calibri" panose="020F0502020204030204"/>
            </a:endParaRPr>
          </a:p>
        </p:txBody>
      </p:sp>
      <p:sp>
        <p:nvSpPr>
          <p:cNvPr id="130" name="Google Shape;462;gaec65ec739_0_0"/>
          <p:cNvSpPr txBox="1"/>
          <p:nvPr/>
        </p:nvSpPr>
        <p:spPr>
          <a:xfrm>
            <a:off x="463941" y="2237077"/>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China</a:t>
            </a:r>
            <a:endParaRPr sz="1799" kern="0">
              <a:solidFill>
                <a:prstClr val="black"/>
              </a:solidFill>
              <a:latin typeface="Calibri" panose="020F0502020204030204"/>
            </a:endParaRPr>
          </a:p>
        </p:txBody>
      </p:sp>
      <p:sp>
        <p:nvSpPr>
          <p:cNvPr id="131" name="Google Shape;463;gaec65ec739_0_0"/>
          <p:cNvSpPr txBox="1"/>
          <p:nvPr/>
        </p:nvSpPr>
        <p:spPr>
          <a:xfrm>
            <a:off x="463941" y="2727750"/>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Japan</a:t>
            </a:r>
            <a:endParaRPr sz="1799" kern="0">
              <a:solidFill>
                <a:prstClr val="black"/>
              </a:solidFill>
              <a:latin typeface="Calibri" panose="020F0502020204030204"/>
            </a:endParaRPr>
          </a:p>
        </p:txBody>
      </p:sp>
      <p:sp>
        <p:nvSpPr>
          <p:cNvPr id="132" name="Google Shape;464;gaec65ec739_0_0"/>
          <p:cNvSpPr txBox="1"/>
          <p:nvPr/>
        </p:nvSpPr>
        <p:spPr>
          <a:xfrm>
            <a:off x="463941" y="3218422"/>
            <a:ext cx="135577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dirty="0" smtClean="0">
                <a:solidFill>
                  <a:prstClr val="black"/>
                </a:solidFill>
                <a:latin typeface="Calibri" panose="020F0502020204030204"/>
              </a:rPr>
              <a:t>South Korea</a:t>
            </a:r>
            <a:endParaRPr sz="1799" kern="0" dirty="0">
              <a:solidFill>
                <a:prstClr val="black"/>
              </a:solidFill>
              <a:latin typeface="Calibri" panose="020F0502020204030204"/>
            </a:endParaRPr>
          </a:p>
        </p:txBody>
      </p:sp>
      <p:sp>
        <p:nvSpPr>
          <p:cNvPr id="133" name="Google Shape;465;gaec65ec739_0_0"/>
          <p:cNvSpPr txBox="1"/>
          <p:nvPr/>
        </p:nvSpPr>
        <p:spPr>
          <a:xfrm>
            <a:off x="463941" y="3709094"/>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Australia</a:t>
            </a:r>
            <a:endParaRPr sz="1799" kern="0">
              <a:solidFill>
                <a:prstClr val="black"/>
              </a:solidFill>
              <a:latin typeface="Calibri" panose="020F0502020204030204"/>
            </a:endParaRPr>
          </a:p>
        </p:txBody>
      </p:sp>
      <p:sp>
        <p:nvSpPr>
          <p:cNvPr id="134" name="Google Shape;466;gaec65ec739_0_0"/>
          <p:cNvSpPr txBox="1"/>
          <p:nvPr/>
        </p:nvSpPr>
        <p:spPr>
          <a:xfrm>
            <a:off x="463941" y="4199766"/>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Canada</a:t>
            </a:r>
            <a:endParaRPr sz="1799" kern="0">
              <a:solidFill>
                <a:prstClr val="black"/>
              </a:solidFill>
              <a:latin typeface="Calibri" panose="020F0502020204030204"/>
            </a:endParaRPr>
          </a:p>
        </p:txBody>
      </p:sp>
      <p:sp>
        <p:nvSpPr>
          <p:cNvPr id="135" name="Google Shape;467;gaec65ec739_0_0"/>
          <p:cNvSpPr txBox="1"/>
          <p:nvPr/>
        </p:nvSpPr>
        <p:spPr>
          <a:xfrm>
            <a:off x="463941" y="4690438"/>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USA</a:t>
            </a:r>
            <a:endParaRPr sz="1799" kern="0">
              <a:solidFill>
                <a:prstClr val="black"/>
              </a:solidFill>
              <a:latin typeface="Calibri" panose="020F0502020204030204"/>
            </a:endParaRPr>
          </a:p>
        </p:txBody>
      </p:sp>
      <p:cxnSp>
        <p:nvCxnSpPr>
          <p:cNvPr id="136" name="Google Shape;468;gaec65ec739_0_0"/>
          <p:cNvCxnSpPr>
            <a:stCxn id="128" idx="3"/>
            <a:endCxn id="126" idx="1"/>
          </p:cNvCxnSpPr>
          <p:nvPr/>
        </p:nvCxnSpPr>
        <p:spPr>
          <a:xfrm>
            <a:off x="1581149" y="1438534"/>
            <a:ext cx="2033770" cy="0"/>
          </a:xfrm>
          <a:prstGeom prst="straightConnector1">
            <a:avLst/>
          </a:prstGeom>
          <a:noFill/>
          <a:ln w="9525" cap="flat" cmpd="sng">
            <a:solidFill>
              <a:srgbClr val="44546A"/>
            </a:solidFill>
            <a:prstDash val="solid"/>
            <a:round/>
            <a:headEnd type="none" w="med" len="med"/>
            <a:tailEnd type="none" w="med" len="med"/>
          </a:ln>
        </p:spPr>
      </p:cxnSp>
      <p:sp>
        <p:nvSpPr>
          <p:cNvPr id="137" name="Google Shape;469;gaec65ec739_0_0"/>
          <p:cNvSpPr txBox="1"/>
          <p:nvPr/>
        </p:nvSpPr>
        <p:spPr>
          <a:xfrm>
            <a:off x="463941" y="5181110"/>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a:solidFill>
                  <a:prstClr val="black"/>
                </a:solidFill>
                <a:latin typeface="Calibri" panose="020F0502020204030204"/>
              </a:rPr>
              <a:t>India</a:t>
            </a:r>
            <a:endParaRPr sz="1799" kern="0">
              <a:solidFill>
                <a:prstClr val="black"/>
              </a:solidFill>
              <a:latin typeface="Calibri" panose="020F0502020204030204"/>
            </a:endParaRPr>
          </a:p>
        </p:txBody>
      </p:sp>
      <p:cxnSp>
        <p:nvCxnSpPr>
          <p:cNvPr id="138" name="Google Shape;470;gaec65ec739_0_0"/>
          <p:cNvCxnSpPr>
            <a:stCxn id="129" idx="3"/>
            <a:endCxn id="121" idx="1"/>
          </p:cNvCxnSpPr>
          <p:nvPr/>
        </p:nvCxnSpPr>
        <p:spPr>
          <a:xfrm>
            <a:off x="1581149" y="1929207"/>
            <a:ext cx="2026872" cy="0"/>
          </a:xfrm>
          <a:prstGeom prst="straightConnector1">
            <a:avLst/>
          </a:prstGeom>
          <a:noFill/>
          <a:ln w="9525" cap="flat" cmpd="sng">
            <a:solidFill>
              <a:srgbClr val="44546A"/>
            </a:solidFill>
            <a:prstDash val="solid"/>
            <a:round/>
            <a:headEnd type="none" w="med" len="med"/>
            <a:tailEnd type="none" w="med" len="med"/>
          </a:ln>
        </p:spPr>
      </p:cxnSp>
      <p:cxnSp>
        <p:nvCxnSpPr>
          <p:cNvPr id="139" name="Google Shape;471;gaec65ec739_0_0"/>
          <p:cNvCxnSpPr>
            <a:stCxn id="130" idx="3"/>
            <a:endCxn id="87" idx="1"/>
          </p:cNvCxnSpPr>
          <p:nvPr/>
        </p:nvCxnSpPr>
        <p:spPr>
          <a:xfrm flipV="1">
            <a:off x="1581150" y="2410600"/>
            <a:ext cx="2011582" cy="9280"/>
          </a:xfrm>
          <a:prstGeom prst="straightConnector1">
            <a:avLst/>
          </a:prstGeom>
          <a:noFill/>
          <a:ln w="9525" cap="flat" cmpd="sng">
            <a:solidFill>
              <a:srgbClr val="44546A"/>
            </a:solidFill>
            <a:prstDash val="solid"/>
            <a:round/>
            <a:headEnd type="none" w="med" len="med"/>
            <a:tailEnd type="none" w="med" len="med"/>
          </a:ln>
        </p:spPr>
      </p:cxnSp>
      <p:cxnSp>
        <p:nvCxnSpPr>
          <p:cNvPr id="140" name="Google Shape;472;gaec65ec739_0_0"/>
          <p:cNvCxnSpPr>
            <a:stCxn id="131" idx="3"/>
            <a:endCxn id="88" idx="1"/>
          </p:cNvCxnSpPr>
          <p:nvPr/>
        </p:nvCxnSpPr>
        <p:spPr>
          <a:xfrm flipV="1">
            <a:off x="1581150" y="2908554"/>
            <a:ext cx="2021566" cy="1999"/>
          </a:xfrm>
          <a:prstGeom prst="straightConnector1">
            <a:avLst/>
          </a:prstGeom>
          <a:noFill/>
          <a:ln w="9525" cap="flat" cmpd="sng">
            <a:solidFill>
              <a:srgbClr val="44546A"/>
            </a:solidFill>
            <a:prstDash val="solid"/>
            <a:round/>
            <a:headEnd type="none" w="med" len="med"/>
            <a:tailEnd type="none" w="med" len="med"/>
          </a:ln>
        </p:spPr>
      </p:cxnSp>
      <p:cxnSp>
        <p:nvCxnSpPr>
          <p:cNvPr id="141" name="Google Shape;473;gaec65ec739_0_0"/>
          <p:cNvCxnSpPr>
            <a:stCxn id="132" idx="3"/>
            <a:endCxn id="119" idx="1"/>
          </p:cNvCxnSpPr>
          <p:nvPr/>
        </p:nvCxnSpPr>
        <p:spPr>
          <a:xfrm flipV="1">
            <a:off x="1819720" y="3395234"/>
            <a:ext cx="1790304" cy="5991"/>
          </a:xfrm>
          <a:prstGeom prst="straightConnector1">
            <a:avLst/>
          </a:prstGeom>
          <a:noFill/>
          <a:ln w="9525" cap="flat" cmpd="sng">
            <a:solidFill>
              <a:srgbClr val="44546A"/>
            </a:solidFill>
            <a:prstDash val="solid"/>
            <a:round/>
            <a:headEnd type="none" w="med" len="med"/>
            <a:tailEnd type="none" w="med" len="med"/>
          </a:ln>
        </p:spPr>
      </p:cxnSp>
      <p:cxnSp>
        <p:nvCxnSpPr>
          <p:cNvPr id="142" name="Google Shape;474;gaec65ec739_0_0"/>
          <p:cNvCxnSpPr>
            <a:stCxn id="133" idx="3"/>
            <a:endCxn id="125" idx="1"/>
          </p:cNvCxnSpPr>
          <p:nvPr/>
        </p:nvCxnSpPr>
        <p:spPr>
          <a:xfrm flipV="1">
            <a:off x="1581150" y="3849408"/>
            <a:ext cx="3231152" cy="42489"/>
          </a:xfrm>
          <a:prstGeom prst="straightConnector1">
            <a:avLst/>
          </a:prstGeom>
          <a:noFill/>
          <a:ln w="9525" cap="flat" cmpd="sng">
            <a:solidFill>
              <a:srgbClr val="44546A"/>
            </a:solidFill>
            <a:prstDash val="solid"/>
            <a:round/>
            <a:headEnd type="none" w="med" len="med"/>
            <a:tailEnd type="none" w="med" len="med"/>
          </a:ln>
        </p:spPr>
      </p:cxnSp>
      <p:cxnSp>
        <p:nvCxnSpPr>
          <p:cNvPr id="143" name="Google Shape;475;gaec65ec739_0_0"/>
          <p:cNvCxnSpPr>
            <a:stCxn id="134" idx="3"/>
            <a:endCxn id="124" idx="1"/>
          </p:cNvCxnSpPr>
          <p:nvPr/>
        </p:nvCxnSpPr>
        <p:spPr>
          <a:xfrm flipV="1">
            <a:off x="1581150" y="4353451"/>
            <a:ext cx="3232288" cy="29118"/>
          </a:xfrm>
          <a:prstGeom prst="straightConnector1">
            <a:avLst/>
          </a:prstGeom>
          <a:noFill/>
          <a:ln w="9525" cap="flat" cmpd="sng">
            <a:solidFill>
              <a:srgbClr val="44546A"/>
            </a:solidFill>
            <a:prstDash val="solid"/>
            <a:round/>
            <a:headEnd type="none" w="med" len="med"/>
            <a:tailEnd type="none" w="med" len="med"/>
          </a:ln>
        </p:spPr>
      </p:cxnSp>
      <p:cxnSp>
        <p:nvCxnSpPr>
          <p:cNvPr id="144" name="Google Shape;476;gaec65ec739_0_0"/>
          <p:cNvCxnSpPr>
            <a:stCxn id="135" idx="3"/>
            <a:endCxn id="90" idx="1"/>
          </p:cNvCxnSpPr>
          <p:nvPr/>
        </p:nvCxnSpPr>
        <p:spPr>
          <a:xfrm>
            <a:off x="1581149" y="4873240"/>
            <a:ext cx="951352" cy="0"/>
          </a:xfrm>
          <a:prstGeom prst="straightConnector1">
            <a:avLst/>
          </a:prstGeom>
          <a:noFill/>
          <a:ln w="9525" cap="flat" cmpd="sng">
            <a:solidFill>
              <a:srgbClr val="44546A"/>
            </a:solidFill>
            <a:prstDash val="solid"/>
            <a:round/>
            <a:headEnd type="none" w="med" len="med"/>
            <a:tailEnd type="none" w="med" len="med"/>
          </a:ln>
        </p:spPr>
      </p:cxnSp>
      <p:cxnSp>
        <p:nvCxnSpPr>
          <p:cNvPr id="145" name="Google Shape;477;gaec65ec739_0_0"/>
          <p:cNvCxnSpPr>
            <a:stCxn id="137" idx="3"/>
            <a:endCxn id="106" idx="1"/>
          </p:cNvCxnSpPr>
          <p:nvPr/>
        </p:nvCxnSpPr>
        <p:spPr>
          <a:xfrm>
            <a:off x="1581149" y="5363912"/>
            <a:ext cx="1459692" cy="4992"/>
          </a:xfrm>
          <a:prstGeom prst="straightConnector1">
            <a:avLst/>
          </a:prstGeom>
          <a:noFill/>
          <a:ln w="9525" cap="flat" cmpd="sng">
            <a:solidFill>
              <a:srgbClr val="44546A"/>
            </a:solidFill>
            <a:prstDash val="solid"/>
            <a:round/>
            <a:headEnd type="none" w="med" len="med"/>
            <a:tailEnd type="none" w="med" len="med"/>
          </a:ln>
        </p:spPr>
      </p:cxnSp>
      <p:cxnSp>
        <p:nvCxnSpPr>
          <p:cNvPr id="146" name="Google Shape;478;gaec65ec739_0_0"/>
          <p:cNvCxnSpPr>
            <a:stCxn id="90" idx="3"/>
            <a:endCxn id="91" idx="1"/>
          </p:cNvCxnSpPr>
          <p:nvPr/>
        </p:nvCxnSpPr>
        <p:spPr>
          <a:xfrm>
            <a:off x="4158777" y="4873240"/>
            <a:ext cx="660728" cy="0"/>
          </a:xfrm>
          <a:prstGeom prst="straightConnector1">
            <a:avLst/>
          </a:prstGeom>
          <a:noFill/>
          <a:ln w="9525" cap="flat" cmpd="sng">
            <a:solidFill>
              <a:srgbClr val="44546A"/>
            </a:solidFill>
            <a:prstDash val="solid"/>
            <a:round/>
            <a:headEnd type="none" w="med" len="med"/>
            <a:tailEnd type="none" w="med" len="med"/>
          </a:ln>
        </p:spPr>
      </p:cxnSp>
      <p:cxnSp>
        <p:nvCxnSpPr>
          <p:cNvPr id="148" name="Google Shape;480;gaec65ec739_0_0"/>
          <p:cNvCxnSpPr>
            <a:stCxn id="87" idx="3"/>
          </p:cNvCxnSpPr>
          <p:nvPr/>
        </p:nvCxnSpPr>
        <p:spPr>
          <a:xfrm>
            <a:off x="4819472" y="2410600"/>
            <a:ext cx="2006331" cy="0"/>
          </a:xfrm>
          <a:prstGeom prst="straightConnector1">
            <a:avLst/>
          </a:prstGeom>
          <a:noFill/>
          <a:ln w="9525" cap="flat" cmpd="sng">
            <a:solidFill>
              <a:srgbClr val="44546A"/>
            </a:solidFill>
            <a:prstDash val="solid"/>
            <a:round/>
            <a:headEnd type="none" w="med" len="med"/>
            <a:tailEnd type="none" w="med" len="med"/>
          </a:ln>
        </p:spPr>
      </p:cxnSp>
      <p:sp>
        <p:nvSpPr>
          <p:cNvPr id="149" name="Google Shape;481;gaec65ec739_0_0"/>
          <p:cNvSpPr txBox="1"/>
          <p:nvPr/>
        </p:nvSpPr>
        <p:spPr>
          <a:xfrm>
            <a:off x="475688" y="5671783"/>
            <a:ext cx="1364672"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dirty="0">
                <a:solidFill>
                  <a:prstClr val="black"/>
                </a:solidFill>
                <a:latin typeface="Calibri" panose="020F0502020204030204"/>
              </a:rPr>
              <a:t>Saudi </a:t>
            </a:r>
            <a:r>
              <a:rPr lang="en-US" sz="1799" kern="0" dirty="0" smtClean="0">
                <a:solidFill>
                  <a:prstClr val="black"/>
                </a:solidFill>
                <a:latin typeface="Calibri" panose="020F0502020204030204"/>
              </a:rPr>
              <a:t>Arabia</a:t>
            </a:r>
            <a:endParaRPr sz="1799" kern="0" dirty="0">
              <a:solidFill>
                <a:prstClr val="black"/>
              </a:solidFill>
              <a:latin typeface="Calibri" panose="020F0502020204030204"/>
            </a:endParaRPr>
          </a:p>
        </p:txBody>
      </p:sp>
      <p:cxnSp>
        <p:nvCxnSpPr>
          <p:cNvPr id="150" name="Google Shape;482;gaec65ec739_0_0"/>
          <p:cNvCxnSpPr>
            <a:stCxn id="104" idx="3"/>
            <a:endCxn id="105" idx="1"/>
          </p:cNvCxnSpPr>
          <p:nvPr/>
        </p:nvCxnSpPr>
        <p:spPr>
          <a:xfrm>
            <a:off x="8151333" y="2431509"/>
            <a:ext cx="949123" cy="0"/>
          </a:xfrm>
          <a:prstGeom prst="straightConnector1">
            <a:avLst/>
          </a:prstGeom>
          <a:noFill/>
          <a:ln w="9525" cap="flat" cmpd="sng">
            <a:solidFill>
              <a:srgbClr val="44546A"/>
            </a:solidFill>
            <a:prstDash val="solid"/>
            <a:round/>
            <a:headEnd type="none" w="med" len="med"/>
            <a:tailEnd type="none" w="med" len="med"/>
          </a:ln>
        </p:spPr>
      </p:cxnSp>
      <p:sp>
        <p:nvSpPr>
          <p:cNvPr id="236" name="ZoneTexte 76"/>
          <p:cNvSpPr txBox="1"/>
          <p:nvPr/>
        </p:nvSpPr>
        <p:spPr>
          <a:xfrm>
            <a:off x="3642599" y="5734722"/>
            <a:ext cx="1583505" cy="31271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latin typeface="Arial" charset="0"/>
                <a:ea typeface="Arial"/>
                <a:cs typeface="Arial"/>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fr-FR" sz="1300" dirty="0"/>
              <a:t>3.4 – 3.8</a:t>
            </a:r>
          </a:p>
        </p:txBody>
      </p:sp>
      <p:sp>
        <p:nvSpPr>
          <p:cNvPr id="237" name="ZoneTexte 41"/>
          <p:cNvSpPr txBox="1"/>
          <p:nvPr/>
        </p:nvSpPr>
        <p:spPr>
          <a:xfrm>
            <a:off x="6023698" y="5734722"/>
            <a:ext cx="837489" cy="312715"/>
          </a:xfrm>
          <a:prstGeom prst="rect">
            <a:avLst/>
          </a:prstGeom>
          <a:solidFill>
            <a:srgbClr val="FF9900"/>
          </a:solidFill>
          <a:ln w="9525" cap="flat" cmpd="sng">
            <a:solidFill>
              <a:sysClr val="windowText" lastClr="000000"/>
            </a:solidFill>
            <a:prstDash val="solid"/>
            <a:miter lim="800000"/>
            <a:headEnd type="none" w="sm" len="sm"/>
            <a:tailEnd type="none" w="sm" len="sm"/>
          </a:ln>
        </p:spPr>
        <p:txBody>
          <a:bodyPr spcFirstLastPara="1" wrap="square" lIns="91401" tIns="45688" rIns="91401" bIns="45688" anchor="t" anchorCtr="0">
            <a:noAutofit/>
          </a:bodyPr>
          <a:lstStyle>
            <a:defPPr>
              <a:defRPr lang="en-US"/>
            </a:defPPr>
            <a:lvl1pPr algn="ctr" defTabSz="914126" fontAlgn="auto">
              <a:lnSpc>
                <a:spcPct val="115000"/>
              </a:lnSpc>
              <a:spcBef>
                <a:spcPts val="0"/>
              </a:spcBef>
              <a:spcAft>
                <a:spcPts val="0"/>
              </a:spcAft>
              <a:defRPr sz="1200" kern="0">
                <a:solidFill>
                  <a:srgbClr val="2D73FF"/>
                </a:solidFill>
                <a:latin typeface="Arial" charset="0"/>
                <a:ea typeface="Arial"/>
                <a:cs typeface="Arial"/>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fr-FR" sz="1300" dirty="0"/>
              <a:t>4.0 – 4.2</a:t>
            </a:r>
          </a:p>
        </p:txBody>
      </p:sp>
      <p:sp>
        <p:nvSpPr>
          <p:cNvPr id="238" name="ZoneTexte 77"/>
          <p:cNvSpPr txBox="1"/>
          <p:nvPr/>
        </p:nvSpPr>
        <p:spPr>
          <a:xfrm>
            <a:off x="5231956" y="5734722"/>
            <a:ext cx="790686" cy="312714"/>
          </a:xfrm>
          <a:prstGeom prst="rect">
            <a:avLst/>
          </a:prstGeom>
          <a:solidFill>
            <a:srgbClr val="FF9900"/>
          </a:solidFill>
          <a:ln w="9525" cap="flat" cmpd="sng">
            <a:solidFill>
              <a:sysClr val="windowText" lastClr="000000"/>
            </a:solidFill>
            <a:prstDash val="solid"/>
            <a:miter lim="800000"/>
            <a:headEnd type="none" w="sm" len="sm"/>
            <a:tailEnd type="none" w="sm" len="sm"/>
          </a:ln>
        </p:spPr>
        <p:txBody>
          <a:bodyPr spcFirstLastPara="1" wrap="square" lIns="91401" tIns="45688" rIns="91401" bIns="45688" anchor="t" anchorCtr="0">
            <a:noAutofit/>
          </a:bodyPr>
          <a:lstStyle>
            <a:defPPr>
              <a:defRPr lang="en-US"/>
            </a:defPPr>
            <a:lvl1pPr algn="ctr" defTabSz="914126" fontAlgn="auto">
              <a:lnSpc>
                <a:spcPct val="115000"/>
              </a:lnSpc>
              <a:spcBef>
                <a:spcPts val="0"/>
              </a:spcBef>
              <a:spcAft>
                <a:spcPts val="0"/>
              </a:spcAft>
              <a:defRPr sz="1361" kern="0">
                <a:solidFill>
                  <a:srgbClr val="2D73FF"/>
                </a:solidFill>
                <a:latin typeface="Arial" charset="0"/>
                <a:ea typeface="Arial"/>
                <a:cs typeface="Arial"/>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fr-FR" sz="1200" dirty="0"/>
              <a:t>3.8 – 4.0</a:t>
            </a:r>
          </a:p>
        </p:txBody>
      </p:sp>
      <p:sp>
        <p:nvSpPr>
          <p:cNvPr id="240" name="Google Shape;481;gaec65ec739_0_0"/>
          <p:cNvSpPr txBox="1"/>
          <p:nvPr/>
        </p:nvSpPr>
        <p:spPr>
          <a:xfrm>
            <a:off x="461837" y="6147456"/>
            <a:ext cx="1117209" cy="365605"/>
          </a:xfrm>
          <a:prstGeom prst="rect">
            <a:avLst/>
          </a:prstGeom>
          <a:solidFill>
            <a:srgbClr val="D8D8D8"/>
          </a:solidFill>
          <a:ln w="12700" cap="flat" cmpd="sng">
            <a:solidFill>
              <a:sysClr val="windowText" lastClr="000000"/>
            </a:solidFill>
            <a:prstDash val="solid"/>
            <a:miter lim="8000"/>
            <a:headEnd type="none" w="sm" len="sm"/>
            <a:tailEnd type="none" w="sm" len="sm"/>
          </a:ln>
        </p:spPr>
        <p:txBody>
          <a:bodyPr spcFirstLastPara="1" wrap="square" lIns="91401" tIns="91401" rIns="91401" bIns="91401" anchor="t" anchorCtr="0">
            <a:noAutofit/>
          </a:bodyPr>
          <a:lstStyle/>
          <a:p>
            <a:pPr defTabSz="914126">
              <a:defRPr/>
            </a:pPr>
            <a:r>
              <a:rPr lang="en-US" sz="1799" kern="0" dirty="0">
                <a:solidFill>
                  <a:prstClr val="black"/>
                </a:solidFill>
                <a:latin typeface="Calibri" panose="020F0502020204030204"/>
              </a:rPr>
              <a:t>...</a:t>
            </a:r>
            <a:endParaRPr sz="1799" kern="0" dirty="0">
              <a:solidFill>
                <a:prstClr val="black"/>
              </a:solidFill>
              <a:latin typeface="Calibri" panose="020F0502020204030204"/>
            </a:endParaRPr>
          </a:p>
        </p:txBody>
      </p:sp>
      <p:sp>
        <p:nvSpPr>
          <p:cNvPr id="75" name="Google Shape;449;gaec65ec739_0_0"/>
          <p:cNvSpPr txBox="1"/>
          <p:nvPr/>
        </p:nvSpPr>
        <p:spPr>
          <a:xfrm>
            <a:off x="3571994" y="3666605"/>
            <a:ext cx="1221283" cy="3656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smtClean="0">
                <a:sym typeface="Arial"/>
              </a:rPr>
              <a:t>3.4 </a:t>
            </a:r>
            <a:r>
              <a:rPr lang="en-US" sz="1300" dirty="0">
                <a:sym typeface="Arial"/>
              </a:rPr>
              <a:t>– 3.7</a:t>
            </a:r>
            <a:endParaRPr sz="1300" dirty="0"/>
          </a:p>
        </p:txBody>
      </p:sp>
      <p:sp>
        <p:nvSpPr>
          <p:cNvPr id="2" name="Rectangle 1"/>
          <p:cNvSpPr/>
          <p:nvPr/>
        </p:nvSpPr>
        <p:spPr>
          <a:xfrm>
            <a:off x="5701658" y="1428160"/>
            <a:ext cx="817853" cy="269304"/>
          </a:xfrm>
          <a:prstGeom prst="rect">
            <a:avLst/>
          </a:prstGeom>
        </p:spPr>
        <p:txBody>
          <a:bodyPr wrap="none">
            <a:spAutoFit/>
          </a:bodyPr>
          <a:lstStyle/>
          <a:p>
            <a:pPr lvl="0" algn="ctr">
              <a:lnSpc>
                <a:spcPct val="115000"/>
              </a:lnSpc>
            </a:pPr>
            <a:r>
              <a:rPr lang="en-US" sz="1000" dirty="0" smtClean="0">
                <a:solidFill>
                  <a:srgbClr val="2D73FF"/>
                </a:solidFill>
              </a:rPr>
              <a:t>Fix </a:t>
            </a:r>
            <a:r>
              <a:rPr lang="en-US" sz="1000" dirty="0">
                <a:solidFill>
                  <a:srgbClr val="2D73FF"/>
                </a:solidFill>
              </a:rPr>
              <a:t>Service</a:t>
            </a:r>
            <a:endParaRPr lang="en-US" sz="1000" dirty="0"/>
          </a:p>
        </p:txBody>
      </p:sp>
      <p:sp>
        <p:nvSpPr>
          <p:cNvPr id="79" name="ZoneTexte 41"/>
          <p:cNvSpPr txBox="1"/>
          <p:nvPr/>
        </p:nvSpPr>
        <p:spPr>
          <a:xfrm>
            <a:off x="5226105" y="1741200"/>
            <a:ext cx="1599698" cy="370810"/>
          </a:xfrm>
          <a:prstGeom prst="rect">
            <a:avLst/>
          </a:prstGeom>
          <a:solidFill>
            <a:srgbClr val="FF9900"/>
          </a:solidFill>
          <a:ln w="9525" cap="flat" cmpd="sng">
            <a:solidFill>
              <a:sysClr val="windowText" lastClr="000000"/>
            </a:solidFill>
            <a:prstDash val="solid"/>
            <a:miter lim="800000"/>
            <a:headEnd type="none" w="sm" len="sm"/>
            <a:tailEnd type="none" w="sm" len="sm"/>
          </a:ln>
        </p:spPr>
        <p:txBody>
          <a:bodyPr spcFirstLastPara="1" wrap="square" lIns="91401" tIns="45688" rIns="91401" bIns="45688" anchor="t" anchorCtr="0">
            <a:noAutofit/>
          </a:bodyPr>
          <a:lstStyle>
            <a:defPPr>
              <a:defRPr lang="en-US"/>
            </a:defPPr>
            <a:lvl1pPr algn="ctr" defTabSz="914126" fontAlgn="auto">
              <a:lnSpc>
                <a:spcPct val="115000"/>
              </a:lnSpc>
              <a:spcBef>
                <a:spcPts val="0"/>
              </a:spcBef>
              <a:spcAft>
                <a:spcPts val="0"/>
              </a:spcAft>
              <a:defRPr sz="1200" kern="0">
                <a:solidFill>
                  <a:srgbClr val="2D73FF"/>
                </a:solidFill>
                <a:latin typeface="Arial" charset="0"/>
                <a:ea typeface="Arial"/>
                <a:cs typeface="Arial"/>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pPr>
              <a:lnSpc>
                <a:spcPct val="100000"/>
              </a:lnSpc>
            </a:pPr>
            <a:r>
              <a:rPr lang="fr-FR" sz="1300" dirty="0">
                <a:latin typeface="+mn-lt"/>
              </a:rPr>
              <a:t>3,8 – </a:t>
            </a:r>
            <a:r>
              <a:rPr lang="fr-FR" sz="1300" dirty="0" smtClean="0">
                <a:latin typeface="+mn-lt"/>
              </a:rPr>
              <a:t>4.2</a:t>
            </a:r>
          </a:p>
        </p:txBody>
      </p:sp>
      <p:sp>
        <p:nvSpPr>
          <p:cNvPr id="80" name="Google Shape;449;gaec65ec739_0_0"/>
          <p:cNvSpPr txBox="1"/>
          <p:nvPr/>
        </p:nvSpPr>
        <p:spPr>
          <a:xfrm>
            <a:off x="3678021" y="4182517"/>
            <a:ext cx="1095768" cy="3486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solidFill>
              <a:srgbClr val="00205B"/>
            </a:solidFill>
            <a:prstDash val="solid"/>
            <a:round/>
            <a:headEnd type="none" w="sm" len="sm"/>
            <a:tailEnd type="none" w="sm" len="sm"/>
          </a:ln>
        </p:spPr>
        <p:txBody>
          <a:bodyPr spcFirstLastPara="1" wrap="square" lIns="91401" tIns="45688" rIns="91401" bIns="45688" anchor="t" anchorCtr="0">
            <a:noAutofit/>
          </a:bodyPr>
          <a:lstStyle>
            <a:defPPr>
              <a:defRPr lang="en-US"/>
            </a:defPPr>
            <a:lvl1pPr algn="ctr">
              <a:lnSpc>
                <a:spcPct val="115000"/>
              </a:lnSpc>
              <a:defRPr sz="1361">
                <a:solidFill>
                  <a:schemeClr val="bg1"/>
                </a:solidFill>
                <a:ea typeface="Arial"/>
                <a:cs typeface="Arial"/>
              </a:defRPr>
            </a:lvl1pPr>
          </a:lstStyle>
          <a:p>
            <a:r>
              <a:rPr lang="en-US" sz="1300" dirty="0" smtClean="0">
                <a:sym typeface="Arial"/>
              </a:rPr>
              <a:t>3.47 </a:t>
            </a:r>
            <a:r>
              <a:rPr lang="en-US" sz="1300" dirty="0">
                <a:sym typeface="Arial"/>
              </a:rPr>
              <a:t>– </a:t>
            </a:r>
            <a:r>
              <a:rPr lang="en-US" sz="1300" dirty="0" smtClean="0">
                <a:sym typeface="Arial"/>
              </a:rPr>
              <a:t>3.65</a:t>
            </a:r>
            <a:endParaRPr sz="1300" dirty="0"/>
          </a:p>
        </p:txBody>
      </p:sp>
      <p:cxnSp>
        <p:nvCxnSpPr>
          <p:cNvPr id="153" name="Google Shape;477;gaec65ec739_0_0"/>
          <p:cNvCxnSpPr>
            <a:stCxn id="149" idx="3"/>
          </p:cNvCxnSpPr>
          <p:nvPr/>
        </p:nvCxnSpPr>
        <p:spPr>
          <a:xfrm>
            <a:off x="1840360" y="5854586"/>
            <a:ext cx="1781741" cy="17740"/>
          </a:xfrm>
          <a:prstGeom prst="straightConnector1">
            <a:avLst/>
          </a:prstGeom>
          <a:noFill/>
          <a:ln w="9525" cap="flat" cmpd="sng">
            <a:solidFill>
              <a:srgbClr val="44546A"/>
            </a:solidFill>
            <a:prstDash val="solid"/>
            <a:round/>
            <a:headEnd type="none" w="med" len="med"/>
            <a:tailEnd type="none" w="med" len="med"/>
          </a:ln>
        </p:spPr>
      </p:cxnSp>
      <p:sp>
        <p:nvSpPr>
          <p:cNvPr id="3" name="Rectangle 2"/>
          <p:cNvSpPr/>
          <p:nvPr/>
        </p:nvSpPr>
        <p:spPr>
          <a:xfrm>
            <a:off x="9287984" y="4817284"/>
            <a:ext cx="2800473" cy="410882"/>
          </a:xfrm>
          <a:prstGeom prst="rect">
            <a:avLst/>
          </a:prstGeom>
        </p:spPr>
        <p:txBody>
          <a:bodyPr wrap="square">
            <a:spAutoFit/>
          </a:bodyPr>
          <a:lstStyle/>
          <a:p>
            <a:pPr fontAlgn="base">
              <a:lnSpc>
                <a:spcPct val="115000"/>
              </a:lnSpc>
              <a:spcBef>
                <a:spcPct val="0"/>
              </a:spcBef>
              <a:spcAft>
                <a:spcPct val="0"/>
              </a:spcAft>
            </a:pPr>
            <a:r>
              <a:rPr lang="en-US" b="1" i="1" dirty="0" smtClean="0">
                <a:solidFill>
                  <a:srgbClr val="000000"/>
                </a:solidFill>
              </a:rPr>
              <a:t>New Allocation in study </a:t>
            </a:r>
            <a:endParaRPr lang="en-US" b="1" i="1" dirty="0">
              <a:solidFill>
                <a:srgbClr val="000000"/>
              </a:solidFill>
            </a:endParaRPr>
          </a:p>
        </p:txBody>
      </p:sp>
    </p:spTree>
    <p:extLst>
      <p:ext uri="{BB962C8B-B14F-4D97-AF65-F5344CB8AC3E}">
        <p14:creationId xmlns:p14="http://schemas.microsoft.com/office/powerpoint/2010/main" val="3967302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6" name="Google Shape;436;p6"/>
          <p:cNvSpPr txBox="1">
            <a:spLocks noGrp="1"/>
          </p:cNvSpPr>
          <p:nvPr>
            <p:ph type="title"/>
          </p:nvPr>
        </p:nvSpPr>
        <p:spPr>
          <a:xfrm>
            <a:off x="240767" y="134038"/>
            <a:ext cx="12264364" cy="370722"/>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2"/>
              </a:buClr>
              <a:buSzPts val="2500"/>
              <a:buFont typeface="Arial"/>
              <a:buNone/>
            </a:pPr>
            <a:r>
              <a:rPr lang="en-US" b="1" dirty="0"/>
              <a:t>Context and Technical concern</a:t>
            </a:r>
            <a:endParaRPr b="1" dirty="0"/>
          </a:p>
        </p:txBody>
      </p:sp>
      <p:grpSp>
        <p:nvGrpSpPr>
          <p:cNvPr id="438" name="Google Shape;438;p6"/>
          <p:cNvGrpSpPr/>
          <p:nvPr/>
        </p:nvGrpSpPr>
        <p:grpSpPr>
          <a:xfrm>
            <a:off x="3443240" y="549453"/>
            <a:ext cx="6420158" cy="2225821"/>
            <a:chOff x="3118536" y="521316"/>
            <a:chExt cx="6420158" cy="2225821"/>
          </a:xfrm>
        </p:grpSpPr>
        <p:sp>
          <p:nvSpPr>
            <p:cNvPr id="439" name="Google Shape;439;p6"/>
            <p:cNvSpPr/>
            <p:nvPr/>
          </p:nvSpPr>
          <p:spPr>
            <a:xfrm>
              <a:off x="3321879" y="533100"/>
              <a:ext cx="5977410" cy="2157323"/>
            </a:xfrm>
            <a:prstGeom prst="rect">
              <a:avLst/>
            </a:prstGeom>
            <a:solidFill>
              <a:srgbClr val="E1E8EC"/>
            </a:solidFill>
            <a:ln w="95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440" name="Google Shape;440;p6"/>
            <p:cNvSpPr txBox="1"/>
            <p:nvPr/>
          </p:nvSpPr>
          <p:spPr>
            <a:xfrm>
              <a:off x="3995549" y="1867108"/>
              <a:ext cx="2252264" cy="33312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70C0"/>
                </a:buClr>
                <a:buSzPts val="1361"/>
                <a:buFont typeface="Arial"/>
                <a:buNone/>
              </a:pPr>
              <a:r>
                <a:rPr lang="en-US" sz="1361" b="1" dirty="0" smtClean="0">
                  <a:solidFill>
                    <a:srgbClr val="0070C0"/>
                  </a:solidFill>
                  <a:latin typeface="Arial"/>
                  <a:ea typeface="Arial"/>
                  <a:cs typeface="Arial"/>
                  <a:sym typeface="Arial"/>
                </a:rPr>
                <a:t>Fixed Satellite </a:t>
              </a:r>
              <a:r>
                <a:rPr lang="en-US" sz="1361" b="1" dirty="0">
                  <a:solidFill>
                    <a:srgbClr val="0070C0"/>
                  </a:solidFill>
                  <a:latin typeface="Arial"/>
                  <a:ea typeface="Arial"/>
                  <a:cs typeface="Arial"/>
                  <a:sym typeface="Arial"/>
                </a:rPr>
                <a:t>emission</a:t>
              </a:r>
              <a:endParaRPr sz="1361" b="1" dirty="0">
                <a:solidFill>
                  <a:srgbClr val="0070C0"/>
                </a:solidFill>
                <a:latin typeface="Arial"/>
                <a:ea typeface="Arial"/>
                <a:cs typeface="Arial"/>
                <a:sym typeface="Arial"/>
              </a:endParaRPr>
            </a:p>
          </p:txBody>
        </p:sp>
        <p:cxnSp>
          <p:nvCxnSpPr>
            <p:cNvPr id="441" name="Google Shape;441;p6"/>
            <p:cNvCxnSpPr/>
            <p:nvPr/>
          </p:nvCxnSpPr>
          <p:spPr>
            <a:xfrm rot="10800000" flipH="1">
              <a:off x="6375132" y="1413171"/>
              <a:ext cx="612022" cy="443"/>
            </a:xfrm>
            <a:prstGeom prst="straightConnector1">
              <a:avLst/>
            </a:prstGeom>
            <a:noFill/>
            <a:ln w="38100" cap="flat" cmpd="sng">
              <a:solidFill>
                <a:srgbClr val="00B050"/>
              </a:solidFill>
              <a:prstDash val="dot"/>
              <a:round/>
              <a:headEnd type="none" w="sm" len="sm"/>
              <a:tailEnd type="none" w="sm" len="sm"/>
            </a:ln>
          </p:spPr>
        </p:cxnSp>
        <p:cxnSp>
          <p:nvCxnSpPr>
            <p:cNvPr id="442" name="Google Shape;442;p6"/>
            <p:cNvCxnSpPr/>
            <p:nvPr/>
          </p:nvCxnSpPr>
          <p:spPr>
            <a:xfrm>
              <a:off x="6987154" y="1440769"/>
              <a:ext cx="1322575" cy="295089"/>
            </a:xfrm>
            <a:prstGeom prst="straightConnector1">
              <a:avLst/>
            </a:prstGeom>
            <a:noFill/>
            <a:ln w="38100" cap="flat" cmpd="sng">
              <a:solidFill>
                <a:srgbClr val="00B050"/>
              </a:solidFill>
              <a:prstDash val="dot"/>
              <a:round/>
              <a:headEnd type="none" w="sm" len="sm"/>
              <a:tailEnd type="none" w="sm" len="sm"/>
            </a:ln>
          </p:spPr>
        </p:cxnSp>
        <p:sp>
          <p:nvSpPr>
            <p:cNvPr id="444" name="Google Shape;444;p6"/>
            <p:cNvSpPr txBox="1"/>
            <p:nvPr/>
          </p:nvSpPr>
          <p:spPr>
            <a:xfrm>
              <a:off x="7432893" y="930536"/>
              <a:ext cx="2105801" cy="658642"/>
            </a:xfrm>
            <a:prstGeom prst="rect">
              <a:avLst/>
            </a:prstGeom>
            <a:noFill/>
            <a:ln>
              <a:noFill/>
            </a:ln>
          </p:spPr>
          <p:txBody>
            <a:bodyPr spcFirstLastPara="1" wrap="square" lIns="91425" tIns="45700" rIns="91425" bIns="45700" anchor="t" anchorCtr="0">
              <a:spAutoFit/>
            </a:bodyPr>
            <a:lstStyle/>
            <a:p>
              <a:pPr lvl="0" algn="ctr">
                <a:lnSpc>
                  <a:spcPct val="115000"/>
                </a:lnSpc>
                <a:buClr>
                  <a:srgbClr val="00B050"/>
                </a:buClr>
                <a:buSzPts val="1600"/>
              </a:pPr>
              <a:r>
                <a:rPr lang="en-US" sz="1600" i="1" dirty="0">
                  <a:solidFill>
                    <a:srgbClr val="00B050"/>
                  </a:solidFill>
                  <a:ea typeface="Arial"/>
                  <a:cs typeface="Arial"/>
                  <a:sym typeface="Arial"/>
                </a:rPr>
                <a:t>Typical RA filters tolerance Mask*</a:t>
              </a:r>
            </a:p>
          </p:txBody>
        </p:sp>
        <p:cxnSp>
          <p:nvCxnSpPr>
            <p:cNvPr id="445" name="Google Shape;445;p6"/>
            <p:cNvCxnSpPr/>
            <p:nvPr/>
          </p:nvCxnSpPr>
          <p:spPr>
            <a:xfrm>
              <a:off x="3695346" y="2345558"/>
              <a:ext cx="4630653" cy="0"/>
            </a:xfrm>
            <a:prstGeom prst="straightConnector1">
              <a:avLst/>
            </a:prstGeom>
            <a:solidFill>
              <a:schemeClr val="lt1"/>
            </a:solidFill>
            <a:ln w="28575" cap="flat" cmpd="sng">
              <a:solidFill>
                <a:schemeClr val="dk1"/>
              </a:solidFill>
              <a:prstDash val="solid"/>
              <a:round/>
              <a:headEnd type="none" w="sm" len="sm"/>
              <a:tailEnd type="triangle" w="med" len="med"/>
            </a:ln>
          </p:spPr>
        </p:cxnSp>
        <p:sp>
          <p:nvSpPr>
            <p:cNvPr id="446" name="Google Shape;446;p6"/>
            <p:cNvSpPr txBox="1"/>
            <p:nvPr/>
          </p:nvSpPr>
          <p:spPr>
            <a:xfrm>
              <a:off x="3425625" y="2414009"/>
              <a:ext cx="700635" cy="33312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361"/>
                <a:buFont typeface="Arial"/>
                <a:buNone/>
              </a:pPr>
              <a:r>
                <a:rPr lang="en-US" sz="1361" b="1">
                  <a:solidFill>
                    <a:schemeClr val="dk1"/>
                  </a:solidFill>
                  <a:latin typeface="Arial"/>
                  <a:ea typeface="Arial"/>
                  <a:cs typeface="Arial"/>
                  <a:sym typeface="Arial"/>
                </a:rPr>
                <a:t>3700</a:t>
              </a:r>
              <a:endParaRPr sz="1361" b="1">
                <a:solidFill>
                  <a:schemeClr val="dk1"/>
                </a:solidFill>
                <a:latin typeface="Arial"/>
                <a:ea typeface="Arial"/>
                <a:cs typeface="Arial"/>
                <a:sym typeface="Arial"/>
              </a:endParaRPr>
            </a:p>
          </p:txBody>
        </p:sp>
        <p:sp>
          <p:nvSpPr>
            <p:cNvPr id="447" name="Google Shape;447;p6"/>
            <p:cNvSpPr txBox="1"/>
            <p:nvPr/>
          </p:nvSpPr>
          <p:spPr>
            <a:xfrm>
              <a:off x="5798322" y="2377709"/>
              <a:ext cx="1153620" cy="312714"/>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361"/>
                <a:buFont typeface="Arial"/>
                <a:buNone/>
              </a:pPr>
              <a:r>
                <a:rPr lang="en-US" sz="1361" b="1">
                  <a:solidFill>
                    <a:schemeClr val="dk1"/>
                  </a:solidFill>
                  <a:latin typeface="Arial"/>
                  <a:ea typeface="Arial"/>
                  <a:cs typeface="Arial"/>
                  <a:sym typeface="Arial"/>
                </a:rPr>
                <a:t>4200</a:t>
              </a:r>
              <a:endParaRPr sz="1361" b="1">
                <a:solidFill>
                  <a:schemeClr val="dk1"/>
                </a:solidFill>
                <a:latin typeface="Arial"/>
                <a:ea typeface="Arial"/>
                <a:cs typeface="Arial"/>
                <a:sym typeface="Arial"/>
              </a:endParaRPr>
            </a:p>
          </p:txBody>
        </p:sp>
        <p:sp>
          <p:nvSpPr>
            <p:cNvPr id="448" name="Google Shape;448;p6"/>
            <p:cNvSpPr txBox="1"/>
            <p:nvPr/>
          </p:nvSpPr>
          <p:spPr>
            <a:xfrm>
              <a:off x="6375132" y="2375752"/>
              <a:ext cx="1153620" cy="33316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361"/>
                <a:buFont typeface="Arial"/>
                <a:buNone/>
              </a:pPr>
              <a:r>
                <a:rPr lang="en-US" sz="1361" b="1">
                  <a:solidFill>
                    <a:schemeClr val="dk1"/>
                  </a:solidFill>
                  <a:latin typeface="Arial"/>
                  <a:ea typeface="Arial"/>
                  <a:cs typeface="Arial"/>
                  <a:sym typeface="Arial"/>
                </a:rPr>
                <a:t>4400</a:t>
              </a:r>
              <a:endParaRPr sz="1361" b="1">
                <a:solidFill>
                  <a:schemeClr val="dk1"/>
                </a:solidFill>
                <a:latin typeface="Arial"/>
                <a:ea typeface="Arial"/>
                <a:cs typeface="Arial"/>
                <a:sym typeface="Arial"/>
              </a:endParaRPr>
            </a:p>
          </p:txBody>
        </p:sp>
        <p:sp>
          <p:nvSpPr>
            <p:cNvPr id="449" name="Google Shape;449;p6"/>
            <p:cNvSpPr/>
            <p:nvPr/>
          </p:nvSpPr>
          <p:spPr>
            <a:xfrm>
              <a:off x="6427654" y="1443808"/>
              <a:ext cx="532442" cy="883253"/>
            </a:xfrm>
            <a:prstGeom prst="rect">
              <a:avLst/>
            </a:prstGeom>
            <a:solidFill>
              <a:srgbClr val="44BD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450" name="Google Shape;450;p6"/>
            <p:cNvSpPr/>
            <p:nvPr/>
          </p:nvSpPr>
          <p:spPr>
            <a:xfrm>
              <a:off x="3710272" y="2206773"/>
              <a:ext cx="2621768" cy="103944"/>
            </a:xfrm>
            <a:prstGeom prst="rect">
              <a:avLst/>
            </a:prstGeom>
            <a:solidFill>
              <a:srgbClr val="78DFFE"/>
            </a:solidFill>
            <a:ln w="9525" cap="flat" cmpd="sng">
              <a:solidFill>
                <a:srgbClr val="2D7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451" name="Google Shape;451;p6"/>
            <p:cNvSpPr txBox="1"/>
            <p:nvPr/>
          </p:nvSpPr>
          <p:spPr>
            <a:xfrm>
              <a:off x="7984764" y="2175071"/>
              <a:ext cx="1153620" cy="33316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361"/>
                <a:buFont typeface="Arial"/>
                <a:buNone/>
              </a:pPr>
              <a:r>
                <a:rPr lang="en-US" sz="1361" b="1">
                  <a:solidFill>
                    <a:schemeClr val="dk1"/>
                  </a:solidFill>
                  <a:latin typeface="Arial"/>
                  <a:ea typeface="Arial"/>
                  <a:cs typeface="Arial"/>
                  <a:sym typeface="Arial"/>
                </a:rPr>
                <a:t>MHz</a:t>
              </a:r>
              <a:endParaRPr sz="1361" b="1">
                <a:solidFill>
                  <a:schemeClr val="dk1"/>
                </a:solidFill>
                <a:latin typeface="Arial"/>
                <a:ea typeface="Arial"/>
                <a:cs typeface="Arial"/>
                <a:sym typeface="Arial"/>
              </a:endParaRPr>
            </a:p>
          </p:txBody>
        </p:sp>
        <p:cxnSp>
          <p:nvCxnSpPr>
            <p:cNvPr id="452" name="Google Shape;452;p6"/>
            <p:cNvCxnSpPr/>
            <p:nvPr/>
          </p:nvCxnSpPr>
          <p:spPr>
            <a:xfrm rot="10800000">
              <a:off x="3710272" y="1195697"/>
              <a:ext cx="0" cy="1177016"/>
            </a:xfrm>
            <a:prstGeom prst="straightConnector1">
              <a:avLst/>
            </a:prstGeom>
            <a:solidFill>
              <a:schemeClr val="lt1"/>
            </a:solidFill>
            <a:ln w="28575" cap="flat" cmpd="sng">
              <a:solidFill>
                <a:schemeClr val="dk1"/>
              </a:solidFill>
              <a:prstDash val="solid"/>
              <a:round/>
              <a:headEnd type="none" w="sm" len="sm"/>
              <a:tailEnd type="triangle" w="med" len="med"/>
            </a:ln>
          </p:spPr>
        </p:cxnSp>
        <p:sp>
          <p:nvSpPr>
            <p:cNvPr id="453" name="Google Shape;453;p6"/>
            <p:cNvSpPr txBox="1"/>
            <p:nvPr/>
          </p:nvSpPr>
          <p:spPr>
            <a:xfrm>
              <a:off x="3118536" y="521316"/>
              <a:ext cx="1153620" cy="33316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361"/>
                <a:buFont typeface="Arial"/>
                <a:buNone/>
              </a:pPr>
              <a:r>
                <a:rPr lang="en-US" sz="1361" b="1">
                  <a:solidFill>
                    <a:schemeClr val="dk1"/>
                  </a:solidFill>
                  <a:latin typeface="Arial"/>
                  <a:ea typeface="Arial"/>
                  <a:cs typeface="Arial"/>
                  <a:sym typeface="Arial"/>
                </a:rPr>
                <a:t>Power</a:t>
              </a:r>
              <a:endParaRPr sz="1361" b="1">
                <a:solidFill>
                  <a:schemeClr val="dk1"/>
                </a:solidFill>
                <a:latin typeface="Arial"/>
                <a:ea typeface="Arial"/>
                <a:cs typeface="Arial"/>
                <a:sym typeface="Arial"/>
              </a:endParaRPr>
            </a:p>
          </p:txBody>
        </p:sp>
        <p:sp>
          <p:nvSpPr>
            <p:cNvPr id="454" name="Google Shape;454;p6"/>
            <p:cNvSpPr/>
            <p:nvPr/>
          </p:nvSpPr>
          <p:spPr>
            <a:xfrm>
              <a:off x="3503712" y="1895749"/>
              <a:ext cx="432048" cy="311024"/>
            </a:xfrm>
            <a:prstGeom prst="upDownArrow">
              <a:avLst>
                <a:gd name="adj1" fmla="val 50000"/>
                <a:gd name="adj2" fmla="val 27208"/>
              </a:avLst>
            </a:prstGeom>
            <a:solidFill>
              <a:srgbClr val="EBFFBE"/>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361"/>
                <a:buFont typeface="Arial"/>
                <a:buNone/>
              </a:pPr>
              <a:endParaRPr sz="1361">
                <a:solidFill>
                  <a:srgbClr val="00B050"/>
                </a:solidFill>
                <a:latin typeface="Arial"/>
                <a:ea typeface="Arial"/>
                <a:cs typeface="Arial"/>
                <a:sym typeface="Arial"/>
              </a:endParaRPr>
            </a:p>
          </p:txBody>
        </p:sp>
        <p:cxnSp>
          <p:nvCxnSpPr>
            <p:cNvPr id="455" name="Google Shape;455;p6"/>
            <p:cNvCxnSpPr/>
            <p:nvPr/>
          </p:nvCxnSpPr>
          <p:spPr>
            <a:xfrm rot="10800000" flipH="1">
              <a:off x="3790252" y="1413171"/>
              <a:ext cx="2584880" cy="486108"/>
            </a:xfrm>
            <a:prstGeom prst="straightConnector1">
              <a:avLst/>
            </a:prstGeom>
            <a:noFill/>
            <a:ln w="38100" cap="flat" cmpd="sng">
              <a:solidFill>
                <a:srgbClr val="00B050"/>
              </a:solidFill>
              <a:prstDash val="dot"/>
              <a:round/>
              <a:headEnd type="none" w="sm" len="sm"/>
              <a:tailEnd type="none" w="sm" len="sm"/>
            </a:ln>
          </p:spPr>
        </p:cxnSp>
      </p:grpSp>
      <p:grpSp>
        <p:nvGrpSpPr>
          <p:cNvPr id="456" name="Google Shape;456;p6"/>
          <p:cNvGrpSpPr/>
          <p:nvPr/>
        </p:nvGrpSpPr>
        <p:grpSpPr>
          <a:xfrm>
            <a:off x="208198" y="3124817"/>
            <a:ext cx="9655200" cy="2379018"/>
            <a:chOff x="-36507" y="3282230"/>
            <a:chExt cx="9655200" cy="2379018"/>
          </a:xfrm>
        </p:grpSpPr>
        <p:sp>
          <p:nvSpPr>
            <p:cNvPr id="457" name="Google Shape;457;p6"/>
            <p:cNvSpPr txBox="1"/>
            <p:nvPr/>
          </p:nvSpPr>
          <p:spPr>
            <a:xfrm>
              <a:off x="-36507" y="3759215"/>
              <a:ext cx="3251070" cy="658601"/>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FF0000"/>
                </a:buClr>
                <a:buSzPts val="1400"/>
                <a:buFont typeface="Arial"/>
                <a:buNone/>
              </a:pPr>
              <a:r>
                <a:rPr lang="en-US" sz="1400" b="1" dirty="0">
                  <a:solidFill>
                    <a:srgbClr val="FF0000"/>
                  </a:solidFill>
                  <a:latin typeface="Arial"/>
                  <a:ea typeface="Arial"/>
                  <a:cs typeface="Arial"/>
                  <a:sym typeface="Arial"/>
                </a:rPr>
                <a:t>Fundamental Terrestrial 5G energy </a:t>
              </a:r>
              <a:r>
                <a:rPr lang="en-US" sz="1400" b="1" dirty="0">
                  <a:solidFill>
                    <a:srgbClr val="FF0000"/>
                  </a:solidFill>
                  <a:latin typeface="Arial"/>
                  <a:ea typeface="Arial"/>
                  <a:cs typeface="Arial"/>
                </a:rPr>
                <a:t>not</a:t>
              </a:r>
              <a:r>
                <a:rPr lang="en-US" b="1" dirty="0" smtClean="0">
                  <a:solidFill>
                    <a:srgbClr val="FF0000"/>
                  </a:solidFill>
                </a:rPr>
                <a:t> </a:t>
              </a:r>
              <a:r>
                <a:rPr lang="en-US" sz="1400" b="1" dirty="0">
                  <a:solidFill>
                    <a:srgbClr val="FF0000"/>
                  </a:solidFill>
                  <a:latin typeface="Arial"/>
                  <a:ea typeface="Arial"/>
                  <a:cs typeface="Arial"/>
                  <a:sym typeface="Arial"/>
                </a:rPr>
                <a:t>filtered </a:t>
              </a:r>
              <a:r>
                <a:rPr lang="en-US" sz="1400" b="1" dirty="0" smtClean="0">
                  <a:solidFill>
                    <a:srgbClr val="FF0000"/>
                  </a:solidFill>
                  <a:latin typeface="Arial"/>
                  <a:ea typeface="Arial"/>
                  <a:cs typeface="Arial"/>
                  <a:sym typeface="Arial"/>
                </a:rPr>
                <a:t>by all RA models</a:t>
              </a:r>
              <a:endParaRPr sz="1400" b="1" dirty="0">
                <a:solidFill>
                  <a:srgbClr val="FF0000"/>
                </a:solidFill>
                <a:latin typeface="Arial"/>
                <a:ea typeface="Arial"/>
                <a:cs typeface="Arial"/>
                <a:sym typeface="Arial"/>
              </a:endParaRPr>
            </a:p>
          </p:txBody>
        </p:sp>
        <p:grpSp>
          <p:nvGrpSpPr>
            <p:cNvPr id="458" name="Google Shape;458;p6"/>
            <p:cNvGrpSpPr/>
            <p:nvPr/>
          </p:nvGrpSpPr>
          <p:grpSpPr>
            <a:xfrm>
              <a:off x="3168980" y="3282230"/>
              <a:ext cx="6449713" cy="2379018"/>
              <a:chOff x="3168980" y="3282230"/>
              <a:chExt cx="6449713" cy="2379018"/>
            </a:xfrm>
          </p:grpSpPr>
          <p:grpSp>
            <p:nvGrpSpPr>
              <p:cNvPr id="459" name="Google Shape;459;p6"/>
              <p:cNvGrpSpPr/>
              <p:nvPr/>
            </p:nvGrpSpPr>
            <p:grpSpPr>
              <a:xfrm>
                <a:off x="3168980" y="3282230"/>
                <a:ext cx="6449713" cy="2379018"/>
                <a:chOff x="3168980" y="3282230"/>
                <a:chExt cx="6449713" cy="2379018"/>
              </a:xfrm>
            </p:grpSpPr>
            <p:sp>
              <p:nvSpPr>
                <p:cNvPr id="460" name="Google Shape;460;p6"/>
                <p:cNvSpPr/>
                <p:nvPr/>
              </p:nvSpPr>
              <p:spPr>
                <a:xfrm>
                  <a:off x="3438949" y="3282230"/>
                  <a:ext cx="5977410" cy="2344407"/>
                </a:xfrm>
                <a:prstGeom prst="rect">
                  <a:avLst/>
                </a:prstGeom>
                <a:solidFill>
                  <a:srgbClr val="E1E8EC"/>
                </a:solidFill>
                <a:ln w="95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461" name="Google Shape;461;p6"/>
                <p:cNvSpPr txBox="1"/>
                <p:nvPr/>
              </p:nvSpPr>
              <p:spPr>
                <a:xfrm>
                  <a:off x="3687360" y="3413694"/>
                  <a:ext cx="2086377" cy="574003"/>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70C0"/>
                    </a:buClr>
                    <a:buSzPts val="1361"/>
                    <a:buFont typeface="Arial"/>
                    <a:buNone/>
                  </a:pPr>
                  <a:r>
                    <a:rPr lang="en-US" sz="1361" b="1" dirty="0">
                      <a:solidFill>
                        <a:srgbClr val="0070C0"/>
                      </a:solidFill>
                      <a:latin typeface="Arial"/>
                      <a:ea typeface="Arial"/>
                      <a:cs typeface="Arial"/>
                      <a:sym typeface="Arial"/>
                    </a:rPr>
                    <a:t>5G </a:t>
                  </a:r>
                  <a:r>
                    <a:rPr lang="en-US" sz="1361" b="1" dirty="0" smtClean="0">
                      <a:solidFill>
                        <a:srgbClr val="0070C0"/>
                      </a:solidFill>
                      <a:latin typeface="Arial"/>
                      <a:ea typeface="Arial"/>
                      <a:cs typeface="Arial"/>
                      <a:sym typeface="Arial"/>
                    </a:rPr>
                    <a:t>Terrestrial </a:t>
                  </a:r>
                  <a:r>
                    <a:rPr lang="en-US" sz="1361" b="1" dirty="0">
                      <a:solidFill>
                        <a:srgbClr val="0070C0"/>
                      </a:solidFill>
                      <a:latin typeface="Arial"/>
                      <a:ea typeface="Arial"/>
                      <a:cs typeface="Arial"/>
                      <a:sym typeface="Arial"/>
                    </a:rPr>
                    <a:t>emission</a:t>
                  </a:r>
                  <a:endParaRPr sz="1361" b="1" dirty="0">
                    <a:solidFill>
                      <a:srgbClr val="0070C0"/>
                    </a:solidFill>
                    <a:latin typeface="Arial"/>
                    <a:ea typeface="Arial"/>
                    <a:cs typeface="Arial"/>
                    <a:sym typeface="Arial"/>
                  </a:endParaRPr>
                </a:p>
              </p:txBody>
            </p:sp>
            <p:cxnSp>
              <p:nvCxnSpPr>
                <p:cNvPr id="462" name="Google Shape;462;p6"/>
                <p:cNvCxnSpPr/>
                <p:nvPr/>
              </p:nvCxnSpPr>
              <p:spPr>
                <a:xfrm rot="10800000" flipH="1">
                  <a:off x="6455131" y="4349385"/>
                  <a:ext cx="612022" cy="443"/>
                </a:xfrm>
                <a:prstGeom prst="straightConnector1">
                  <a:avLst/>
                </a:prstGeom>
                <a:noFill/>
                <a:ln w="38100" cap="flat" cmpd="sng">
                  <a:solidFill>
                    <a:srgbClr val="00B050"/>
                  </a:solidFill>
                  <a:prstDash val="dot"/>
                  <a:round/>
                  <a:headEnd type="none" w="sm" len="sm"/>
                  <a:tailEnd type="none" w="sm" len="sm"/>
                </a:ln>
              </p:spPr>
            </p:cxnSp>
            <p:cxnSp>
              <p:nvCxnSpPr>
                <p:cNvPr id="463" name="Google Shape;463;p6"/>
                <p:cNvCxnSpPr/>
                <p:nvPr/>
              </p:nvCxnSpPr>
              <p:spPr>
                <a:xfrm>
                  <a:off x="7067153" y="4376983"/>
                  <a:ext cx="1322575" cy="295089"/>
                </a:xfrm>
                <a:prstGeom prst="straightConnector1">
                  <a:avLst/>
                </a:prstGeom>
                <a:noFill/>
                <a:ln w="38100" cap="flat" cmpd="sng">
                  <a:solidFill>
                    <a:srgbClr val="00B050"/>
                  </a:solidFill>
                  <a:prstDash val="dot"/>
                  <a:round/>
                  <a:headEnd type="none" w="sm" len="sm"/>
                  <a:tailEnd type="none" w="sm" len="sm"/>
                </a:ln>
              </p:spPr>
            </p:cxnSp>
            <p:sp>
              <p:nvSpPr>
                <p:cNvPr id="466" name="Google Shape;466;p6"/>
                <p:cNvSpPr txBox="1"/>
                <p:nvPr/>
              </p:nvSpPr>
              <p:spPr>
                <a:xfrm>
                  <a:off x="7512892" y="3866750"/>
                  <a:ext cx="2105801" cy="658642"/>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B050"/>
                    </a:buClr>
                    <a:buSzPts val="1600"/>
                    <a:buFont typeface="Arial"/>
                    <a:buNone/>
                  </a:pPr>
                  <a:r>
                    <a:rPr lang="en-US" sz="1600" i="1" dirty="0">
                      <a:solidFill>
                        <a:srgbClr val="00B050"/>
                      </a:solidFill>
                      <a:latin typeface="Arial"/>
                      <a:ea typeface="Arial"/>
                      <a:cs typeface="Arial"/>
                      <a:sym typeface="Arial"/>
                    </a:rPr>
                    <a:t>Typical RA filters tolerance </a:t>
                  </a:r>
                  <a:r>
                    <a:rPr lang="en-US" sz="1600" i="1" dirty="0" smtClean="0">
                      <a:solidFill>
                        <a:srgbClr val="00B050"/>
                      </a:solidFill>
                      <a:latin typeface="Arial"/>
                      <a:ea typeface="Arial"/>
                      <a:cs typeface="Arial"/>
                      <a:sym typeface="Arial"/>
                    </a:rPr>
                    <a:t>Mask*</a:t>
                  </a:r>
                  <a:endParaRPr sz="1600" i="1" dirty="0">
                    <a:solidFill>
                      <a:srgbClr val="00B050"/>
                    </a:solidFill>
                    <a:latin typeface="Arial"/>
                    <a:ea typeface="Arial"/>
                    <a:cs typeface="Arial"/>
                    <a:sym typeface="Arial"/>
                  </a:endParaRPr>
                </a:p>
              </p:txBody>
            </p:sp>
            <p:cxnSp>
              <p:nvCxnSpPr>
                <p:cNvPr id="467" name="Google Shape;467;p6"/>
                <p:cNvCxnSpPr/>
                <p:nvPr/>
              </p:nvCxnSpPr>
              <p:spPr>
                <a:xfrm>
                  <a:off x="3775345" y="5281772"/>
                  <a:ext cx="4630653" cy="0"/>
                </a:xfrm>
                <a:prstGeom prst="straightConnector1">
                  <a:avLst/>
                </a:prstGeom>
                <a:solidFill>
                  <a:schemeClr val="lt1"/>
                </a:solidFill>
                <a:ln w="28575" cap="flat" cmpd="sng">
                  <a:solidFill>
                    <a:schemeClr val="dk1"/>
                  </a:solidFill>
                  <a:prstDash val="solid"/>
                  <a:round/>
                  <a:headEnd type="none" w="sm" len="sm"/>
                  <a:tailEnd type="triangle" w="med" len="med"/>
                </a:ln>
              </p:spPr>
            </p:cxnSp>
            <p:sp>
              <p:nvSpPr>
                <p:cNvPr id="468" name="Google Shape;468;p6"/>
                <p:cNvSpPr txBox="1"/>
                <p:nvPr/>
              </p:nvSpPr>
              <p:spPr>
                <a:xfrm>
                  <a:off x="3302065" y="5320076"/>
                  <a:ext cx="1153620" cy="312714"/>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361"/>
                    <a:buFont typeface="Arial"/>
                    <a:buNone/>
                  </a:pPr>
                  <a:r>
                    <a:rPr lang="en-US" sz="1361" b="1">
                      <a:solidFill>
                        <a:schemeClr val="dk1"/>
                      </a:solidFill>
                      <a:latin typeface="Arial"/>
                      <a:ea typeface="Arial"/>
                      <a:cs typeface="Arial"/>
                      <a:sym typeface="Arial"/>
                    </a:rPr>
                    <a:t>3700</a:t>
                  </a:r>
                  <a:endParaRPr sz="1361" b="1">
                    <a:solidFill>
                      <a:schemeClr val="dk1"/>
                    </a:solidFill>
                    <a:latin typeface="Arial"/>
                    <a:ea typeface="Arial"/>
                    <a:cs typeface="Arial"/>
                    <a:sym typeface="Arial"/>
                  </a:endParaRPr>
                </a:p>
              </p:txBody>
            </p:sp>
            <p:sp>
              <p:nvSpPr>
                <p:cNvPr id="469" name="Google Shape;469;p6"/>
                <p:cNvSpPr txBox="1"/>
                <p:nvPr/>
              </p:nvSpPr>
              <p:spPr>
                <a:xfrm>
                  <a:off x="5878321" y="5313923"/>
                  <a:ext cx="1153620" cy="312714"/>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361"/>
                    <a:buFont typeface="Arial"/>
                    <a:buNone/>
                  </a:pPr>
                  <a:r>
                    <a:rPr lang="en-US" sz="1361" b="1">
                      <a:solidFill>
                        <a:schemeClr val="dk1"/>
                      </a:solidFill>
                      <a:latin typeface="Arial"/>
                      <a:ea typeface="Arial"/>
                      <a:cs typeface="Arial"/>
                      <a:sym typeface="Arial"/>
                    </a:rPr>
                    <a:t>4200</a:t>
                  </a:r>
                  <a:endParaRPr sz="1361" b="1">
                    <a:solidFill>
                      <a:schemeClr val="dk1"/>
                    </a:solidFill>
                    <a:latin typeface="Arial"/>
                    <a:ea typeface="Arial"/>
                    <a:cs typeface="Arial"/>
                    <a:sym typeface="Arial"/>
                  </a:endParaRPr>
                </a:p>
              </p:txBody>
            </p:sp>
            <p:sp>
              <p:nvSpPr>
                <p:cNvPr id="470" name="Google Shape;470;p6"/>
                <p:cNvSpPr txBox="1"/>
                <p:nvPr/>
              </p:nvSpPr>
              <p:spPr>
                <a:xfrm>
                  <a:off x="6455131" y="5311966"/>
                  <a:ext cx="1153620" cy="33316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361"/>
                    <a:buFont typeface="Arial"/>
                    <a:buNone/>
                  </a:pPr>
                  <a:r>
                    <a:rPr lang="en-US" sz="1361" b="1">
                      <a:solidFill>
                        <a:schemeClr val="dk1"/>
                      </a:solidFill>
                      <a:latin typeface="Arial"/>
                      <a:ea typeface="Arial"/>
                      <a:cs typeface="Arial"/>
                      <a:sym typeface="Arial"/>
                    </a:rPr>
                    <a:t>4400</a:t>
                  </a:r>
                  <a:endParaRPr sz="1361" b="1">
                    <a:solidFill>
                      <a:schemeClr val="dk1"/>
                    </a:solidFill>
                    <a:latin typeface="Arial"/>
                    <a:ea typeface="Arial"/>
                    <a:cs typeface="Arial"/>
                    <a:sym typeface="Arial"/>
                  </a:endParaRPr>
                </a:p>
              </p:txBody>
            </p:sp>
            <p:sp>
              <p:nvSpPr>
                <p:cNvPr id="471" name="Google Shape;471;p6"/>
                <p:cNvSpPr/>
                <p:nvPr/>
              </p:nvSpPr>
              <p:spPr>
                <a:xfrm>
                  <a:off x="6507653" y="4380022"/>
                  <a:ext cx="532442" cy="883253"/>
                </a:xfrm>
                <a:prstGeom prst="rect">
                  <a:avLst/>
                </a:prstGeom>
                <a:solidFill>
                  <a:srgbClr val="44BD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472" name="Google Shape;472;p6"/>
                <p:cNvSpPr/>
                <p:nvPr/>
              </p:nvSpPr>
              <p:spPr>
                <a:xfrm>
                  <a:off x="3790271" y="3963854"/>
                  <a:ext cx="1369625" cy="1283078"/>
                </a:xfrm>
                <a:prstGeom prst="rect">
                  <a:avLst/>
                </a:prstGeom>
                <a:solidFill>
                  <a:schemeClr val="accent1">
                    <a:lumMod val="60000"/>
                    <a:lumOff val="40000"/>
                  </a:schemeClr>
                </a:solidFill>
                <a:ln w="9525" cap="flat" cmpd="sng">
                  <a:solidFill>
                    <a:srgbClr val="2D7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473" name="Google Shape;473;p6"/>
                <p:cNvSpPr txBox="1"/>
                <p:nvPr/>
              </p:nvSpPr>
              <p:spPr>
                <a:xfrm>
                  <a:off x="8045142" y="5080348"/>
                  <a:ext cx="1153620" cy="33316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361"/>
                    <a:buFont typeface="Arial"/>
                    <a:buNone/>
                  </a:pPr>
                  <a:r>
                    <a:rPr lang="en-US" sz="1361" b="1">
                      <a:solidFill>
                        <a:schemeClr val="dk1"/>
                      </a:solidFill>
                      <a:latin typeface="Arial"/>
                      <a:ea typeface="Arial"/>
                      <a:cs typeface="Arial"/>
                      <a:sym typeface="Arial"/>
                    </a:rPr>
                    <a:t>MHz</a:t>
                  </a:r>
                  <a:endParaRPr sz="1361" b="1">
                    <a:solidFill>
                      <a:schemeClr val="dk1"/>
                    </a:solidFill>
                    <a:latin typeface="Arial"/>
                    <a:ea typeface="Arial"/>
                    <a:cs typeface="Arial"/>
                    <a:sym typeface="Arial"/>
                  </a:endParaRPr>
                </a:p>
              </p:txBody>
            </p:sp>
            <p:cxnSp>
              <p:nvCxnSpPr>
                <p:cNvPr id="474" name="Google Shape;474;p6"/>
                <p:cNvCxnSpPr/>
                <p:nvPr/>
              </p:nvCxnSpPr>
              <p:spPr>
                <a:xfrm rot="10800000">
                  <a:off x="3790252" y="3725550"/>
                  <a:ext cx="19" cy="1583377"/>
                </a:xfrm>
                <a:prstGeom prst="straightConnector1">
                  <a:avLst/>
                </a:prstGeom>
                <a:solidFill>
                  <a:schemeClr val="lt1"/>
                </a:solidFill>
                <a:ln w="28575" cap="flat" cmpd="sng">
                  <a:solidFill>
                    <a:schemeClr val="dk1"/>
                  </a:solidFill>
                  <a:prstDash val="solid"/>
                  <a:round/>
                  <a:headEnd type="none" w="sm" len="sm"/>
                  <a:tailEnd type="triangle" w="med" len="med"/>
                </a:ln>
              </p:spPr>
            </p:cxnSp>
            <p:sp>
              <p:nvSpPr>
                <p:cNvPr id="475" name="Google Shape;475;p6"/>
                <p:cNvSpPr/>
                <p:nvPr/>
              </p:nvSpPr>
              <p:spPr>
                <a:xfrm>
                  <a:off x="3546095" y="4027428"/>
                  <a:ext cx="461673" cy="742499"/>
                </a:xfrm>
                <a:prstGeom prst="upDownArrow">
                  <a:avLst>
                    <a:gd name="adj1" fmla="val 50000"/>
                    <a:gd name="adj2" fmla="val 34765"/>
                  </a:avLst>
                </a:prstGeom>
                <a:solidFill>
                  <a:srgbClr val="FFC6D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361"/>
                    <a:buFont typeface="Arial"/>
                    <a:buNone/>
                  </a:pPr>
                  <a:endParaRPr sz="1361">
                    <a:solidFill>
                      <a:schemeClr val="lt1"/>
                    </a:solidFill>
                    <a:latin typeface="Arial"/>
                    <a:ea typeface="Arial"/>
                    <a:cs typeface="Arial"/>
                    <a:sym typeface="Arial"/>
                  </a:endParaRPr>
                </a:p>
              </p:txBody>
            </p:sp>
            <p:cxnSp>
              <p:nvCxnSpPr>
                <p:cNvPr id="476" name="Google Shape;476;p6"/>
                <p:cNvCxnSpPr/>
                <p:nvPr/>
              </p:nvCxnSpPr>
              <p:spPr>
                <a:xfrm rot="10800000" flipH="1">
                  <a:off x="3870251" y="4349385"/>
                  <a:ext cx="2584880" cy="486108"/>
                </a:xfrm>
                <a:prstGeom prst="straightConnector1">
                  <a:avLst/>
                </a:prstGeom>
                <a:noFill/>
                <a:ln w="38100" cap="flat" cmpd="sng">
                  <a:solidFill>
                    <a:srgbClr val="00B050"/>
                  </a:solidFill>
                  <a:prstDash val="dot"/>
                  <a:round/>
                  <a:headEnd type="none" w="sm" len="sm"/>
                  <a:tailEnd type="none" w="sm" len="sm"/>
                </a:ln>
              </p:spPr>
            </p:cxnSp>
            <p:sp>
              <p:nvSpPr>
                <p:cNvPr id="477" name="Google Shape;477;p6"/>
                <p:cNvSpPr txBox="1"/>
                <p:nvPr/>
              </p:nvSpPr>
              <p:spPr>
                <a:xfrm>
                  <a:off x="3168980" y="3392161"/>
                  <a:ext cx="1153620" cy="33316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361"/>
                    <a:buFont typeface="Arial"/>
                    <a:buNone/>
                  </a:pPr>
                  <a:r>
                    <a:rPr lang="en-US" sz="1361" b="1">
                      <a:solidFill>
                        <a:schemeClr val="dk1"/>
                      </a:solidFill>
                      <a:latin typeface="Arial"/>
                      <a:ea typeface="Arial"/>
                      <a:cs typeface="Arial"/>
                      <a:sym typeface="Arial"/>
                    </a:rPr>
                    <a:t>Power</a:t>
                  </a:r>
                  <a:endParaRPr sz="1361" b="1">
                    <a:solidFill>
                      <a:schemeClr val="dk1"/>
                    </a:solidFill>
                    <a:latin typeface="Arial"/>
                    <a:ea typeface="Arial"/>
                    <a:cs typeface="Arial"/>
                    <a:sym typeface="Arial"/>
                  </a:endParaRPr>
                </a:p>
              </p:txBody>
            </p:sp>
            <p:sp>
              <p:nvSpPr>
                <p:cNvPr id="478" name="Google Shape;478;p6"/>
                <p:cNvSpPr txBox="1"/>
                <p:nvPr/>
              </p:nvSpPr>
              <p:spPr>
                <a:xfrm>
                  <a:off x="4583086" y="5328080"/>
                  <a:ext cx="1153620" cy="33316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361"/>
                    <a:buFont typeface="Arial"/>
                    <a:buNone/>
                  </a:pPr>
                  <a:r>
                    <a:rPr lang="en-US" sz="1361" b="1">
                      <a:solidFill>
                        <a:schemeClr val="dk1"/>
                      </a:solidFill>
                      <a:latin typeface="Arial"/>
                      <a:ea typeface="Arial"/>
                      <a:cs typeface="Arial"/>
                      <a:sym typeface="Arial"/>
                    </a:rPr>
                    <a:t>3980</a:t>
                  </a:r>
                  <a:endParaRPr sz="1361" b="1">
                    <a:solidFill>
                      <a:schemeClr val="dk1"/>
                    </a:solidFill>
                    <a:latin typeface="Arial"/>
                    <a:ea typeface="Arial"/>
                    <a:cs typeface="Arial"/>
                    <a:sym typeface="Arial"/>
                  </a:endParaRPr>
                </a:p>
              </p:txBody>
            </p:sp>
          </p:grpSp>
          <p:sp>
            <p:nvSpPr>
              <p:cNvPr id="479" name="Google Shape;479;p6"/>
              <p:cNvSpPr/>
              <p:nvPr/>
            </p:nvSpPr>
            <p:spPr>
              <a:xfrm>
                <a:off x="5159896" y="5148730"/>
                <a:ext cx="1347757" cy="102065"/>
              </a:xfrm>
              <a:prstGeom prst="rect">
                <a:avLst/>
              </a:prstGeom>
              <a:solidFill>
                <a:schemeClr val="accent1">
                  <a:lumMod val="60000"/>
                  <a:lumOff val="40000"/>
                </a:schemeClr>
              </a:solidFill>
              <a:ln w="9525" cap="flat" cmpd="sng">
                <a:solidFill>
                  <a:srgbClr val="2D7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480" name="Google Shape;480;p6"/>
              <p:cNvSpPr/>
              <p:nvPr/>
            </p:nvSpPr>
            <p:spPr>
              <a:xfrm>
                <a:off x="7063376" y="5145513"/>
                <a:ext cx="764170" cy="115198"/>
              </a:xfrm>
              <a:prstGeom prst="rect">
                <a:avLst/>
              </a:prstGeom>
              <a:solidFill>
                <a:schemeClr val="accent1">
                  <a:lumMod val="60000"/>
                  <a:lumOff val="40000"/>
                </a:schemeClr>
              </a:solidFill>
              <a:ln w="9525" cap="flat" cmpd="sng">
                <a:solidFill>
                  <a:srgbClr val="2D7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481" name="Google Shape;481;p6"/>
              <p:cNvSpPr/>
              <p:nvPr/>
            </p:nvSpPr>
            <p:spPr>
              <a:xfrm>
                <a:off x="6525393" y="5145513"/>
                <a:ext cx="506548" cy="111848"/>
              </a:xfrm>
              <a:prstGeom prst="rect">
                <a:avLst/>
              </a:prstGeom>
              <a:solidFill>
                <a:schemeClr val="accent1">
                  <a:lumMod val="60000"/>
                  <a:lumOff val="40000"/>
                  <a:alpha val="37254"/>
                </a:schemeClr>
              </a:solidFill>
              <a:ln w="9525" cap="flat" cmpd="sng">
                <a:solidFill>
                  <a:srgbClr val="2D7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grpSp>
      </p:grpSp>
      <p:sp>
        <p:nvSpPr>
          <p:cNvPr id="482" name="Google Shape;482;p6"/>
          <p:cNvSpPr/>
          <p:nvPr/>
        </p:nvSpPr>
        <p:spPr>
          <a:xfrm>
            <a:off x="429979" y="5717608"/>
            <a:ext cx="11552136" cy="736038"/>
          </a:xfrm>
          <a:prstGeom prst="roundRect">
            <a:avLst>
              <a:gd name="adj" fmla="val 16667"/>
            </a:avLst>
          </a:prstGeom>
          <a:gradFill>
            <a:gsLst>
              <a:gs pos="0">
                <a:srgbClr val="D4E9F5"/>
              </a:gs>
              <a:gs pos="35000">
                <a:srgbClr val="DDF0F9"/>
              </a:gs>
              <a:gs pos="100000">
                <a:srgbClr val="F2F9FC"/>
              </a:gs>
            </a:gsLst>
            <a:lin ang="16200000" scaled="0"/>
          </a:gradFill>
          <a:ln w="9525" cap="flat" cmpd="sng">
            <a:solidFill>
              <a:srgbClr val="B1C4CE"/>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2A43"/>
              </a:buClr>
              <a:buSzPts val="1400"/>
              <a:buFont typeface="Arial"/>
              <a:buNone/>
            </a:pPr>
            <a:r>
              <a:rPr lang="en-US" sz="1400" dirty="0">
                <a:solidFill>
                  <a:srgbClr val="002A43"/>
                </a:solidFill>
                <a:latin typeface="Arial"/>
                <a:ea typeface="Arial"/>
                <a:cs typeface="Arial"/>
                <a:sym typeface="Arial"/>
              </a:rPr>
              <a:t>Air Transport </a:t>
            </a:r>
            <a:r>
              <a:rPr lang="en-US" sz="1400" b="1" dirty="0">
                <a:solidFill>
                  <a:srgbClr val="002A43"/>
                </a:solidFill>
                <a:latin typeface="Arial"/>
                <a:ea typeface="Arial"/>
                <a:cs typeface="Arial"/>
                <a:sym typeface="Arial"/>
              </a:rPr>
              <a:t>RA receivers have not been designed to support such level of terrestrial interferences </a:t>
            </a:r>
            <a:r>
              <a:rPr lang="en-US" sz="1400" dirty="0">
                <a:solidFill>
                  <a:srgbClr val="002A43"/>
                </a:solidFill>
                <a:latin typeface="Arial"/>
                <a:ea typeface="Arial"/>
                <a:cs typeface="Arial"/>
                <a:sym typeface="Arial"/>
              </a:rPr>
              <a:t>in its adjacent band (previously allocated </a:t>
            </a:r>
            <a:r>
              <a:rPr lang="en-US" sz="1400" dirty="0" smtClean="0">
                <a:solidFill>
                  <a:srgbClr val="002A43"/>
                </a:solidFill>
                <a:latin typeface="Arial"/>
                <a:ea typeface="Arial"/>
                <a:cs typeface="Arial"/>
                <a:sym typeface="Arial"/>
              </a:rPr>
              <a:t>to Fixed </a:t>
            </a:r>
            <a:r>
              <a:rPr lang="en-US" sz="1400" dirty="0">
                <a:solidFill>
                  <a:srgbClr val="002A43"/>
                </a:solidFill>
                <a:latin typeface="Arial"/>
                <a:ea typeface="Arial"/>
                <a:cs typeface="Arial"/>
                <a:sym typeface="Arial"/>
              </a:rPr>
              <a:t>S</a:t>
            </a:r>
            <a:r>
              <a:rPr lang="en-US" sz="1400" dirty="0" smtClean="0">
                <a:solidFill>
                  <a:srgbClr val="002A43"/>
                </a:solidFill>
                <a:latin typeface="Arial"/>
                <a:ea typeface="Arial"/>
                <a:cs typeface="Arial"/>
                <a:sym typeface="Arial"/>
              </a:rPr>
              <a:t>atellites Services) </a:t>
            </a:r>
            <a:r>
              <a:rPr lang="en-US" sz="1400" dirty="0">
                <a:solidFill>
                  <a:srgbClr val="002A43"/>
                </a:solidFill>
                <a:latin typeface="Arial"/>
                <a:ea typeface="Arial"/>
                <a:cs typeface="Arial"/>
                <a:sym typeface="Arial"/>
              </a:rPr>
              <a:t>even though they are fully compliant with </a:t>
            </a:r>
            <a:r>
              <a:rPr lang="en-US" sz="1400" b="1" dirty="0">
                <a:solidFill>
                  <a:srgbClr val="002A43"/>
                </a:solidFill>
                <a:latin typeface="Arial"/>
                <a:ea typeface="Arial"/>
                <a:cs typeface="Arial"/>
              </a:rPr>
              <a:t>applicable </a:t>
            </a:r>
            <a:r>
              <a:rPr lang="en-US" sz="1400" dirty="0">
                <a:solidFill>
                  <a:srgbClr val="002A43"/>
                </a:solidFill>
                <a:latin typeface="Arial"/>
                <a:ea typeface="Arial"/>
                <a:cs typeface="Arial"/>
                <a:sym typeface="Arial"/>
              </a:rPr>
              <a:t>regulations</a:t>
            </a:r>
            <a:endParaRPr sz="1400" dirty="0">
              <a:solidFill>
                <a:srgbClr val="002A43"/>
              </a:solidFill>
              <a:latin typeface="Arial"/>
              <a:ea typeface="Arial"/>
              <a:cs typeface="Arial"/>
              <a:sym typeface="Arial"/>
            </a:endParaRPr>
          </a:p>
        </p:txBody>
      </p:sp>
      <p:sp>
        <p:nvSpPr>
          <p:cNvPr id="483" name="Google Shape;483;p6"/>
          <p:cNvSpPr txBox="1"/>
          <p:nvPr/>
        </p:nvSpPr>
        <p:spPr>
          <a:xfrm>
            <a:off x="472326" y="1202498"/>
            <a:ext cx="3034837" cy="587813"/>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B050"/>
              </a:buClr>
              <a:buSzPts val="1400"/>
              <a:buFont typeface="Arial"/>
              <a:buNone/>
            </a:pPr>
            <a:r>
              <a:rPr lang="en-US" sz="1400" b="1">
                <a:solidFill>
                  <a:srgbClr val="00B050"/>
                </a:solidFill>
                <a:latin typeface="Arial"/>
                <a:ea typeface="Arial"/>
                <a:cs typeface="Arial"/>
                <a:sym typeface="Arial"/>
              </a:rPr>
              <a:t>Fundamental Satellite signals are filtered by RA</a:t>
            </a:r>
            <a:endParaRPr sz="1400" b="1">
              <a:solidFill>
                <a:srgbClr val="00B050"/>
              </a:solidFill>
              <a:latin typeface="Arial"/>
              <a:ea typeface="Arial"/>
              <a:cs typeface="Arial"/>
              <a:sym typeface="Arial"/>
            </a:endParaRPr>
          </a:p>
        </p:txBody>
      </p:sp>
      <p:sp>
        <p:nvSpPr>
          <p:cNvPr id="484" name="Google Shape;484;p6"/>
          <p:cNvSpPr/>
          <p:nvPr/>
        </p:nvSpPr>
        <p:spPr>
          <a:xfrm>
            <a:off x="5877576" y="2715331"/>
            <a:ext cx="776402" cy="403426"/>
          </a:xfrm>
          <a:prstGeom prst="down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361"/>
              <a:buFont typeface="Arial"/>
              <a:buNone/>
            </a:pPr>
            <a:endParaRPr sz="1361">
              <a:solidFill>
                <a:schemeClr val="lt1"/>
              </a:solidFill>
              <a:latin typeface="Arial"/>
              <a:ea typeface="Arial"/>
              <a:cs typeface="Arial"/>
              <a:sym typeface="Arial"/>
            </a:endParaRPr>
          </a:p>
        </p:txBody>
      </p:sp>
      <p:sp>
        <p:nvSpPr>
          <p:cNvPr id="2" name="Rectangle 1"/>
          <p:cNvSpPr/>
          <p:nvPr/>
        </p:nvSpPr>
        <p:spPr>
          <a:xfrm>
            <a:off x="9955114" y="2669218"/>
            <a:ext cx="2076760" cy="1261884"/>
          </a:xfrm>
          <a:prstGeom prst="rect">
            <a:avLst/>
          </a:prstGeom>
        </p:spPr>
        <p:txBody>
          <a:bodyPr wrap="square">
            <a:spAutoFit/>
          </a:bodyPr>
          <a:lstStyle/>
          <a:p>
            <a:r>
              <a:rPr lang="en-US" sz="1200" b="1" dirty="0" smtClean="0">
                <a:solidFill>
                  <a:srgbClr val="009F4D"/>
                </a:solidFill>
                <a:latin typeface="Arial" panose="020B0604020202020204" pitchFamily="34" charset="0"/>
              </a:rPr>
              <a:t>*To </a:t>
            </a:r>
            <a:r>
              <a:rPr lang="en-US" sz="1200" b="1" dirty="0">
                <a:solidFill>
                  <a:srgbClr val="009F4D"/>
                </a:solidFill>
                <a:latin typeface="Arial" panose="020B0604020202020204" pitchFamily="34" charset="0"/>
              </a:rPr>
              <a:t>ease </a:t>
            </a:r>
            <a:r>
              <a:rPr lang="en-US" sz="1200" b="1" dirty="0" smtClean="0">
                <a:solidFill>
                  <a:srgbClr val="009F4D"/>
                </a:solidFill>
                <a:latin typeface="Arial" panose="020B0604020202020204" pitchFamily="34" charset="0"/>
              </a:rPr>
              <a:t>understanding:</a:t>
            </a:r>
          </a:p>
          <a:p>
            <a:r>
              <a:rPr lang="en-US" sz="1200" b="1" dirty="0" smtClean="0">
                <a:solidFill>
                  <a:srgbClr val="009F4D"/>
                </a:solidFill>
                <a:latin typeface="Arial" panose="020B0604020202020204" pitchFamily="34" charset="0"/>
              </a:rPr>
              <a:t>Not </a:t>
            </a:r>
            <a:r>
              <a:rPr lang="en-US" sz="1200" b="1" dirty="0">
                <a:solidFill>
                  <a:srgbClr val="009F4D"/>
                </a:solidFill>
                <a:latin typeface="Arial" panose="020B0604020202020204" pitchFamily="34" charset="0"/>
              </a:rPr>
              <a:t>to scale and not representative to current filters</a:t>
            </a:r>
            <a:endParaRPr lang="en-US" sz="1200" dirty="0">
              <a:solidFill>
                <a:srgbClr val="009F4D"/>
              </a:solidFill>
            </a:endParaRPr>
          </a:p>
          <a:p>
            <a:r>
              <a:rPr lang="en-US" sz="1400" dirty="0"/>
              <a:t/>
            </a:r>
            <a:br>
              <a:rPr lang="en-US" sz="1400" dirty="0"/>
            </a:br>
            <a:endParaRPr lang="fr-FR" sz="1400" dirty="0"/>
          </a:p>
        </p:txBody>
      </p:sp>
      <p:sp>
        <p:nvSpPr>
          <p:cNvPr id="55" name="Google Shape;444;p6"/>
          <p:cNvSpPr txBox="1"/>
          <p:nvPr/>
        </p:nvSpPr>
        <p:spPr>
          <a:xfrm>
            <a:off x="6406819" y="783150"/>
            <a:ext cx="1211358" cy="658601"/>
          </a:xfrm>
          <a:prstGeom prst="rect">
            <a:avLst/>
          </a:prstGeom>
          <a:noFill/>
          <a:ln>
            <a:noFill/>
          </a:ln>
        </p:spPr>
        <p:txBody>
          <a:bodyPr spcFirstLastPara="1" wrap="square" lIns="91425" tIns="45700" rIns="91425" bIns="45700" anchor="t" anchorCtr="0">
            <a:spAutoFit/>
          </a:bodyPr>
          <a:lstStyle/>
          <a:p>
            <a:pPr lvl="0" algn="ctr">
              <a:lnSpc>
                <a:spcPct val="115000"/>
              </a:lnSpc>
              <a:buClr>
                <a:srgbClr val="00B050"/>
              </a:buClr>
              <a:buSzPts val="1600"/>
            </a:pPr>
            <a:r>
              <a:rPr lang="en-US" sz="1600" i="1" dirty="0" smtClean="0">
                <a:solidFill>
                  <a:srgbClr val="00B050"/>
                </a:solidFill>
                <a:ea typeface="Arial"/>
                <a:cs typeface="Arial"/>
                <a:sym typeface="Arial"/>
              </a:rPr>
              <a:t>Radar Altimeter</a:t>
            </a:r>
            <a:endParaRPr lang="en-US" sz="1600" i="1" dirty="0">
              <a:solidFill>
                <a:srgbClr val="00B050"/>
              </a:solidFill>
              <a:ea typeface="Arial"/>
              <a:cs typeface="Arial"/>
              <a:sym typeface="Arial"/>
            </a:endParaRPr>
          </a:p>
        </p:txBody>
      </p:sp>
      <p:sp>
        <p:nvSpPr>
          <p:cNvPr id="56" name="Google Shape;444;p6"/>
          <p:cNvSpPr txBox="1"/>
          <p:nvPr/>
        </p:nvSpPr>
        <p:spPr>
          <a:xfrm>
            <a:off x="6412900" y="3548489"/>
            <a:ext cx="1211358" cy="658601"/>
          </a:xfrm>
          <a:prstGeom prst="rect">
            <a:avLst/>
          </a:prstGeom>
          <a:noFill/>
          <a:ln>
            <a:noFill/>
          </a:ln>
        </p:spPr>
        <p:txBody>
          <a:bodyPr spcFirstLastPara="1" wrap="square" lIns="91425" tIns="45700" rIns="91425" bIns="45700" anchor="t" anchorCtr="0">
            <a:spAutoFit/>
          </a:bodyPr>
          <a:lstStyle/>
          <a:p>
            <a:pPr lvl="0" algn="ctr">
              <a:lnSpc>
                <a:spcPct val="115000"/>
              </a:lnSpc>
              <a:buClr>
                <a:srgbClr val="00B050"/>
              </a:buClr>
              <a:buSzPts val="1600"/>
            </a:pPr>
            <a:r>
              <a:rPr lang="en-US" sz="1600" i="1" dirty="0" smtClean="0">
                <a:solidFill>
                  <a:srgbClr val="00B050"/>
                </a:solidFill>
                <a:ea typeface="Arial"/>
                <a:cs typeface="Arial"/>
                <a:sym typeface="Arial"/>
              </a:rPr>
              <a:t>Radar Altimeter</a:t>
            </a:r>
            <a:endParaRPr lang="en-US" sz="1600" i="1" dirty="0">
              <a:solidFill>
                <a:srgbClr val="00B050"/>
              </a:solidFill>
              <a:ea typeface="Arial"/>
              <a:cs typeface="Arial"/>
              <a:sym typeface="Arial"/>
            </a:endParaRPr>
          </a:p>
        </p:txBody>
      </p:sp>
      <p:sp>
        <p:nvSpPr>
          <p:cNvPr id="5" name="Espace réservé du numéro de diapositive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739816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a:stretch>
            <a:fillRect/>
          </a:stretch>
        </p:blipFill>
        <p:spPr>
          <a:xfrm>
            <a:off x="746761" y="672526"/>
            <a:ext cx="9809455" cy="6058967"/>
          </a:xfrm>
          <a:prstGeom prst="rect">
            <a:avLst/>
          </a:prstGeom>
        </p:spPr>
      </p:pic>
      <p:sp>
        <p:nvSpPr>
          <p:cNvPr id="4" name="Google Shape;436;p6"/>
          <p:cNvSpPr txBox="1">
            <a:spLocks/>
          </p:cNvSpPr>
          <p:nvPr/>
        </p:nvSpPr>
        <p:spPr>
          <a:xfrm>
            <a:off x="240767" y="134038"/>
            <a:ext cx="12264364" cy="370722"/>
          </a:xfrm>
          <a:prstGeom prst="rect">
            <a:avLst/>
          </a:prstGeom>
          <a:noFill/>
          <a:ln>
            <a:noFill/>
          </a:ln>
        </p:spPr>
        <p:txBody>
          <a:bodyPr spcFirstLastPara="1" vert="horz" wrap="square" lIns="0" tIns="0" rIns="0" bIns="0" rtlCol="0" anchor="t" anchorCtr="0">
            <a:noAutofit/>
          </a:bodyPr>
          <a:lstStyle>
            <a:lvl1pPr algn="ctr" defTabSz="914400" rtl="0" eaLnBrk="1" latinLnBrk="0" hangingPunct="1">
              <a:lnSpc>
                <a:spcPct val="110000"/>
              </a:lnSpc>
              <a:spcBef>
                <a:spcPct val="0"/>
              </a:spcBef>
              <a:buNone/>
              <a:defRPr sz="6000" kern="1200">
                <a:solidFill>
                  <a:schemeClr val="tx2"/>
                </a:solidFill>
                <a:latin typeface="+mj-lt"/>
                <a:ea typeface="+mj-ea"/>
                <a:cs typeface="+mj-cs"/>
              </a:defRPr>
            </a:lvl1pPr>
          </a:lstStyle>
          <a:p>
            <a:pPr algn="l">
              <a:spcBef>
                <a:spcPts val="0"/>
              </a:spcBef>
              <a:buClr>
                <a:schemeClr val="dk2"/>
              </a:buClr>
              <a:buSzPts val="2500"/>
              <a:buFont typeface="Arial"/>
              <a:buNone/>
            </a:pPr>
            <a:r>
              <a:rPr lang="en-US" sz="2500" b="1" dirty="0" smtClean="0"/>
              <a:t>Context and Technical concern in US</a:t>
            </a:r>
            <a:endParaRPr lang="en-US" sz="2500" b="1" dirty="0"/>
          </a:p>
        </p:txBody>
      </p:sp>
      <p:sp>
        <p:nvSpPr>
          <p:cNvPr id="6" name="Espace réservé du numéro de diapositive 5"/>
          <p:cNvSpPr>
            <a:spLocks noGrp="1"/>
          </p:cNvSpPr>
          <p:nvPr>
            <p:ph type="sldNum" sz="quarter" idx="12"/>
          </p:nvPr>
        </p:nvSpPr>
        <p:spPr/>
        <p:txBody>
          <a:bodyPr/>
          <a:lstStyle/>
          <a:p>
            <a:fld id="{584A42A3-9450-4D71-9B31-4BBE4D37531C}" type="slidenum">
              <a:rPr lang="fr-FR" smtClean="0"/>
              <a:t>7</a:t>
            </a:fld>
            <a:endParaRPr lang="fr-FR"/>
          </a:p>
        </p:txBody>
      </p:sp>
    </p:spTree>
    <p:extLst>
      <p:ext uri="{BB962C8B-B14F-4D97-AF65-F5344CB8AC3E}">
        <p14:creationId xmlns:p14="http://schemas.microsoft.com/office/powerpoint/2010/main" val="1838149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658" y="139226"/>
            <a:ext cx="11232000" cy="440877"/>
          </a:xfrm>
        </p:spPr>
        <p:txBody>
          <a:bodyPr/>
          <a:lstStyle/>
          <a:p>
            <a:r>
              <a:rPr lang="fr-FR" b="1" dirty="0" smtClean="0"/>
              <a:t>AMOC ( Alternative </a:t>
            </a:r>
            <a:r>
              <a:rPr lang="fr-FR" b="1" dirty="0" err="1" smtClean="0"/>
              <a:t>Means</a:t>
            </a:r>
            <a:r>
              <a:rPr lang="fr-FR" b="1" dirty="0" smtClean="0"/>
              <a:t> Of Compliance) </a:t>
            </a:r>
            <a:r>
              <a:rPr lang="fr-FR" b="1" dirty="0" err="1" smtClean="0"/>
              <a:t>Process</a:t>
            </a:r>
            <a:r>
              <a:rPr lang="fr-FR" b="1" dirty="0" smtClean="0"/>
              <a:t> </a:t>
            </a:r>
            <a:r>
              <a:rPr lang="fr-FR" b="1" dirty="0" err="1" smtClean="0"/>
              <a:t>raised</a:t>
            </a:r>
            <a:r>
              <a:rPr lang="fr-FR" b="1" dirty="0" smtClean="0"/>
              <a:t> by FAA</a:t>
            </a:r>
            <a:endParaRPr lang="fr-FR" b="1" dirty="0"/>
          </a:p>
        </p:txBody>
      </p:sp>
      <p:sp>
        <p:nvSpPr>
          <p:cNvPr id="3" name="Espace réservé du contenu 2"/>
          <p:cNvSpPr>
            <a:spLocks noGrp="1"/>
          </p:cNvSpPr>
          <p:nvPr>
            <p:ph idx="1"/>
          </p:nvPr>
        </p:nvSpPr>
        <p:spPr>
          <a:xfrm>
            <a:off x="360813" y="848189"/>
            <a:ext cx="11634542" cy="5886908"/>
          </a:xfrm>
        </p:spPr>
        <p:txBody>
          <a:bodyPr/>
          <a:lstStyle/>
          <a:p>
            <a:r>
              <a:rPr lang="en-US" sz="2000" dirty="0">
                <a:solidFill>
                  <a:srgbClr val="595959"/>
                </a:solidFill>
              </a:rPr>
              <a:t>AD </a:t>
            </a:r>
            <a:r>
              <a:rPr lang="en-US" sz="2000" dirty="0" smtClean="0">
                <a:solidFill>
                  <a:srgbClr val="595959"/>
                </a:solidFill>
              </a:rPr>
              <a:t>2021-23-12 Issued </a:t>
            </a:r>
            <a:r>
              <a:rPr lang="en-US" sz="2000" dirty="0">
                <a:solidFill>
                  <a:srgbClr val="595959"/>
                </a:solidFill>
              </a:rPr>
              <a:t>December 7, </a:t>
            </a:r>
            <a:r>
              <a:rPr lang="en-US" sz="2000" dirty="0" smtClean="0">
                <a:solidFill>
                  <a:srgbClr val="595959"/>
                </a:solidFill>
              </a:rPr>
              <a:t>2021 with an effective </a:t>
            </a:r>
            <a:r>
              <a:rPr lang="en-US" sz="2000" dirty="0">
                <a:solidFill>
                  <a:srgbClr val="595959"/>
                </a:solidFill>
              </a:rPr>
              <a:t>date January 4, </a:t>
            </a:r>
            <a:r>
              <a:rPr lang="en-US" sz="2000" dirty="0" smtClean="0">
                <a:solidFill>
                  <a:srgbClr val="595959"/>
                </a:solidFill>
              </a:rPr>
              <a:t>2022, </a:t>
            </a:r>
            <a:r>
              <a:rPr lang="en-US" sz="2000" dirty="0">
                <a:solidFill>
                  <a:srgbClr val="595959"/>
                </a:solidFill>
              </a:rPr>
              <a:t>prohibits certain </a:t>
            </a:r>
            <a:r>
              <a:rPr lang="en-US" sz="2000" dirty="0" smtClean="0">
                <a:solidFill>
                  <a:srgbClr val="595959"/>
                </a:solidFill>
              </a:rPr>
              <a:t>types of approaches </a:t>
            </a:r>
            <a:r>
              <a:rPr lang="en-US" sz="2000" dirty="0">
                <a:solidFill>
                  <a:srgbClr val="595959"/>
                </a:solidFill>
              </a:rPr>
              <a:t>in areas of 5G C-band interference as identified by </a:t>
            </a:r>
            <a:r>
              <a:rPr lang="en-US" sz="2000" dirty="0" smtClean="0">
                <a:solidFill>
                  <a:srgbClr val="595959"/>
                </a:solidFill>
              </a:rPr>
              <a:t>NOTAMs</a:t>
            </a:r>
          </a:p>
          <a:p>
            <a:endParaRPr lang="en-US" sz="800" dirty="0" smtClean="0">
              <a:solidFill>
                <a:srgbClr val="595959"/>
              </a:solidFill>
            </a:endParaRPr>
          </a:p>
          <a:p>
            <a:r>
              <a:rPr lang="en" sz="2000" dirty="0">
                <a:solidFill>
                  <a:srgbClr val="595959"/>
                </a:solidFill>
              </a:rPr>
              <a:t>AMOC process refers to Radio Altimeter performance metrics based on standardized test </a:t>
            </a:r>
            <a:r>
              <a:rPr lang="en" sz="2000" dirty="0" smtClean="0">
                <a:solidFill>
                  <a:srgbClr val="595959"/>
                </a:solidFill>
              </a:rPr>
              <a:t>parameters to define </a:t>
            </a:r>
            <a:r>
              <a:rPr lang="en-US" sz="2000" dirty="0" smtClean="0">
                <a:solidFill>
                  <a:srgbClr val="595959"/>
                </a:solidFill>
              </a:rPr>
              <a:t>a </a:t>
            </a:r>
            <a:r>
              <a:rPr lang="en-US" sz="2000" dirty="0">
                <a:solidFill>
                  <a:srgbClr val="595959"/>
                </a:solidFill>
              </a:rPr>
              <a:t>protection radius per </a:t>
            </a:r>
            <a:r>
              <a:rPr lang="en-US" sz="2000" dirty="0" smtClean="0">
                <a:solidFill>
                  <a:srgbClr val="595959"/>
                </a:solidFill>
              </a:rPr>
              <a:t>RA model </a:t>
            </a:r>
            <a:r>
              <a:rPr lang="en-US" sz="2000" dirty="0">
                <a:solidFill>
                  <a:srgbClr val="595959"/>
                </a:solidFill>
              </a:rPr>
              <a:t>without </a:t>
            </a:r>
            <a:r>
              <a:rPr lang="en-US" sz="2000" dirty="0" smtClean="0">
                <a:solidFill>
                  <a:srgbClr val="595959"/>
                </a:solidFill>
              </a:rPr>
              <a:t>interferences</a:t>
            </a:r>
          </a:p>
          <a:p>
            <a:endParaRPr lang="en-US" sz="800" dirty="0">
              <a:solidFill>
                <a:srgbClr val="595959"/>
              </a:solidFill>
            </a:endParaRPr>
          </a:p>
          <a:p>
            <a:r>
              <a:rPr lang="en-US" sz="2000" dirty="0" smtClean="0">
                <a:solidFill>
                  <a:srgbClr val="595959"/>
                </a:solidFill>
              </a:rPr>
              <a:t>Aircraft Manufacturers have </a:t>
            </a:r>
            <a:r>
              <a:rPr lang="en-US" sz="2000" dirty="0">
                <a:solidFill>
                  <a:srgbClr val="595959"/>
                </a:solidFill>
              </a:rPr>
              <a:t>submitted AMOCs based on</a:t>
            </a:r>
            <a:r>
              <a:rPr lang="en-US" sz="2000" dirty="0" smtClean="0">
                <a:solidFill>
                  <a:srgbClr val="595959"/>
                </a:solidFill>
              </a:rPr>
              <a:t>:</a:t>
            </a:r>
          </a:p>
          <a:p>
            <a:pPr lvl="1"/>
            <a:r>
              <a:rPr lang="en-US" sz="2000" dirty="0">
                <a:solidFill>
                  <a:srgbClr val="595959"/>
                </a:solidFill>
              </a:rPr>
              <a:t>Level </a:t>
            </a:r>
            <a:r>
              <a:rPr lang="en-US" sz="2000" dirty="0" smtClean="0">
                <a:solidFill>
                  <a:srgbClr val="595959"/>
                </a:solidFill>
              </a:rPr>
              <a:t>taken </a:t>
            </a:r>
            <a:r>
              <a:rPr lang="en-US" sz="2000" dirty="0">
                <a:solidFill>
                  <a:srgbClr val="595959"/>
                </a:solidFill>
              </a:rPr>
              <a:t>by FAA (62 </a:t>
            </a:r>
            <a:r>
              <a:rPr lang="en-US" sz="2000" dirty="0" err="1">
                <a:solidFill>
                  <a:srgbClr val="595959"/>
                </a:solidFill>
              </a:rPr>
              <a:t>dBm</a:t>
            </a:r>
            <a:r>
              <a:rPr lang="en-US" sz="2000" dirty="0">
                <a:solidFill>
                  <a:srgbClr val="595959"/>
                </a:solidFill>
              </a:rPr>
              <a:t>/MHz + 6 </a:t>
            </a:r>
            <a:r>
              <a:rPr lang="en-US" sz="2000" dirty="0" smtClean="0">
                <a:solidFill>
                  <a:srgbClr val="595959"/>
                </a:solidFill>
              </a:rPr>
              <a:t>dB margin)</a:t>
            </a:r>
          </a:p>
          <a:p>
            <a:pPr lvl="1"/>
            <a:r>
              <a:rPr lang="en-US" sz="2000" dirty="0">
                <a:solidFill>
                  <a:srgbClr val="595959"/>
                </a:solidFill>
              </a:rPr>
              <a:t>Each RA suppliers technical parameters defined to compute the minimum </a:t>
            </a:r>
            <a:r>
              <a:rPr lang="en-US" sz="2000" dirty="0" smtClean="0">
                <a:solidFill>
                  <a:srgbClr val="595959"/>
                </a:solidFill>
              </a:rPr>
              <a:t>radius</a:t>
            </a:r>
          </a:p>
          <a:p>
            <a:pPr lvl="1"/>
            <a:r>
              <a:rPr lang="en-US" sz="2000" dirty="0">
                <a:solidFill>
                  <a:srgbClr val="595959"/>
                </a:solidFill>
              </a:rPr>
              <a:t>FAA tool (including all 5G NOTAMs) evaluate Airplanes/RA combination eligible for an AMOC </a:t>
            </a:r>
            <a:r>
              <a:rPr lang="en-US" sz="2000" dirty="0" smtClean="0">
                <a:solidFill>
                  <a:srgbClr val="595959"/>
                </a:solidFill>
              </a:rPr>
              <a:t>approval per </a:t>
            </a:r>
            <a:r>
              <a:rPr lang="en-US" sz="2000" dirty="0">
                <a:solidFill>
                  <a:srgbClr val="595959"/>
                </a:solidFill>
              </a:rPr>
              <a:t>runway based on </a:t>
            </a:r>
            <a:r>
              <a:rPr lang="en-US" sz="2000" dirty="0" smtClean="0">
                <a:solidFill>
                  <a:srgbClr val="595959"/>
                </a:solidFill>
              </a:rPr>
              <a:t>radius </a:t>
            </a:r>
            <a:r>
              <a:rPr lang="en-US" sz="2000" dirty="0">
                <a:solidFill>
                  <a:srgbClr val="595959"/>
                </a:solidFill>
              </a:rPr>
              <a:t>and base </a:t>
            </a:r>
            <a:r>
              <a:rPr lang="en-US" sz="2000" dirty="0" smtClean="0">
                <a:solidFill>
                  <a:srgbClr val="595959"/>
                </a:solidFill>
              </a:rPr>
              <a:t>station locations</a:t>
            </a:r>
          </a:p>
          <a:p>
            <a:endParaRPr lang="en-US" sz="800" dirty="0">
              <a:solidFill>
                <a:srgbClr val="595959"/>
              </a:solidFill>
            </a:endParaRPr>
          </a:p>
          <a:p>
            <a:r>
              <a:rPr lang="en" sz="2000" dirty="0" smtClean="0">
                <a:solidFill>
                  <a:srgbClr val="595959"/>
                </a:solidFill>
              </a:rPr>
              <a:t>Airports/Runways </a:t>
            </a:r>
            <a:r>
              <a:rPr lang="en" sz="2000" dirty="0">
                <a:solidFill>
                  <a:srgbClr val="595959"/>
                </a:solidFill>
              </a:rPr>
              <a:t>clearance is </a:t>
            </a:r>
            <a:r>
              <a:rPr lang="en" sz="2000" dirty="0" smtClean="0">
                <a:solidFill>
                  <a:srgbClr val="595959"/>
                </a:solidFill>
              </a:rPr>
              <a:t>then provided by </a:t>
            </a:r>
            <a:r>
              <a:rPr lang="en" sz="2000" dirty="0">
                <a:solidFill>
                  <a:srgbClr val="595959"/>
                </a:solidFill>
              </a:rPr>
              <a:t>the </a:t>
            </a:r>
            <a:r>
              <a:rPr lang="en" sz="2000" dirty="0" smtClean="0">
                <a:solidFill>
                  <a:srgbClr val="595959"/>
                </a:solidFill>
              </a:rPr>
              <a:t>FAA</a:t>
            </a:r>
          </a:p>
          <a:p>
            <a:pPr marL="0" indent="0">
              <a:buNone/>
            </a:pPr>
            <a:endParaRPr lang="en" sz="800" dirty="0" smtClean="0">
              <a:solidFill>
                <a:srgbClr val="595959"/>
              </a:solidFill>
            </a:endParaRPr>
          </a:p>
          <a:p>
            <a:r>
              <a:rPr lang="en-US" sz="2000" dirty="0" smtClean="0">
                <a:solidFill>
                  <a:srgbClr val="595959"/>
                </a:solidFill>
              </a:rPr>
              <a:t>An </a:t>
            </a:r>
            <a:r>
              <a:rPr lang="en-US" sz="2000" dirty="0">
                <a:solidFill>
                  <a:srgbClr val="595959"/>
                </a:solidFill>
              </a:rPr>
              <a:t>AMOC </a:t>
            </a:r>
            <a:r>
              <a:rPr lang="en-US" sz="2000" dirty="0" smtClean="0">
                <a:solidFill>
                  <a:srgbClr val="595959"/>
                </a:solidFill>
              </a:rPr>
              <a:t>Approval per Airport/Runways </a:t>
            </a:r>
            <a:r>
              <a:rPr lang="en-US" sz="2000" dirty="0">
                <a:solidFill>
                  <a:srgbClr val="595959"/>
                </a:solidFill>
              </a:rPr>
              <a:t>is composed of </a:t>
            </a:r>
            <a:r>
              <a:rPr lang="en-US" sz="2000" dirty="0" smtClean="0">
                <a:solidFill>
                  <a:srgbClr val="595959"/>
                </a:solidFill>
              </a:rPr>
              <a:t>:</a:t>
            </a:r>
          </a:p>
          <a:p>
            <a:pPr lvl="1"/>
            <a:r>
              <a:rPr lang="en-US" sz="2000" dirty="0" smtClean="0">
                <a:solidFill>
                  <a:srgbClr val="595959"/>
                </a:solidFill>
              </a:rPr>
              <a:t>An </a:t>
            </a:r>
            <a:r>
              <a:rPr lang="en-US" sz="2000" dirty="0">
                <a:solidFill>
                  <a:srgbClr val="595959"/>
                </a:solidFill>
              </a:rPr>
              <a:t>introduction Letter stating the RA Supplier/associated Part Number(s) combined with associated aircraft types, for which the AMOC is applicable. This Letter mentions an expiry </a:t>
            </a:r>
            <a:r>
              <a:rPr lang="en-US" sz="2000" dirty="0" smtClean="0">
                <a:solidFill>
                  <a:srgbClr val="595959"/>
                </a:solidFill>
              </a:rPr>
              <a:t>Date.</a:t>
            </a:r>
          </a:p>
          <a:p>
            <a:pPr lvl="1"/>
            <a:r>
              <a:rPr lang="en-US" sz="2000" dirty="0" smtClean="0">
                <a:solidFill>
                  <a:srgbClr val="595959"/>
                </a:solidFill>
              </a:rPr>
              <a:t>An </a:t>
            </a:r>
            <a:r>
              <a:rPr lang="en-US" sz="2000" dirty="0">
                <a:solidFill>
                  <a:srgbClr val="595959"/>
                </a:solidFill>
              </a:rPr>
              <a:t>appendix providing a 5G Cleared Airport/Runways List for given RA Part Number(s) and Aircraft type(s)</a:t>
            </a:r>
            <a:r>
              <a:rPr lang="en-US" sz="2000" dirty="0"/>
              <a:t/>
            </a:r>
            <a:br>
              <a:rPr lang="en-US" sz="2000" dirty="0"/>
            </a:br>
            <a:endParaRPr lang="en-US" sz="2000" dirty="0">
              <a:solidFill>
                <a:srgbClr val="595959"/>
              </a:solidFill>
            </a:endParaRPr>
          </a:p>
          <a:p>
            <a:endParaRPr lang="en-US" sz="1600" dirty="0"/>
          </a:p>
          <a:p>
            <a:endParaRPr lang="en-US" sz="1600" dirty="0"/>
          </a:p>
          <a:p>
            <a:endParaRPr lang="en-US" sz="1600" dirty="0">
              <a:solidFill>
                <a:srgbClr val="595959"/>
              </a:solidFill>
            </a:endParaRPr>
          </a:p>
          <a:p>
            <a:endParaRPr lang="en-US" sz="1600" dirty="0"/>
          </a:p>
          <a:p>
            <a:endParaRPr lang="en-US" sz="1600" dirty="0">
              <a:solidFill>
                <a:srgbClr val="595959"/>
              </a:solidFill>
            </a:endParaRPr>
          </a:p>
          <a:p>
            <a:endParaRPr lang="fr-FR" dirty="0"/>
          </a:p>
        </p:txBody>
      </p:sp>
      <p:sp>
        <p:nvSpPr>
          <p:cNvPr id="4" name="Espace réservé du numéro de diapositive 3"/>
          <p:cNvSpPr>
            <a:spLocks noGrp="1"/>
          </p:cNvSpPr>
          <p:nvPr>
            <p:ph type="sldNum" sz="quarter" idx="4"/>
          </p:nvPr>
        </p:nvSpPr>
        <p:spPr/>
        <p:txBody>
          <a:bodyPr/>
          <a:lstStyle/>
          <a:p>
            <a:fld id="{877C2003-2E6E-4ABC-B270-3E95A87ADF8A}" type="slidenum">
              <a:rPr lang="en-GB" noProof="0" smtClean="0"/>
              <a:t>8</a:t>
            </a:fld>
            <a:endParaRPr lang="en-GB" noProof="0"/>
          </a:p>
        </p:txBody>
      </p:sp>
    </p:spTree>
    <p:extLst>
      <p:ext uri="{BB962C8B-B14F-4D97-AF65-F5344CB8AC3E}">
        <p14:creationId xmlns:p14="http://schemas.microsoft.com/office/powerpoint/2010/main" val="1868346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64"/>
          <p:cNvSpPr/>
          <p:nvPr/>
        </p:nvSpPr>
        <p:spPr>
          <a:xfrm>
            <a:off x="5135533" y="2587833"/>
            <a:ext cx="4183600" cy="512000"/>
          </a:xfrm>
          <a:prstGeom prst="leftRightArrowCallout">
            <a:avLst>
              <a:gd name="adj1" fmla="val 25000"/>
              <a:gd name="adj2" fmla="val 25000"/>
              <a:gd name="adj3" fmla="val 25000"/>
              <a:gd name="adj4" fmla="val 48123"/>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968" name="Google Shape;968;p64"/>
          <p:cNvSpPr/>
          <p:nvPr/>
        </p:nvSpPr>
        <p:spPr>
          <a:xfrm>
            <a:off x="889907" y="3364600"/>
            <a:ext cx="1726400" cy="178000"/>
          </a:xfrm>
          <a:prstGeom prst="rect">
            <a:avLst/>
          </a:prstGeom>
          <a:solidFill>
            <a:srgbClr val="307B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969" name="Google Shape;969;p64"/>
          <p:cNvSpPr txBox="1"/>
          <p:nvPr/>
        </p:nvSpPr>
        <p:spPr>
          <a:xfrm>
            <a:off x="184226" y="3678180"/>
            <a:ext cx="1429600" cy="3272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2133"/>
              </a:spcAft>
              <a:buClr>
                <a:srgbClr val="000000"/>
              </a:buClr>
              <a:buSzPts val="1067"/>
              <a:buFont typeface="Arial"/>
              <a:buNone/>
            </a:pPr>
            <a:r>
              <a:rPr lang="en-US" sz="1067" b="1" i="0" u="none" strike="noStrike" cap="none">
                <a:solidFill>
                  <a:srgbClr val="000000"/>
                </a:solidFill>
                <a:latin typeface="Arial"/>
                <a:ea typeface="Arial"/>
                <a:cs typeface="Arial"/>
                <a:sym typeface="Arial"/>
              </a:rPr>
              <a:t>7 </a:t>
            </a:r>
            <a:r>
              <a:rPr lang="en-US" sz="1067" b="1" i="0" u="none" strike="noStrike" cap="none">
                <a:solidFill>
                  <a:schemeClr val="dk1"/>
                </a:solidFill>
                <a:latin typeface="Arial"/>
                <a:ea typeface="Arial"/>
                <a:cs typeface="Arial"/>
                <a:sym typeface="Arial"/>
              </a:rPr>
              <a:t>DEC </a:t>
            </a:r>
            <a:r>
              <a:rPr lang="en-US" sz="1067" b="1" i="0" u="none" strike="noStrike" cap="none">
                <a:solidFill>
                  <a:srgbClr val="000000"/>
                </a:solidFill>
                <a:latin typeface="Arial"/>
                <a:ea typeface="Arial"/>
                <a:cs typeface="Arial"/>
                <a:sym typeface="Arial"/>
              </a:rPr>
              <a:t>2021</a:t>
            </a:r>
            <a:endParaRPr sz="1067" b="1" i="0" u="none" strike="noStrike" cap="none">
              <a:solidFill>
                <a:srgbClr val="000000"/>
              </a:solidFill>
              <a:latin typeface="Arial"/>
              <a:ea typeface="Arial"/>
              <a:cs typeface="Arial"/>
              <a:sym typeface="Arial"/>
            </a:endParaRPr>
          </a:p>
        </p:txBody>
      </p:sp>
      <p:grpSp>
        <p:nvGrpSpPr>
          <p:cNvPr id="970" name="Google Shape;970;p64"/>
          <p:cNvGrpSpPr/>
          <p:nvPr/>
        </p:nvGrpSpPr>
        <p:grpSpPr>
          <a:xfrm>
            <a:off x="823473" y="2978157"/>
            <a:ext cx="123200" cy="549100"/>
            <a:chOff x="845575" y="2563700"/>
            <a:chExt cx="92400" cy="411825"/>
          </a:xfrm>
        </p:grpSpPr>
        <p:sp>
          <p:nvSpPr>
            <p:cNvPr id="971" name="Google Shape;971;p64"/>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cxnSp>
          <p:nvCxnSpPr>
            <p:cNvPr id="972" name="Google Shape;972;p64"/>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sp>
        <p:nvSpPr>
          <p:cNvPr id="973" name="Google Shape;973;p64"/>
          <p:cNvSpPr/>
          <p:nvPr/>
        </p:nvSpPr>
        <p:spPr>
          <a:xfrm>
            <a:off x="2638025" y="3364600"/>
            <a:ext cx="1726400" cy="178000"/>
          </a:xfrm>
          <a:prstGeom prst="rect">
            <a:avLst/>
          </a:prstGeom>
          <a:solidFill>
            <a:srgbClr val="0944A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974" name="Google Shape;974;p64"/>
          <p:cNvSpPr txBox="1"/>
          <p:nvPr/>
        </p:nvSpPr>
        <p:spPr>
          <a:xfrm>
            <a:off x="1764000" y="3005500"/>
            <a:ext cx="1716800" cy="3892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2133"/>
              </a:spcAft>
              <a:buClr>
                <a:srgbClr val="000000"/>
              </a:buClr>
              <a:buSzPts val="1067"/>
              <a:buFont typeface="Arial"/>
              <a:buNone/>
            </a:pPr>
            <a:r>
              <a:rPr lang="en-US" sz="1067" b="1" i="0" u="none" strike="noStrike" cap="none">
                <a:solidFill>
                  <a:srgbClr val="000000"/>
                </a:solidFill>
                <a:latin typeface="Arial"/>
                <a:ea typeface="Arial"/>
                <a:cs typeface="Arial"/>
                <a:sym typeface="Arial"/>
              </a:rPr>
              <a:t>12</a:t>
            </a:r>
            <a:r>
              <a:rPr lang="en-US" sz="1067" b="1" i="0" u="none" strike="noStrike" cap="none">
                <a:solidFill>
                  <a:schemeClr val="dk1"/>
                </a:solidFill>
                <a:latin typeface="Arial"/>
                <a:ea typeface="Arial"/>
                <a:cs typeface="Arial"/>
                <a:sym typeface="Arial"/>
              </a:rPr>
              <a:t> </a:t>
            </a:r>
            <a:r>
              <a:rPr lang="en-US" sz="1067" b="1" i="0" u="none" strike="noStrike" cap="none">
                <a:solidFill>
                  <a:srgbClr val="000000"/>
                </a:solidFill>
                <a:latin typeface="Arial"/>
                <a:ea typeface="Arial"/>
                <a:cs typeface="Arial"/>
                <a:sym typeface="Arial"/>
              </a:rPr>
              <a:t> </a:t>
            </a:r>
            <a:r>
              <a:rPr lang="en-US" sz="1067" b="1" i="0" u="none" strike="noStrike" cap="none">
                <a:solidFill>
                  <a:schemeClr val="dk1"/>
                </a:solidFill>
                <a:latin typeface="Arial"/>
                <a:ea typeface="Arial"/>
                <a:cs typeface="Arial"/>
                <a:sym typeface="Arial"/>
              </a:rPr>
              <a:t>JAN </a:t>
            </a:r>
            <a:endParaRPr sz="1067" b="1" i="0" u="none" strike="noStrike" cap="none">
              <a:solidFill>
                <a:srgbClr val="000000"/>
              </a:solidFill>
              <a:latin typeface="Arial"/>
              <a:ea typeface="Arial"/>
              <a:cs typeface="Arial"/>
              <a:sym typeface="Arial"/>
            </a:endParaRPr>
          </a:p>
        </p:txBody>
      </p:sp>
      <p:sp>
        <p:nvSpPr>
          <p:cNvPr id="975" name="Google Shape;975;p64"/>
          <p:cNvSpPr/>
          <p:nvPr/>
        </p:nvSpPr>
        <p:spPr>
          <a:xfrm>
            <a:off x="4369212" y="3364600"/>
            <a:ext cx="5039600" cy="178000"/>
          </a:xfrm>
          <a:prstGeom prst="rect">
            <a:avLst/>
          </a:prstGeom>
          <a:solidFill>
            <a:srgbClr val="307B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976" name="Google Shape;976;p64"/>
          <p:cNvSpPr/>
          <p:nvPr/>
        </p:nvSpPr>
        <p:spPr>
          <a:xfrm>
            <a:off x="9319163" y="3364600"/>
            <a:ext cx="1726400" cy="178000"/>
          </a:xfrm>
          <a:prstGeom prst="rect">
            <a:avLst/>
          </a:prstGeom>
          <a:solidFill>
            <a:srgbClr val="0944A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grpSp>
        <p:nvGrpSpPr>
          <p:cNvPr id="977" name="Google Shape;977;p64"/>
          <p:cNvGrpSpPr/>
          <p:nvPr/>
        </p:nvGrpSpPr>
        <p:grpSpPr>
          <a:xfrm>
            <a:off x="9260884" y="2978157"/>
            <a:ext cx="123200" cy="549100"/>
            <a:chOff x="845575" y="2563700"/>
            <a:chExt cx="92400" cy="411825"/>
          </a:xfrm>
        </p:grpSpPr>
        <p:cxnSp>
          <p:nvCxnSpPr>
            <p:cNvPr id="978" name="Google Shape;978;p64"/>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979" name="Google Shape;979;p64"/>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grpSp>
      <p:sp>
        <p:nvSpPr>
          <p:cNvPr id="980" name="Google Shape;980;p64"/>
          <p:cNvSpPr txBox="1"/>
          <p:nvPr/>
        </p:nvSpPr>
        <p:spPr>
          <a:xfrm>
            <a:off x="8701884" y="3626803"/>
            <a:ext cx="1313600" cy="3272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2133"/>
              </a:spcAft>
              <a:buClr>
                <a:srgbClr val="000000"/>
              </a:buClr>
              <a:buSzPts val="1067"/>
              <a:buFont typeface="Arial"/>
              <a:buNone/>
            </a:pPr>
            <a:r>
              <a:rPr lang="en-US" sz="1067" b="1" i="0" u="none" strike="noStrike" cap="none">
                <a:solidFill>
                  <a:srgbClr val="000000"/>
                </a:solidFill>
                <a:latin typeface="Arial"/>
                <a:ea typeface="Arial"/>
                <a:cs typeface="Arial"/>
                <a:sym typeface="Arial"/>
              </a:rPr>
              <a:t>5 </a:t>
            </a:r>
            <a:r>
              <a:rPr lang="en-US" sz="1067" b="1" i="0" u="none" strike="noStrike" cap="none">
                <a:solidFill>
                  <a:schemeClr val="dk1"/>
                </a:solidFill>
                <a:latin typeface="Arial"/>
                <a:ea typeface="Arial"/>
                <a:cs typeface="Arial"/>
                <a:sym typeface="Arial"/>
              </a:rPr>
              <a:t>JULY </a:t>
            </a:r>
            <a:r>
              <a:rPr lang="en-US" sz="1067" b="1" i="0" u="none" strike="noStrike" cap="none">
                <a:solidFill>
                  <a:srgbClr val="000000"/>
                </a:solidFill>
                <a:latin typeface="Arial"/>
                <a:ea typeface="Arial"/>
                <a:cs typeface="Arial"/>
                <a:sym typeface="Arial"/>
              </a:rPr>
              <a:t>2022</a:t>
            </a:r>
            <a:endParaRPr sz="1067" b="1" i="0" u="none" strike="noStrike" cap="none">
              <a:solidFill>
                <a:srgbClr val="000000"/>
              </a:solidFill>
              <a:latin typeface="Arial"/>
              <a:ea typeface="Arial"/>
              <a:cs typeface="Arial"/>
              <a:sym typeface="Arial"/>
            </a:endParaRPr>
          </a:p>
        </p:txBody>
      </p:sp>
      <p:sp>
        <p:nvSpPr>
          <p:cNvPr id="981" name="Google Shape;981;p64"/>
          <p:cNvSpPr/>
          <p:nvPr/>
        </p:nvSpPr>
        <p:spPr>
          <a:xfrm rot="5400000">
            <a:off x="11063700" y="3122551"/>
            <a:ext cx="563600" cy="662000"/>
          </a:xfrm>
          <a:prstGeom prst="triangle">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982" name="Google Shape;982;p64"/>
          <p:cNvSpPr/>
          <p:nvPr/>
        </p:nvSpPr>
        <p:spPr>
          <a:xfrm>
            <a:off x="3938175" y="1462100"/>
            <a:ext cx="2304300" cy="884700"/>
          </a:xfrm>
          <a:prstGeom prst="wedgeRectCallout">
            <a:avLst>
              <a:gd name="adj1" fmla="val -30473"/>
              <a:gd name="adj2" fmla="val 127685"/>
            </a:avLst>
          </a:prstGeom>
          <a:solidFill>
            <a:schemeClr val="dk2"/>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67"/>
              <a:buFont typeface="Arial"/>
              <a:buNone/>
            </a:pPr>
            <a:r>
              <a:rPr lang="en-US" sz="1467" b="0" i="0" u="none" strike="noStrike" cap="none">
                <a:solidFill>
                  <a:schemeClr val="lt1"/>
                </a:solidFill>
                <a:latin typeface="Arial"/>
                <a:ea typeface="Arial"/>
                <a:cs typeface="Arial"/>
                <a:sym typeface="Arial"/>
              </a:rPr>
              <a:t>New 5G C-band service turned-on </a:t>
            </a:r>
            <a:endParaRPr sz="1467" b="0"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67"/>
              <a:buFont typeface="Arial"/>
              <a:buNone/>
            </a:pPr>
            <a:endParaRPr sz="1467" b="0" i="0" u="none" strike="noStrike" cap="none">
              <a:solidFill>
                <a:schemeClr val="lt1"/>
              </a:solidFill>
              <a:latin typeface="Arial"/>
              <a:ea typeface="Arial"/>
              <a:cs typeface="Arial"/>
              <a:sym typeface="Arial"/>
            </a:endParaRPr>
          </a:p>
        </p:txBody>
      </p:sp>
      <p:sp>
        <p:nvSpPr>
          <p:cNvPr id="983" name="Google Shape;983;p64"/>
          <p:cNvSpPr/>
          <p:nvPr/>
        </p:nvSpPr>
        <p:spPr>
          <a:xfrm>
            <a:off x="9088233" y="1361135"/>
            <a:ext cx="2132000" cy="1085600"/>
          </a:xfrm>
          <a:prstGeom prst="wedgeRectCallout">
            <a:avLst>
              <a:gd name="adj1" fmla="val -38225"/>
              <a:gd name="adj2" fmla="val 73362"/>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67"/>
              <a:buFont typeface="Arial"/>
              <a:buNone/>
            </a:pPr>
            <a:r>
              <a:rPr lang="en-US" sz="1467" b="1" i="0" u="none" strike="noStrike" cap="none">
                <a:solidFill>
                  <a:schemeClr val="accent1"/>
                </a:solidFill>
                <a:latin typeface="Arial"/>
                <a:ea typeface="Arial"/>
                <a:cs typeface="Arial"/>
                <a:sym typeface="Arial"/>
              </a:rPr>
              <a:t>New 5G C-band service max power turned-on in line with telecom licenses</a:t>
            </a:r>
            <a:endParaRPr sz="800" b="1" i="0" u="none" strike="noStrike" cap="none">
              <a:solidFill>
                <a:schemeClr val="accent1"/>
              </a:solidFill>
              <a:latin typeface="Arial"/>
              <a:ea typeface="Arial"/>
              <a:cs typeface="Arial"/>
              <a:sym typeface="Arial"/>
            </a:endParaRPr>
          </a:p>
        </p:txBody>
      </p:sp>
      <p:sp>
        <p:nvSpPr>
          <p:cNvPr id="984" name="Google Shape;984;p64"/>
          <p:cNvSpPr/>
          <p:nvPr/>
        </p:nvSpPr>
        <p:spPr>
          <a:xfrm>
            <a:off x="631833" y="2223333"/>
            <a:ext cx="1412100" cy="490500"/>
          </a:xfrm>
          <a:prstGeom prst="wedgeRectCallout">
            <a:avLst>
              <a:gd name="adj1" fmla="val -32161"/>
              <a:gd name="adj2" fmla="val 97732"/>
            </a:avLst>
          </a:prstGeom>
          <a:solidFill>
            <a:schemeClr val="dk2"/>
          </a:solid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467"/>
              <a:buFont typeface="Arial"/>
              <a:buNone/>
            </a:pPr>
            <a:r>
              <a:rPr lang="en-US" sz="1467" b="0" i="0" u="none" strike="noStrike" cap="none">
                <a:solidFill>
                  <a:schemeClr val="lt1"/>
                </a:solidFill>
                <a:latin typeface="Arial"/>
                <a:ea typeface="Arial"/>
                <a:cs typeface="Arial"/>
                <a:sym typeface="Arial"/>
              </a:rPr>
              <a:t>FAA AD</a:t>
            </a:r>
            <a:endParaRPr sz="1467" b="0" i="0" u="none" strike="noStrike" cap="none">
              <a:solidFill>
                <a:schemeClr val="lt1"/>
              </a:solidFill>
              <a:latin typeface="Arial"/>
              <a:ea typeface="Arial"/>
              <a:cs typeface="Arial"/>
              <a:sym typeface="Arial"/>
            </a:endParaRPr>
          </a:p>
        </p:txBody>
      </p:sp>
      <p:sp>
        <p:nvSpPr>
          <p:cNvPr id="986" name="Google Shape;986;p64"/>
          <p:cNvSpPr/>
          <p:nvPr/>
        </p:nvSpPr>
        <p:spPr>
          <a:xfrm>
            <a:off x="2485458" y="1760860"/>
            <a:ext cx="1153200" cy="785100"/>
          </a:xfrm>
          <a:prstGeom prst="wedgeRectCallout">
            <a:avLst>
              <a:gd name="adj1" fmla="val 33118"/>
              <a:gd name="adj2" fmla="val 114793"/>
            </a:avLst>
          </a:prstGeom>
          <a:solidFill>
            <a:schemeClr val="dk2"/>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67"/>
              <a:buFont typeface="Arial"/>
              <a:buNone/>
            </a:pPr>
            <a:r>
              <a:rPr lang="en-US" sz="1467" b="0" i="0" u="none" strike="noStrike" cap="none">
                <a:solidFill>
                  <a:schemeClr val="lt1"/>
                </a:solidFill>
                <a:latin typeface="Arial"/>
                <a:ea typeface="Arial"/>
                <a:cs typeface="Arial"/>
                <a:sym typeface="Arial"/>
              </a:rPr>
              <a:t>First AMOC</a:t>
            </a:r>
            <a:endParaRPr sz="1467" b="0"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67"/>
              <a:buFont typeface="Arial"/>
              <a:buNone/>
            </a:pPr>
            <a:r>
              <a:rPr lang="en-US" sz="1467" b="0" i="0" u="none" strike="noStrike" cap="none">
                <a:solidFill>
                  <a:schemeClr val="lt1"/>
                </a:solidFill>
                <a:latin typeface="Arial"/>
                <a:ea typeface="Arial"/>
                <a:cs typeface="Arial"/>
                <a:sym typeface="Arial"/>
              </a:rPr>
              <a:t>approved</a:t>
            </a:r>
            <a:endParaRPr sz="1467" b="0" i="0" u="none" strike="noStrike" cap="none">
              <a:solidFill>
                <a:schemeClr val="lt1"/>
              </a:solidFill>
              <a:latin typeface="Arial"/>
              <a:ea typeface="Arial"/>
              <a:cs typeface="Arial"/>
              <a:sym typeface="Arial"/>
            </a:endParaRPr>
          </a:p>
        </p:txBody>
      </p:sp>
      <p:sp>
        <p:nvSpPr>
          <p:cNvPr id="987" name="Google Shape;987;p64"/>
          <p:cNvSpPr txBox="1"/>
          <p:nvPr/>
        </p:nvSpPr>
        <p:spPr>
          <a:xfrm>
            <a:off x="2808599" y="3005550"/>
            <a:ext cx="1368300" cy="3891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2133"/>
              </a:spcAft>
              <a:buClr>
                <a:srgbClr val="000000"/>
              </a:buClr>
              <a:buSzPts val="1067"/>
              <a:buFont typeface="Arial"/>
              <a:buNone/>
            </a:pPr>
            <a:r>
              <a:rPr lang="en-US" sz="1067" b="1" i="0" u="none" strike="noStrike" cap="none">
                <a:solidFill>
                  <a:srgbClr val="000000"/>
                </a:solidFill>
                <a:latin typeface="Arial"/>
                <a:ea typeface="Arial"/>
                <a:cs typeface="Arial"/>
                <a:sym typeface="Arial"/>
              </a:rPr>
              <a:t>1</a:t>
            </a:r>
            <a:r>
              <a:rPr lang="en-US" sz="1067" b="1" i="0" u="none" strike="noStrike" cap="none">
                <a:solidFill>
                  <a:schemeClr val="dk1"/>
                </a:solidFill>
                <a:latin typeface="Arial"/>
                <a:ea typeface="Arial"/>
                <a:cs typeface="Arial"/>
                <a:sym typeface="Arial"/>
              </a:rPr>
              <a:t>6 JAN </a:t>
            </a:r>
            <a:endParaRPr sz="1067" b="1" i="0" u="none" strike="noStrike" cap="none">
              <a:solidFill>
                <a:srgbClr val="000000"/>
              </a:solidFill>
              <a:latin typeface="Arial"/>
              <a:ea typeface="Arial"/>
              <a:cs typeface="Arial"/>
              <a:sym typeface="Arial"/>
            </a:endParaRPr>
          </a:p>
        </p:txBody>
      </p:sp>
      <p:sp>
        <p:nvSpPr>
          <p:cNvPr id="988" name="Google Shape;988;p64"/>
          <p:cNvSpPr txBox="1"/>
          <p:nvPr/>
        </p:nvSpPr>
        <p:spPr>
          <a:xfrm>
            <a:off x="3734576" y="3041550"/>
            <a:ext cx="1313700" cy="3171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2133"/>
              </a:spcAft>
              <a:buClr>
                <a:srgbClr val="000000"/>
              </a:buClr>
              <a:buSzPts val="1067"/>
              <a:buFont typeface="Arial"/>
              <a:buNone/>
            </a:pPr>
            <a:r>
              <a:rPr lang="en-US" sz="1067" b="1" i="0" u="none" strike="noStrike" cap="none">
                <a:solidFill>
                  <a:srgbClr val="000000"/>
                </a:solidFill>
                <a:latin typeface="Arial"/>
                <a:ea typeface="Arial"/>
                <a:cs typeface="Arial"/>
                <a:sym typeface="Arial"/>
              </a:rPr>
              <a:t>1</a:t>
            </a:r>
            <a:r>
              <a:rPr lang="en-US" sz="1067" b="1" i="0" u="none" strike="noStrike" cap="none">
                <a:solidFill>
                  <a:schemeClr val="dk1"/>
                </a:solidFill>
                <a:latin typeface="Arial"/>
                <a:ea typeface="Arial"/>
                <a:cs typeface="Arial"/>
                <a:sym typeface="Arial"/>
              </a:rPr>
              <a:t>9 JAN </a:t>
            </a:r>
            <a:endParaRPr sz="1067" b="1" i="0" u="none" strike="noStrike" cap="none">
              <a:solidFill>
                <a:srgbClr val="000000"/>
              </a:solidFill>
              <a:latin typeface="Arial"/>
              <a:ea typeface="Arial"/>
              <a:cs typeface="Arial"/>
              <a:sym typeface="Arial"/>
            </a:endParaRPr>
          </a:p>
        </p:txBody>
      </p:sp>
      <p:sp>
        <p:nvSpPr>
          <p:cNvPr id="989" name="Google Shape;989;p64"/>
          <p:cNvSpPr txBox="1"/>
          <p:nvPr/>
        </p:nvSpPr>
        <p:spPr>
          <a:xfrm>
            <a:off x="4654676" y="3031488"/>
            <a:ext cx="1313700" cy="3171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2133"/>
              </a:spcAft>
              <a:buClr>
                <a:srgbClr val="000000"/>
              </a:buClr>
              <a:buSzPts val="1067"/>
              <a:buFont typeface="Arial"/>
              <a:buNone/>
            </a:pPr>
            <a:r>
              <a:rPr lang="en-US" sz="1067" b="1" i="0" u="none" strike="noStrike" cap="none">
                <a:solidFill>
                  <a:schemeClr val="dk1"/>
                </a:solidFill>
                <a:latin typeface="Arial"/>
                <a:ea typeface="Arial"/>
                <a:cs typeface="Arial"/>
                <a:sym typeface="Arial"/>
              </a:rPr>
              <a:t>28 FEB </a:t>
            </a:r>
            <a:endParaRPr sz="1067" b="1" i="0" u="none" strike="noStrike" cap="none">
              <a:solidFill>
                <a:srgbClr val="000000"/>
              </a:solidFill>
              <a:latin typeface="Arial"/>
              <a:ea typeface="Arial"/>
              <a:cs typeface="Arial"/>
              <a:sym typeface="Arial"/>
            </a:endParaRPr>
          </a:p>
        </p:txBody>
      </p:sp>
      <p:sp>
        <p:nvSpPr>
          <p:cNvPr id="990" name="Google Shape;990;p64"/>
          <p:cNvSpPr txBox="1"/>
          <p:nvPr/>
        </p:nvSpPr>
        <p:spPr>
          <a:xfrm>
            <a:off x="6067450" y="2506800"/>
            <a:ext cx="2360400" cy="6978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467"/>
              <a:buFont typeface="Arial"/>
              <a:buNone/>
            </a:pPr>
            <a:r>
              <a:rPr lang="en-US" sz="1467" b="0" i="0" u="none" strike="noStrike" cap="none">
                <a:solidFill>
                  <a:schemeClr val="lt1"/>
                </a:solidFill>
                <a:latin typeface="Arial"/>
                <a:ea typeface="Arial"/>
                <a:cs typeface="Arial"/>
                <a:sym typeface="Arial"/>
              </a:rPr>
              <a:t>Continuous </a:t>
            </a:r>
            <a:endParaRPr sz="1467"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67"/>
              <a:buFont typeface="Arial"/>
              <a:buNone/>
            </a:pPr>
            <a:r>
              <a:rPr lang="en-US" sz="1467" b="0" i="0" u="none" strike="noStrike" cap="none">
                <a:solidFill>
                  <a:schemeClr val="lt1"/>
                </a:solidFill>
                <a:latin typeface="Arial"/>
                <a:ea typeface="Arial"/>
                <a:cs typeface="Arial"/>
                <a:sym typeface="Arial"/>
              </a:rPr>
              <a:t>AMOC process update</a:t>
            </a:r>
            <a:endParaRPr sz="1467" b="0" i="0" u="none" strike="noStrike" cap="none">
              <a:solidFill>
                <a:schemeClr val="lt1"/>
              </a:solidFill>
              <a:latin typeface="Arial"/>
              <a:ea typeface="Arial"/>
              <a:cs typeface="Arial"/>
              <a:sym typeface="Arial"/>
            </a:endParaRPr>
          </a:p>
        </p:txBody>
      </p:sp>
      <p:sp>
        <p:nvSpPr>
          <p:cNvPr id="991" name="Google Shape;991;p64"/>
          <p:cNvSpPr txBox="1"/>
          <p:nvPr/>
        </p:nvSpPr>
        <p:spPr>
          <a:xfrm>
            <a:off x="7464623" y="5113524"/>
            <a:ext cx="412800" cy="615513"/>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1</a:t>
            </a:r>
            <a:endParaRPr sz="2400" b="0" i="0" u="none" strike="noStrike" cap="none">
              <a:solidFill>
                <a:schemeClr val="lt1"/>
              </a:solidFill>
              <a:latin typeface="Arial"/>
              <a:ea typeface="Arial"/>
              <a:cs typeface="Arial"/>
              <a:sym typeface="Arial"/>
            </a:endParaRPr>
          </a:p>
        </p:txBody>
      </p:sp>
      <p:sp>
        <p:nvSpPr>
          <p:cNvPr id="992" name="Google Shape;992;p64"/>
          <p:cNvSpPr/>
          <p:nvPr/>
        </p:nvSpPr>
        <p:spPr>
          <a:xfrm>
            <a:off x="9315965" y="2683867"/>
            <a:ext cx="2360400" cy="299600"/>
          </a:xfrm>
          <a:prstGeom prst="rightArrow">
            <a:avLst>
              <a:gd name="adj1" fmla="val 50000"/>
              <a:gd name="adj2" fmla="val 50000"/>
            </a:avLst>
          </a:prstGeom>
          <a:solidFill>
            <a:srgbClr val="0944A1"/>
          </a:solidFill>
          <a:ln w="9525" cap="flat" cmpd="sng">
            <a:solidFill>
              <a:schemeClr val="dk2"/>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993" name="Google Shape;993;p64"/>
          <p:cNvSpPr txBox="1"/>
          <p:nvPr/>
        </p:nvSpPr>
        <p:spPr>
          <a:xfrm>
            <a:off x="712952" y="5010441"/>
            <a:ext cx="23604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End 2021, belated awareness in US, huge activity linked to the AD 2021-23-12 </a:t>
            </a:r>
            <a:endParaRPr sz="1600" b="1" i="0" u="none" strike="noStrike" cap="none" dirty="0">
              <a:solidFill>
                <a:srgbClr val="000000"/>
              </a:solidFill>
              <a:latin typeface="Arial"/>
              <a:ea typeface="Arial"/>
              <a:cs typeface="Arial"/>
              <a:sym typeface="Arial"/>
            </a:endParaRPr>
          </a:p>
        </p:txBody>
      </p:sp>
      <p:sp>
        <p:nvSpPr>
          <p:cNvPr id="994" name="Google Shape;994;p64"/>
          <p:cNvSpPr txBox="1"/>
          <p:nvPr/>
        </p:nvSpPr>
        <p:spPr>
          <a:xfrm>
            <a:off x="3369600" y="5010548"/>
            <a:ext cx="19215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87 main airports/runways clearance</a:t>
            </a:r>
            <a:endParaRPr sz="1600" b="1" i="0" u="none" strike="noStrike" cap="none">
              <a:solidFill>
                <a:srgbClr val="000000"/>
              </a:solidFill>
              <a:latin typeface="Arial"/>
              <a:ea typeface="Arial"/>
              <a:cs typeface="Arial"/>
              <a:sym typeface="Arial"/>
            </a:endParaRPr>
          </a:p>
        </p:txBody>
      </p:sp>
      <p:sp>
        <p:nvSpPr>
          <p:cNvPr id="995" name="Google Shape;995;p64"/>
          <p:cNvSpPr txBox="1"/>
          <p:nvPr/>
        </p:nvSpPr>
        <p:spPr>
          <a:xfrm>
            <a:off x="5587374" y="4963916"/>
            <a:ext cx="2948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Additional airports/runways clearance according to ongoing 5G base stations deployment </a:t>
            </a:r>
            <a:endParaRPr sz="1600" b="1" i="0" u="none" strike="noStrike" cap="none">
              <a:solidFill>
                <a:srgbClr val="000000"/>
              </a:solidFill>
              <a:latin typeface="Arial"/>
              <a:ea typeface="Arial"/>
              <a:cs typeface="Arial"/>
              <a:sym typeface="Arial"/>
            </a:endParaRPr>
          </a:p>
        </p:txBody>
      </p:sp>
      <p:sp>
        <p:nvSpPr>
          <p:cNvPr id="996" name="Google Shape;996;p64"/>
          <p:cNvSpPr txBox="1"/>
          <p:nvPr/>
        </p:nvSpPr>
        <p:spPr>
          <a:xfrm>
            <a:off x="8836383" y="4963915"/>
            <a:ext cx="1921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Unknown situation</a:t>
            </a:r>
            <a:endParaRPr sz="1600" b="1" i="0" u="none" strike="noStrike" cap="none">
              <a:solidFill>
                <a:srgbClr val="000000"/>
              </a:solidFill>
              <a:latin typeface="Arial"/>
              <a:ea typeface="Arial"/>
              <a:cs typeface="Arial"/>
              <a:sym typeface="Arial"/>
            </a:endParaRPr>
          </a:p>
        </p:txBody>
      </p:sp>
      <p:sp>
        <p:nvSpPr>
          <p:cNvPr id="997" name="Google Shape;997;p64"/>
          <p:cNvSpPr txBox="1">
            <a:spLocks noGrp="1"/>
          </p:cNvSpPr>
          <p:nvPr>
            <p:ph type="sldNum" idx="4294967295"/>
          </p:nvPr>
        </p:nvSpPr>
        <p:spPr>
          <a:xfrm>
            <a:off x="478800" y="6444000"/>
            <a:ext cx="288000" cy="21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888888"/>
                </a:solidFill>
                <a:latin typeface="Arial"/>
                <a:ea typeface="Arial"/>
                <a:cs typeface="Arial"/>
                <a:sym typeface="Arial"/>
              </a:rPr>
              <a:t>9</a:t>
            </a:fld>
            <a:endParaRPr sz="800" b="0" i="0" u="none" strike="noStrike" cap="none">
              <a:solidFill>
                <a:srgbClr val="888888"/>
              </a:solidFill>
              <a:latin typeface="Arial"/>
              <a:ea typeface="Arial"/>
              <a:cs typeface="Arial"/>
              <a:sym typeface="Arial"/>
            </a:endParaRPr>
          </a:p>
        </p:txBody>
      </p:sp>
      <p:sp>
        <p:nvSpPr>
          <p:cNvPr id="998" name="Google Shape;998;p64"/>
          <p:cNvSpPr txBox="1"/>
          <p:nvPr/>
        </p:nvSpPr>
        <p:spPr>
          <a:xfrm>
            <a:off x="7250750" y="6339375"/>
            <a:ext cx="2948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100" dirty="0"/>
              <a:t>AMOC: Alternative Means Of Compliance</a:t>
            </a:r>
            <a:endParaRPr sz="1100" i="0" u="none" strike="noStrike" cap="none" dirty="0">
              <a:solidFill>
                <a:srgbClr val="000000"/>
              </a:solidFill>
            </a:endParaRPr>
          </a:p>
        </p:txBody>
      </p:sp>
      <p:sp>
        <p:nvSpPr>
          <p:cNvPr id="34" name="Google Shape;460;p55"/>
          <p:cNvSpPr/>
          <p:nvPr/>
        </p:nvSpPr>
        <p:spPr>
          <a:xfrm>
            <a:off x="5048276" y="3816420"/>
            <a:ext cx="2654592" cy="608095"/>
          </a:xfrm>
          <a:prstGeom prst="wedgeRectCallout">
            <a:avLst>
              <a:gd name="adj1" fmla="val -32789"/>
              <a:gd name="adj2" fmla="val -80954"/>
            </a:avLst>
          </a:prstGeom>
          <a:solidFill>
            <a:schemeClr val="lt1"/>
          </a:solidFill>
          <a:ln w="9525" cap="flat" cmpd="sng">
            <a:solidFill>
              <a:schemeClr val="accent1"/>
            </a:solidFill>
            <a:prstDash val="solid"/>
            <a:round/>
            <a:headEnd type="none" w="sm" len="sm"/>
            <a:tailEnd type="none" w="sm" len="sm"/>
          </a:ln>
        </p:spPr>
        <p:txBody>
          <a:bodyPr spcFirstLastPara="1" wrap="square" lIns="91409" tIns="45688" rIns="91409" bIns="45688" anchor="t" anchorCtr="0">
            <a:noAutofit/>
          </a:bodyPr>
          <a:lstStyle/>
          <a:p>
            <a:pPr algn="ctr">
              <a:lnSpc>
                <a:spcPct val="115000"/>
              </a:lnSpc>
              <a:buClr>
                <a:schemeClr val="accent1"/>
              </a:buClr>
              <a:buSzPts val="1400"/>
            </a:pPr>
            <a:r>
              <a:rPr lang="en" sz="1467" dirty="0">
                <a:solidFill>
                  <a:schemeClr val="accent1"/>
                </a:solidFill>
              </a:rPr>
              <a:t>New cycle of AMOC approval (monthly basis)</a:t>
            </a:r>
            <a:endParaRPr sz="1467" dirty="0">
              <a:solidFill>
                <a:schemeClr val="accent4"/>
              </a:solidFill>
            </a:endParaRPr>
          </a:p>
        </p:txBody>
      </p:sp>
      <p:sp>
        <p:nvSpPr>
          <p:cNvPr id="35" name="Google Shape;448;p55"/>
          <p:cNvSpPr txBox="1">
            <a:spLocks/>
          </p:cNvSpPr>
          <p:nvPr/>
        </p:nvSpPr>
        <p:spPr>
          <a:xfrm>
            <a:off x="369491" y="208725"/>
            <a:ext cx="8243567" cy="383124"/>
          </a:xfrm>
          <a:prstGeom prst="rect">
            <a:avLst/>
          </a:prstGeom>
          <a:noFill/>
          <a:ln>
            <a:noFill/>
          </a:ln>
        </p:spPr>
        <p:txBody>
          <a:bodyPr spcFirstLastPara="1" vert="horz" wrap="square" lIns="0" tIns="0" rIns="0" bIns="0" numCol="1" rtlCol="0" anchor="t" anchorCtr="0" compatLnSpc="1">
            <a:prstTxWarp prst="textNoShape">
              <a:avLst/>
            </a:prstTxWarp>
            <a:noAutofit/>
          </a:bodyPr>
          <a:lstStyle>
            <a:lvl1pPr lvl="0" algn="l" defTabSz="914400" rtl="0" eaLnBrk="1" latinLnBrk="0" hangingPunct="1">
              <a:lnSpc>
                <a:spcPct val="110000"/>
              </a:lnSpc>
              <a:spcBef>
                <a:spcPts val="0"/>
              </a:spcBef>
              <a:spcAft>
                <a:spcPts val="0"/>
              </a:spcAft>
              <a:buClr>
                <a:schemeClr val="dk2"/>
              </a:buClr>
              <a:buSzPts val="1900"/>
              <a:buFont typeface="Arial"/>
              <a:buNone/>
              <a:defRPr sz="2500" kern="1200">
                <a:solidFill>
                  <a:schemeClr val="tx2"/>
                </a:solidFill>
                <a:latin typeface="+mj-lt"/>
                <a:ea typeface="+mj-ea"/>
                <a:cs typeface="+mj-c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r>
              <a:rPr lang="en-US" sz="2800" b="1" dirty="0" smtClean="0"/>
              <a:t>AMOC Process in force in the United States</a:t>
            </a:r>
            <a:endParaRPr lang="en-US" b="1" dirty="0"/>
          </a:p>
        </p:txBody>
      </p:sp>
      <p:sp>
        <p:nvSpPr>
          <p:cNvPr id="3" name="Rectangle 2"/>
          <p:cNvSpPr/>
          <p:nvPr/>
        </p:nvSpPr>
        <p:spPr>
          <a:xfrm>
            <a:off x="267446" y="815744"/>
            <a:ext cx="9141366" cy="369332"/>
          </a:xfrm>
          <a:prstGeom prst="rect">
            <a:avLst/>
          </a:prstGeom>
        </p:spPr>
        <p:txBody>
          <a:bodyPr wrap="square">
            <a:spAutoFit/>
          </a:bodyPr>
          <a:lstStyle/>
          <a:p>
            <a:r>
              <a:rPr lang="en" dirty="0"/>
              <a:t>AMOC Task </a:t>
            </a:r>
            <a:r>
              <a:rPr lang="en" dirty="0" smtClean="0"/>
              <a:t>Force is composed of FAA</a:t>
            </a:r>
            <a:r>
              <a:rPr lang="en" dirty="0"/>
              <a:t>, Airframers, RA Suppliers, Telecom </a:t>
            </a:r>
            <a:r>
              <a:rPr lang="en" dirty="0" smtClean="0"/>
              <a:t>operators </a:t>
            </a:r>
            <a:endParaRPr lang="fr-FR" dirty="0"/>
          </a:p>
        </p:txBody>
      </p:sp>
    </p:spTree>
    <p:extLst>
      <p:ext uri="{BB962C8B-B14F-4D97-AF65-F5344CB8AC3E}">
        <p14:creationId xmlns:p14="http://schemas.microsoft.com/office/powerpoint/2010/main" val="256953744"/>
      </p:ext>
    </p:extLst>
  </p:cSld>
  <p:clrMapOvr>
    <a:masterClrMapping/>
  </p:clrMapOvr>
</p:sld>
</file>

<file path=ppt/theme/theme1.xml><?xml version="1.0" encoding="utf-8"?>
<a:theme xmlns:a="http://schemas.openxmlformats.org/drawingml/2006/main" name="Amber_PPT Advanced Template">
  <a:themeElements>
    <a:clrScheme name="Airbus Colours">
      <a:dk1>
        <a:srgbClr val="000000"/>
      </a:dk1>
      <a:lt1>
        <a:srgbClr val="FFFFFF"/>
      </a:lt1>
      <a:dk2>
        <a:srgbClr val="00205B"/>
      </a:dk2>
      <a:lt2>
        <a:srgbClr val="005587"/>
      </a:lt2>
      <a:accent1>
        <a:srgbClr val="0085AD"/>
      </a:accent1>
      <a:accent2>
        <a:srgbClr val="859199"/>
      </a:accent2>
      <a:accent3>
        <a:srgbClr val="84BD00"/>
      </a:accent3>
      <a:accent4>
        <a:srgbClr val="E4002B"/>
      </a:accent4>
      <a:accent5>
        <a:srgbClr val="FE5000"/>
      </a:accent5>
      <a:accent6>
        <a:srgbClr val="A5189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irbus Blue 1">
      <a:srgbClr val="00205B"/>
    </a:custClr>
    <a:custClr name="Airbus Blue 2">
      <a:srgbClr val="00A0C5"/>
    </a:custClr>
    <a:custClr name="Airbus Blue 3">
      <a:srgbClr val="005587"/>
    </a:custClr>
    <a:custClr name="Airbus Blue 4">
      <a:srgbClr val="00ABCD"/>
    </a:custClr>
    <a:custClr name="Airbus Blue 5">
      <a:srgbClr val="0085AD"/>
    </a:custClr>
    <a:custClr name="Airbus Blue 6">
      <a:srgbClr val="33BCD7"/>
    </a:custClr>
    <a:custClr name="Airbus Blue 7">
      <a:srgbClr val="289BBC"/>
    </a:custClr>
    <a:custClr name="Airbus Blue 8">
      <a:srgbClr val="66CDE1"/>
    </a:custClr>
    <a:custClr name="Airbus Blue 9">
      <a:srgbClr val="56B5D1"/>
    </a:custClr>
    <a:custClr name="Airbus Blue 10">
      <a:srgbClr val="99DDEB"/>
    </a:custClr>
    <a:custClr name="Competition Grey 1">
      <a:srgbClr val="46464B"/>
    </a:custClr>
    <a:custClr name="Competition Grey 2">
      <a:srgbClr val="9F9FA4"/>
    </a:custClr>
    <a:custClr name="Competition Grey 3">
      <a:srgbClr val="58585D"/>
    </a:custClr>
    <a:custClr name="Competition Grey 4">
      <a:srgbClr val="B1B1B6"/>
    </a:custClr>
    <a:custClr name="Competition Grey 5">
      <a:srgbClr val="6A6A6F"/>
    </a:custClr>
    <a:custClr name="Competition Grey 6">
      <a:srgbClr val="C2C2C7"/>
    </a:custClr>
    <a:custClr name="Competition Grey 7">
      <a:srgbClr val="7B7B80"/>
    </a:custClr>
    <a:custClr name="Competition Grey 8">
      <a:srgbClr val="D4D4D9"/>
    </a:custClr>
    <a:custClr name="Competition Grey 9">
      <a:srgbClr val="8D8D92"/>
    </a:custClr>
    <a:custClr name="Competition Grey 10">
      <a:srgbClr val="EBEBEB"/>
    </a:custClr>
    <a:custClr name="Airbus v Competition Blue 1">
      <a:srgbClr val="00205B"/>
    </a:custClr>
    <a:custClr name="Airbus v Competition Grey 2">
      <a:srgbClr val="9F9FA4"/>
    </a:custClr>
    <a:custClr name="Airbus v Competition Blue 3">
      <a:srgbClr val="005587"/>
    </a:custClr>
    <a:custClr name="Airbus v Competition Grey 4">
      <a:srgbClr val="B1B1B6"/>
    </a:custClr>
    <a:custClr name="Airbus v Competition Blue 5">
      <a:srgbClr val="0085AD"/>
    </a:custClr>
    <a:custClr name="Airbus v Competition Grey 6">
      <a:srgbClr val="C2C2C7"/>
    </a:custClr>
    <a:custClr name="Airbus v Competition Blue 7">
      <a:srgbClr val="289BBC"/>
    </a:custClr>
    <a:custClr name="Airbus v Competition Grey 8">
      <a:srgbClr val="D4D4D9"/>
    </a:custClr>
    <a:custClr name="Airbus v Competition Blue 9">
      <a:srgbClr val="56B5D1"/>
    </a:custClr>
    <a:custClr name="Airbus v Competition Grey 10">
      <a:srgbClr val="EBEBEB"/>
    </a:custClr>
    <a:custClr name="Highlight colours Green 1">
      <a:srgbClr val="009F4D"/>
    </a:custClr>
    <a:custClr name="Highlight colours Green 2">
      <a:srgbClr val="44BD00"/>
    </a:custClr>
    <a:custClr name="Highlight colours Yellow 1">
      <a:srgbClr val="FFF400"/>
    </a:custClr>
    <a:custClr name="Highlight colours Orange 1">
      <a:srgbClr val="FE8F00"/>
    </a:custClr>
    <a:custClr name="Highlight colours Orange 2">
      <a:srgbClr val="FE5000"/>
    </a:custClr>
    <a:custClr name="Highlight colours Red 1">
      <a:srgbClr val="E4002B"/>
    </a:custClr>
    <a:custClr name="Highlight colours Purple 1">
      <a:srgbClr val="DA1884"/>
    </a:custClr>
    <a:custClr name="Highlight colours Purple 2">
      <a:srgbClr val="A51890"/>
    </a:custClr>
    <a:custClr name="Highlight colours Blue 1">
      <a:srgbClr val="0077C8"/>
    </a:custClr>
    <a:custClr name="Highlight colours Blue 2">
      <a:srgbClr val="00AEC7"/>
    </a:custClr>
    <a:custClr name="Non-competitive colours Green 1">
      <a:srgbClr val="00663C"/>
    </a:custClr>
    <a:custClr name="Non-competitive colours Green 2">
      <a:srgbClr val="618600"/>
    </a:custClr>
    <a:custClr name="Non-competitive colours Yellow 1">
      <a:srgbClr val="BFB700"/>
    </a:custClr>
    <a:custClr name="Non-competitive colours Orange 1">
      <a:srgbClr val="BC6900"/>
    </a:custClr>
    <a:custClr name="Non-competitive colours Orange 2">
      <a:srgbClr val="BF3C00"/>
    </a:custClr>
    <a:custClr name="Non-competitive colours Red 1">
      <a:srgbClr val="A70021"/>
    </a:custClr>
    <a:custClr name="Non-competitive colours Purple 1">
      <a:srgbClr val="930F5A"/>
    </a:custClr>
    <a:custClr name="Non-competitive colours Purple 2">
      <a:srgbClr val="6D0F60"/>
    </a:custClr>
    <a:custClr name="Non-competitive colours Blue 1">
      <a:srgbClr val="005189"/>
    </a:custClr>
    <a:custClr name="Non-competitive colours Blue 2">
      <a:srgbClr val="007789"/>
    </a:custClr>
  </a:custClrLst>
  <a:extLst>
    <a:ext uri="{05A4C25C-085E-4340-85A3-A5531E510DB2}">
      <thm15:themeFamily xmlns:thm15="http://schemas.microsoft.com/office/thememl/2012/main" name="Amber_AB PPT template.potx" id="{2F408558-BF7C-428E-81BE-ED3446FF9B9C}" vid="{699E52C3-6F2E-49BD-B895-3033639BDB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4C86B7-186E-4C48-8544-2BD735D6D39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DF81036-9923-44E8-B90A-EB06D6EDE2E6}">
  <ds:schemaRefs>
    <ds:schemaRef ds:uri="http://schemas.microsoft.com/sharepoint/v3/contenttype/forms"/>
  </ds:schemaRefs>
</ds:datastoreItem>
</file>

<file path=customXml/itemProps3.xml><?xml version="1.0" encoding="utf-8"?>
<ds:datastoreItem xmlns:ds="http://schemas.openxmlformats.org/officeDocument/2006/customXml" ds:itemID="{AC2F1C33-7854-481F-A20E-C8893445F6AF}"/>
</file>

<file path=docProps/app.xml><?xml version="1.0" encoding="utf-8"?>
<Properties xmlns="http://schemas.openxmlformats.org/officeDocument/2006/extended-properties" xmlns:vt="http://schemas.openxmlformats.org/officeDocument/2006/docPropsVTypes">
  <Template>Airbus169Amber</Template>
  <TotalTime>0</TotalTime>
  <Words>2041</Words>
  <Application>Microsoft Office PowerPoint</Application>
  <PresentationFormat>Grand écran</PresentationFormat>
  <Paragraphs>355</Paragraphs>
  <Slides>22</Slides>
  <Notes>17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Noto Sans Symbols</vt:lpstr>
      <vt:lpstr>Amber_PPT Advanced Template</vt:lpstr>
      <vt:lpstr>Key Potential Operational Effects from 5G on Radio Altimeter </vt:lpstr>
      <vt:lpstr>Agenda &amp; Acknowledgements</vt:lpstr>
      <vt:lpstr>The Problem and Impacts  </vt:lpstr>
      <vt:lpstr>5G and Radio Altimeter band Snapshot of 5G roll-out in mid-band spectrum (C Band) </vt:lpstr>
      <vt:lpstr>Future 5G roll-out in study</vt:lpstr>
      <vt:lpstr>Context and Technical concern</vt:lpstr>
      <vt:lpstr>Présentation PowerPoint</vt:lpstr>
      <vt:lpstr>AMOC ( Alternative Means Of Compliance) Process raised by FAA</vt:lpstr>
      <vt:lpstr>Présentation PowerPoint</vt:lpstr>
      <vt:lpstr>FAA protection surfaces as per January 19th 2022 (AMOC V1)  </vt:lpstr>
      <vt:lpstr>Présentation PowerPoint</vt:lpstr>
      <vt:lpstr>Présentation PowerPoint</vt:lpstr>
      <vt:lpstr>Présentation PowerPoint</vt:lpstr>
      <vt:lpstr>RTCA/EUROCAE status about RA MOPS</vt:lpstr>
      <vt:lpstr>RTCA/EUROCAE status about RA MOPS</vt:lpstr>
      <vt:lpstr>RTCA/EUROCAE SC-239/WG-119 Committee  DO-XXX/ED-XXX Plan and Schedule for Long Term ( RA)</vt:lpstr>
      <vt:lpstr>RTCA/EUROCAE Spectrum Guidance Committee </vt:lpstr>
      <vt:lpstr>ICAO letters</vt:lpstr>
      <vt:lpstr>ICAO HLCC outcome </vt:lpstr>
      <vt:lpstr>Way forward</vt:lpstr>
      <vt:lpstr>Conclusion</vt:lpstr>
      <vt:lpstr>Présentation PowerPoint</vt:lpstr>
    </vt:vector>
  </TitlesOfParts>
  <Company>Airbus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AZOULAI, LAURENT</dc:creator>
  <cp:lastModifiedBy>PICHAVANT Claude</cp:lastModifiedBy>
  <cp:revision>59</cp:revision>
  <cp:lastPrinted>2022-02-22T10:39:49Z</cp:lastPrinted>
  <dcterms:created xsi:type="dcterms:W3CDTF">2022-02-21T08:38:02Z</dcterms:created>
  <dcterms:modified xsi:type="dcterms:W3CDTF">2022-04-22T14:58:49Z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