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61" r:id="rId3"/>
    <p:sldId id="662" r:id="rId4"/>
    <p:sldId id="663" r:id="rId5"/>
    <p:sldId id="659" r:id="rId6"/>
    <p:sldId id="654" r:id="rId7"/>
    <p:sldId id="664" r:id="rId8"/>
    <p:sldId id="657" r:id="rId9"/>
    <p:sldId id="658" r:id="rId10"/>
    <p:sldId id="648" r:id="rId11"/>
    <p:sldId id="649" r:id="rId12"/>
    <p:sldId id="651" r:id="rId13"/>
    <p:sldId id="650" r:id="rId14"/>
    <p:sldId id="652" r:id="rId15"/>
    <p:sldId id="655" r:id="rId16"/>
    <p:sldId id="413" r:id="rId17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99FF"/>
    <a:srgbClr val="FFCC99"/>
    <a:srgbClr val="FFFF99"/>
    <a:srgbClr val="FFFFCC"/>
    <a:srgbClr val="DDDDDD"/>
    <a:srgbClr val="99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1" autoAdjust="0"/>
    <p:restoredTop sz="96718" autoAdjust="0"/>
  </p:normalViewPr>
  <p:slideViewPr>
    <p:cSldViewPr>
      <p:cViewPr varScale="1">
        <p:scale>
          <a:sx n="78" d="100"/>
          <a:sy n="78" d="100"/>
        </p:scale>
        <p:origin x="90" y="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4243" y="8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TATSUMORI Shunichi" userId="3bf345f8f3574498" providerId="LiveId" clId="{09455420-45F4-4A32-8BF8-2A6DB55C368D}"/>
    <pc:docChg chg="undo custSel addSld delSld modSld modMainMaster modNotesMaster modHandout">
      <pc:chgData name="FUTATSUMORI Shunichi" userId="3bf345f8f3574498" providerId="LiveId" clId="{09455420-45F4-4A32-8BF8-2A6DB55C368D}" dt="2021-05-18T06:26:53.327" v="1174" actId="6549"/>
      <pc:docMkLst>
        <pc:docMk/>
      </pc:docMkLst>
      <pc:sldChg chg="del">
        <pc:chgData name="FUTATSUMORI Shunichi" userId="3bf345f8f3574498" providerId="LiveId" clId="{09455420-45F4-4A32-8BF8-2A6DB55C368D}" dt="2021-04-06T23:14:42.626" v="39" actId="47"/>
        <pc:sldMkLst>
          <pc:docMk/>
          <pc:sldMk cId="1757885718" sldId="472"/>
        </pc:sldMkLst>
      </pc:sldChg>
      <pc:sldChg chg="del">
        <pc:chgData name="FUTATSUMORI Shunichi" userId="3bf345f8f3574498" providerId="LiveId" clId="{09455420-45F4-4A32-8BF8-2A6DB55C368D}" dt="2021-04-06T23:14:41.379" v="38" actId="47"/>
        <pc:sldMkLst>
          <pc:docMk/>
          <pc:sldMk cId="415592025" sldId="490"/>
        </pc:sldMkLst>
      </pc:sldChg>
      <pc:sldChg chg="modSp mod">
        <pc:chgData name="FUTATSUMORI Shunichi" userId="3bf345f8f3574498" providerId="LiveId" clId="{09455420-45F4-4A32-8BF8-2A6DB55C368D}" dt="2021-04-06T23:50:56.611" v="609" actId="6549"/>
        <pc:sldMkLst>
          <pc:docMk/>
          <pc:sldMk cId="1328781887" sldId="633"/>
        </pc:sldMkLst>
        <pc:spChg chg="mod">
          <ac:chgData name="FUTATSUMORI Shunichi" userId="3bf345f8f3574498" providerId="LiveId" clId="{09455420-45F4-4A32-8BF8-2A6DB55C368D}" dt="2021-04-06T23:50:56.611" v="609" actId="6549"/>
          <ac:spMkLst>
            <pc:docMk/>
            <pc:sldMk cId="1328781887" sldId="633"/>
            <ac:spMk id="22" creationId="{7A48D981-3EE1-437D-91E2-020569DB8D42}"/>
          </ac:spMkLst>
        </pc:spChg>
      </pc:sldChg>
      <pc:sldChg chg="modSp mod">
        <pc:chgData name="FUTATSUMORI Shunichi" userId="3bf345f8f3574498" providerId="LiveId" clId="{09455420-45F4-4A32-8BF8-2A6DB55C368D}" dt="2021-04-06T23:51:08.351" v="612" actId="20577"/>
        <pc:sldMkLst>
          <pc:docMk/>
          <pc:sldMk cId="1435902619" sldId="634"/>
        </pc:sldMkLst>
        <pc:spChg chg="mod">
          <ac:chgData name="FUTATSUMORI Shunichi" userId="3bf345f8f3574498" providerId="LiveId" clId="{09455420-45F4-4A32-8BF8-2A6DB55C368D}" dt="2021-04-06T23:51:08.351" v="612" actId="20577"/>
          <ac:spMkLst>
            <pc:docMk/>
            <pc:sldMk cId="1435902619" sldId="634"/>
            <ac:spMk id="23" creationId="{ACE350E0-C99D-4486-BA93-946F6D1D49B9}"/>
          </ac:spMkLst>
        </pc:spChg>
      </pc:sldChg>
      <pc:sldChg chg="addSp modSp mod">
        <pc:chgData name="FUTATSUMORI Shunichi" userId="3bf345f8f3574498" providerId="LiveId" clId="{09455420-45F4-4A32-8BF8-2A6DB55C368D}" dt="2021-04-08T07:36:53.889" v="1157"/>
        <pc:sldMkLst>
          <pc:docMk/>
          <pc:sldMk cId="3576566393" sldId="635"/>
        </pc:sldMkLst>
        <pc:spChg chg="add">
          <ac:chgData name="FUTATSUMORI Shunichi" userId="3bf345f8f3574498" providerId="LiveId" clId="{09455420-45F4-4A32-8BF8-2A6DB55C368D}" dt="2021-04-08T07:36:53.889" v="1157"/>
          <ac:spMkLst>
            <pc:docMk/>
            <pc:sldMk cId="3576566393" sldId="635"/>
            <ac:spMk id="28" creationId="{961E222F-1F16-4623-8BC8-774CDBC7CB9B}"/>
          </ac:spMkLst>
        </pc:spChg>
        <pc:graphicFrameChg chg="modGraphic">
          <ac:chgData name="FUTATSUMORI Shunichi" userId="3bf345f8f3574498" providerId="LiveId" clId="{09455420-45F4-4A32-8BF8-2A6DB55C368D}" dt="2021-04-08T07:36:28.953" v="1142" actId="207"/>
          <ac:graphicFrameMkLst>
            <pc:docMk/>
            <pc:sldMk cId="3576566393" sldId="635"/>
            <ac:graphicFrameMk id="19" creationId="{F74D90A9-8E51-499E-90EE-BB3881A9C853}"/>
          </ac:graphicFrameMkLst>
        </pc:graphicFrameChg>
      </pc:sldChg>
      <pc:sldChg chg="addSp modSp mod">
        <pc:chgData name="FUTATSUMORI Shunichi" userId="3bf345f8f3574498" providerId="LiveId" clId="{09455420-45F4-4A32-8BF8-2A6DB55C368D}" dt="2021-04-08T07:36:45.984" v="1156" actId="1036"/>
        <pc:sldMkLst>
          <pc:docMk/>
          <pc:sldMk cId="3071558047" sldId="638"/>
        </pc:sldMkLst>
        <pc:spChg chg="add mod">
          <ac:chgData name="FUTATSUMORI Shunichi" userId="3bf345f8f3574498" providerId="LiveId" clId="{09455420-45F4-4A32-8BF8-2A6DB55C368D}" dt="2021-04-08T07:36:45.984" v="1156" actId="1036"/>
          <ac:spMkLst>
            <pc:docMk/>
            <pc:sldMk cId="3071558047" sldId="638"/>
            <ac:spMk id="23" creationId="{969C7846-6221-4D7C-8F83-4739E7E8C42C}"/>
          </ac:spMkLst>
        </pc:spChg>
        <pc:graphicFrameChg chg="modGraphic">
          <ac:chgData name="FUTATSUMORI Shunichi" userId="3bf345f8f3574498" providerId="LiveId" clId="{09455420-45F4-4A32-8BF8-2A6DB55C368D}" dt="2021-04-08T07:36:35.793" v="1143" actId="207"/>
          <ac:graphicFrameMkLst>
            <pc:docMk/>
            <pc:sldMk cId="3071558047" sldId="638"/>
            <ac:graphicFrameMk id="19" creationId="{F74D90A9-8E51-499E-90EE-BB3881A9C853}"/>
          </ac:graphicFrameMkLst>
        </pc:graphicFrameChg>
      </pc:sldChg>
      <pc:sldChg chg="modSp mod">
        <pc:chgData name="FUTATSUMORI Shunichi" userId="3bf345f8f3574498" providerId="LiveId" clId="{09455420-45F4-4A32-8BF8-2A6DB55C368D}" dt="2021-04-07T00:00:47.416" v="750" actId="20577"/>
        <pc:sldMkLst>
          <pc:docMk/>
          <pc:sldMk cId="2720028158" sldId="648"/>
        </pc:sldMkLst>
        <pc:spChg chg="mod">
          <ac:chgData name="FUTATSUMORI Shunichi" userId="3bf345f8f3574498" providerId="LiveId" clId="{09455420-45F4-4A32-8BF8-2A6DB55C368D}" dt="2021-04-07T00:00:47.416" v="750" actId="20577"/>
          <ac:spMkLst>
            <pc:docMk/>
            <pc:sldMk cId="2720028158" sldId="648"/>
            <ac:spMk id="2" creationId="{04D1A48E-166A-42DD-B971-81FAFE88939F}"/>
          </ac:spMkLst>
        </pc:spChg>
        <pc:spChg chg="mod">
          <ac:chgData name="FUTATSUMORI Shunichi" userId="3bf345f8f3574498" providerId="LiveId" clId="{09455420-45F4-4A32-8BF8-2A6DB55C368D}" dt="2021-04-06T23:50:40.752" v="607" actId="20577"/>
          <ac:spMkLst>
            <pc:docMk/>
            <pc:sldMk cId="2720028158" sldId="648"/>
            <ac:spMk id="16" creationId="{75C867BF-2E45-4D77-BD41-18DD0E4B45C2}"/>
          </ac:spMkLst>
        </pc:spChg>
      </pc:sldChg>
      <pc:sldChg chg="addSp modSp mod">
        <pc:chgData name="FUTATSUMORI Shunichi" userId="3bf345f8f3574498" providerId="LiveId" clId="{09455420-45F4-4A32-8BF8-2A6DB55C368D}" dt="2021-04-08T07:35:47.741" v="1140" actId="1038"/>
        <pc:sldMkLst>
          <pc:docMk/>
          <pc:sldMk cId="389451904" sldId="649"/>
        </pc:sldMkLst>
        <pc:spChg chg="mod">
          <ac:chgData name="FUTATSUMORI Shunichi" userId="3bf345f8f3574498" providerId="LiveId" clId="{09455420-45F4-4A32-8BF8-2A6DB55C368D}" dt="2021-04-07T00:01:13.746" v="763"/>
          <ac:spMkLst>
            <pc:docMk/>
            <pc:sldMk cId="389451904" sldId="649"/>
            <ac:spMk id="2" creationId="{5EBAB655-0C3F-43BB-A860-D58D5D3A6BE3}"/>
          </ac:spMkLst>
        </pc:spChg>
        <pc:spChg chg="add mod">
          <ac:chgData name="FUTATSUMORI Shunichi" userId="3bf345f8f3574498" providerId="LiveId" clId="{09455420-45F4-4A32-8BF8-2A6DB55C368D}" dt="2021-04-08T07:35:47.741" v="1140" actId="1038"/>
          <ac:spMkLst>
            <pc:docMk/>
            <pc:sldMk cId="389451904" sldId="649"/>
            <ac:spMk id="3" creationId="{28B6A635-3BBE-44B4-84BA-8BA6E104A1C3}"/>
          </ac:spMkLst>
        </pc:spChg>
        <pc:graphicFrameChg chg="modGraphic">
          <ac:chgData name="FUTATSUMORI Shunichi" userId="3bf345f8f3574498" providerId="LiveId" clId="{09455420-45F4-4A32-8BF8-2A6DB55C368D}" dt="2021-04-08T07:34:50.953" v="1068" actId="207"/>
          <ac:graphicFrameMkLst>
            <pc:docMk/>
            <pc:sldMk cId="389451904" sldId="649"/>
            <ac:graphicFrameMk id="6" creationId="{5F6FE294-6D3D-4754-A305-CC52B3D52DC9}"/>
          </ac:graphicFrameMkLst>
        </pc:graphicFrameChg>
      </pc:sldChg>
      <pc:sldChg chg="modSp">
        <pc:chgData name="FUTATSUMORI Shunichi" userId="3bf345f8f3574498" providerId="LiveId" clId="{09455420-45F4-4A32-8BF8-2A6DB55C368D}" dt="2021-04-07T00:01:21.719" v="765"/>
        <pc:sldMkLst>
          <pc:docMk/>
          <pc:sldMk cId="1091477880" sldId="650"/>
        </pc:sldMkLst>
        <pc:spChg chg="mod">
          <ac:chgData name="FUTATSUMORI Shunichi" userId="3bf345f8f3574498" providerId="LiveId" clId="{09455420-45F4-4A32-8BF8-2A6DB55C368D}" dt="2021-04-07T00:01:21.719" v="765"/>
          <ac:spMkLst>
            <pc:docMk/>
            <pc:sldMk cId="1091477880" sldId="650"/>
            <ac:spMk id="2" creationId="{EB3E51DA-EADF-4754-A746-DFA3CA8B8CCD}"/>
          </ac:spMkLst>
        </pc:spChg>
      </pc:sldChg>
      <pc:sldChg chg="addSp modSp mod">
        <pc:chgData name="FUTATSUMORI Shunichi" userId="3bf345f8f3574498" providerId="LiveId" clId="{09455420-45F4-4A32-8BF8-2A6DB55C368D}" dt="2021-04-08T07:35:56.457" v="1141"/>
        <pc:sldMkLst>
          <pc:docMk/>
          <pc:sldMk cId="4132015446" sldId="651"/>
        </pc:sldMkLst>
        <pc:spChg chg="mod">
          <ac:chgData name="FUTATSUMORI Shunichi" userId="3bf345f8f3574498" providerId="LiveId" clId="{09455420-45F4-4A32-8BF8-2A6DB55C368D}" dt="2021-04-07T00:01:18.366" v="764"/>
          <ac:spMkLst>
            <pc:docMk/>
            <pc:sldMk cId="4132015446" sldId="651"/>
            <ac:spMk id="2" creationId="{01AFC620-67C1-4556-8D61-44BFB49CF117}"/>
          </ac:spMkLst>
        </pc:spChg>
        <pc:spChg chg="add">
          <ac:chgData name="FUTATSUMORI Shunichi" userId="3bf345f8f3574498" providerId="LiveId" clId="{09455420-45F4-4A32-8BF8-2A6DB55C368D}" dt="2021-04-08T07:35:56.457" v="1141"/>
          <ac:spMkLst>
            <pc:docMk/>
            <pc:sldMk cId="4132015446" sldId="651"/>
            <ac:spMk id="22" creationId="{9D2EB745-071D-4BEF-AEDB-CBA44E225245}"/>
          </ac:spMkLst>
        </pc:spChg>
        <pc:graphicFrameChg chg="modGraphic">
          <ac:chgData name="FUTATSUMORI Shunichi" userId="3bf345f8f3574498" providerId="LiveId" clId="{09455420-45F4-4A32-8BF8-2A6DB55C368D}" dt="2021-04-08T07:35:01.979" v="1069" actId="207"/>
          <ac:graphicFrameMkLst>
            <pc:docMk/>
            <pc:sldMk cId="4132015446" sldId="651"/>
            <ac:graphicFrameMk id="6" creationId="{4DD3EEA7-6CCD-4FDC-B604-A9B529609F3C}"/>
          </ac:graphicFrameMkLst>
        </pc:graphicFrameChg>
      </pc:sldChg>
      <pc:sldChg chg="modSp">
        <pc:chgData name="FUTATSUMORI Shunichi" userId="3bf345f8f3574498" providerId="LiveId" clId="{09455420-45F4-4A32-8BF8-2A6DB55C368D}" dt="2021-04-07T00:01:24.806" v="766"/>
        <pc:sldMkLst>
          <pc:docMk/>
          <pc:sldMk cId="3610317083" sldId="652"/>
        </pc:sldMkLst>
        <pc:spChg chg="mod">
          <ac:chgData name="FUTATSUMORI Shunichi" userId="3bf345f8f3574498" providerId="LiveId" clId="{09455420-45F4-4A32-8BF8-2A6DB55C368D}" dt="2021-04-07T00:01:24.806" v="766"/>
          <ac:spMkLst>
            <pc:docMk/>
            <pc:sldMk cId="3610317083" sldId="652"/>
            <ac:spMk id="2" creationId="{BE721810-FF99-435C-8556-392F675A3866}"/>
          </ac:spMkLst>
        </pc:spChg>
      </pc:sldChg>
      <pc:sldChg chg="modSp mod">
        <pc:chgData name="FUTATSUMORI Shunichi" userId="3bf345f8f3574498" providerId="LiveId" clId="{09455420-45F4-4A32-8BF8-2A6DB55C368D}" dt="2021-04-07T00:01:30.407" v="768" actId="20577"/>
        <pc:sldMkLst>
          <pc:docMk/>
          <pc:sldMk cId="1515225977" sldId="655"/>
        </pc:sldMkLst>
        <pc:spChg chg="mod">
          <ac:chgData name="FUTATSUMORI Shunichi" userId="3bf345f8f3574498" providerId="LiveId" clId="{09455420-45F4-4A32-8BF8-2A6DB55C368D}" dt="2021-04-07T00:01:30.407" v="768" actId="20577"/>
          <ac:spMkLst>
            <pc:docMk/>
            <pc:sldMk cId="1515225977" sldId="655"/>
            <ac:spMk id="2" creationId="{D5BE533D-2B04-4EF5-A7D0-8CEE24056012}"/>
          </ac:spMkLst>
        </pc:spChg>
      </pc:sldChg>
      <pc:sldChg chg="delSp modSp mod">
        <pc:chgData name="FUTATSUMORI Shunichi" userId="3bf345f8f3574498" providerId="LiveId" clId="{09455420-45F4-4A32-8BF8-2A6DB55C368D}" dt="2021-05-18T06:26:53.327" v="1174" actId="6549"/>
        <pc:sldMkLst>
          <pc:docMk/>
          <pc:sldMk cId="2586684510" sldId="657"/>
        </pc:sldMkLst>
        <pc:spChg chg="mod">
          <ac:chgData name="FUTATSUMORI Shunichi" userId="3bf345f8f3574498" providerId="LiveId" clId="{09455420-45F4-4A32-8BF8-2A6DB55C368D}" dt="2021-05-18T06:26:53.327" v="1174" actId="6549"/>
          <ac:spMkLst>
            <pc:docMk/>
            <pc:sldMk cId="2586684510" sldId="657"/>
            <ac:spMk id="6" creationId="{0F456950-8CC9-4681-B024-5ACEFFF9126F}"/>
          </ac:spMkLst>
        </pc:spChg>
        <pc:spChg chg="del mod">
          <ac:chgData name="FUTATSUMORI Shunichi" userId="3bf345f8f3574498" providerId="LiveId" clId="{09455420-45F4-4A32-8BF8-2A6DB55C368D}" dt="2021-04-06T23:57:34.851" v="615" actId="21"/>
          <ac:spMkLst>
            <pc:docMk/>
            <pc:sldMk cId="2586684510" sldId="657"/>
            <ac:spMk id="8" creationId="{1C7EE7B6-6A82-47CB-A070-E85CFD1F9390}"/>
          </ac:spMkLst>
        </pc:spChg>
      </pc:sldChg>
      <pc:sldChg chg="addSp modSp mod">
        <pc:chgData name="FUTATSUMORI Shunichi" userId="3bf345f8f3574498" providerId="LiveId" clId="{09455420-45F4-4A32-8BF8-2A6DB55C368D}" dt="2021-04-07T00:00:13.799" v="741" actId="1035"/>
        <pc:sldMkLst>
          <pc:docMk/>
          <pc:sldMk cId="992275179" sldId="658"/>
        </pc:sldMkLst>
        <pc:spChg chg="add mod">
          <ac:chgData name="FUTATSUMORI Shunichi" userId="3bf345f8f3574498" providerId="LiveId" clId="{09455420-45F4-4A32-8BF8-2A6DB55C368D}" dt="2021-04-07T00:00:07.513" v="740" actId="1035"/>
          <ac:spMkLst>
            <pc:docMk/>
            <pc:sldMk cId="992275179" sldId="658"/>
            <ac:spMk id="7" creationId="{0E73D6DE-E592-4995-94C4-F3EECEE4B30D}"/>
          </ac:spMkLst>
        </pc:spChg>
        <pc:picChg chg="mod">
          <ac:chgData name="FUTATSUMORI Shunichi" userId="3bf345f8f3574498" providerId="LiveId" clId="{09455420-45F4-4A32-8BF8-2A6DB55C368D}" dt="2021-04-07T00:00:13.799" v="741" actId="1035"/>
          <ac:picMkLst>
            <pc:docMk/>
            <pc:sldMk cId="992275179" sldId="658"/>
            <ac:picMk id="4" creationId="{400B2DF5-6715-448B-8B6A-CD1EE7E245DE}"/>
          </ac:picMkLst>
        </pc:picChg>
      </pc:sldChg>
      <pc:sldChg chg="del">
        <pc:chgData name="FUTATSUMORI Shunichi" userId="3bf345f8f3574498" providerId="LiveId" clId="{09455420-45F4-4A32-8BF8-2A6DB55C368D}" dt="2021-04-06T23:14:38.875" v="37" actId="47"/>
        <pc:sldMkLst>
          <pc:docMk/>
          <pc:sldMk cId="1017842290" sldId="660"/>
        </pc:sldMkLst>
      </pc:sldChg>
      <pc:sldChg chg="modSp mod">
        <pc:chgData name="FUTATSUMORI Shunichi" userId="3bf345f8f3574498" providerId="LiveId" clId="{09455420-45F4-4A32-8BF8-2A6DB55C368D}" dt="2021-04-08T07:34:29.161" v="1067" actId="14100"/>
        <pc:sldMkLst>
          <pc:docMk/>
          <pc:sldMk cId="866303933" sldId="662"/>
        </pc:sldMkLst>
        <pc:spChg chg="mod">
          <ac:chgData name="FUTATSUMORI Shunichi" userId="3bf345f8f3574498" providerId="LiveId" clId="{09455420-45F4-4A32-8BF8-2A6DB55C368D}" dt="2021-04-08T07:34:29.161" v="1067" actId="14100"/>
          <ac:spMkLst>
            <pc:docMk/>
            <pc:sldMk cId="866303933" sldId="662"/>
            <ac:spMk id="3" creationId="{5ED7B15A-9CA1-4F5A-9565-2E370520E8F4}"/>
          </ac:spMkLst>
        </pc:spChg>
      </pc:sldChg>
      <pc:sldChg chg="modSp mod">
        <pc:chgData name="FUTATSUMORI Shunichi" userId="3bf345f8f3574498" providerId="LiveId" clId="{09455420-45F4-4A32-8BF8-2A6DB55C368D}" dt="2021-04-06T23:44:10.629" v="438" actId="313"/>
        <pc:sldMkLst>
          <pc:docMk/>
          <pc:sldMk cId="1876355438" sldId="663"/>
        </pc:sldMkLst>
        <pc:graphicFrameChg chg="mod modGraphic">
          <ac:chgData name="FUTATSUMORI Shunichi" userId="3bf345f8f3574498" providerId="LiveId" clId="{09455420-45F4-4A32-8BF8-2A6DB55C368D}" dt="2021-04-06T23:44:10.629" v="438" actId="313"/>
          <ac:graphicFrameMkLst>
            <pc:docMk/>
            <pc:sldMk cId="1876355438" sldId="663"/>
            <ac:graphicFrameMk id="3" creationId="{9B5DBE66-5C76-4555-B773-0FE2856C3CF6}"/>
          </ac:graphicFrameMkLst>
        </pc:graphicFrameChg>
      </pc:sldChg>
      <pc:sldChg chg="modSp mod">
        <pc:chgData name="FUTATSUMORI Shunichi" userId="3bf345f8f3574498" providerId="LiveId" clId="{09455420-45F4-4A32-8BF8-2A6DB55C368D}" dt="2021-04-06T23:49:37.393" v="593" actId="1037"/>
        <pc:sldMkLst>
          <pc:docMk/>
          <pc:sldMk cId="326349711" sldId="664"/>
        </pc:sldMkLst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7" creationId="{4FB31BCA-611A-4A5C-A87C-8574B5458586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8" creationId="{66D6A39E-5575-4EAB-AE7D-8BA1F31809D2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11" creationId="{0BA7BDE9-55FC-4744-BAC5-014771F5826F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18" creationId="{BF56FF23-5A33-44F4-9E39-5CC3432C84F5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20" creationId="{05DF1819-AB93-44D0-8B8F-06A160BD0617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22" creationId="{652932C9-D851-4EFE-8C29-15C3443D65E2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66" creationId="{05DF1819-AB93-44D0-8B8F-06A160BD0617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67" creationId="{05DF1819-AB93-44D0-8B8F-06A160BD0617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70" creationId="{652932C9-D851-4EFE-8C29-15C3443D65E2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71" creationId="{4FB31BCA-611A-4A5C-A87C-8574B5458586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72" creationId="{652932C9-D851-4EFE-8C29-15C3443D65E2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73" creationId="{4FB31BCA-611A-4A5C-A87C-8574B5458586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74" creationId="{652932C9-D851-4EFE-8C29-15C3443D65E2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75" creationId="{652932C9-D851-4EFE-8C29-15C3443D65E2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76" creationId="{F82179F9-C425-4417-BFF3-A76EBECB3474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101" creationId="{F82179F9-C425-4417-BFF3-A76EBECB3474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102" creationId="{F82179F9-C425-4417-BFF3-A76EBECB3474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103" creationId="{F82179F9-C425-4417-BFF3-A76EBECB3474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104" creationId="{F82179F9-C425-4417-BFF3-A76EBECB3474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112" creationId="{00000000-0000-0000-0000-000000000000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113" creationId="{66D6A39E-5575-4EAB-AE7D-8BA1F31809D2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137" creationId="{CCAFCFD5-D4EF-4882-9709-0758B2FD6B74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138" creationId="{652932C9-D851-4EFE-8C29-15C3443D65E2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143" creationId="{4651C007-5C5F-45E2-BCD3-2C877A9BA3A6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144" creationId="{F82179F9-C425-4417-BFF3-A76EBECB3474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145" creationId="{F82179F9-C425-4417-BFF3-A76EBECB3474}"/>
          </ac:spMkLst>
        </pc:spChg>
        <pc:spChg chg="mod">
          <ac:chgData name="FUTATSUMORI Shunichi" userId="3bf345f8f3574498" providerId="LiveId" clId="{09455420-45F4-4A32-8BF8-2A6DB55C368D}" dt="2021-04-06T23:49:00.328" v="586" actId="20577"/>
          <ac:spMkLst>
            <pc:docMk/>
            <pc:sldMk cId="326349711" sldId="664"/>
            <ac:spMk id="146" creationId="{BE0258F5-1E09-482C-B650-BAE36F296AB2}"/>
          </ac:spMkLst>
        </pc:spChg>
        <pc:spChg chg="mod">
          <ac:chgData name="FUTATSUMORI Shunichi" userId="3bf345f8f3574498" providerId="LiveId" clId="{09455420-45F4-4A32-8BF8-2A6DB55C368D}" dt="2021-04-06T23:49:09.813" v="590" actId="1035"/>
          <ac:spMkLst>
            <pc:docMk/>
            <pc:sldMk cId="326349711" sldId="664"/>
            <ac:spMk id="147" creationId="{652932C9-D851-4EFE-8C29-15C3443D65E2}"/>
          </ac:spMkLst>
        </pc:spChg>
        <pc:spChg chg="mod">
          <ac:chgData name="FUTATSUMORI Shunichi" userId="3bf345f8f3574498" providerId="LiveId" clId="{09455420-45F4-4A32-8BF8-2A6DB55C368D}" dt="2021-04-06T23:49:37.393" v="593" actId="1037"/>
          <ac:spMkLst>
            <pc:docMk/>
            <pc:sldMk cId="326349711" sldId="664"/>
            <ac:spMk id="165" creationId="{CCAFCFD5-D4EF-4882-9709-0758B2FD6B74}"/>
          </ac:spMkLst>
        </pc:sp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6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68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77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79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80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82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84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87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89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94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96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99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00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05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08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09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15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17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18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19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20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24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25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26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27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28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39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48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50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51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53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58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61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62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63" creationId="{077D1FB1-1753-42EB-B3B3-747D3B1F0791}"/>
          </ac:cxnSpMkLst>
        </pc:cxnChg>
        <pc:cxnChg chg="mod">
          <ac:chgData name="FUTATSUMORI Shunichi" userId="3bf345f8f3574498" providerId="LiveId" clId="{09455420-45F4-4A32-8BF8-2A6DB55C368D}" dt="2021-04-06T23:49:09.813" v="590" actId="1035"/>
          <ac:cxnSpMkLst>
            <pc:docMk/>
            <pc:sldMk cId="326349711" sldId="664"/>
            <ac:cxnSpMk id="164" creationId="{077D1FB1-1753-42EB-B3B3-747D3B1F0791}"/>
          </ac:cxnSpMkLst>
        </pc:cxnChg>
      </pc:sldChg>
      <pc:sldChg chg="addSp delSp modSp new mod">
        <pc:chgData name="FUTATSUMORI Shunichi" userId="3bf345f8f3574498" providerId="LiveId" clId="{09455420-45F4-4A32-8BF8-2A6DB55C368D}" dt="2021-04-08T00:26:52.747" v="902" actId="1036"/>
        <pc:sldMkLst>
          <pc:docMk/>
          <pc:sldMk cId="2907926539" sldId="666"/>
        </pc:sldMkLst>
        <pc:spChg chg="mod">
          <ac:chgData name="FUTATSUMORI Shunichi" userId="3bf345f8f3574498" providerId="LiveId" clId="{09455420-45F4-4A32-8BF8-2A6DB55C368D}" dt="2021-04-08T00:25:18.415" v="839" actId="14100"/>
          <ac:spMkLst>
            <pc:docMk/>
            <pc:sldMk cId="2907926539" sldId="666"/>
            <ac:spMk id="2" creationId="{9706FFFD-4412-4342-B1CE-1DDFE28D9833}"/>
          </ac:spMkLst>
        </pc:spChg>
        <pc:spChg chg="del">
          <ac:chgData name="FUTATSUMORI Shunichi" userId="3bf345f8f3574498" providerId="LiveId" clId="{09455420-45F4-4A32-8BF8-2A6DB55C368D}" dt="2021-04-08T00:25:23.452" v="840" actId="478"/>
          <ac:spMkLst>
            <pc:docMk/>
            <pc:sldMk cId="2907926539" sldId="666"/>
            <ac:spMk id="3" creationId="{BC05358E-0B88-44A1-81E0-37590D4792BC}"/>
          </ac:spMkLst>
        </pc:spChg>
        <pc:spChg chg="del mod topLvl">
          <ac:chgData name="FUTATSUMORI Shunichi" userId="3bf345f8f3574498" providerId="LiveId" clId="{09455420-45F4-4A32-8BF8-2A6DB55C368D}" dt="2021-04-08T00:25:40.029" v="848" actId="478"/>
          <ac:spMkLst>
            <pc:docMk/>
            <pc:sldMk cId="2907926539" sldId="666"/>
            <ac:spMk id="6" creationId="{D6AEB48F-72BA-49EB-B977-5CFD5085344A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7" creationId="{B997C936-B45C-4834-BC21-0BDCF54F4483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8" creationId="{A6CF6ACD-2A6E-453F-B841-AD6F4676A23B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9" creationId="{BDF0AC11-3D90-4B5A-8604-9B212C39BE46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10" creationId="{E49592CB-E211-461B-A4DB-447F0CBD44FE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11" creationId="{91638E44-3E77-46E5-ABB1-36E40569F1E5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12" creationId="{B0330525-FB2B-48B1-A6C0-8EF5FCE549EC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13" creationId="{77174AE3-5AE6-4A54-8529-5443354A3D54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14" creationId="{E4D5ED0E-0606-467E-BFE6-9E57C16A5999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15" creationId="{C3CD173B-E5E7-447B-B7CD-C5937524AD2D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16" creationId="{4AC7B6C5-89A3-48A8-B05E-98A88C8A0F31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17" creationId="{0597A104-2AF0-4625-A114-9045F287E1B8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18" creationId="{2011CFC3-E62B-431C-9B43-D77922B62A1E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19" creationId="{A7FC22C0-20CE-4962-80E6-8EC9329FDB0E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20" creationId="{C8A10B2B-295E-49C1-9A83-E2952AFAAB56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21" creationId="{4E2410C1-CDC2-44C2-9B0B-0FC28332E83F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22" creationId="{56AE2D8E-A101-4CE8-A3C4-F7DA74CBFA24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23" creationId="{AA2C94E6-8FAB-40F6-B049-83F2EA24CD3A}"/>
          </ac:spMkLst>
        </pc:spChg>
        <pc:spChg chg="del mod topLvl">
          <ac:chgData name="FUTATSUMORI Shunichi" userId="3bf345f8f3574498" providerId="LiveId" clId="{09455420-45F4-4A32-8BF8-2A6DB55C368D}" dt="2021-04-08T00:25:41.829" v="849" actId="478"/>
          <ac:spMkLst>
            <pc:docMk/>
            <pc:sldMk cId="2907926539" sldId="666"/>
            <ac:spMk id="24" creationId="{5AEC3278-0F85-4833-B378-5F5A8FB55C21}"/>
          </ac:spMkLst>
        </pc:spChg>
        <pc:spChg chg="del mod topLvl">
          <ac:chgData name="FUTATSUMORI Shunichi" userId="3bf345f8f3574498" providerId="LiveId" clId="{09455420-45F4-4A32-8BF8-2A6DB55C368D}" dt="2021-04-08T00:25:41.829" v="849" actId="478"/>
          <ac:spMkLst>
            <pc:docMk/>
            <pc:sldMk cId="2907926539" sldId="666"/>
            <ac:spMk id="25" creationId="{C16E6664-8D9F-4390-93B2-8C9065715710}"/>
          </ac:spMkLst>
        </pc:spChg>
        <pc:spChg chg="del mod topLvl">
          <ac:chgData name="FUTATSUMORI Shunichi" userId="3bf345f8f3574498" providerId="LiveId" clId="{09455420-45F4-4A32-8BF8-2A6DB55C368D}" dt="2021-04-08T00:25:41.829" v="849" actId="478"/>
          <ac:spMkLst>
            <pc:docMk/>
            <pc:sldMk cId="2907926539" sldId="666"/>
            <ac:spMk id="26" creationId="{17A365ED-693F-4B63-A97E-070327FEADA3}"/>
          </ac:spMkLst>
        </pc:spChg>
        <pc:spChg chg="del mod topLvl">
          <ac:chgData name="FUTATSUMORI Shunichi" userId="3bf345f8f3574498" providerId="LiveId" clId="{09455420-45F4-4A32-8BF8-2A6DB55C368D}" dt="2021-04-08T00:25:41.829" v="849" actId="478"/>
          <ac:spMkLst>
            <pc:docMk/>
            <pc:sldMk cId="2907926539" sldId="666"/>
            <ac:spMk id="27" creationId="{5D6012E0-EB7E-438E-83E9-C8C729EB4845}"/>
          </ac:spMkLst>
        </pc:spChg>
        <pc:spChg chg="del mod topLvl">
          <ac:chgData name="FUTATSUMORI Shunichi" userId="3bf345f8f3574498" providerId="LiveId" clId="{09455420-45F4-4A32-8BF8-2A6DB55C368D}" dt="2021-04-08T00:25:41.829" v="849" actId="478"/>
          <ac:spMkLst>
            <pc:docMk/>
            <pc:sldMk cId="2907926539" sldId="666"/>
            <ac:spMk id="28" creationId="{ECF64B23-EEE5-4CF9-ADA4-E6A2B341B464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29" creationId="{BD3AE816-521D-459E-818F-07C3304E9089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30" creationId="{8C9C5241-86A2-45B2-8048-0FD0CEFD3BE5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31" creationId="{4D736DF8-D8AF-4474-A945-6B2C03057324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32" creationId="{AF5D3A06-C186-407F-BB12-84B438B2301A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33" creationId="{872D9CC1-0923-4556-AB28-6CAFDCE7337B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34" creationId="{A9FAFBA8-6CF2-424B-BDB1-D1C9269C7770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35" creationId="{779D8238-2A09-4AE8-9B75-2FCF0F8412B4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36" creationId="{37DA516D-51AA-43DC-975B-D918BFD6E76E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37" creationId="{A9E9AEEA-FAF5-44A2-86C2-3C3958F61C47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38" creationId="{4E1A69FB-A198-43EE-A398-EA8559C8E9BD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39" creationId="{25A6CD3B-71E6-47FF-A751-603A3C931536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40" creationId="{4ED4D292-FC5F-419B-9A7D-D945873A0225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41" creationId="{B5392A1C-04E9-441B-81CD-552ADA5CCD52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42" creationId="{8232DDF2-828D-4326-AD92-3087D255B794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43" creationId="{2F4CA0E4-3B63-462A-BBB8-B205F7E9C085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44" creationId="{2401A563-0AAC-42C4-9F60-8EB67096C454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45" creationId="{A470A762-4FA2-4251-B8DC-48BFE381DD53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46" creationId="{1A71A59C-5C3B-4A98-8F16-60F89E8A4053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47" creationId="{C922DFA0-0038-4966-B231-AB27686039BD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48" creationId="{96993F2B-FC86-4780-8073-A78447ADDB53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49" creationId="{E8DB6737-DCBF-483F-80C2-5D0140CE04B3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50" creationId="{6A981A73-6D27-4164-93D9-25239D4D1066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51" creationId="{D33BEDC8-1DBB-41EA-A6A1-D865B54C6934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52" creationId="{25AB51E1-9BFF-4825-B496-927C45F4B71B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53" creationId="{863AD559-7CDE-4354-85CF-713990DA60EC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54" creationId="{A5D97752-4163-464C-8314-31BA34AE056C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55" creationId="{0B14626B-5687-4D5C-9A35-58D325DF3832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56" creationId="{B4B41506-4F38-4821-86B6-A7F7CCBDF46E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57" creationId="{14F79992-1422-4BD4-95A7-2E58BA6090D3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58" creationId="{13F46273-335C-4E58-8FA8-1091486FA02B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59" creationId="{23924FD8-710A-486F-9CFD-7781632AE409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60" creationId="{FDB9CCA9-9584-416F-A00B-906673691B04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61" creationId="{75E6D68A-0C0F-4A82-96E4-6A07EF5546F7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62" creationId="{B985BC54-F78A-43D1-A2FA-9746A44F237E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63" creationId="{F3EA50AB-DFBB-4586-96D4-B07B9286CD67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64" creationId="{A5EA9061-5F98-45B9-B8E1-0293C4EFEA66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65" creationId="{6C4058A7-76FC-4D21-B6AF-664906F26ABD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66" creationId="{90640DC2-0573-4081-8AB8-2D6307FA54EF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67" creationId="{F7F13E5F-8FA7-41CB-9511-0195BDAFAD68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68" creationId="{06FAAD0F-60A8-4F77-8CAB-3DDAA6826537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69" creationId="{AA1CF38A-BBAF-46C9-9827-4F02C97132A9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70" creationId="{60ED8297-EF34-490D-99B5-52CFC83C2072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71" creationId="{0BAE5F85-3CA0-4195-8DD2-D4F42D2547F0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72" creationId="{06C1F858-F649-4D29-A004-77AE1F731D2C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73" creationId="{7D644EF7-7BDC-4F23-957F-8BFDF86B1B2E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74" creationId="{7EB09A78-00B5-4D31-9EBB-EDCDF1AC9627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75" creationId="{24999167-9257-4454-BB81-A12A28741FBB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76" creationId="{1367F799-2D33-4A56-B0E1-6244C6AC9808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77" creationId="{E995FC41-6425-4240-BB65-C539CC6A9505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78" creationId="{75269C6D-F640-446E-9BCE-DA3D48A92BD4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79" creationId="{96556C23-C2A4-4195-A49E-967B0F507AB6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80" creationId="{683D99E0-04A8-4048-8AAF-A0DC7173492B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81" creationId="{CF0F2340-F4F3-434F-832B-CE79A423CF5D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82" creationId="{AF6249EB-5796-42F3-A339-8A81822510D5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83" creationId="{ED419ECC-C79F-403C-B3F2-2DEF8FA2CF53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84" creationId="{DA7FD429-5233-40FF-84AB-E34EA3A9776C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85" creationId="{3617CA0C-06D7-44D5-813C-C7EE84E352BD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86" creationId="{74830076-D4C5-447B-A359-E5B7FC8FD365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87" creationId="{A4F6F5B3-062D-4542-B48A-B100F5DE5E70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88" creationId="{2C7CE80D-C01B-4994-94DE-49C3F50B4D23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89" creationId="{544F00BA-53BF-469D-87A2-60BCFF784A66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90" creationId="{B23642CA-4D3E-4128-BB15-937BB8FDC99B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91" creationId="{7A8EBE41-4942-49D0-9689-C540D2563309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92" creationId="{725F7489-30F7-4F2B-A7D2-6E89497A66D7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93" creationId="{8DDAC34E-E392-4694-BF39-573732E0D5BE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94" creationId="{8B7B9445-F291-4DCB-837C-8EDB95A8EA92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95" creationId="{08284F43-45C8-4B7C-8AC1-BA388C111BD3}"/>
          </ac:spMkLst>
        </pc:spChg>
        <pc:spChg chg="mod topLvl">
          <ac:chgData name="FUTATSUMORI Shunichi" userId="3bf345f8f3574498" providerId="LiveId" clId="{09455420-45F4-4A32-8BF8-2A6DB55C368D}" dt="2021-04-08T00:26:52.747" v="902" actId="1036"/>
          <ac:spMkLst>
            <pc:docMk/>
            <pc:sldMk cId="2907926539" sldId="666"/>
            <ac:spMk id="96" creationId="{898580BC-FD7F-4EF0-851C-44768E70FFCB}"/>
          </ac:spMkLst>
        </pc:spChg>
        <pc:grpChg chg="del mod">
          <ac:chgData name="FUTATSUMORI Shunichi" userId="3bf345f8f3574498" providerId="LiveId" clId="{09455420-45F4-4A32-8BF8-2A6DB55C368D}" dt="2021-04-08T00:25:38.712" v="847" actId="165"/>
          <ac:grpSpMkLst>
            <pc:docMk/>
            <pc:sldMk cId="2907926539" sldId="666"/>
            <ac:grpSpMk id="5" creationId="{9ABC4B8D-9FD8-44D9-A98B-B1BFCBA92899}"/>
          </ac:grpSpMkLst>
        </pc:grpChg>
        <pc:picChg chg="add del mod">
          <ac:chgData name="FUTATSUMORI Shunichi" userId="3bf345f8f3574498" providerId="LiveId" clId="{09455420-45F4-4A32-8BF8-2A6DB55C368D}" dt="2021-04-08T00:25:34.744" v="846" actId="338"/>
          <ac:picMkLst>
            <pc:docMk/>
            <pc:sldMk cId="2907926539" sldId="666"/>
            <ac:picMk id="4" creationId="{1BB6698E-7886-4F9F-9F1A-DB5D969AF5BE}"/>
          </ac:picMkLst>
        </pc:picChg>
        <pc:cxnChg chg="add mod">
          <ac:chgData name="FUTATSUMORI Shunichi" userId="3bf345f8f3574498" providerId="LiveId" clId="{09455420-45F4-4A32-8BF8-2A6DB55C368D}" dt="2021-04-08T00:26:52.747" v="902" actId="1036"/>
          <ac:cxnSpMkLst>
            <pc:docMk/>
            <pc:sldMk cId="2907926539" sldId="666"/>
            <ac:cxnSpMk id="98" creationId="{CA623C0E-0B8F-4993-8A21-3855F3FC4109}"/>
          </ac:cxnSpMkLst>
        </pc:cxnChg>
        <pc:cxnChg chg="add mod">
          <ac:chgData name="FUTATSUMORI Shunichi" userId="3bf345f8f3574498" providerId="LiveId" clId="{09455420-45F4-4A32-8BF8-2A6DB55C368D}" dt="2021-04-08T00:26:52.747" v="902" actId="1036"/>
          <ac:cxnSpMkLst>
            <pc:docMk/>
            <pc:sldMk cId="2907926539" sldId="666"/>
            <ac:cxnSpMk id="99" creationId="{0E48C0FD-D6A3-4768-8839-83853DD7E9C9}"/>
          </ac:cxnSpMkLst>
        </pc:cxnChg>
      </pc:sldChg>
      <pc:sldMasterChg chg="modSp mod">
        <pc:chgData name="FUTATSUMORI Shunichi" userId="3bf345f8f3574498" providerId="LiveId" clId="{09455420-45F4-4A32-8BF8-2A6DB55C368D}" dt="2021-04-08T00:27:14.793" v="909"/>
        <pc:sldMasterMkLst>
          <pc:docMk/>
          <pc:sldMasterMk cId="0" sldId="2147483648"/>
        </pc:sldMasterMkLst>
        <pc:spChg chg="mod">
          <ac:chgData name="FUTATSUMORI Shunichi" userId="3bf345f8f3574498" providerId="LiveId" clId="{09455420-45F4-4A32-8BF8-2A6DB55C368D}" dt="2021-04-08T00:27:14.793" v="909"/>
          <ac:spMkLst>
            <pc:docMk/>
            <pc:sldMasterMk cId="0" sldId="2147483648"/>
            <ac:spMk id="1044" creationId="{00000000-0000-0000-0000-000000000000}"/>
          </ac:spMkLst>
        </pc:spChg>
      </pc:sldMasterChg>
    </pc:docChg>
  </pc:docChgLst>
  <pc:docChgLst>
    <pc:chgData name="FUTATSUMORI Shunichi" userId="3bf345f8f3574498" providerId="LiveId" clId="{14ADF156-F29A-49BE-A160-2F7D079136DD}"/>
    <pc:docChg chg="custSel modSld">
      <pc:chgData name="FUTATSUMORI Shunichi" userId="3bf345f8f3574498" providerId="LiveId" clId="{14ADF156-F29A-49BE-A160-2F7D079136DD}" dt="2021-09-28T05:24:35.833" v="46" actId="20577"/>
      <pc:docMkLst>
        <pc:docMk/>
      </pc:docMkLst>
      <pc:sldChg chg="modNotesTx">
        <pc:chgData name="FUTATSUMORI Shunichi" userId="3bf345f8f3574498" providerId="LiveId" clId="{14ADF156-F29A-49BE-A160-2F7D079136DD}" dt="2021-09-28T05:23:46.544" v="0" actId="20577"/>
        <pc:sldMkLst>
          <pc:docMk/>
          <pc:sldMk cId="0" sldId="256"/>
        </pc:sldMkLst>
      </pc:sldChg>
      <pc:sldChg chg="modNotes modNotesTx">
        <pc:chgData name="FUTATSUMORI Shunichi" userId="3bf345f8f3574498" providerId="LiveId" clId="{14ADF156-F29A-49BE-A160-2F7D079136DD}" dt="2021-09-28T05:24:11.584" v="4" actId="27636"/>
        <pc:sldMkLst>
          <pc:docMk/>
          <pc:sldMk cId="0" sldId="413"/>
        </pc:sldMkLst>
      </pc:sldChg>
      <pc:sldChg chg="modSp mod">
        <pc:chgData name="FUTATSUMORI Shunichi" userId="3bf345f8f3574498" providerId="LiveId" clId="{14ADF156-F29A-49BE-A160-2F7D079136DD}" dt="2021-09-28T05:24:35.833" v="46" actId="20577"/>
        <pc:sldMkLst>
          <pc:docMk/>
          <pc:sldMk cId="1876355438" sldId="663"/>
        </pc:sldMkLst>
        <pc:graphicFrameChg chg="mod modGraphic">
          <ac:chgData name="FUTATSUMORI Shunichi" userId="3bf345f8f3574498" providerId="LiveId" clId="{14ADF156-F29A-49BE-A160-2F7D079136DD}" dt="2021-09-28T05:24:35.833" v="46" actId="20577"/>
          <ac:graphicFrameMkLst>
            <pc:docMk/>
            <pc:sldMk cId="1876355438" sldId="663"/>
            <ac:graphicFrameMk id="3" creationId="{9B5DBE66-5C76-4555-B773-0FE2856C3CF6}"/>
          </ac:graphicFrameMkLst>
        </pc:graphicFrameChg>
      </pc:sldChg>
    </pc:docChg>
  </pc:docChgLst>
  <pc:docChgLst>
    <pc:chgData name="FUTATSUMORI Shunichi" userId="3bf345f8f3574498" providerId="LiveId" clId="{8B99A788-6D51-43D7-8A36-76B684DD030B}"/>
    <pc:docChg chg="undo custSel addSld delSld modSld sldOrd modMainMaster">
      <pc:chgData name="FUTATSUMORI Shunichi" userId="3bf345f8f3574498" providerId="LiveId" clId="{8B99A788-6D51-43D7-8A36-76B684DD030B}" dt="2021-09-28T05:22:12.769" v="4257" actId="6549"/>
      <pc:docMkLst>
        <pc:docMk/>
      </pc:docMkLst>
      <pc:sldChg chg="addSp delSp modSp mod">
        <pc:chgData name="FUTATSUMORI Shunichi" userId="3bf345f8f3574498" providerId="LiveId" clId="{8B99A788-6D51-43D7-8A36-76B684DD030B}" dt="2021-09-28T05:22:12.769" v="4257" actId="6549"/>
        <pc:sldMkLst>
          <pc:docMk/>
          <pc:sldMk cId="0" sldId="256"/>
        </pc:sldMkLst>
        <pc:spChg chg="add mod">
          <ac:chgData name="FUTATSUMORI Shunichi" userId="3bf345f8f3574498" providerId="LiveId" clId="{8B99A788-6D51-43D7-8A36-76B684DD030B}" dt="2021-09-28T01:50:51.907" v="68" actId="14100"/>
          <ac:spMkLst>
            <pc:docMk/>
            <pc:sldMk cId="0" sldId="256"/>
            <ac:spMk id="8" creationId="{6E537B4A-8463-4A5A-A0E2-ECD3D29A19C4}"/>
          </ac:spMkLst>
        </pc:spChg>
        <pc:spChg chg="add">
          <ac:chgData name="FUTATSUMORI Shunichi" userId="3bf345f8f3574498" providerId="LiveId" clId="{8B99A788-6D51-43D7-8A36-76B684DD030B}" dt="2021-09-28T01:50:44.289" v="66"/>
          <ac:spMkLst>
            <pc:docMk/>
            <pc:sldMk cId="0" sldId="256"/>
            <ac:spMk id="9" creationId="{B6DA8144-0ACB-4957-8B73-313924A70890}"/>
          </ac:spMkLst>
        </pc:spChg>
        <pc:spChg chg="del">
          <ac:chgData name="FUTATSUMORI Shunichi" userId="3bf345f8f3574498" providerId="LiveId" clId="{8B99A788-6D51-43D7-8A36-76B684DD030B}" dt="2021-09-28T01:50:43.291" v="65" actId="478"/>
          <ac:spMkLst>
            <pc:docMk/>
            <pc:sldMk cId="0" sldId="256"/>
            <ac:spMk id="13" creationId="{ABE54AC3-6972-49E7-87C2-EF51A2169BBC}"/>
          </ac:spMkLst>
        </pc:spChg>
        <pc:spChg chg="mod">
          <ac:chgData name="FUTATSUMORI Shunichi" userId="3bf345f8f3574498" providerId="LiveId" clId="{8B99A788-6D51-43D7-8A36-76B684DD030B}" dt="2021-09-28T01:50:28.315" v="64" actId="20577"/>
          <ac:spMkLst>
            <pc:docMk/>
            <pc:sldMk cId="0" sldId="256"/>
            <ac:spMk id="15" creationId="{6524DBC4-E3DF-4A23-BE76-CF48F445142C}"/>
          </ac:spMkLst>
        </pc:spChg>
        <pc:spChg chg="mod">
          <ac:chgData name="FUTATSUMORI Shunichi" userId="3bf345f8f3574498" providerId="LiveId" clId="{8B99A788-6D51-43D7-8A36-76B684DD030B}" dt="2021-09-28T05:22:12.769" v="4257" actId="6549"/>
          <ac:spMkLst>
            <pc:docMk/>
            <pc:sldMk cId="0" sldId="256"/>
            <ac:spMk id="3074" creationId="{00000000-0000-0000-0000-000000000000}"/>
          </ac:spMkLst>
        </pc:spChg>
        <pc:spChg chg="mod">
          <ac:chgData name="FUTATSUMORI Shunichi" userId="3bf345f8f3574498" providerId="LiveId" clId="{8B99A788-6D51-43D7-8A36-76B684DD030B}" dt="2021-09-28T01:48:46.786" v="22" actId="20577"/>
          <ac:spMkLst>
            <pc:docMk/>
            <pc:sldMk cId="0" sldId="256"/>
            <ac:spMk id="3075" creationId="{00000000-0000-0000-0000-000000000000}"/>
          </ac:spMkLst>
        </pc:spChg>
      </pc:sldChg>
      <pc:sldChg chg="addSp delSp modSp add mod modNotes">
        <pc:chgData name="FUTATSUMORI Shunichi" userId="3bf345f8f3574498" providerId="LiveId" clId="{8B99A788-6D51-43D7-8A36-76B684DD030B}" dt="2021-09-28T05:05:08.322" v="2923" actId="20577"/>
        <pc:sldMkLst>
          <pc:docMk/>
          <pc:sldMk cId="0" sldId="413"/>
        </pc:sldMkLst>
        <pc:spChg chg="del mod">
          <ac:chgData name="FUTATSUMORI Shunichi" userId="3bf345f8f3574498" providerId="LiveId" clId="{8B99A788-6D51-43D7-8A36-76B684DD030B}" dt="2021-09-28T02:29:10.885" v="1488" actId="478"/>
          <ac:spMkLst>
            <pc:docMk/>
            <pc:sldMk cId="0" sldId="413"/>
            <ac:spMk id="3" creationId="{8B9616A0-A9D9-42A0-96D1-896B58756046}"/>
          </ac:spMkLst>
        </pc:spChg>
        <pc:spChg chg="mod">
          <ac:chgData name="FUTATSUMORI Shunichi" userId="3bf345f8f3574498" providerId="LiveId" clId="{8B99A788-6D51-43D7-8A36-76B684DD030B}" dt="2021-09-28T05:05:08.322" v="2923" actId="20577"/>
          <ac:spMkLst>
            <pc:docMk/>
            <pc:sldMk cId="0" sldId="413"/>
            <ac:spMk id="4" creationId="{00000000-0000-0000-0000-000000000000}"/>
          </ac:spMkLst>
        </pc:spChg>
        <pc:spChg chg="mod">
          <ac:chgData name="FUTATSUMORI Shunichi" userId="3bf345f8f3574498" providerId="LiveId" clId="{8B99A788-6D51-43D7-8A36-76B684DD030B}" dt="2021-09-28T02:42:18.760" v="2551" actId="1035"/>
          <ac:spMkLst>
            <pc:docMk/>
            <pc:sldMk cId="0" sldId="413"/>
            <ac:spMk id="6" creationId="{00000000-0000-0000-0000-000000000000}"/>
          </ac:spMkLst>
        </pc:spChg>
        <pc:spChg chg="mod">
          <ac:chgData name="FUTATSUMORI Shunichi" userId="3bf345f8f3574498" providerId="LiveId" clId="{8B99A788-6D51-43D7-8A36-76B684DD030B}" dt="2021-09-28T02:51:44.879" v="2724" actId="20577"/>
          <ac:spMkLst>
            <pc:docMk/>
            <pc:sldMk cId="0" sldId="413"/>
            <ac:spMk id="10" creationId="{00000000-0000-0000-0000-000000000000}"/>
          </ac:spMkLst>
        </pc:spChg>
        <pc:spChg chg="add mod">
          <ac:chgData name="FUTATSUMORI Shunichi" userId="3bf345f8f3574498" providerId="LiveId" clId="{8B99A788-6D51-43D7-8A36-76B684DD030B}" dt="2021-09-28T02:51:57.650" v="2736" actId="1035"/>
          <ac:spMkLst>
            <pc:docMk/>
            <pc:sldMk cId="0" sldId="413"/>
            <ac:spMk id="11" creationId="{5820E73E-7244-4AF8-93B5-DF9595DE4DC4}"/>
          </ac:spMkLst>
        </pc:spChg>
        <pc:spChg chg="mod">
          <ac:chgData name="FUTATSUMORI Shunichi" userId="3bf345f8f3574498" providerId="LiveId" clId="{8B99A788-6D51-43D7-8A36-76B684DD030B}" dt="2021-09-28T05:02:56.765" v="2829" actId="20577"/>
          <ac:spMkLst>
            <pc:docMk/>
            <pc:sldMk cId="0" sldId="413"/>
            <ac:spMk id="12" creationId="{00000000-0000-0000-0000-000000000000}"/>
          </ac:spMkLst>
        </pc:spChg>
        <pc:spChg chg="add del mod">
          <ac:chgData name="FUTATSUMORI Shunichi" userId="3bf345f8f3574498" providerId="LiveId" clId="{8B99A788-6D51-43D7-8A36-76B684DD030B}" dt="2021-09-28T02:52:00.255" v="2739" actId="1035"/>
          <ac:spMkLst>
            <pc:docMk/>
            <pc:sldMk cId="0" sldId="413"/>
            <ac:spMk id="13" creationId="{00000000-0000-0000-0000-000000000000}"/>
          </ac:spMkLst>
        </pc:spChg>
        <pc:spChg chg="mod">
          <ac:chgData name="FUTATSUMORI Shunichi" userId="3bf345f8f3574498" providerId="LiveId" clId="{8B99A788-6D51-43D7-8A36-76B684DD030B}" dt="2021-09-28T02:46:04.898" v="2561" actId="115"/>
          <ac:spMkLst>
            <pc:docMk/>
            <pc:sldMk cId="0" sldId="413"/>
            <ac:spMk id="14" creationId="{00000000-0000-0000-0000-000000000000}"/>
          </ac:spMkLst>
        </pc:spChg>
      </pc:sldChg>
      <pc:sldChg chg="del">
        <pc:chgData name="FUTATSUMORI Shunichi" userId="3bf345f8f3574498" providerId="LiveId" clId="{8B99A788-6D51-43D7-8A36-76B684DD030B}" dt="2021-09-28T01:43:44.703" v="0" actId="47"/>
        <pc:sldMkLst>
          <pc:docMk/>
          <pc:sldMk cId="1328781887" sldId="633"/>
        </pc:sldMkLst>
      </pc:sldChg>
      <pc:sldChg chg="del">
        <pc:chgData name="FUTATSUMORI Shunichi" userId="3bf345f8f3574498" providerId="LiveId" clId="{8B99A788-6D51-43D7-8A36-76B684DD030B}" dt="2021-09-28T01:43:44.703" v="0" actId="47"/>
        <pc:sldMkLst>
          <pc:docMk/>
          <pc:sldMk cId="1435902619" sldId="634"/>
        </pc:sldMkLst>
      </pc:sldChg>
      <pc:sldChg chg="del">
        <pc:chgData name="FUTATSUMORI Shunichi" userId="3bf345f8f3574498" providerId="LiveId" clId="{8B99A788-6D51-43D7-8A36-76B684DD030B}" dt="2021-09-28T01:43:44.703" v="0" actId="47"/>
        <pc:sldMkLst>
          <pc:docMk/>
          <pc:sldMk cId="3576566393" sldId="635"/>
        </pc:sldMkLst>
      </pc:sldChg>
      <pc:sldChg chg="del">
        <pc:chgData name="FUTATSUMORI Shunichi" userId="3bf345f8f3574498" providerId="LiveId" clId="{8B99A788-6D51-43D7-8A36-76B684DD030B}" dt="2021-09-28T01:43:44.703" v="0" actId="47"/>
        <pc:sldMkLst>
          <pc:docMk/>
          <pc:sldMk cId="2983906165" sldId="637"/>
        </pc:sldMkLst>
      </pc:sldChg>
      <pc:sldChg chg="del">
        <pc:chgData name="FUTATSUMORI Shunichi" userId="3bf345f8f3574498" providerId="LiveId" clId="{8B99A788-6D51-43D7-8A36-76B684DD030B}" dt="2021-09-28T01:43:44.703" v="0" actId="47"/>
        <pc:sldMkLst>
          <pc:docMk/>
          <pc:sldMk cId="3071558047" sldId="638"/>
        </pc:sldMkLst>
      </pc:sldChg>
      <pc:sldChg chg="del">
        <pc:chgData name="FUTATSUMORI Shunichi" userId="3bf345f8f3574498" providerId="LiveId" clId="{8B99A788-6D51-43D7-8A36-76B684DD030B}" dt="2021-09-28T01:43:44.703" v="0" actId="47"/>
        <pc:sldMkLst>
          <pc:docMk/>
          <pc:sldMk cId="1498255759" sldId="639"/>
        </pc:sldMkLst>
      </pc:sldChg>
      <pc:sldChg chg="del">
        <pc:chgData name="FUTATSUMORI Shunichi" userId="3bf345f8f3574498" providerId="LiveId" clId="{8B99A788-6D51-43D7-8A36-76B684DD030B}" dt="2021-09-28T01:43:44.703" v="0" actId="47"/>
        <pc:sldMkLst>
          <pc:docMk/>
          <pc:sldMk cId="4103142871" sldId="640"/>
        </pc:sldMkLst>
      </pc:sldChg>
      <pc:sldChg chg="del">
        <pc:chgData name="FUTATSUMORI Shunichi" userId="3bf345f8f3574498" providerId="LiveId" clId="{8B99A788-6D51-43D7-8A36-76B684DD030B}" dt="2021-09-28T01:43:44.703" v="0" actId="47"/>
        <pc:sldMkLst>
          <pc:docMk/>
          <pc:sldMk cId="3001248539" sldId="641"/>
        </pc:sldMkLst>
      </pc:sldChg>
      <pc:sldChg chg="del">
        <pc:chgData name="FUTATSUMORI Shunichi" userId="3bf345f8f3574498" providerId="LiveId" clId="{8B99A788-6D51-43D7-8A36-76B684DD030B}" dt="2021-09-28T01:43:44.703" v="0" actId="47"/>
        <pc:sldMkLst>
          <pc:docMk/>
          <pc:sldMk cId="2858320049" sldId="644"/>
        </pc:sldMkLst>
      </pc:sldChg>
      <pc:sldChg chg="del">
        <pc:chgData name="FUTATSUMORI Shunichi" userId="3bf345f8f3574498" providerId="LiveId" clId="{8B99A788-6D51-43D7-8A36-76B684DD030B}" dt="2021-09-28T01:43:44.703" v="0" actId="47"/>
        <pc:sldMkLst>
          <pc:docMk/>
          <pc:sldMk cId="197795561" sldId="645"/>
        </pc:sldMkLst>
      </pc:sldChg>
      <pc:sldChg chg="del">
        <pc:chgData name="FUTATSUMORI Shunichi" userId="3bf345f8f3574498" providerId="LiveId" clId="{8B99A788-6D51-43D7-8A36-76B684DD030B}" dt="2021-09-28T01:43:44.703" v="0" actId="47"/>
        <pc:sldMkLst>
          <pc:docMk/>
          <pc:sldMk cId="490406053" sldId="646"/>
        </pc:sldMkLst>
      </pc:sldChg>
      <pc:sldChg chg="del">
        <pc:chgData name="FUTATSUMORI Shunichi" userId="3bf345f8f3574498" providerId="LiveId" clId="{8B99A788-6D51-43D7-8A36-76B684DD030B}" dt="2021-09-28T01:43:44.703" v="0" actId="47"/>
        <pc:sldMkLst>
          <pc:docMk/>
          <pc:sldMk cId="2823679420" sldId="647"/>
        </pc:sldMkLst>
      </pc:sldChg>
      <pc:sldChg chg="modSp mod">
        <pc:chgData name="FUTATSUMORI Shunichi" userId="3bf345f8f3574498" providerId="LiveId" clId="{8B99A788-6D51-43D7-8A36-76B684DD030B}" dt="2021-09-28T02:07:29.531" v="392" actId="6549"/>
        <pc:sldMkLst>
          <pc:docMk/>
          <pc:sldMk cId="2720028158" sldId="648"/>
        </pc:sldMkLst>
        <pc:spChg chg="mod">
          <ac:chgData name="FUTATSUMORI Shunichi" userId="3bf345f8f3574498" providerId="LiveId" clId="{8B99A788-6D51-43D7-8A36-76B684DD030B}" dt="2021-09-28T02:07:29.531" v="392" actId="6549"/>
          <ac:spMkLst>
            <pc:docMk/>
            <pc:sldMk cId="2720028158" sldId="648"/>
            <ac:spMk id="17" creationId="{EF5BD3A3-7252-4A82-8FA7-A4D6DEC15367}"/>
          </ac:spMkLst>
        </pc:spChg>
      </pc:sldChg>
      <pc:sldChg chg="delSp modSp mod">
        <pc:chgData name="FUTATSUMORI Shunichi" userId="3bf345f8f3574498" providerId="LiveId" clId="{8B99A788-6D51-43D7-8A36-76B684DD030B}" dt="2021-09-28T02:52:37.300" v="2741" actId="207"/>
        <pc:sldMkLst>
          <pc:docMk/>
          <pc:sldMk cId="389451904" sldId="649"/>
        </pc:sldMkLst>
        <pc:spChg chg="del">
          <ac:chgData name="FUTATSUMORI Shunichi" userId="3bf345f8f3574498" providerId="LiveId" clId="{8B99A788-6D51-43D7-8A36-76B684DD030B}" dt="2021-09-28T02:52:33.558" v="2740" actId="478"/>
          <ac:spMkLst>
            <pc:docMk/>
            <pc:sldMk cId="389451904" sldId="649"/>
            <ac:spMk id="3" creationId="{28B6A635-3BBE-44B4-84BA-8BA6E104A1C3}"/>
          </ac:spMkLst>
        </pc:spChg>
        <pc:spChg chg="mod">
          <ac:chgData name="FUTATSUMORI Shunichi" userId="3bf345f8f3574498" providerId="LiveId" clId="{8B99A788-6D51-43D7-8A36-76B684DD030B}" dt="2021-09-28T02:16:20.938" v="892" actId="20577"/>
          <ac:spMkLst>
            <pc:docMk/>
            <pc:sldMk cId="389451904" sldId="649"/>
            <ac:spMk id="35" creationId="{934A201E-4EC4-4DBC-BDF6-48E6D7F423BA}"/>
          </ac:spMkLst>
        </pc:spChg>
        <pc:graphicFrameChg chg="modGraphic">
          <ac:chgData name="FUTATSUMORI Shunichi" userId="3bf345f8f3574498" providerId="LiveId" clId="{8B99A788-6D51-43D7-8A36-76B684DD030B}" dt="2021-09-28T02:52:37.300" v="2741" actId="207"/>
          <ac:graphicFrameMkLst>
            <pc:docMk/>
            <pc:sldMk cId="389451904" sldId="649"/>
            <ac:graphicFrameMk id="6" creationId="{5F6FE294-6D3D-4754-A305-CC52B3D52DC9}"/>
          </ac:graphicFrameMkLst>
        </pc:graphicFrameChg>
      </pc:sldChg>
      <pc:sldChg chg="modSp mod">
        <pc:chgData name="FUTATSUMORI Shunichi" userId="3bf345f8f3574498" providerId="LiveId" clId="{8B99A788-6D51-43D7-8A36-76B684DD030B}" dt="2021-09-28T02:55:34.576" v="2761" actId="6549"/>
        <pc:sldMkLst>
          <pc:docMk/>
          <pc:sldMk cId="1091477880" sldId="650"/>
        </pc:sldMkLst>
        <pc:spChg chg="mod">
          <ac:chgData name="FUTATSUMORI Shunichi" userId="3bf345f8f3574498" providerId="LiveId" clId="{8B99A788-6D51-43D7-8A36-76B684DD030B}" dt="2021-09-28T02:55:34.576" v="2761" actId="6549"/>
          <ac:spMkLst>
            <pc:docMk/>
            <pc:sldMk cId="1091477880" sldId="650"/>
            <ac:spMk id="52" creationId="{E8DC7483-13A4-4ECB-B163-C8BB096B1FA5}"/>
          </ac:spMkLst>
        </pc:spChg>
      </pc:sldChg>
      <pc:sldChg chg="delSp modSp mod">
        <pc:chgData name="FUTATSUMORI Shunichi" userId="3bf345f8f3574498" providerId="LiveId" clId="{8B99A788-6D51-43D7-8A36-76B684DD030B}" dt="2021-09-28T02:56:31.927" v="2773"/>
        <pc:sldMkLst>
          <pc:docMk/>
          <pc:sldMk cId="4132015446" sldId="651"/>
        </pc:sldMkLst>
        <pc:spChg chg="del">
          <ac:chgData name="FUTATSUMORI Shunichi" userId="3bf345f8f3574498" providerId="LiveId" clId="{8B99A788-6D51-43D7-8A36-76B684DD030B}" dt="2021-09-28T02:52:44.639" v="2742" actId="478"/>
          <ac:spMkLst>
            <pc:docMk/>
            <pc:sldMk cId="4132015446" sldId="651"/>
            <ac:spMk id="22" creationId="{9D2EB745-071D-4BEF-AEDB-CBA44E225245}"/>
          </ac:spMkLst>
        </pc:spChg>
        <pc:spChg chg="mod">
          <ac:chgData name="FUTATSUMORI Shunichi" userId="3bf345f8f3574498" providerId="LiveId" clId="{8B99A788-6D51-43D7-8A36-76B684DD030B}" dt="2021-09-28T02:56:31.927" v="2773"/>
          <ac:spMkLst>
            <pc:docMk/>
            <pc:sldMk cId="4132015446" sldId="651"/>
            <ac:spMk id="53" creationId="{5C8F634A-EF1B-46AF-B21C-B5376DE61E2C}"/>
          </ac:spMkLst>
        </pc:spChg>
        <pc:graphicFrameChg chg="modGraphic">
          <ac:chgData name="FUTATSUMORI Shunichi" userId="3bf345f8f3574498" providerId="LiveId" clId="{8B99A788-6D51-43D7-8A36-76B684DD030B}" dt="2021-09-28T02:52:51.927" v="2743" actId="207"/>
          <ac:graphicFrameMkLst>
            <pc:docMk/>
            <pc:sldMk cId="4132015446" sldId="651"/>
            <ac:graphicFrameMk id="6" creationId="{4DD3EEA7-6CCD-4FDC-B604-A9B529609F3C}"/>
          </ac:graphicFrameMkLst>
        </pc:graphicFrameChg>
      </pc:sldChg>
      <pc:sldChg chg="modSp mod">
        <pc:chgData name="FUTATSUMORI Shunichi" userId="3bf345f8f3574498" providerId="LiveId" clId="{8B99A788-6D51-43D7-8A36-76B684DD030B}" dt="2021-09-28T02:56:00.704" v="2771" actId="20577"/>
        <pc:sldMkLst>
          <pc:docMk/>
          <pc:sldMk cId="3610317083" sldId="652"/>
        </pc:sldMkLst>
        <pc:spChg chg="mod">
          <ac:chgData name="FUTATSUMORI Shunichi" userId="3bf345f8f3574498" providerId="LiveId" clId="{8B99A788-6D51-43D7-8A36-76B684DD030B}" dt="2021-09-28T02:56:00.704" v="2771" actId="20577"/>
          <ac:spMkLst>
            <pc:docMk/>
            <pc:sldMk cId="3610317083" sldId="652"/>
            <ac:spMk id="24" creationId="{0F39AB4B-702A-4857-8FAD-D4AA24BDADEC}"/>
          </ac:spMkLst>
        </pc:spChg>
      </pc:sldChg>
      <pc:sldChg chg="del">
        <pc:chgData name="FUTATSUMORI Shunichi" userId="3bf345f8f3574498" providerId="LiveId" clId="{8B99A788-6D51-43D7-8A36-76B684DD030B}" dt="2021-09-28T01:43:44.703" v="0" actId="47"/>
        <pc:sldMkLst>
          <pc:docMk/>
          <pc:sldMk cId="1462511845" sldId="653"/>
        </pc:sldMkLst>
      </pc:sldChg>
      <pc:sldChg chg="modSp mod">
        <pc:chgData name="FUTATSUMORI Shunichi" userId="3bf345f8f3574498" providerId="LiveId" clId="{8B99A788-6D51-43D7-8A36-76B684DD030B}" dt="2021-09-28T01:53:21.424" v="130" actId="20577"/>
        <pc:sldMkLst>
          <pc:docMk/>
          <pc:sldMk cId="2099962781" sldId="654"/>
        </pc:sldMkLst>
        <pc:spChg chg="mod">
          <ac:chgData name="FUTATSUMORI Shunichi" userId="3bf345f8f3574498" providerId="LiveId" clId="{8B99A788-6D51-43D7-8A36-76B684DD030B}" dt="2021-09-28T01:53:21.424" v="130" actId="20577"/>
          <ac:spMkLst>
            <pc:docMk/>
            <pc:sldMk cId="2099962781" sldId="654"/>
            <ac:spMk id="2" creationId="{11C5F880-86FE-4034-9A17-11D904E440D8}"/>
          </ac:spMkLst>
        </pc:spChg>
        <pc:spChg chg="mod">
          <ac:chgData name="FUTATSUMORI Shunichi" userId="3bf345f8f3574498" providerId="LiveId" clId="{8B99A788-6D51-43D7-8A36-76B684DD030B}" dt="2021-09-28T01:53:10.851" v="121" actId="6549"/>
          <ac:spMkLst>
            <pc:docMk/>
            <pc:sldMk cId="2099962781" sldId="654"/>
            <ac:spMk id="5" creationId="{9BBD7B22-25DB-4BEF-9EFA-10866BB9D113}"/>
          </ac:spMkLst>
        </pc:spChg>
      </pc:sldChg>
      <pc:sldChg chg="modSp mod">
        <pc:chgData name="FUTATSUMORI Shunichi" userId="3bf345f8f3574498" providerId="LiveId" clId="{8B99A788-6D51-43D7-8A36-76B684DD030B}" dt="2021-09-28T02:56:19.703" v="2772"/>
        <pc:sldMkLst>
          <pc:docMk/>
          <pc:sldMk cId="1515225977" sldId="655"/>
        </pc:sldMkLst>
        <pc:spChg chg="mod">
          <ac:chgData name="FUTATSUMORI Shunichi" userId="3bf345f8f3574498" providerId="LiveId" clId="{8B99A788-6D51-43D7-8A36-76B684DD030B}" dt="2021-09-28T02:56:19.703" v="2772"/>
          <ac:spMkLst>
            <pc:docMk/>
            <pc:sldMk cId="1515225977" sldId="655"/>
            <ac:spMk id="9" creationId="{BE92710C-2E17-4311-AEE9-B2200BE63E7A}"/>
          </ac:spMkLst>
        </pc:spChg>
      </pc:sldChg>
      <pc:sldChg chg="del">
        <pc:chgData name="FUTATSUMORI Shunichi" userId="3bf345f8f3574498" providerId="LiveId" clId="{8B99A788-6D51-43D7-8A36-76B684DD030B}" dt="2021-09-28T01:45:15.011" v="4" actId="47"/>
        <pc:sldMkLst>
          <pc:docMk/>
          <pc:sldMk cId="3609150189" sldId="656"/>
        </pc:sldMkLst>
      </pc:sldChg>
      <pc:sldChg chg="modSp mod">
        <pc:chgData name="FUTATSUMORI Shunichi" userId="3bf345f8f3574498" providerId="LiveId" clId="{8B99A788-6D51-43D7-8A36-76B684DD030B}" dt="2021-09-28T02:24:31.012" v="1096" actId="20577"/>
        <pc:sldMkLst>
          <pc:docMk/>
          <pc:sldMk cId="992275179" sldId="658"/>
        </pc:sldMkLst>
        <pc:spChg chg="mod">
          <ac:chgData name="FUTATSUMORI Shunichi" userId="3bf345f8f3574498" providerId="LiveId" clId="{8B99A788-6D51-43D7-8A36-76B684DD030B}" dt="2021-09-28T02:24:31.012" v="1096" actId="20577"/>
          <ac:spMkLst>
            <pc:docMk/>
            <pc:sldMk cId="992275179" sldId="658"/>
            <ac:spMk id="6" creationId="{028B95FF-398D-44FA-91CB-36D2AC03D284}"/>
          </ac:spMkLst>
        </pc:spChg>
      </pc:sldChg>
      <pc:sldChg chg="modSp mod">
        <pc:chgData name="FUTATSUMORI Shunichi" userId="3bf345f8f3574498" providerId="LiveId" clId="{8B99A788-6D51-43D7-8A36-76B684DD030B}" dt="2021-09-28T01:54:22.403" v="135" actId="1036"/>
        <pc:sldMkLst>
          <pc:docMk/>
          <pc:sldMk cId="2154517487" sldId="661"/>
        </pc:sldMkLst>
        <pc:spChg chg="mod">
          <ac:chgData name="FUTATSUMORI Shunichi" userId="3bf345f8f3574498" providerId="LiveId" clId="{8B99A788-6D51-43D7-8A36-76B684DD030B}" dt="2021-09-28T01:52:18.852" v="107" actId="6549"/>
          <ac:spMkLst>
            <pc:docMk/>
            <pc:sldMk cId="2154517487" sldId="661"/>
            <ac:spMk id="12" creationId="{4398618B-557E-493E-8B6C-994E6C3F1698}"/>
          </ac:spMkLst>
        </pc:spChg>
        <pc:spChg chg="mod">
          <ac:chgData name="FUTATSUMORI Shunichi" userId="3bf345f8f3574498" providerId="LiveId" clId="{8B99A788-6D51-43D7-8A36-76B684DD030B}" dt="2021-09-28T01:54:22.403" v="135" actId="1036"/>
          <ac:spMkLst>
            <pc:docMk/>
            <pc:sldMk cId="2154517487" sldId="661"/>
            <ac:spMk id="15" creationId="{3F865BBE-E2DE-4A5A-A43A-D2074BC7D313}"/>
          </ac:spMkLst>
        </pc:spChg>
        <pc:spChg chg="mod">
          <ac:chgData name="FUTATSUMORI Shunichi" userId="3bf345f8f3574498" providerId="LiveId" clId="{8B99A788-6D51-43D7-8A36-76B684DD030B}" dt="2021-09-28T01:52:34.864" v="120" actId="1038"/>
          <ac:spMkLst>
            <pc:docMk/>
            <pc:sldMk cId="2154517487" sldId="661"/>
            <ac:spMk id="16" creationId="{79AE46C0-8D03-40F3-8706-A15F7D671267}"/>
          </ac:spMkLst>
        </pc:spChg>
        <pc:spChg chg="mod">
          <ac:chgData name="FUTATSUMORI Shunichi" userId="3bf345f8f3574498" providerId="LiveId" clId="{8B99A788-6D51-43D7-8A36-76B684DD030B}" dt="2021-09-28T01:52:26.606" v="112" actId="1036"/>
          <ac:spMkLst>
            <pc:docMk/>
            <pc:sldMk cId="2154517487" sldId="661"/>
            <ac:spMk id="20" creationId="{2FDA3869-9AB5-4AC8-BB12-7F2E57ABA93D}"/>
          </ac:spMkLst>
        </pc:spChg>
      </pc:sldChg>
      <pc:sldChg chg="addSp delSp modSp mod ord">
        <pc:chgData name="FUTATSUMORI Shunichi" userId="3bf345f8f3574498" providerId="LiveId" clId="{8B99A788-6D51-43D7-8A36-76B684DD030B}" dt="2021-09-28T05:21:21.217" v="4254" actId="20577"/>
        <pc:sldMkLst>
          <pc:docMk/>
          <pc:sldMk cId="866303933" sldId="662"/>
        </pc:sldMkLst>
        <pc:spChg chg="mod">
          <ac:chgData name="FUTATSUMORI Shunichi" userId="3bf345f8f3574498" providerId="LiveId" clId="{8B99A788-6D51-43D7-8A36-76B684DD030B}" dt="2021-09-28T05:16:07.743" v="3819" actId="313"/>
          <ac:spMkLst>
            <pc:docMk/>
            <pc:sldMk cId="866303933" sldId="662"/>
            <ac:spMk id="2" creationId="{3A87A63B-60AB-413B-8F46-F50D88F70FFA}"/>
          </ac:spMkLst>
        </pc:spChg>
        <pc:spChg chg="del">
          <ac:chgData name="FUTATSUMORI Shunichi" userId="3bf345f8f3574498" providerId="LiveId" clId="{8B99A788-6D51-43D7-8A36-76B684DD030B}" dt="2021-09-28T05:03:49.020" v="2831" actId="478"/>
          <ac:spMkLst>
            <pc:docMk/>
            <pc:sldMk cId="866303933" sldId="662"/>
            <ac:spMk id="3" creationId="{5ED7B15A-9CA1-4F5A-9565-2E370520E8F4}"/>
          </ac:spMkLst>
        </pc:spChg>
        <pc:spChg chg="add del mod">
          <ac:chgData name="FUTATSUMORI Shunichi" userId="3bf345f8f3574498" providerId="LiveId" clId="{8B99A788-6D51-43D7-8A36-76B684DD030B}" dt="2021-09-28T05:03:53.436" v="2832"/>
          <ac:spMkLst>
            <pc:docMk/>
            <pc:sldMk cId="866303933" sldId="662"/>
            <ac:spMk id="5" creationId="{76D12886-24DB-472D-B55E-4573314312A3}"/>
          </ac:spMkLst>
        </pc:spChg>
        <pc:spChg chg="add mod">
          <ac:chgData name="FUTATSUMORI Shunichi" userId="3bf345f8f3574498" providerId="LiveId" clId="{8B99A788-6D51-43D7-8A36-76B684DD030B}" dt="2021-09-28T05:21:21.217" v="4254" actId="20577"/>
          <ac:spMkLst>
            <pc:docMk/>
            <pc:sldMk cId="866303933" sldId="662"/>
            <ac:spMk id="6" creationId="{DE1F33F2-8040-4F94-B1B0-924969CE7BCF}"/>
          </ac:spMkLst>
        </pc:spChg>
      </pc:sldChg>
      <pc:sldChg chg="modSp mod">
        <pc:chgData name="FUTATSUMORI Shunichi" userId="3bf345f8f3574498" providerId="LiveId" clId="{8B99A788-6D51-43D7-8A36-76B684DD030B}" dt="2021-09-28T03:01:04.039" v="2812" actId="20577"/>
        <pc:sldMkLst>
          <pc:docMk/>
          <pc:sldMk cId="1876355438" sldId="663"/>
        </pc:sldMkLst>
        <pc:graphicFrameChg chg="modGraphic">
          <ac:chgData name="FUTATSUMORI Shunichi" userId="3bf345f8f3574498" providerId="LiveId" clId="{8B99A788-6D51-43D7-8A36-76B684DD030B}" dt="2021-09-28T03:01:04.039" v="2812" actId="20577"/>
          <ac:graphicFrameMkLst>
            <pc:docMk/>
            <pc:sldMk cId="1876355438" sldId="663"/>
            <ac:graphicFrameMk id="3" creationId="{9B5DBE66-5C76-4555-B773-0FE2856C3CF6}"/>
          </ac:graphicFrameMkLst>
        </pc:graphicFrameChg>
      </pc:sldChg>
      <pc:sldChg chg="del">
        <pc:chgData name="FUTATSUMORI Shunichi" userId="3bf345f8f3574498" providerId="LiveId" clId="{8B99A788-6D51-43D7-8A36-76B684DD030B}" dt="2021-09-28T01:46:13.629" v="5" actId="47"/>
        <pc:sldMkLst>
          <pc:docMk/>
          <pc:sldMk cId="4010193765" sldId="665"/>
        </pc:sldMkLst>
      </pc:sldChg>
      <pc:sldChg chg="add del">
        <pc:chgData name="FUTATSUMORI Shunichi" userId="3bf345f8f3574498" providerId="LiveId" clId="{8B99A788-6D51-43D7-8A36-76B684DD030B}" dt="2021-09-28T05:21:36.483" v="4255" actId="47"/>
        <pc:sldMkLst>
          <pc:docMk/>
          <pc:sldMk cId="4234256223" sldId="665"/>
        </pc:sldMkLst>
      </pc:sldChg>
      <pc:sldChg chg="add del">
        <pc:chgData name="FUTATSUMORI Shunichi" userId="3bf345f8f3574498" providerId="LiveId" clId="{8B99A788-6D51-43D7-8A36-76B684DD030B}" dt="2021-09-28T02:42:43.498" v="2552" actId="47"/>
        <pc:sldMkLst>
          <pc:docMk/>
          <pc:sldMk cId="2490726746" sldId="666"/>
        </pc:sldMkLst>
      </pc:sldChg>
      <pc:sldChg chg="del">
        <pc:chgData name="FUTATSUMORI Shunichi" userId="3bf345f8f3574498" providerId="LiveId" clId="{8B99A788-6D51-43D7-8A36-76B684DD030B}" dt="2021-09-28T01:43:44.703" v="0" actId="47"/>
        <pc:sldMkLst>
          <pc:docMk/>
          <pc:sldMk cId="2907926539" sldId="666"/>
        </pc:sldMkLst>
      </pc:sldChg>
      <pc:sldMasterChg chg="modSp mod">
        <pc:chgData name="FUTATSUMORI Shunichi" userId="3bf345f8f3574498" providerId="LiveId" clId="{8B99A788-6D51-43D7-8A36-76B684DD030B}" dt="2021-09-28T02:51:09.884" v="2676" actId="6549"/>
        <pc:sldMasterMkLst>
          <pc:docMk/>
          <pc:sldMasterMk cId="0" sldId="2147483648"/>
        </pc:sldMasterMkLst>
        <pc:spChg chg="mod">
          <ac:chgData name="FUTATSUMORI Shunichi" userId="3bf345f8f3574498" providerId="LiveId" clId="{8B99A788-6D51-43D7-8A36-76B684DD030B}" dt="2021-09-28T02:49:24.545" v="2669" actId="20577"/>
          <ac:spMkLst>
            <pc:docMk/>
            <pc:sldMasterMk cId="0" sldId="2147483648"/>
            <ac:spMk id="1044" creationId="{00000000-0000-0000-0000-000000000000}"/>
          </ac:spMkLst>
        </pc:spChg>
        <pc:spChg chg="mod">
          <ac:chgData name="FUTATSUMORI Shunichi" userId="3bf345f8f3574498" providerId="LiveId" clId="{8B99A788-6D51-43D7-8A36-76B684DD030B}" dt="2021-09-28T02:51:09.884" v="2676" actId="6549"/>
          <ac:spMkLst>
            <pc:docMk/>
            <pc:sldMasterMk cId="0" sldId="2147483648"/>
            <ac:spMk id="1045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5026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7" tIns="45680" rIns="91357" bIns="4568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50" y="5"/>
            <a:ext cx="295026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7" tIns="45680" rIns="91357" bIns="456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869"/>
            <a:ext cx="2950264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7" tIns="45680" rIns="91357" bIns="4568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50" y="9440869"/>
            <a:ext cx="2950264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7" tIns="45680" rIns="91357" bIns="456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202A31DB-7F83-47EF-BECD-A4D2D8B58F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4769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5026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7" tIns="45680" rIns="91357" bIns="4568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50" y="5"/>
            <a:ext cx="295026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7" tIns="45680" rIns="91357" bIns="456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201" y="4721228"/>
            <a:ext cx="544480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7" tIns="45680" rIns="91357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9"/>
            <a:ext cx="2950264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7" tIns="45680" rIns="91357" bIns="4568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50" y="9440869"/>
            <a:ext cx="2950264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7" tIns="45680" rIns="91357" bIns="456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61DE502-51BF-499D-B1AF-F5DE6513D5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5351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F25D-5988-4893-9C92-2108940E9F28}" type="slidenum">
              <a:rPr lang="en-US" altLang="ja-JP" smtClean="0">
                <a:ea typeface="ＭＳ Ｐゴシック" charset="-128"/>
              </a:rPr>
              <a:pPr/>
              <a:t>1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altLang="ja-JP" sz="1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514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020D6-7454-4F2D-AE37-65EB7F3F652A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924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gray">
          <a:xfrm>
            <a:off x="0" y="3140968"/>
            <a:ext cx="9144000" cy="3096344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tint val="27451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gray">
          <a:xfrm>
            <a:off x="0" y="838200"/>
            <a:ext cx="9144000" cy="338288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 sz="1800">
              <a:ea typeface="ＭＳ Ｐゴシック" pitchFamily="50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914400"/>
            <a:ext cx="8305800" cy="2362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67600" y="6324600"/>
            <a:ext cx="1600200" cy="3603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defRPr sz="1400" dirty="0" smtClean="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/>
              <a:t>2015/06/04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2613" y="5275263"/>
            <a:ext cx="2895600" cy="2873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4138" y="6343650"/>
            <a:ext cx="1439862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kumimoji="0" sz="2600" b="1" smtClean="0">
                <a:ea typeface="ＭＳ Ｐゴシック" pitchFamily="50" charset="-128"/>
              </a:defRPr>
            </a:lvl1pPr>
          </a:lstStyle>
          <a:p>
            <a:pPr>
              <a:defRPr/>
            </a:pPr>
            <a:fld id="{397AADEA-1D9B-4ECB-893B-5E9D6270C0A4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/>
              <a:t>/30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30175"/>
            <a:ext cx="2209800" cy="603567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130175"/>
            <a:ext cx="6477000" cy="603567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gray">
          <a:xfrm>
            <a:off x="0" y="6353175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2400" y="130175"/>
            <a:ext cx="8839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9525" y="6429375"/>
            <a:ext cx="1152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>
              <a:defRPr/>
            </a:pPr>
            <a:fld id="{6E4F1643-7B5B-4031-807B-FE88C9B17672}" type="slidenum">
              <a:rPr kumimoji="0" lang="en-US" altLang="ja-JP" sz="2200" b="1" smtClean="0">
                <a:ea typeface="ＭＳ Ｐゴシック" pitchFamily="50" charset="-128"/>
              </a:rPr>
              <a:pPr>
                <a:defRPr/>
              </a:pPr>
              <a:t>‹#›</a:t>
            </a:fld>
            <a:r>
              <a:rPr kumimoji="0" lang="en-US" altLang="ja-JP" sz="2200" b="1" dirty="0">
                <a:ea typeface="ＭＳ Ｐゴシック" pitchFamily="50" charset="-128"/>
              </a:rPr>
              <a:t>/16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7696200" y="6486525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ja-JP" altLang="en-US" sz="1400" dirty="0">
                <a:ea typeface="ＭＳ Ｐゴシック" pitchFamily="50" charset="-128"/>
              </a:rPr>
              <a:t>20</a:t>
            </a:r>
            <a:r>
              <a:rPr lang="en-US" altLang="ja-JP" sz="1400" dirty="0">
                <a:ea typeface="ＭＳ Ｐゴシック" pitchFamily="50" charset="-128"/>
              </a:rPr>
              <a:t>21/10</a:t>
            </a:r>
          </a:p>
        </p:txBody>
      </p:sp>
      <p:grpSp>
        <p:nvGrpSpPr>
          <p:cNvPr id="1033" name="グループ化 8"/>
          <p:cNvGrpSpPr>
            <a:grpSpLocks/>
          </p:cNvGrpSpPr>
          <p:nvPr userDrawn="1"/>
        </p:nvGrpSpPr>
        <p:grpSpPr bwMode="auto">
          <a:xfrm>
            <a:off x="2786063" y="6450013"/>
            <a:ext cx="3502104" cy="387350"/>
            <a:chOff x="5377975" y="6335210"/>
            <a:chExt cx="3502607" cy="387245"/>
          </a:xfrm>
        </p:grpSpPr>
        <p:grpSp>
          <p:nvGrpSpPr>
            <p:cNvPr id="1034" name="グループ化 5"/>
            <p:cNvGrpSpPr>
              <a:grpSpLocks/>
            </p:cNvGrpSpPr>
            <p:nvPr/>
          </p:nvGrpSpPr>
          <p:grpSpPr bwMode="auto">
            <a:xfrm>
              <a:off x="5377975" y="6335210"/>
              <a:ext cx="3502607" cy="387245"/>
              <a:chOff x="5377975" y="6335210"/>
              <a:chExt cx="3502607" cy="387245"/>
            </a:xfrm>
          </p:grpSpPr>
          <p:pic>
            <p:nvPicPr>
              <p:cNvPr id="1036" name="Picture 2" descr="C:\Users\Admin\Desktop\my desk\mm120\名刺テンプレート\ENRIシンボル2.bmp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377975" y="6335210"/>
                <a:ext cx="432804" cy="387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テキスト ボックス 4"/>
              <p:cNvSpPr txBox="1">
                <a:spLocks noChangeArrowheads="1"/>
              </p:cNvSpPr>
              <p:nvPr/>
            </p:nvSpPr>
            <p:spPr bwMode="auto">
              <a:xfrm>
                <a:off x="5786021" y="6357429"/>
                <a:ext cx="3094561" cy="323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500" b="1" i="1" dirty="0">
                    <a:latin typeface="Verdana" pitchFamily="34" charset="0"/>
                    <a:ea typeface="ＭＳ Ｐゴシック" pitchFamily="50" charset="-128"/>
                  </a:rPr>
                  <a:t>National Institute of Maritime, Port and Aviation Technology</a:t>
                </a:r>
                <a:r>
                  <a:rPr lang="en-US" altLang="ja-JP" sz="1000" b="1" i="1" dirty="0">
                    <a:latin typeface="Verdana" pitchFamily="34" charset="0"/>
                    <a:ea typeface="ＭＳ Ｐゴシック" pitchFamily="50" charset="-128"/>
                  </a:rPr>
                  <a:t/>
                </a:r>
                <a:br>
                  <a:rPr lang="en-US" altLang="ja-JP" sz="1000" b="1" i="1" dirty="0">
                    <a:latin typeface="Verdana" pitchFamily="34" charset="0"/>
                    <a:ea typeface="ＭＳ Ｐゴシック" pitchFamily="50" charset="-128"/>
                  </a:rPr>
                </a:br>
                <a:r>
                  <a:rPr lang="en-US" altLang="ja-JP" sz="1000" b="1" i="1" dirty="0">
                    <a:latin typeface="Verdana" pitchFamily="34" charset="0"/>
                    <a:ea typeface="ＭＳ Ｐゴシック" pitchFamily="50" charset="-128"/>
                  </a:rPr>
                  <a:t>Electronic Navigation Research Institute</a:t>
                </a:r>
                <a:endParaRPr lang="ja-JP" altLang="en-US" sz="1000" b="1" i="1" dirty="0">
                  <a:latin typeface="Verdana" pitchFamily="34" charset="0"/>
                  <a:ea typeface="GulimChe" pitchFamily="49" charset="-127"/>
                  <a:cs typeface="Verdana" pitchFamily="34" charset="0"/>
                </a:endParaRPr>
              </a:p>
            </p:txBody>
          </p:sp>
        </p:grpSp>
        <p:cxnSp>
          <p:nvCxnSpPr>
            <p:cNvPr id="13" name="直線コネクタ 12"/>
            <p:cNvCxnSpPr/>
            <p:nvPr/>
          </p:nvCxnSpPr>
          <p:spPr>
            <a:xfrm>
              <a:off x="5720702" y="6670914"/>
              <a:ext cx="3158749" cy="337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35000">
                    <a:schemeClr val="tx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ln>
            <a:effectLst>
              <a:outerShdw dist="25400" dir="4200000" algn="ctr" rotWithShape="0">
                <a:schemeClr val="bg1">
                  <a:lumMod val="8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84784"/>
            <a:ext cx="9144000" cy="2362200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US" altLang="ja-JP" sz="3600" i="1" u="sng" dirty="0"/>
              <a:t>Interference Susceptibility Evaluations of  Pulsed Radio Altimeters Due to 5G Mobile Base Station Signal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7467600" y="6453336"/>
            <a:ext cx="1600200" cy="360363"/>
          </a:xfrm>
          <a:noFill/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2021/10</a:t>
            </a:r>
          </a:p>
        </p:txBody>
      </p:sp>
      <p:pic>
        <p:nvPicPr>
          <p:cNvPr id="3079" name="Picture 2" descr="C:\Users\Admin\Desktop\my desk\mm120\名刺テンプレート\ENRIシンボル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5488" y="214313"/>
            <a:ext cx="51276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テキスト ボックス 4"/>
          <p:cNvSpPr txBox="1">
            <a:spLocks noChangeArrowheads="1"/>
          </p:cNvSpPr>
          <p:nvPr/>
        </p:nvSpPr>
        <p:spPr bwMode="auto">
          <a:xfrm>
            <a:off x="2430463" y="179388"/>
            <a:ext cx="48561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b="1" i="1" dirty="0">
                <a:latin typeface="Verdana" pitchFamily="34" charset="0"/>
              </a:rPr>
              <a:t>National Institute of Maritime, Port and Aviation Technology</a:t>
            </a:r>
            <a:r>
              <a:rPr lang="en-US" altLang="ja-JP" sz="1600" b="1" i="1" dirty="0">
                <a:latin typeface="Verdana" pitchFamily="34" charset="0"/>
              </a:rPr>
              <a:t/>
            </a:r>
            <a:br>
              <a:rPr lang="en-US" altLang="ja-JP" sz="1600" b="1" i="1" dirty="0">
                <a:latin typeface="Verdana" pitchFamily="34" charset="0"/>
              </a:rPr>
            </a:br>
            <a:r>
              <a:rPr lang="en-US" altLang="ja-JP" sz="1600" b="1" i="1" dirty="0">
                <a:latin typeface="Verdana" pitchFamily="34" charset="0"/>
              </a:rPr>
              <a:t>Electronic Navigation Research Institute</a:t>
            </a:r>
            <a:endParaRPr lang="ja-JP" altLang="en-US" sz="1600" b="1" i="1" dirty="0">
              <a:latin typeface="Verdana" pitchFamily="34" charset="0"/>
              <a:ea typeface="GulimChe" pitchFamily="49" charset="-127"/>
              <a:cs typeface="Verdana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524DBC4-E3DF-4A23-BE76-CF48F4451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20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ICAO Frequency Spectrum Management Panel (FSMP) 12</a:t>
            </a:r>
            <a:r>
              <a:rPr lang="en-US" altLang="ja-JP" sz="1400" b="1" i="1" baseline="30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altLang="ja-JP" sz="14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Working Group Meeting, Virtual Meeting, </a:t>
            </a:r>
            <a:r>
              <a:rPr lang="en-US" altLang="ja-JP" sz="1400" b="1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October </a:t>
            </a:r>
            <a:r>
              <a:rPr lang="en-US" altLang="ja-JP" sz="1400" b="1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2021 – IP/07</a:t>
            </a:r>
            <a:endParaRPr lang="ja-JP" altLang="en-US" sz="1400" b="1" i="1" dirty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537B4A-8463-4A5A-A0E2-ECD3D29A1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373216"/>
            <a:ext cx="9144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Electronic Navigation Research Institute</a:t>
            </a:r>
            <a:endParaRPr lang="ja-JP" altLang="en-US" sz="2400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DA8144-0ACB-4957-8B73-313924A70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5313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 dirty="0"/>
              <a:t>S. Futatsumori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D1A48E-166A-42DD-B971-81FAFE88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u="sng" dirty="0"/>
              <a:t>In-band interference: Results</a:t>
            </a:r>
            <a:endParaRPr kumimoji="1" lang="ja-JP" altLang="en-US" sz="3600" dirty="0"/>
          </a:p>
        </p:txBody>
      </p:sp>
      <p:graphicFrame>
        <p:nvGraphicFramePr>
          <p:cNvPr id="4" name="表 19">
            <a:extLst>
              <a:ext uri="{FF2B5EF4-FFF2-40B4-BE49-F238E27FC236}">
                <a16:creationId xmlns:a16="http://schemas.microsoft.com/office/drawing/2014/main" id="{532B7777-1C5A-4FE3-9288-2DB1F5FC3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18530"/>
              </p:ext>
            </p:extLst>
          </p:nvPr>
        </p:nvGraphicFramePr>
        <p:xfrm>
          <a:off x="107504" y="1484784"/>
          <a:ext cx="8928991" cy="822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94459014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972600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784876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848608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8699977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187283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Criteria/Altitude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1500 ft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548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−77.8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−80.8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−82.8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−85.8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−86.8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17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2 (7001840-913 SN90013302)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−79.8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−83.8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−83.8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−92.8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−86.8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49174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CA0AFF-C1C3-4596-90E4-E248970182DD}"/>
              </a:ext>
            </a:extLst>
          </p:cNvPr>
          <p:cNvSpPr/>
          <p:nvPr/>
        </p:nvSpPr>
        <p:spPr>
          <a:xfrm>
            <a:off x="1619672" y="1224978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Interference power exceed 0.5 % error  (dBm/MHz)</a:t>
            </a:r>
            <a:endParaRPr lang="ja-JP" altLang="en-US" sz="1200" dirty="0"/>
          </a:p>
        </p:txBody>
      </p:sp>
      <p:graphicFrame>
        <p:nvGraphicFramePr>
          <p:cNvPr id="6" name="表 19">
            <a:extLst>
              <a:ext uri="{FF2B5EF4-FFF2-40B4-BE49-F238E27FC236}">
                <a16:creationId xmlns:a16="http://schemas.microsoft.com/office/drawing/2014/main" id="{BD564F77-4CDF-4BBB-9CB9-A463AED7B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97022"/>
              </p:ext>
            </p:extLst>
          </p:nvPr>
        </p:nvGraphicFramePr>
        <p:xfrm>
          <a:off x="107505" y="2636912"/>
          <a:ext cx="8928991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94459014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972600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784876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848608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8699977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187283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Criteria/Altitude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1500 ft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548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−72.8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−73.8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−78.8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−84.8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−86.8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170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2 (7001840-913 SN90013302)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−72.8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−77.8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−78.8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−86.8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−85.8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49174"/>
                  </a:ext>
                </a:extLst>
              </a:tr>
              <a:tr h="250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 (MIC report)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−70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−70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−76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414281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094402-1C45-4057-AE96-3FA9F1A4D065}"/>
              </a:ext>
            </a:extLst>
          </p:cNvPr>
          <p:cNvSpPr/>
          <p:nvPr/>
        </p:nvSpPr>
        <p:spPr>
          <a:xfrm>
            <a:off x="1763688" y="2348880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Interference power exceed 2 % error  (dBm/MHz)</a:t>
            </a:r>
            <a:endParaRPr lang="ja-JP" altLang="en-US" sz="12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F70B27A-F144-4250-9135-0C4E9C24DE19}"/>
              </a:ext>
            </a:extLst>
          </p:cNvPr>
          <p:cNvSpPr/>
          <p:nvPr/>
        </p:nvSpPr>
        <p:spPr>
          <a:xfrm>
            <a:off x="4427984" y="4192864"/>
            <a:ext cx="504057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215A0CE-3264-439E-8535-62A29CFD5088}"/>
              </a:ext>
            </a:extLst>
          </p:cNvPr>
          <p:cNvSpPr/>
          <p:nvPr/>
        </p:nvSpPr>
        <p:spPr>
          <a:xfrm>
            <a:off x="4246143" y="4984952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4.2</a:t>
            </a:r>
            <a:endParaRPr lang="ja-JP" altLang="en-US" sz="12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6D121FE-82B0-4094-9020-E113DC818ECD}"/>
              </a:ext>
            </a:extLst>
          </p:cNvPr>
          <p:cNvSpPr/>
          <p:nvPr/>
        </p:nvSpPr>
        <p:spPr>
          <a:xfrm>
            <a:off x="4716017" y="4984952"/>
            <a:ext cx="397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4.4</a:t>
            </a:r>
            <a:endParaRPr lang="ja-JP" altLang="en-US" sz="12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818F68E-8500-4121-A540-7503594A023D}"/>
              </a:ext>
            </a:extLst>
          </p:cNvPr>
          <p:cNvSpPr/>
          <p:nvPr/>
        </p:nvSpPr>
        <p:spPr>
          <a:xfrm>
            <a:off x="4329757" y="3896671"/>
            <a:ext cx="772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RA band</a:t>
            </a:r>
            <a:endParaRPr lang="ja-JP" altLang="en-US" sz="12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E44B15B-4DDB-488D-8797-24D59C28115D}"/>
              </a:ext>
            </a:extLst>
          </p:cNvPr>
          <p:cNvSpPr/>
          <p:nvPr/>
        </p:nvSpPr>
        <p:spPr>
          <a:xfrm>
            <a:off x="4427984" y="4634443"/>
            <a:ext cx="504057" cy="35050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AWGN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8BC017B-9B72-421A-B7D0-BCDABD6A880D}"/>
              </a:ext>
            </a:extLst>
          </p:cNvPr>
          <p:cNvCxnSpPr>
            <a:cxnSpLocks/>
          </p:cNvCxnSpPr>
          <p:nvPr/>
        </p:nvCxnSpPr>
        <p:spPr>
          <a:xfrm flipV="1">
            <a:off x="3347865" y="4984952"/>
            <a:ext cx="2794616" cy="11968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BBAF2CC-2351-4D58-8462-9E47E7864128}"/>
              </a:ext>
            </a:extLst>
          </p:cNvPr>
          <p:cNvCxnSpPr/>
          <p:nvPr/>
        </p:nvCxnSpPr>
        <p:spPr>
          <a:xfrm>
            <a:off x="4438145" y="4953599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22A7CFB-D500-4C27-96ED-4BCB33AD9C55}"/>
              </a:ext>
            </a:extLst>
          </p:cNvPr>
          <p:cNvCxnSpPr/>
          <p:nvPr/>
        </p:nvCxnSpPr>
        <p:spPr>
          <a:xfrm>
            <a:off x="4926073" y="4947631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75C867BF-2E45-4D77-BD41-18DD0E4B45C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" y="762748"/>
            <a:ext cx="876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ja-JP" sz="2400" dirty="0"/>
              <a:t>AWGN 200 MHz bandwidth (4.2 GHz-4.4 GHz)</a:t>
            </a:r>
            <a:endParaRPr lang="ja-JP" altLang="en-US" sz="2400" dirty="0"/>
          </a:p>
        </p:txBody>
      </p:sp>
      <p:sp>
        <p:nvSpPr>
          <p:cNvPr id="17" name="Text Box 284">
            <a:extLst>
              <a:ext uri="{FF2B5EF4-FFF2-40B4-BE49-F238E27FC236}">
                <a16:creationId xmlns:a16="http://schemas.microsoft.com/office/drawing/2014/main" id="{EF5BD3A3-7252-4A82-8FA7-A4D6DEC15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517232"/>
            <a:ext cx="8928992" cy="76944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ja-JP" dirty="0"/>
              <a:t>The maximum variation of interference threshold power is less than 7 </a:t>
            </a:r>
            <a:r>
              <a:rPr lang="en-US" altLang="ja-JP" dirty="0" err="1"/>
              <a:t>dB.</a:t>
            </a:r>
            <a:r>
              <a:rPr lang="en-US" altLang="ja-JP" dirty="0"/>
              <a:t> 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ja-JP" dirty="0"/>
              <a:t>The maximum difference between MIC report is 4 dB for RT-300 No. 1.</a:t>
            </a:r>
          </a:p>
        </p:txBody>
      </p:sp>
    </p:spTree>
    <p:extLst>
      <p:ext uri="{BB962C8B-B14F-4D97-AF65-F5344CB8AC3E}">
        <p14:creationId xmlns:p14="http://schemas.microsoft.com/office/powerpoint/2010/main" val="272002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BAB655-0C3F-43BB-A860-D58D5D3A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u="sng" dirty="0"/>
              <a:t>Out-band interference</a:t>
            </a:r>
            <a:r>
              <a:rPr lang="en-US" altLang="ja-JP" sz="3600" u="sng" dirty="0"/>
              <a:t>: Results 1</a:t>
            </a:r>
            <a:endParaRPr kumimoji="1" lang="ja-JP" altLang="en-US" sz="3600" u="sng" dirty="0"/>
          </a:p>
        </p:txBody>
      </p:sp>
      <p:graphicFrame>
        <p:nvGraphicFramePr>
          <p:cNvPr id="4" name="表 19">
            <a:extLst>
              <a:ext uri="{FF2B5EF4-FFF2-40B4-BE49-F238E27FC236}">
                <a16:creationId xmlns:a16="http://schemas.microsoft.com/office/drawing/2014/main" id="{AFF321CB-124A-4358-9407-850C0A4FF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86519"/>
              </p:ext>
            </p:extLst>
          </p:nvPr>
        </p:nvGraphicFramePr>
        <p:xfrm>
          <a:off x="107504" y="1484784"/>
          <a:ext cx="8928991" cy="822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94459014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972600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784876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848608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8699977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187283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Criteria/Altitude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1500 ft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548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−45.0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−50.0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−51.0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−59.0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−55.0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17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2 (7001840-913 SN90013302)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−35.0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−39.0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−42.0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−47.0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−46.0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49174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9DC3B7-FE05-42B1-975C-1F89882D6E44}"/>
              </a:ext>
            </a:extLst>
          </p:cNvPr>
          <p:cNvSpPr/>
          <p:nvPr/>
        </p:nvSpPr>
        <p:spPr>
          <a:xfrm>
            <a:off x="1619672" y="1224978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Interference power exceed 0.5 % error  (dBm/MHz)</a:t>
            </a:r>
            <a:endParaRPr lang="ja-JP" altLang="en-US" sz="1200" dirty="0"/>
          </a:p>
        </p:txBody>
      </p:sp>
      <p:graphicFrame>
        <p:nvGraphicFramePr>
          <p:cNvPr id="6" name="表 19">
            <a:extLst>
              <a:ext uri="{FF2B5EF4-FFF2-40B4-BE49-F238E27FC236}">
                <a16:creationId xmlns:a16="http://schemas.microsoft.com/office/drawing/2014/main" id="{5F6FE294-6D3D-4754-A305-CC52B3D52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133170"/>
              </p:ext>
            </p:extLst>
          </p:nvPr>
        </p:nvGraphicFramePr>
        <p:xfrm>
          <a:off x="107505" y="2636912"/>
          <a:ext cx="8928991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94459014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972600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784876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848608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8699977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187283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Criteria/Altitude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1500 ft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548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−41.0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−46.0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−49.0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−53.0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dirty="0">
                          <a:solidFill>
                            <a:schemeClr val="accent2"/>
                          </a:solidFill>
                        </a:rPr>
                        <a:t>54.0</a:t>
                      </a:r>
                      <a:endParaRPr kumimoji="1" lang="ja-JP" altLang="en-US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170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2 (7001840-913 SN90013302)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−31.0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−36.0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−39.0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−45.0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−45.0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49174"/>
                  </a:ext>
                </a:extLst>
              </a:tr>
              <a:tr h="250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 (MIC report)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−32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−45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414281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8A1AA5-7CB8-4D53-9D57-10E56733B04C}"/>
              </a:ext>
            </a:extLst>
          </p:cNvPr>
          <p:cNvSpPr/>
          <p:nvPr/>
        </p:nvSpPr>
        <p:spPr>
          <a:xfrm>
            <a:off x="1763688" y="2348880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Interference power exceed 2 % error  (dBm/MHz)</a:t>
            </a:r>
            <a:endParaRPr lang="ja-JP" altLang="en-US" sz="1200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B5E7D85-0A39-4E1A-9E65-026D07BDDC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" y="762748"/>
            <a:ext cx="876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ja-JP" sz="2400" dirty="0"/>
              <a:t>5GNR 100 MHz+100 MHz bandwidth (</a:t>
            </a:r>
            <a:r>
              <a:rPr lang="en-US" altLang="ja-JP" sz="2400" dirty="0" err="1"/>
              <a:t>Guardband</a:t>
            </a:r>
            <a:r>
              <a:rPr lang="en-US" altLang="ja-JP" sz="2400" dirty="0"/>
              <a:t> 100 MHz)</a:t>
            </a:r>
            <a:endParaRPr lang="ja-JP" altLang="en-US" sz="24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2784CE8-0C01-4E5F-9BD9-659C01B9B91C}"/>
              </a:ext>
            </a:extLst>
          </p:cNvPr>
          <p:cNvSpPr/>
          <p:nvPr/>
        </p:nvSpPr>
        <p:spPr>
          <a:xfrm>
            <a:off x="4441679" y="4316648"/>
            <a:ext cx="504057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5E68A79-62DE-4BE2-A2E7-43AAEC600FFE}"/>
              </a:ext>
            </a:extLst>
          </p:cNvPr>
          <p:cNvSpPr/>
          <p:nvPr/>
        </p:nvSpPr>
        <p:spPr>
          <a:xfrm>
            <a:off x="4259838" y="5108736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4.2</a:t>
            </a:r>
            <a:endParaRPr lang="ja-JP" altLang="en-US" sz="12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0ACE4FA-00EA-41F1-8B0F-3C82352DC66F}"/>
              </a:ext>
            </a:extLst>
          </p:cNvPr>
          <p:cNvSpPr/>
          <p:nvPr/>
        </p:nvSpPr>
        <p:spPr>
          <a:xfrm>
            <a:off x="4729712" y="5108736"/>
            <a:ext cx="397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4.4</a:t>
            </a:r>
            <a:endParaRPr lang="ja-JP" altLang="en-US" sz="12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3D05A58-E484-493E-87FA-0F3A3F2D9BD0}"/>
              </a:ext>
            </a:extLst>
          </p:cNvPr>
          <p:cNvSpPr/>
          <p:nvPr/>
        </p:nvSpPr>
        <p:spPr>
          <a:xfrm>
            <a:off x="4297664" y="4020455"/>
            <a:ext cx="772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RA band</a:t>
            </a:r>
            <a:endParaRPr lang="ja-JP" altLang="en-US" sz="12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B7AB5DE-BD9B-486B-B60F-581F659D4E5E}"/>
              </a:ext>
            </a:extLst>
          </p:cNvPr>
          <p:cNvSpPr/>
          <p:nvPr/>
        </p:nvSpPr>
        <p:spPr>
          <a:xfrm>
            <a:off x="3937624" y="4402493"/>
            <a:ext cx="252000" cy="72543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5GNR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ADF1D57-06A6-4F4F-8E7C-D5C9D12665F2}"/>
              </a:ext>
            </a:extLst>
          </p:cNvPr>
          <p:cNvCxnSpPr>
            <a:cxnSpLocks/>
          </p:cNvCxnSpPr>
          <p:nvPr/>
        </p:nvCxnSpPr>
        <p:spPr>
          <a:xfrm flipV="1">
            <a:off x="3361560" y="5108736"/>
            <a:ext cx="2794616" cy="11968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8EA251F-28F8-4061-9899-4343C1218153}"/>
              </a:ext>
            </a:extLst>
          </p:cNvPr>
          <p:cNvSpPr/>
          <p:nvPr/>
        </p:nvSpPr>
        <p:spPr>
          <a:xfrm>
            <a:off x="5197792" y="4372266"/>
            <a:ext cx="252000" cy="72543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5GNR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CBA526E-BE60-4C7A-B1CE-1BB1C53CFBE5}"/>
              </a:ext>
            </a:extLst>
          </p:cNvPr>
          <p:cNvSpPr/>
          <p:nvPr/>
        </p:nvSpPr>
        <p:spPr>
          <a:xfrm>
            <a:off x="3805631" y="5109083"/>
            <a:ext cx="482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4.05</a:t>
            </a:r>
            <a:endParaRPr lang="ja-JP" altLang="en-US" sz="12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CD5F75E-80C6-44AD-87D5-047266F80DF5}"/>
              </a:ext>
            </a:extLst>
          </p:cNvPr>
          <p:cNvSpPr/>
          <p:nvPr/>
        </p:nvSpPr>
        <p:spPr>
          <a:xfrm>
            <a:off x="5079592" y="5103656"/>
            <a:ext cx="482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4.55</a:t>
            </a:r>
            <a:endParaRPr lang="ja-JP" altLang="en-US" sz="1200" dirty="0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008F1E7-744C-4E73-9223-5EBAED979A97}"/>
              </a:ext>
            </a:extLst>
          </p:cNvPr>
          <p:cNvCxnSpPr/>
          <p:nvPr/>
        </p:nvCxnSpPr>
        <p:spPr>
          <a:xfrm>
            <a:off x="5321016" y="5083351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D714717-DE1A-4131-A908-C7FFDB151F8A}"/>
              </a:ext>
            </a:extLst>
          </p:cNvPr>
          <p:cNvCxnSpPr/>
          <p:nvPr/>
        </p:nvCxnSpPr>
        <p:spPr>
          <a:xfrm>
            <a:off x="4050272" y="5087543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74A570F-3107-496A-9A82-23CA96A1A47F}"/>
              </a:ext>
            </a:extLst>
          </p:cNvPr>
          <p:cNvCxnSpPr/>
          <p:nvPr/>
        </p:nvCxnSpPr>
        <p:spPr>
          <a:xfrm>
            <a:off x="4451840" y="5077383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2D7CE0C-0B29-4CC7-BF8A-837DA3E2167A}"/>
              </a:ext>
            </a:extLst>
          </p:cNvPr>
          <p:cNvCxnSpPr/>
          <p:nvPr/>
        </p:nvCxnSpPr>
        <p:spPr>
          <a:xfrm>
            <a:off x="4939768" y="5071415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22F26617-622B-4AAA-A832-D8CCC67C5578}"/>
              </a:ext>
            </a:extLst>
          </p:cNvPr>
          <p:cNvCxnSpPr>
            <a:cxnSpLocks/>
          </p:cNvCxnSpPr>
          <p:nvPr/>
        </p:nvCxnSpPr>
        <p:spPr>
          <a:xfrm>
            <a:off x="4184544" y="4758849"/>
            <a:ext cx="252055" cy="0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987B37C-0DDA-429F-98DE-EA1EC50D8FF6}"/>
              </a:ext>
            </a:extLst>
          </p:cNvPr>
          <p:cNvCxnSpPr>
            <a:cxnSpLocks/>
          </p:cNvCxnSpPr>
          <p:nvPr/>
        </p:nvCxnSpPr>
        <p:spPr>
          <a:xfrm>
            <a:off x="4945265" y="4757983"/>
            <a:ext cx="252055" cy="0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903C240-1189-45AC-B651-20593C948A7E}"/>
              </a:ext>
            </a:extLst>
          </p:cNvPr>
          <p:cNvCxnSpPr>
            <a:cxnSpLocks/>
          </p:cNvCxnSpPr>
          <p:nvPr/>
        </p:nvCxnSpPr>
        <p:spPr>
          <a:xfrm>
            <a:off x="3865616" y="4098790"/>
            <a:ext cx="438809" cy="636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E23DD3D-66CB-4728-BF1F-AE782A0645F2}"/>
              </a:ext>
            </a:extLst>
          </p:cNvPr>
          <p:cNvCxnSpPr>
            <a:cxnSpLocks/>
          </p:cNvCxnSpPr>
          <p:nvPr/>
        </p:nvCxnSpPr>
        <p:spPr>
          <a:xfrm>
            <a:off x="3862555" y="4098790"/>
            <a:ext cx="1227197" cy="630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8877392-7D48-41E5-AE6B-E7CE5C237645}"/>
              </a:ext>
            </a:extLst>
          </p:cNvPr>
          <p:cNvSpPr/>
          <p:nvPr/>
        </p:nvSpPr>
        <p:spPr>
          <a:xfrm>
            <a:off x="3265594" y="3821791"/>
            <a:ext cx="1608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err="1"/>
              <a:t>Guardband</a:t>
            </a:r>
            <a:r>
              <a:rPr lang="en-US" altLang="ja-JP" sz="1200" dirty="0"/>
              <a:t>: 100MHz</a:t>
            </a:r>
            <a:endParaRPr lang="ja-JP" altLang="en-US" sz="1200" dirty="0"/>
          </a:p>
        </p:txBody>
      </p:sp>
      <p:sp>
        <p:nvSpPr>
          <p:cNvPr id="35" name="Text Box 284">
            <a:extLst>
              <a:ext uri="{FF2B5EF4-FFF2-40B4-BE49-F238E27FC236}">
                <a16:creationId xmlns:a16="http://schemas.microsoft.com/office/drawing/2014/main" id="{934A201E-4EC4-4DBC-BDF6-48E6D7F42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548008"/>
            <a:ext cx="8928992" cy="70788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ja-JP" dirty="0"/>
              <a:t>The maximum variation of interference threshold power is more than 10 </a:t>
            </a:r>
            <a:r>
              <a:rPr lang="en-US" altLang="ja-JP" dirty="0" err="1"/>
              <a:t>dB.</a:t>
            </a:r>
            <a:r>
              <a:rPr lang="en-US" altLang="ja-JP" dirty="0"/>
              <a:t> The maximum difference between MIC report is 12 dB for RT-300 No. 1.</a:t>
            </a:r>
          </a:p>
        </p:txBody>
      </p:sp>
    </p:spTree>
    <p:extLst>
      <p:ext uri="{BB962C8B-B14F-4D97-AF65-F5344CB8AC3E}">
        <p14:creationId xmlns:p14="http://schemas.microsoft.com/office/powerpoint/2010/main" val="38945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AFC620-67C1-4556-8D61-44BFB49C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u="sng" dirty="0"/>
              <a:t>Out-band interference: Results 2</a:t>
            </a:r>
            <a:endParaRPr kumimoji="1" lang="ja-JP" altLang="en-US" sz="3600" dirty="0"/>
          </a:p>
        </p:txBody>
      </p:sp>
      <p:graphicFrame>
        <p:nvGraphicFramePr>
          <p:cNvPr id="4" name="表 19">
            <a:extLst>
              <a:ext uri="{FF2B5EF4-FFF2-40B4-BE49-F238E27FC236}">
                <a16:creationId xmlns:a16="http://schemas.microsoft.com/office/drawing/2014/main" id="{C8930899-B264-49BC-8E06-07C042B41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21977"/>
              </p:ext>
            </p:extLst>
          </p:nvPr>
        </p:nvGraphicFramePr>
        <p:xfrm>
          <a:off x="107504" y="1484784"/>
          <a:ext cx="8928991" cy="822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94459014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972600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784876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848608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8699977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187283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Criteria/Altitude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1500 ft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548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−47.7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−52.7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−53.7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−57.7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−57.7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17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2 (7001840-913 SN90013302)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−38.7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−41.7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−44.7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−49.7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−50.7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49174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410F460-A7A2-4D26-B0D0-83D1B0719170}"/>
              </a:ext>
            </a:extLst>
          </p:cNvPr>
          <p:cNvSpPr/>
          <p:nvPr/>
        </p:nvSpPr>
        <p:spPr>
          <a:xfrm>
            <a:off x="1619672" y="1224978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Interference power exceed 0.5 % error  (dBm/MHz)</a:t>
            </a:r>
            <a:endParaRPr lang="ja-JP" altLang="en-US" sz="1200" dirty="0"/>
          </a:p>
        </p:txBody>
      </p:sp>
      <p:graphicFrame>
        <p:nvGraphicFramePr>
          <p:cNvPr id="6" name="表 19">
            <a:extLst>
              <a:ext uri="{FF2B5EF4-FFF2-40B4-BE49-F238E27FC236}">
                <a16:creationId xmlns:a16="http://schemas.microsoft.com/office/drawing/2014/main" id="{4DD3EEA7-6CCD-4FDC-B604-A9B529609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39538"/>
              </p:ext>
            </p:extLst>
          </p:nvPr>
        </p:nvGraphicFramePr>
        <p:xfrm>
          <a:off x="107505" y="2636912"/>
          <a:ext cx="8928991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94459014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972600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784876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848608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8699977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187283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Criteria/Altitude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1500 ft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548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−43.7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−48.7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dirty="0">
                          <a:solidFill>
                            <a:schemeClr val="accent2"/>
                          </a:solidFill>
                        </a:rPr>
                        <a:t>50.7</a:t>
                      </a:r>
                      <a:endParaRPr kumimoji="1" lang="ja-JP" altLang="en-US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dirty="0">
                          <a:solidFill>
                            <a:schemeClr val="accent2"/>
                          </a:solidFill>
                        </a:rPr>
                        <a:t>55.7</a:t>
                      </a:r>
                      <a:endParaRPr kumimoji="1" lang="ja-JP" altLang="en-US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dirty="0">
                          <a:solidFill>
                            <a:schemeClr val="accent2"/>
                          </a:solidFill>
                        </a:rPr>
                        <a:t>57.7</a:t>
                      </a:r>
                      <a:endParaRPr kumimoji="1" lang="ja-JP" altLang="en-US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170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2 (7001840-913 SN90013302)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−34.7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−38.7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−41.7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−47.7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−49.7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49174"/>
                  </a:ext>
                </a:extLst>
              </a:tr>
              <a:tr h="250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 (MIC report)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414281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63998EA-59C6-4024-87CE-060DF9056A4B}"/>
              </a:ext>
            </a:extLst>
          </p:cNvPr>
          <p:cNvSpPr/>
          <p:nvPr/>
        </p:nvSpPr>
        <p:spPr>
          <a:xfrm>
            <a:off x="1763688" y="2348880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Interference power exceed 2 % error  (dBm/MHz)</a:t>
            </a:r>
            <a:endParaRPr lang="ja-JP" altLang="en-US" sz="12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BE25BB1-C625-42FF-B8BE-DB5BB7F3FA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" y="762748"/>
            <a:ext cx="876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ja-JP" sz="2400" dirty="0"/>
              <a:t>5GNR 100 MHz bandwidth LSB (</a:t>
            </a:r>
            <a:r>
              <a:rPr lang="en-US" altLang="ja-JP" sz="2400" dirty="0" err="1"/>
              <a:t>Guardband</a:t>
            </a:r>
            <a:r>
              <a:rPr lang="en-US" altLang="ja-JP" sz="2400" dirty="0"/>
              <a:t> 100 MHz)</a:t>
            </a:r>
            <a:endParaRPr lang="ja-JP" altLang="en-US" sz="2400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0FB6ECE-6907-4B96-9553-A1B85EDB18DD}"/>
              </a:ext>
            </a:extLst>
          </p:cNvPr>
          <p:cNvSpPr/>
          <p:nvPr/>
        </p:nvSpPr>
        <p:spPr>
          <a:xfrm>
            <a:off x="4445744" y="4316424"/>
            <a:ext cx="504057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E6ED384-B77D-4B22-8BE5-D7B487A0F3FE}"/>
              </a:ext>
            </a:extLst>
          </p:cNvPr>
          <p:cNvSpPr/>
          <p:nvPr/>
        </p:nvSpPr>
        <p:spPr>
          <a:xfrm>
            <a:off x="4263903" y="5108512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4.2</a:t>
            </a:r>
            <a:endParaRPr lang="ja-JP" altLang="en-US" sz="1200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8A4E8A67-EE6E-496F-BC6E-E8EB9D31006D}"/>
              </a:ext>
            </a:extLst>
          </p:cNvPr>
          <p:cNvSpPr/>
          <p:nvPr/>
        </p:nvSpPr>
        <p:spPr>
          <a:xfrm>
            <a:off x="4733777" y="5108512"/>
            <a:ext cx="397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4.4</a:t>
            </a:r>
            <a:endParaRPr lang="ja-JP" altLang="en-US" sz="12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F1C2366-73B6-4CA8-9B4B-B1D61AF03503}"/>
              </a:ext>
            </a:extLst>
          </p:cNvPr>
          <p:cNvSpPr/>
          <p:nvPr/>
        </p:nvSpPr>
        <p:spPr>
          <a:xfrm>
            <a:off x="4301729" y="4020231"/>
            <a:ext cx="772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RA band</a:t>
            </a:r>
            <a:endParaRPr lang="ja-JP" altLang="en-US" sz="1200" dirty="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74806B1-508D-4C3F-AB4F-CEDF14D147DA}"/>
              </a:ext>
            </a:extLst>
          </p:cNvPr>
          <p:cNvSpPr/>
          <p:nvPr/>
        </p:nvSpPr>
        <p:spPr>
          <a:xfrm>
            <a:off x="3941689" y="4402269"/>
            <a:ext cx="252000" cy="72543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5GNR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D255204B-89F4-4B97-B165-D4127E7FF9BE}"/>
              </a:ext>
            </a:extLst>
          </p:cNvPr>
          <p:cNvCxnSpPr>
            <a:cxnSpLocks/>
          </p:cNvCxnSpPr>
          <p:nvPr/>
        </p:nvCxnSpPr>
        <p:spPr>
          <a:xfrm flipV="1">
            <a:off x="3365625" y="5108512"/>
            <a:ext cx="2794616" cy="11968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FA26B21-D5C5-498D-AE98-5B34D16C8C65}"/>
              </a:ext>
            </a:extLst>
          </p:cNvPr>
          <p:cNvSpPr/>
          <p:nvPr/>
        </p:nvSpPr>
        <p:spPr>
          <a:xfrm>
            <a:off x="3809696" y="5108859"/>
            <a:ext cx="482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4.05</a:t>
            </a:r>
            <a:endParaRPr lang="ja-JP" altLang="en-US" sz="1200" dirty="0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E729CC9C-DD2B-48C1-ADBD-A1DA99F41203}"/>
              </a:ext>
            </a:extLst>
          </p:cNvPr>
          <p:cNvCxnSpPr/>
          <p:nvPr/>
        </p:nvCxnSpPr>
        <p:spPr>
          <a:xfrm>
            <a:off x="4054337" y="5087319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789EF109-5F55-4A23-99FC-85D7980587AD}"/>
              </a:ext>
            </a:extLst>
          </p:cNvPr>
          <p:cNvCxnSpPr/>
          <p:nvPr/>
        </p:nvCxnSpPr>
        <p:spPr>
          <a:xfrm>
            <a:off x="4455905" y="5077159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C970304-AB8F-4CC2-AB99-4449920B87F5}"/>
              </a:ext>
            </a:extLst>
          </p:cNvPr>
          <p:cNvCxnSpPr/>
          <p:nvPr/>
        </p:nvCxnSpPr>
        <p:spPr>
          <a:xfrm>
            <a:off x="4943833" y="5071191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00DDDA7A-237E-4213-BDCE-C83829C76451}"/>
              </a:ext>
            </a:extLst>
          </p:cNvPr>
          <p:cNvCxnSpPr>
            <a:cxnSpLocks/>
          </p:cNvCxnSpPr>
          <p:nvPr/>
        </p:nvCxnSpPr>
        <p:spPr>
          <a:xfrm>
            <a:off x="4188609" y="4758625"/>
            <a:ext cx="252055" cy="0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B23FCAC-A30E-4A96-A427-21D56A9D48C3}"/>
              </a:ext>
            </a:extLst>
          </p:cNvPr>
          <p:cNvCxnSpPr>
            <a:cxnSpLocks/>
          </p:cNvCxnSpPr>
          <p:nvPr/>
        </p:nvCxnSpPr>
        <p:spPr>
          <a:xfrm>
            <a:off x="3869681" y="4098566"/>
            <a:ext cx="438809" cy="636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22B946B-D6C5-4149-980D-64D44A0DA15C}"/>
              </a:ext>
            </a:extLst>
          </p:cNvPr>
          <p:cNvSpPr/>
          <p:nvPr/>
        </p:nvSpPr>
        <p:spPr>
          <a:xfrm>
            <a:off x="3269659" y="3821567"/>
            <a:ext cx="1608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err="1"/>
              <a:t>Guardband</a:t>
            </a:r>
            <a:r>
              <a:rPr lang="en-US" altLang="ja-JP" sz="1200" dirty="0"/>
              <a:t>: 100MHz</a:t>
            </a:r>
            <a:endParaRPr lang="ja-JP" altLang="en-US" sz="1200" dirty="0"/>
          </a:p>
        </p:txBody>
      </p:sp>
      <p:sp>
        <p:nvSpPr>
          <p:cNvPr id="53" name="Text Box 284">
            <a:extLst>
              <a:ext uri="{FF2B5EF4-FFF2-40B4-BE49-F238E27FC236}">
                <a16:creationId xmlns:a16="http://schemas.microsoft.com/office/drawing/2014/main" id="{5C8F634A-EF1B-46AF-B21C-B5376DE61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548009"/>
            <a:ext cx="8928992" cy="70788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ja-JP" dirty="0"/>
              <a:t>The maximum variation of interference threshold values is more than 10 </a:t>
            </a:r>
            <a:r>
              <a:rPr lang="en-US" altLang="ja-JP" dirty="0" err="1"/>
              <a:t>dB.</a:t>
            </a:r>
            <a:r>
              <a:rPr lang="en-US" altLang="ja-JP" dirty="0"/>
              <a:t> The −57.7 dBm threshold is observed at 1500 ft due to the signal on LSB.</a:t>
            </a:r>
          </a:p>
        </p:txBody>
      </p:sp>
    </p:spTree>
    <p:extLst>
      <p:ext uri="{BB962C8B-B14F-4D97-AF65-F5344CB8AC3E}">
        <p14:creationId xmlns:p14="http://schemas.microsoft.com/office/powerpoint/2010/main" val="413201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3E51DA-EADF-4754-A746-DFA3CA8B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1567"/>
            <a:ext cx="8839200" cy="490538"/>
          </a:xfrm>
        </p:spPr>
        <p:txBody>
          <a:bodyPr/>
          <a:lstStyle/>
          <a:p>
            <a:r>
              <a:rPr lang="en-US" altLang="ja-JP" sz="3600" u="sng" dirty="0"/>
              <a:t>Out-band interference: Results 3</a:t>
            </a:r>
            <a:endParaRPr kumimoji="1" lang="ja-JP" altLang="en-US" sz="3600" dirty="0"/>
          </a:p>
        </p:txBody>
      </p:sp>
      <p:graphicFrame>
        <p:nvGraphicFramePr>
          <p:cNvPr id="4" name="表 19">
            <a:extLst>
              <a:ext uri="{FF2B5EF4-FFF2-40B4-BE49-F238E27FC236}">
                <a16:creationId xmlns:a16="http://schemas.microsoft.com/office/drawing/2014/main" id="{6690A145-456B-465E-8140-C15934963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55694"/>
              </p:ext>
            </p:extLst>
          </p:nvPr>
        </p:nvGraphicFramePr>
        <p:xfrm>
          <a:off x="107504" y="1484784"/>
          <a:ext cx="8928991" cy="822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94459014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972600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784876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848608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8699977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187283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Criteria/Altitude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1500 ft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548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−28.4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−31.4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−30.4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−32.4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−32.4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17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2 (7001840-913 SN90013302)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−24.4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−26.4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−27.4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−31.4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−31.4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49174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B0AB4D6-BDCA-4E14-8421-77671FEEB7D9}"/>
              </a:ext>
            </a:extLst>
          </p:cNvPr>
          <p:cNvSpPr/>
          <p:nvPr/>
        </p:nvSpPr>
        <p:spPr>
          <a:xfrm>
            <a:off x="1619672" y="1224978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Interference power exceed 0.5 % error  (dBm/MHz)</a:t>
            </a:r>
            <a:endParaRPr lang="ja-JP" altLang="en-US" sz="1200" dirty="0"/>
          </a:p>
        </p:txBody>
      </p:sp>
      <p:graphicFrame>
        <p:nvGraphicFramePr>
          <p:cNvPr id="6" name="表 19">
            <a:extLst>
              <a:ext uri="{FF2B5EF4-FFF2-40B4-BE49-F238E27FC236}">
                <a16:creationId xmlns:a16="http://schemas.microsoft.com/office/drawing/2014/main" id="{C532FDDF-51B1-40FF-801C-C16B7D4CE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62312"/>
              </p:ext>
            </p:extLst>
          </p:nvPr>
        </p:nvGraphicFramePr>
        <p:xfrm>
          <a:off x="107505" y="2636912"/>
          <a:ext cx="8928991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94459014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972600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784876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848608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8699977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187283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Criteria/Altitude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1500 ft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548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−23.4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−27.4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−27.4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−29.4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−30.4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170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2 (7001840-913 SN90013302)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−20.4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−23.4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−24.4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−29.4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−31.4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49174"/>
                  </a:ext>
                </a:extLst>
              </a:tr>
              <a:tr h="250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 (MIC report)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414281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1B4FA30-3358-4039-842F-A0865D86CAC4}"/>
              </a:ext>
            </a:extLst>
          </p:cNvPr>
          <p:cNvSpPr/>
          <p:nvPr/>
        </p:nvSpPr>
        <p:spPr>
          <a:xfrm>
            <a:off x="1763688" y="2348880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Interference power exceed 2 % error  (dBm/MHz)</a:t>
            </a:r>
            <a:endParaRPr lang="ja-JP" altLang="en-US" sz="12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750ECB2-F16F-41EC-AE0B-440A32286A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" y="762748"/>
            <a:ext cx="876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ja-JP" sz="2400" dirty="0"/>
              <a:t>5GNR 100 MHz bandwidth USB (</a:t>
            </a:r>
            <a:r>
              <a:rPr lang="en-US" altLang="ja-JP" sz="2400" dirty="0" err="1"/>
              <a:t>Guardband</a:t>
            </a:r>
            <a:r>
              <a:rPr lang="en-US" altLang="ja-JP" sz="2400" dirty="0"/>
              <a:t> 100 MHz)</a:t>
            </a:r>
            <a:endParaRPr lang="ja-JP" altLang="en-US" sz="2400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D06232B-CAA0-4783-BA53-68A961C9801F}"/>
              </a:ext>
            </a:extLst>
          </p:cNvPr>
          <p:cNvSpPr/>
          <p:nvPr/>
        </p:nvSpPr>
        <p:spPr>
          <a:xfrm>
            <a:off x="4446888" y="4313519"/>
            <a:ext cx="504057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03662AC-257D-41AE-9092-03D65F060D36}"/>
              </a:ext>
            </a:extLst>
          </p:cNvPr>
          <p:cNvSpPr/>
          <p:nvPr/>
        </p:nvSpPr>
        <p:spPr>
          <a:xfrm>
            <a:off x="4265047" y="5105607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4.2</a:t>
            </a:r>
            <a:endParaRPr lang="ja-JP" altLang="en-US" sz="1200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DA4DE68B-81E4-4087-A968-200122508E72}"/>
              </a:ext>
            </a:extLst>
          </p:cNvPr>
          <p:cNvSpPr/>
          <p:nvPr/>
        </p:nvSpPr>
        <p:spPr>
          <a:xfrm>
            <a:off x="4734921" y="5105607"/>
            <a:ext cx="397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4.4</a:t>
            </a:r>
            <a:endParaRPr lang="ja-JP" altLang="en-US" sz="1200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C216A75-5FA8-488B-984C-26291BAB0C1D}"/>
              </a:ext>
            </a:extLst>
          </p:cNvPr>
          <p:cNvSpPr/>
          <p:nvPr/>
        </p:nvSpPr>
        <p:spPr>
          <a:xfrm>
            <a:off x="4302873" y="4017326"/>
            <a:ext cx="772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RA band</a:t>
            </a:r>
            <a:endParaRPr lang="ja-JP" altLang="en-US" sz="1200" dirty="0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8729F2CB-CEAA-4FAD-84EC-CF9E3C52508B}"/>
              </a:ext>
            </a:extLst>
          </p:cNvPr>
          <p:cNvCxnSpPr>
            <a:cxnSpLocks/>
          </p:cNvCxnSpPr>
          <p:nvPr/>
        </p:nvCxnSpPr>
        <p:spPr>
          <a:xfrm flipV="1">
            <a:off x="3366769" y="5105607"/>
            <a:ext cx="2794616" cy="11968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45B0A4A-A21D-4F7B-8F4F-6D57B97B664A}"/>
              </a:ext>
            </a:extLst>
          </p:cNvPr>
          <p:cNvSpPr/>
          <p:nvPr/>
        </p:nvSpPr>
        <p:spPr>
          <a:xfrm>
            <a:off x="5203001" y="4375233"/>
            <a:ext cx="252000" cy="72543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5GNR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726DD2D-4EC9-40C8-AE10-0350C129A7DB}"/>
              </a:ext>
            </a:extLst>
          </p:cNvPr>
          <p:cNvSpPr/>
          <p:nvPr/>
        </p:nvSpPr>
        <p:spPr>
          <a:xfrm>
            <a:off x="3810840" y="5105954"/>
            <a:ext cx="482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4.05</a:t>
            </a:r>
            <a:endParaRPr lang="ja-JP" altLang="en-US" sz="1200" dirty="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06E8261-EAD1-4676-9A41-46138D15D2F4}"/>
              </a:ext>
            </a:extLst>
          </p:cNvPr>
          <p:cNvSpPr/>
          <p:nvPr/>
        </p:nvSpPr>
        <p:spPr>
          <a:xfrm>
            <a:off x="5084801" y="5100527"/>
            <a:ext cx="482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4.55</a:t>
            </a:r>
            <a:endParaRPr lang="ja-JP" altLang="en-US" sz="1200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8A978CF2-EAED-48FC-B236-9F89A4E9941A}"/>
              </a:ext>
            </a:extLst>
          </p:cNvPr>
          <p:cNvCxnSpPr/>
          <p:nvPr/>
        </p:nvCxnSpPr>
        <p:spPr>
          <a:xfrm>
            <a:off x="5326225" y="5080222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3C58F6C-E313-4CFE-B211-22CC493ECAE0}"/>
              </a:ext>
            </a:extLst>
          </p:cNvPr>
          <p:cNvCxnSpPr/>
          <p:nvPr/>
        </p:nvCxnSpPr>
        <p:spPr>
          <a:xfrm>
            <a:off x="4055481" y="5084414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E3373B73-D40B-4472-8ABC-58BE4FDF11B5}"/>
              </a:ext>
            </a:extLst>
          </p:cNvPr>
          <p:cNvCxnSpPr/>
          <p:nvPr/>
        </p:nvCxnSpPr>
        <p:spPr>
          <a:xfrm>
            <a:off x="4457049" y="5074254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EB5F393-9908-4BC6-B332-6E9C0181ACFC}"/>
              </a:ext>
            </a:extLst>
          </p:cNvPr>
          <p:cNvCxnSpPr/>
          <p:nvPr/>
        </p:nvCxnSpPr>
        <p:spPr>
          <a:xfrm>
            <a:off x="4944977" y="5068286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E07644CD-0FD8-4226-9804-023D0CE4994A}"/>
              </a:ext>
            </a:extLst>
          </p:cNvPr>
          <p:cNvCxnSpPr>
            <a:cxnSpLocks/>
          </p:cNvCxnSpPr>
          <p:nvPr/>
        </p:nvCxnSpPr>
        <p:spPr>
          <a:xfrm>
            <a:off x="4950474" y="4754854"/>
            <a:ext cx="252055" cy="0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ADCDEF3-35A9-4FD1-A46A-B89A95DD1A18}"/>
              </a:ext>
            </a:extLst>
          </p:cNvPr>
          <p:cNvCxnSpPr>
            <a:cxnSpLocks/>
          </p:cNvCxnSpPr>
          <p:nvPr/>
        </p:nvCxnSpPr>
        <p:spPr>
          <a:xfrm>
            <a:off x="3867764" y="4095661"/>
            <a:ext cx="1227197" cy="630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4A44471-D302-4383-88F6-471EC83EEBEA}"/>
              </a:ext>
            </a:extLst>
          </p:cNvPr>
          <p:cNvSpPr/>
          <p:nvPr/>
        </p:nvSpPr>
        <p:spPr>
          <a:xfrm>
            <a:off x="3270803" y="3818662"/>
            <a:ext cx="1608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err="1"/>
              <a:t>Guardband</a:t>
            </a:r>
            <a:r>
              <a:rPr lang="en-US" altLang="ja-JP" sz="1200" dirty="0"/>
              <a:t>: 100MHz</a:t>
            </a:r>
            <a:endParaRPr lang="ja-JP" altLang="en-US" sz="1200" dirty="0"/>
          </a:p>
        </p:txBody>
      </p:sp>
      <p:sp>
        <p:nvSpPr>
          <p:cNvPr id="52" name="Text Box 284">
            <a:extLst>
              <a:ext uri="{FF2B5EF4-FFF2-40B4-BE49-F238E27FC236}">
                <a16:creationId xmlns:a16="http://schemas.microsoft.com/office/drawing/2014/main" id="{E8DC7483-13A4-4ECB-B163-C8BB096B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548009"/>
            <a:ext cx="8928992" cy="70788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ja-JP" dirty="0"/>
              <a:t>The USB interference threshold values are almost 20 dB higher than those of LSB interference values. The variations are small values compared with LSB.</a:t>
            </a:r>
          </a:p>
        </p:txBody>
      </p:sp>
    </p:spTree>
    <p:extLst>
      <p:ext uri="{BB962C8B-B14F-4D97-AF65-F5344CB8AC3E}">
        <p14:creationId xmlns:p14="http://schemas.microsoft.com/office/powerpoint/2010/main" val="109147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21810-FF99-435C-8556-392F675A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u="sng" dirty="0"/>
              <a:t>Out-band interference: Results 4</a:t>
            </a:r>
            <a:endParaRPr kumimoji="1" lang="ja-JP" altLang="en-US" sz="3600" dirty="0"/>
          </a:p>
        </p:txBody>
      </p:sp>
      <p:graphicFrame>
        <p:nvGraphicFramePr>
          <p:cNvPr id="4" name="表 19">
            <a:extLst>
              <a:ext uri="{FF2B5EF4-FFF2-40B4-BE49-F238E27FC236}">
                <a16:creationId xmlns:a16="http://schemas.microsoft.com/office/drawing/2014/main" id="{1EB150E8-D8C2-440B-B788-8BC7C0DE5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401153"/>
              </p:ext>
            </p:extLst>
          </p:nvPr>
        </p:nvGraphicFramePr>
        <p:xfrm>
          <a:off x="107504" y="1484784"/>
          <a:ext cx="8928991" cy="822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94459014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972600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784876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848608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8699977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187283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Criteria/Altitude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1500 ft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548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−36.0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−41.0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−40.0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−45.0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−42.0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17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2 (7001840-913 SN90013302)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−23.0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−25.0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−26.0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−29.0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−28.0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49174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AFB36FE-C386-4CE7-87F7-AA7392856043}"/>
              </a:ext>
            </a:extLst>
          </p:cNvPr>
          <p:cNvSpPr/>
          <p:nvPr/>
        </p:nvSpPr>
        <p:spPr>
          <a:xfrm>
            <a:off x="1619672" y="1224978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Interference power exceed 0.5 % error  (dBm/MHz)</a:t>
            </a:r>
            <a:endParaRPr lang="ja-JP" altLang="en-US" sz="1200" dirty="0"/>
          </a:p>
        </p:txBody>
      </p:sp>
      <p:graphicFrame>
        <p:nvGraphicFramePr>
          <p:cNvPr id="6" name="表 19">
            <a:extLst>
              <a:ext uri="{FF2B5EF4-FFF2-40B4-BE49-F238E27FC236}">
                <a16:creationId xmlns:a16="http://schemas.microsoft.com/office/drawing/2014/main" id="{D6B2355B-F9AF-4DE6-934C-D30311987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65172"/>
              </p:ext>
            </p:extLst>
          </p:nvPr>
        </p:nvGraphicFramePr>
        <p:xfrm>
          <a:off x="107505" y="2636912"/>
          <a:ext cx="8928991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94459014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972600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784876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848608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8699977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187283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Criteria/Altitude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1500 ft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548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−32.0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−37.0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−37.0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−40.0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−41.0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170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2 (7001840-913 SN90013302)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−19.0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−22.0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−23.0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−27.0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−28.0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49174"/>
                  </a:ext>
                </a:extLst>
              </a:tr>
              <a:tr h="250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 (MIC report)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−34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414281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E4497C-ABEF-4998-AC19-19F4CF1F9725}"/>
              </a:ext>
            </a:extLst>
          </p:cNvPr>
          <p:cNvSpPr/>
          <p:nvPr/>
        </p:nvSpPr>
        <p:spPr>
          <a:xfrm>
            <a:off x="1763688" y="2348880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Interference power exceed 2 % error  (dBm/MHz)</a:t>
            </a:r>
            <a:endParaRPr lang="ja-JP" altLang="en-US" sz="12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02A7E1E-EA34-43BD-9285-B6DB86B73E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" y="762748"/>
            <a:ext cx="876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ja-JP" sz="2400" dirty="0"/>
              <a:t>5GNR 100 MHz+100 MHz bandwidth (</a:t>
            </a:r>
            <a:r>
              <a:rPr lang="en-US" altLang="ja-JP" sz="2400" dirty="0" err="1"/>
              <a:t>Guardband</a:t>
            </a:r>
            <a:r>
              <a:rPr lang="en-US" altLang="ja-JP" sz="2400" dirty="0"/>
              <a:t> 200 MHz)</a:t>
            </a:r>
            <a:endParaRPr lang="ja-JP" altLang="en-US" sz="2400" dirty="0"/>
          </a:p>
        </p:txBody>
      </p:sp>
      <p:sp>
        <p:nvSpPr>
          <p:cNvPr id="24" name="Text Box 284">
            <a:extLst>
              <a:ext uri="{FF2B5EF4-FFF2-40B4-BE49-F238E27FC236}">
                <a16:creationId xmlns:a16="http://schemas.microsoft.com/office/drawing/2014/main" id="{0F39AB4B-702A-4857-8FAD-D4AA24BDA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548009"/>
            <a:ext cx="8928992" cy="70788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ja-JP" dirty="0"/>
              <a:t>The maximum variation of interference threshold values is more than 10 </a:t>
            </a:r>
            <a:r>
              <a:rPr lang="en-US" altLang="ja-JP" dirty="0" err="1"/>
              <a:t>dB.</a:t>
            </a:r>
            <a:r>
              <a:rPr lang="en-US" altLang="ja-JP" dirty="0"/>
              <a:t> The maximum difference between MIC report is 10 dB for RT-300 No. 1.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8B60196-4859-4524-9FB4-FEC855F80D38}"/>
              </a:ext>
            </a:extLst>
          </p:cNvPr>
          <p:cNvSpPr/>
          <p:nvPr/>
        </p:nvSpPr>
        <p:spPr>
          <a:xfrm>
            <a:off x="4440920" y="4319391"/>
            <a:ext cx="504057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EB5FDB2-A68B-4AD5-8C53-23497A0A68DC}"/>
              </a:ext>
            </a:extLst>
          </p:cNvPr>
          <p:cNvSpPr/>
          <p:nvPr/>
        </p:nvSpPr>
        <p:spPr>
          <a:xfrm>
            <a:off x="4259079" y="5111479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4.2</a:t>
            </a:r>
            <a:endParaRPr lang="ja-JP" altLang="en-US" sz="12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E63B912-3364-4264-8B83-2D17B935E4C4}"/>
              </a:ext>
            </a:extLst>
          </p:cNvPr>
          <p:cNvSpPr/>
          <p:nvPr/>
        </p:nvSpPr>
        <p:spPr>
          <a:xfrm>
            <a:off x="4728953" y="5111479"/>
            <a:ext cx="397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4.4</a:t>
            </a:r>
            <a:endParaRPr lang="ja-JP" altLang="en-US" sz="1200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5688ED-CF97-4A65-B17F-603D2DEE456B}"/>
              </a:ext>
            </a:extLst>
          </p:cNvPr>
          <p:cNvSpPr/>
          <p:nvPr/>
        </p:nvSpPr>
        <p:spPr>
          <a:xfrm>
            <a:off x="4296905" y="4023198"/>
            <a:ext cx="772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RA band</a:t>
            </a:r>
            <a:endParaRPr lang="ja-JP" altLang="en-US" sz="12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7F4420E-F215-4E9B-9DD8-0F22C6A1859A}"/>
              </a:ext>
            </a:extLst>
          </p:cNvPr>
          <p:cNvSpPr/>
          <p:nvPr/>
        </p:nvSpPr>
        <p:spPr>
          <a:xfrm>
            <a:off x="3708818" y="4405236"/>
            <a:ext cx="252000" cy="72543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5GNR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52FD59-482C-4C95-8B8C-88EAE99F99E4}"/>
              </a:ext>
            </a:extLst>
          </p:cNvPr>
          <p:cNvCxnSpPr>
            <a:cxnSpLocks/>
          </p:cNvCxnSpPr>
          <p:nvPr/>
        </p:nvCxnSpPr>
        <p:spPr>
          <a:xfrm flipV="1">
            <a:off x="3360801" y="5111479"/>
            <a:ext cx="2794616" cy="11968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8254DC3B-3030-4680-B43D-67274F0B2846}"/>
              </a:ext>
            </a:extLst>
          </p:cNvPr>
          <p:cNvSpPr/>
          <p:nvPr/>
        </p:nvSpPr>
        <p:spPr>
          <a:xfrm>
            <a:off x="5444448" y="4380452"/>
            <a:ext cx="252000" cy="72543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5GNR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65FB27C-B4F9-4646-A45A-29F3FC8BCC4E}"/>
              </a:ext>
            </a:extLst>
          </p:cNvPr>
          <p:cNvSpPr/>
          <p:nvPr/>
        </p:nvSpPr>
        <p:spPr>
          <a:xfrm>
            <a:off x="3576825" y="5111826"/>
            <a:ext cx="482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3.95</a:t>
            </a:r>
            <a:endParaRPr lang="ja-JP" altLang="en-US" sz="1200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9B3304E6-EAD6-4A97-B0B9-47011C286AD2}"/>
              </a:ext>
            </a:extLst>
          </p:cNvPr>
          <p:cNvSpPr/>
          <p:nvPr/>
        </p:nvSpPr>
        <p:spPr>
          <a:xfrm>
            <a:off x="5326248" y="5106399"/>
            <a:ext cx="482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4.65</a:t>
            </a:r>
            <a:endParaRPr lang="ja-JP" altLang="en-US" sz="1200" dirty="0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31DB34E-331F-4AB9-807F-AE996B171AAF}"/>
              </a:ext>
            </a:extLst>
          </p:cNvPr>
          <p:cNvCxnSpPr/>
          <p:nvPr/>
        </p:nvCxnSpPr>
        <p:spPr>
          <a:xfrm>
            <a:off x="5567672" y="5086094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8C274CE-F13A-487D-86FB-A4EA9C34A263}"/>
              </a:ext>
            </a:extLst>
          </p:cNvPr>
          <p:cNvCxnSpPr/>
          <p:nvPr/>
        </p:nvCxnSpPr>
        <p:spPr>
          <a:xfrm>
            <a:off x="3821466" y="5090286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B2C82880-BEBC-41C8-862B-0E74A5214DEA}"/>
              </a:ext>
            </a:extLst>
          </p:cNvPr>
          <p:cNvCxnSpPr/>
          <p:nvPr/>
        </p:nvCxnSpPr>
        <p:spPr>
          <a:xfrm>
            <a:off x="4451081" y="5080126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91A32110-2911-4245-AFC9-0A8B7955C583}"/>
              </a:ext>
            </a:extLst>
          </p:cNvPr>
          <p:cNvCxnSpPr/>
          <p:nvPr/>
        </p:nvCxnSpPr>
        <p:spPr>
          <a:xfrm>
            <a:off x="4939009" y="5074158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C307C391-D977-4341-B952-34EB69819D04}"/>
              </a:ext>
            </a:extLst>
          </p:cNvPr>
          <p:cNvCxnSpPr>
            <a:cxnSpLocks/>
          </p:cNvCxnSpPr>
          <p:nvPr/>
        </p:nvCxnSpPr>
        <p:spPr>
          <a:xfrm>
            <a:off x="3960818" y="4761592"/>
            <a:ext cx="475022" cy="0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F78A1E09-4A12-4D15-9D38-60837CB0047E}"/>
              </a:ext>
            </a:extLst>
          </p:cNvPr>
          <p:cNvCxnSpPr>
            <a:cxnSpLocks/>
          </p:cNvCxnSpPr>
          <p:nvPr/>
        </p:nvCxnSpPr>
        <p:spPr>
          <a:xfrm>
            <a:off x="4944977" y="4754695"/>
            <a:ext cx="499471" cy="0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8C8C69D-B844-4BAE-8859-D45B5243E2C2}"/>
              </a:ext>
            </a:extLst>
          </p:cNvPr>
          <p:cNvCxnSpPr>
            <a:cxnSpLocks/>
          </p:cNvCxnSpPr>
          <p:nvPr/>
        </p:nvCxnSpPr>
        <p:spPr>
          <a:xfrm>
            <a:off x="3864857" y="4101533"/>
            <a:ext cx="438809" cy="636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354FC561-C7EF-4707-B69E-7E1F85A34118}"/>
              </a:ext>
            </a:extLst>
          </p:cNvPr>
          <p:cNvCxnSpPr>
            <a:cxnSpLocks/>
          </p:cNvCxnSpPr>
          <p:nvPr/>
        </p:nvCxnSpPr>
        <p:spPr>
          <a:xfrm>
            <a:off x="3861796" y="4101533"/>
            <a:ext cx="1371213" cy="636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53DC6A7D-231E-4EBC-81DE-4F5F73D42637}"/>
              </a:ext>
            </a:extLst>
          </p:cNvPr>
          <p:cNvSpPr/>
          <p:nvPr/>
        </p:nvSpPr>
        <p:spPr>
          <a:xfrm>
            <a:off x="3264835" y="3824534"/>
            <a:ext cx="1608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err="1"/>
              <a:t>Guardband</a:t>
            </a:r>
            <a:r>
              <a:rPr lang="en-US" altLang="ja-JP" sz="1200" dirty="0"/>
              <a:t>: 200MHz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10317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BE533D-2B04-4EF5-A7D0-8CEE2405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u="sng" dirty="0"/>
              <a:t>Out-band interference: Results 5</a:t>
            </a:r>
            <a:endParaRPr kumimoji="1" lang="ja-JP" altLang="en-US" sz="3600" dirty="0"/>
          </a:p>
        </p:txBody>
      </p:sp>
      <p:graphicFrame>
        <p:nvGraphicFramePr>
          <p:cNvPr id="4" name="表 19">
            <a:extLst>
              <a:ext uri="{FF2B5EF4-FFF2-40B4-BE49-F238E27FC236}">
                <a16:creationId xmlns:a16="http://schemas.microsoft.com/office/drawing/2014/main" id="{61C8CE3E-300F-4021-82BD-F6AA0D81B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04195"/>
              </p:ext>
            </p:extLst>
          </p:nvPr>
        </p:nvGraphicFramePr>
        <p:xfrm>
          <a:off x="107504" y="1484784"/>
          <a:ext cx="8928991" cy="822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94459014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972600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784876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848608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8699977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187283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Criteria/Altitude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1500 ft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548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−29.0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−31.0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−30.0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−32.0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−34.0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17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2 (7001840-913 SN90013302)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N/A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N/A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-16.0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−20.0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−20.0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49174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104FAA6-538D-46CE-9D1D-14ABDEA2B24A}"/>
              </a:ext>
            </a:extLst>
          </p:cNvPr>
          <p:cNvSpPr/>
          <p:nvPr/>
        </p:nvSpPr>
        <p:spPr>
          <a:xfrm>
            <a:off x="1619672" y="1224978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Interference power exceed 0.5 % error  (dBm/MHz)</a:t>
            </a:r>
            <a:endParaRPr lang="ja-JP" altLang="en-US" sz="1200" dirty="0"/>
          </a:p>
        </p:txBody>
      </p:sp>
      <p:graphicFrame>
        <p:nvGraphicFramePr>
          <p:cNvPr id="6" name="表 19">
            <a:extLst>
              <a:ext uri="{FF2B5EF4-FFF2-40B4-BE49-F238E27FC236}">
                <a16:creationId xmlns:a16="http://schemas.microsoft.com/office/drawing/2014/main" id="{AD1C781D-73BF-4AC9-8DF7-028E0928D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74720"/>
              </p:ext>
            </p:extLst>
          </p:nvPr>
        </p:nvGraphicFramePr>
        <p:xfrm>
          <a:off x="107505" y="2636912"/>
          <a:ext cx="8928991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94459014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972600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784876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848608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8699977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187283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Criteria/Altitude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1000 ft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1500 ft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548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N/A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−21.0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−29.0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−31.0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−32.0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170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2 (7001840-913 SN90013302)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N/A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N/A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-14.0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−18.0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−20.0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49174"/>
                  </a:ext>
                </a:extLst>
              </a:tr>
              <a:tr h="250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RT-300 No. 1 (7001840-913 SN98056822) (MIC report)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N/A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N/A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-27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-</a:t>
                      </a:r>
                      <a:endParaRPr kumimoji="1" lang="ja-JP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414281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A75745-B7C3-4A31-8D0C-00B46788A2A9}"/>
              </a:ext>
            </a:extLst>
          </p:cNvPr>
          <p:cNvSpPr/>
          <p:nvPr/>
        </p:nvSpPr>
        <p:spPr>
          <a:xfrm>
            <a:off x="1763688" y="2348880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Interference power exceed 2 % error  (dBm/MHz)</a:t>
            </a:r>
            <a:endParaRPr lang="ja-JP" altLang="en-US" sz="12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DEB601F-E31C-4640-8104-12C152E0A0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" y="762748"/>
            <a:ext cx="876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ja-JP" sz="2400" dirty="0"/>
              <a:t>5GNR 100 MHz+100 MHz bandwidth (</a:t>
            </a:r>
            <a:r>
              <a:rPr lang="en-US" altLang="ja-JP" sz="2400" dirty="0" err="1"/>
              <a:t>Guardband</a:t>
            </a:r>
            <a:r>
              <a:rPr lang="en-US" altLang="ja-JP" sz="2400" dirty="0"/>
              <a:t> 300 MHz)</a:t>
            </a:r>
            <a:endParaRPr lang="ja-JP" altLang="en-US" sz="2400" dirty="0"/>
          </a:p>
        </p:txBody>
      </p:sp>
      <p:sp>
        <p:nvSpPr>
          <p:cNvPr id="9" name="Text Box 284">
            <a:extLst>
              <a:ext uri="{FF2B5EF4-FFF2-40B4-BE49-F238E27FC236}">
                <a16:creationId xmlns:a16="http://schemas.microsoft.com/office/drawing/2014/main" id="{BE92710C-2E17-4311-AEE9-B2200BE63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548009"/>
            <a:ext cx="8928992" cy="70788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ja-JP" dirty="0"/>
              <a:t>The maximum variation of interference threshold values is more than 10 </a:t>
            </a:r>
            <a:r>
              <a:rPr lang="en-US" altLang="ja-JP" dirty="0" err="1"/>
              <a:t>dB.</a:t>
            </a:r>
            <a:r>
              <a:rPr lang="en-US" altLang="ja-JP" dirty="0"/>
              <a:t> The difference between MIC report is observed for RT-300 No. 1.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C58E581-7ACA-49D5-97F0-0023FF696E49}"/>
              </a:ext>
            </a:extLst>
          </p:cNvPr>
          <p:cNvSpPr/>
          <p:nvPr/>
        </p:nvSpPr>
        <p:spPr>
          <a:xfrm>
            <a:off x="4464732" y="4319229"/>
            <a:ext cx="504057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1A7B538-7D06-436B-A362-60246160E08B}"/>
              </a:ext>
            </a:extLst>
          </p:cNvPr>
          <p:cNvSpPr/>
          <p:nvPr/>
        </p:nvSpPr>
        <p:spPr>
          <a:xfrm>
            <a:off x="4282891" y="5111317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4.2</a:t>
            </a:r>
            <a:endParaRPr lang="ja-JP" altLang="en-US" sz="1200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C4CCC23-63CD-42D4-BE73-AAB83B91E050}"/>
              </a:ext>
            </a:extLst>
          </p:cNvPr>
          <p:cNvSpPr/>
          <p:nvPr/>
        </p:nvSpPr>
        <p:spPr>
          <a:xfrm>
            <a:off x="4752765" y="5111317"/>
            <a:ext cx="397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4.4</a:t>
            </a:r>
            <a:endParaRPr lang="ja-JP" altLang="en-US" sz="1200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3E0E0BDA-FAF2-4411-92E4-22AA289A585D}"/>
              </a:ext>
            </a:extLst>
          </p:cNvPr>
          <p:cNvSpPr/>
          <p:nvPr/>
        </p:nvSpPr>
        <p:spPr>
          <a:xfrm>
            <a:off x="4320717" y="4023036"/>
            <a:ext cx="772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RA band</a:t>
            </a:r>
            <a:endParaRPr lang="ja-JP" altLang="en-US" sz="120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5574DBB-C6F2-4589-BC45-EE1A83FB3E6B}"/>
              </a:ext>
            </a:extLst>
          </p:cNvPr>
          <p:cNvSpPr/>
          <p:nvPr/>
        </p:nvSpPr>
        <p:spPr>
          <a:xfrm>
            <a:off x="3537837" y="4405074"/>
            <a:ext cx="252000" cy="72543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5GNR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934D330-BC9D-4B32-AFA5-945704E176CF}"/>
              </a:ext>
            </a:extLst>
          </p:cNvPr>
          <p:cNvCxnSpPr>
            <a:cxnSpLocks/>
          </p:cNvCxnSpPr>
          <p:nvPr/>
        </p:nvCxnSpPr>
        <p:spPr>
          <a:xfrm flipV="1">
            <a:off x="3384613" y="5111317"/>
            <a:ext cx="2794616" cy="11968"/>
          </a:xfrm>
          <a:prstGeom prst="line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7BB4EDCC-2E3F-4E7A-A307-748D22D57882}"/>
              </a:ext>
            </a:extLst>
          </p:cNvPr>
          <p:cNvSpPr/>
          <p:nvPr/>
        </p:nvSpPr>
        <p:spPr>
          <a:xfrm>
            <a:off x="5663052" y="4380290"/>
            <a:ext cx="252000" cy="72543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5GNR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ABF29EB-65A3-4240-B913-4C3D09A79F06}"/>
              </a:ext>
            </a:extLst>
          </p:cNvPr>
          <p:cNvSpPr/>
          <p:nvPr/>
        </p:nvSpPr>
        <p:spPr>
          <a:xfrm>
            <a:off x="3405844" y="5111664"/>
            <a:ext cx="482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3.85</a:t>
            </a:r>
            <a:endParaRPr lang="ja-JP" altLang="en-US" sz="1200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25E3C4D-2E37-4EC3-91B3-7383ADD2C625}"/>
              </a:ext>
            </a:extLst>
          </p:cNvPr>
          <p:cNvSpPr/>
          <p:nvPr/>
        </p:nvSpPr>
        <p:spPr>
          <a:xfrm>
            <a:off x="5544853" y="5106237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/>
              <a:t>4.75</a:t>
            </a:r>
            <a:endParaRPr lang="ja-JP" altLang="en-US" sz="1200" dirty="0"/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F500E7C-EC56-440A-A64B-D5F08470AA1C}"/>
              </a:ext>
            </a:extLst>
          </p:cNvPr>
          <p:cNvCxnSpPr/>
          <p:nvPr/>
        </p:nvCxnSpPr>
        <p:spPr>
          <a:xfrm>
            <a:off x="5786276" y="5085932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CA8CD45-C428-48D9-ADAA-183842F88AB9}"/>
              </a:ext>
            </a:extLst>
          </p:cNvPr>
          <p:cNvCxnSpPr/>
          <p:nvPr/>
        </p:nvCxnSpPr>
        <p:spPr>
          <a:xfrm>
            <a:off x="3650485" y="5090124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5DD98FA-616A-4AE6-8B6A-88D67D5FA453}"/>
              </a:ext>
            </a:extLst>
          </p:cNvPr>
          <p:cNvCxnSpPr/>
          <p:nvPr/>
        </p:nvCxnSpPr>
        <p:spPr>
          <a:xfrm>
            <a:off x="4474893" y="5079964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7347AAD1-CFD5-4A48-9FED-675698DF2CBC}"/>
              </a:ext>
            </a:extLst>
          </p:cNvPr>
          <p:cNvCxnSpPr/>
          <p:nvPr/>
        </p:nvCxnSpPr>
        <p:spPr>
          <a:xfrm>
            <a:off x="4962821" y="5073996"/>
            <a:ext cx="0" cy="66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49EC3737-0531-48EC-B043-40DA41A7BE72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3789837" y="4761431"/>
            <a:ext cx="669815" cy="6362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C41ACB73-9614-4947-8A07-7F8716A72D11}"/>
              </a:ext>
            </a:extLst>
          </p:cNvPr>
          <p:cNvCxnSpPr>
            <a:cxnSpLocks/>
          </p:cNvCxnSpPr>
          <p:nvPr/>
        </p:nvCxnSpPr>
        <p:spPr>
          <a:xfrm flipV="1">
            <a:off x="4968789" y="4740244"/>
            <a:ext cx="694263" cy="491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77500A70-73D6-4D17-80CC-E4E433478B47}"/>
              </a:ext>
            </a:extLst>
          </p:cNvPr>
          <p:cNvCxnSpPr>
            <a:cxnSpLocks/>
          </p:cNvCxnSpPr>
          <p:nvPr/>
        </p:nvCxnSpPr>
        <p:spPr>
          <a:xfrm>
            <a:off x="3888669" y="4101371"/>
            <a:ext cx="438809" cy="636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8B071B6B-3383-4B65-BDAA-3499430D13A1}"/>
              </a:ext>
            </a:extLst>
          </p:cNvPr>
          <p:cNvCxnSpPr>
            <a:cxnSpLocks/>
          </p:cNvCxnSpPr>
          <p:nvPr/>
        </p:nvCxnSpPr>
        <p:spPr>
          <a:xfrm>
            <a:off x="3885608" y="4090485"/>
            <a:ext cx="1371213" cy="636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1AB5B33B-99BC-444B-A7CB-CC8A433351A4}"/>
              </a:ext>
            </a:extLst>
          </p:cNvPr>
          <p:cNvSpPr/>
          <p:nvPr/>
        </p:nvSpPr>
        <p:spPr>
          <a:xfrm>
            <a:off x="3288647" y="3824372"/>
            <a:ext cx="1608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err="1"/>
              <a:t>Guardband</a:t>
            </a:r>
            <a:r>
              <a:rPr lang="en-US" altLang="ja-JP" sz="1200" dirty="0"/>
              <a:t>: 300MHz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1522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u="sng" dirty="0"/>
              <a:t>Conclusions</a:t>
            </a:r>
            <a:endParaRPr kumimoji="1" lang="ja-JP" altLang="en-US" sz="3600" u="sng" dirty="0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04800" y="2109616"/>
            <a:ext cx="8635304" cy="685800"/>
          </a:xfrm>
          <a:prstGeom prst="rect">
            <a:avLst/>
          </a:prstGeom>
          <a:solidFill>
            <a:srgbClr val="FFFFCC"/>
          </a:solidFill>
          <a:ln w="28575">
            <a:solidFill>
              <a:srgbClr val="6969CD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ja-JP" u="sng" dirty="0">
                <a:solidFill>
                  <a:schemeClr val="accent2"/>
                </a:solidFill>
              </a:rPr>
              <a:t>The repeatability of the MIC report</a:t>
            </a:r>
            <a:r>
              <a:rPr lang="en-US" altLang="ja-JP" dirty="0">
                <a:solidFill>
                  <a:schemeClr val="accent2"/>
                </a:solidFill>
              </a:rPr>
              <a:t> </a:t>
            </a:r>
            <a:r>
              <a:rPr lang="en-US" altLang="ja-JP" dirty="0"/>
              <a:t>is evaluated by using </a:t>
            </a:r>
            <a:r>
              <a:rPr lang="en-US" altLang="ja-JP" u="sng" dirty="0">
                <a:solidFill>
                  <a:schemeClr val="accent2"/>
                </a:solidFill>
              </a:rPr>
              <a:t>the same radio altimeter</a:t>
            </a:r>
            <a:r>
              <a:rPr lang="en-US" altLang="ja-JP" dirty="0"/>
              <a:t>. </a:t>
            </a:r>
            <a:r>
              <a:rPr lang="en-US" altLang="ja-JP" u="sng" dirty="0">
                <a:solidFill>
                  <a:schemeClr val="accent2"/>
                </a:solidFill>
              </a:rPr>
              <a:t>The threshold power is almost within 4 dB difference</a:t>
            </a:r>
            <a:r>
              <a:rPr lang="en-US" altLang="ja-JP" dirty="0"/>
              <a:t>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gray">
          <a:xfrm>
            <a:off x="228600" y="944563"/>
            <a:ext cx="4267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altLang="ja-JP" sz="2400" kern="0" dirty="0"/>
              <a:t>Conclusions</a:t>
            </a:r>
            <a:endParaRPr lang="ja-JP" altLang="en-US" sz="2400" kern="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228600" y="5270728"/>
            <a:ext cx="426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ja-JP" sz="2400" dirty="0"/>
              <a:t>Future works</a:t>
            </a:r>
            <a:endParaRPr lang="ja-JP" altLang="en-US" sz="2400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gray">
          <a:xfrm>
            <a:off x="381000" y="1447800"/>
            <a:ext cx="8763000" cy="62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ja-JP" dirty="0"/>
              <a:t>The interference threshold due to the 5G mobile base station is evaluated for two pulsed altimeters.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316992" y="3754760"/>
            <a:ext cx="8635304" cy="685800"/>
          </a:xfrm>
          <a:prstGeom prst="rect">
            <a:avLst/>
          </a:prstGeom>
          <a:solidFill>
            <a:srgbClr val="FFFFCC"/>
          </a:solidFill>
          <a:ln w="28575">
            <a:solidFill>
              <a:srgbClr val="6969CD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ja-JP" u="sng" dirty="0">
                <a:solidFill>
                  <a:schemeClr val="accent2"/>
                </a:solidFill>
              </a:rPr>
              <a:t>The variations of the interference threshold power is more than 10 dB </a:t>
            </a:r>
            <a:r>
              <a:rPr lang="en-US" altLang="ja-JP" dirty="0">
                <a:solidFill>
                  <a:schemeClr val="tx2"/>
                </a:solidFill>
              </a:rPr>
              <a:t>at the same test </a:t>
            </a:r>
            <a:r>
              <a:rPr lang="en-US" altLang="ja-JP" dirty="0"/>
              <a:t>conditions for </a:t>
            </a:r>
            <a:r>
              <a:rPr lang="en-US" altLang="ja-JP" u="sng" dirty="0">
                <a:solidFill>
                  <a:schemeClr val="accent2"/>
                </a:solidFill>
              </a:rPr>
              <a:t>the same PN radio altimeter</a:t>
            </a:r>
            <a:r>
              <a:rPr lang="en-US" altLang="ja-JP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>
            <a:off x="395536" y="5695528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ja-JP" dirty="0"/>
              <a:t>We will take more measurements with the various PN pulsed radio altimeters as well as several FMCW radio altimeters.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13594" y="2924944"/>
            <a:ext cx="8626510" cy="685800"/>
          </a:xfrm>
          <a:prstGeom prst="rect">
            <a:avLst/>
          </a:prstGeom>
          <a:solidFill>
            <a:srgbClr val="FFFFCC"/>
          </a:solidFill>
          <a:ln w="28575">
            <a:solidFill>
              <a:srgbClr val="6969CD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ja-JP" u="sng" dirty="0">
                <a:solidFill>
                  <a:schemeClr val="accent2"/>
                </a:solidFill>
              </a:rPr>
              <a:t>The interference threshold power is reduced as the altitude is getting higher</a:t>
            </a:r>
            <a:r>
              <a:rPr lang="en-US" altLang="ja-JP" dirty="0"/>
              <a:t>. The maximum measurement altitude is 1500 ft.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5820E73E-7244-4AF8-93B5-DF9595DE4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84" y="4575032"/>
            <a:ext cx="8635304" cy="685800"/>
          </a:xfrm>
          <a:prstGeom prst="rect">
            <a:avLst/>
          </a:prstGeom>
          <a:solidFill>
            <a:srgbClr val="FFFFCC"/>
          </a:solidFill>
          <a:ln w="28575">
            <a:solidFill>
              <a:srgbClr val="6969CD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ja-JP" dirty="0">
                <a:solidFill>
                  <a:schemeClr val="tx2"/>
                </a:solidFill>
              </a:rPr>
              <a:t>The minimum interference threshold values for </a:t>
            </a:r>
            <a:r>
              <a:rPr lang="en-US" altLang="ja-JP" u="sng" dirty="0">
                <a:solidFill>
                  <a:schemeClr val="accent2"/>
                </a:solidFill>
              </a:rPr>
              <a:t>the in-band and the out-band interference test are </a:t>
            </a:r>
            <a:r>
              <a:rPr lang="en-US" altLang="ja-JP" u="sng" dirty="0"/>
              <a:t>−</a:t>
            </a:r>
            <a:r>
              <a:rPr lang="en-US" altLang="ja-JP" u="sng" dirty="0">
                <a:solidFill>
                  <a:schemeClr val="accent2"/>
                </a:solidFill>
              </a:rPr>
              <a:t>57.7 dBm and </a:t>
            </a:r>
            <a:r>
              <a:rPr lang="en-US" altLang="ja-JP" u="sng" dirty="0"/>
              <a:t>−</a:t>
            </a:r>
            <a:r>
              <a:rPr lang="en-US" altLang="ja-JP" u="sng" dirty="0">
                <a:solidFill>
                  <a:schemeClr val="accent2"/>
                </a:solidFill>
              </a:rPr>
              <a:t>86.8 dBm/MHz</a:t>
            </a:r>
            <a:r>
              <a:rPr lang="en-US" altLang="ja-JP" dirty="0">
                <a:solidFill>
                  <a:schemeClr val="tx2"/>
                </a:solidFill>
              </a:rPr>
              <a:t>, respectively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CAE78F-358D-4F7C-8C69-B992FE02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u="sng" dirty="0"/>
              <a:t>Contents</a:t>
            </a:r>
            <a:endParaRPr kumimoji="1" lang="ja-JP" altLang="en-US" u="sng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95BBAB3-4E97-46BE-AC7E-D34F66EDFD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5750" y="908720"/>
            <a:ext cx="87010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ja-JP" sz="2400" dirty="0"/>
              <a:t>Summary</a:t>
            </a:r>
            <a:endParaRPr lang="ja-JP" altLang="en-US" sz="24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56A2A47-8436-4D64-AD14-B3CD568C03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5750" y="2209874"/>
            <a:ext cx="870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ja-JP" sz="2400" dirty="0"/>
              <a:t>Interference test parameters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4398618B-557E-493E-8B6C-994E6C3F16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8150" y="1463824"/>
            <a:ext cx="8742362" cy="81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ja-JP" dirty="0"/>
              <a:t>Interference test results of two pulsed radio altimeters due to 5G mobile base station signal </a:t>
            </a:r>
            <a:endParaRPr lang="ja-JP" altLang="en-US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CDA7FF2-00DA-4FFD-9345-43906C6046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5750" y="4149080"/>
            <a:ext cx="695054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ja-JP" sz="2400" dirty="0"/>
              <a:t>Interference test results</a:t>
            </a:r>
            <a:endParaRPr lang="ja-JP" altLang="en-US" sz="2400" dirty="0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3F865BBE-E2DE-4A5A-A43A-D2074BC7D3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3530" y="5214336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ja-JP" dirty="0"/>
              <a:t>Out-band interference</a:t>
            </a:r>
            <a:endParaRPr lang="ja-JP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AE46C0-8D03-40F3-8706-A15F7D6712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9736" y="2747776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ja-JP" dirty="0"/>
              <a:t>Interference signal frequency conditions </a:t>
            </a:r>
            <a:endParaRPr lang="ja-JP" altLang="en-US" dirty="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EB147837-5178-44CB-B68D-D0EA00380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3712" y="4755232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ja-JP" dirty="0"/>
              <a:t>In-band interference</a:t>
            </a:r>
            <a:endParaRPr lang="ja-JP" altLang="en-US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D95B46F9-0CAC-4764-BA7B-795869614D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3712" y="3212976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ja-JP" dirty="0"/>
              <a:t>Overview of the test set-up</a:t>
            </a:r>
            <a:endParaRPr lang="ja-JP" altLang="en-US" dirty="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2FDA3869-9AB5-4AC8-BB12-7F2E57ABA9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7235" y="3696072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ja-JP" dirty="0"/>
              <a:t>Example of recorded data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451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7A63B-60AB-413B-8F46-F50D88F7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u="sng" dirty="0"/>
              <a:t>Interference susceptibility test</a:t>
            </a:r>
            <a:endParaRPr kumimoji="1" lang="ja-JP" altLang="en-US" u="sng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E1F33F2-8040-4F94-B1B0-924969CE7B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gray">
          <a:xfrm>
            <a:off x="323528" y="774259"/>
            <a:ext cx="8784976" cy="557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ja-JP" sz="2400" dirty="0"/>
              <a:t>Summary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altLang="ja-JP" sz="2000" dirty="0"/>
              <a:t>The interference susceptibility of two pulsed radio altimeters with the same product number (PN) is investigated using DO-155 test protocols.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altLang="ja-JP" sz="2000" dirty="0"/>
              <a:t>The in-band and out-band interference signal  are additive white Gaussian noise (AWGN) and 5G base station test signals, respectively. 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endParaRPr lang="en-US" altLang="ja-JP" sz="800" dirty="0"/>
          </a:p>
          <a:p>
            <a:pPr>
              <a:buBlip>
                <a:blip r:embed="rId2"/>
              </a:buBlip>
            </a:pPr>
            <a:r>
              <a:rPr lang="en-US" altLang="ja-JP" sz="2400" dirty="0"/>
              <a:t>Objectives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altLang="ja-JP" sz="2000" dirty="0"/>
              <a:t>The repeatability of the Japanese MIC test results is assessed. Furthermore, the interference susceptibility fluctuation of the identical PN radio altimeters is measured.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endParaRPr lang="en-US" altLang="ja-JP" sz="800" dirty="0"/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ja-JP" sz="2400" dirty="0"/>
              <a:t>Radio altimeters for the test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/>
              <a:t>A pulsed radio altimeter identical to the one stated in the Japanese MIC test report (same serial number).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/>
              <a:t>For a pulsed radio altimeter, use the same PN as above.</a:t>
            </a:r>
          </a:p>
          <a:p>
            <a:pPr marL="457200" lvl="1" indent="0">
              <a:buNone/>
            </a:pPr>
            <a:endParaRPr lang="en-US" altLang="ja-JP" sz="800" dirty="0"/>
          </a:p>
        </p:txBody>
      </p:sp>
    </p:spTree>
    <p:extLst>
      <p:ext uri="{BB962C8B-B14F-4D97-AF65-F5344CB8AC3E}">
        <p14:creationId xmlns:p14="http://schemas.microsoft.com/office/powerpoint/2010/main" val="86630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7A63B-60AB-413B-8F46-F50D88F7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u="sng" dirty="0"/>
              <a:t>Test</a:t>
            </a:r>
            <a:r>
              <a:rPr lang="ja-JP" altLang="en-US" sz="3600" u="sng" dirty="0"/>
              <a:t> </a:t>
            </a:r>
            <a:r>
              <a:rPr lang="en-US" altLang="ja-JP" sz="3600" u="sng" dirty="0"/>
              <a:t>parameters</a:t>
            </a:r>
            <a:endParaRPr kumimoji="1" lang="ja-JP" altLang="en-US" sz="3600" u="sng" dirty="0"/>
          </a:p>
        </p:txBody>
      </p:sp>
      <p:graphicFrame>
        <p:nvGraphicFramePr>
          <p:cNvPr id="3" name="表 19">
            <a:extLst>
              <a:ext uri="{FF2B5EF4-FFF2-40B4-BE49-F238E27FC236}">
                <a16:creationId xmlns:a16="http://schemas.microsoft.com/office/drawing/2014/main" id="{9B5DBE66-5C76-4555-B773-0FE2856C3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69944"/>
              </p:ext>
            </p:extLst>
          </p:nvPr>
        </p:nvGraphicFramePr>
        <p:xfrm>
          <a:off x="56513" y="908720"/>
          <a:ext cx="9009319" cy="539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03319">
                  <a:extLst>
                    <a:ext uri="{9D8B030D-6E8A-4147-A177-3AD203B41FA5}">
                      <a16:colId xmlns:a16="http://schemas.microsoft.com/office/drawing/2014/main" val="944590140"/>
                    </a:ext>
                  </a:extLst>
                </a:gridCol>
                <a:gridCol w="6006000">
                  <a:extLst>
                    <a:ext uri="{9D8B030D-6E8A-4147-A177-3AD203B41FA5}">
                      <a16:colId xmlns:a16="http://schemas.microsoft.com/office/drawing/2014/main" val="3397260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2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Parameters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696548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Pulse radio</a:t>
                      </a:r>
                      <a:r>
                        <a:rPr kumimoji="1" lang="en-US" altLang="ja-JP" sz="1200" b="0" baseline="0" dirty="0"/>
                        <a:t> altimeter for test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baseline="0" dirty="0"/>
                        <a:t>RT-300 (7001840-913, SN98056822, No. 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baseline="0" dirty="0"/>
                        <a:t>RT-300 (7001840-913, SN90013302, No. 2)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827170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Altitude</a:t>
                      </a:r>
                      <a:r>
                        <a:rPr kumimoji="1" lang="en-US" altLang="ja-JP" sz="1200" b="0" baseline="0" dirty="0"/>
                        <a:t> (ft)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50,</a:t>
                      </a:r>
                      <a:r>
                        <a:rPr kumimoji="1" lang="en-US" altLang="ja-JP" sz="1200" b="0" baseline="0" dirty="0"/>
                        <a:t> </a:t>
                      </a:r>
                      <a:r>
                        <a:rPr kumimoji="1" lang="en-US" altLang="ja-JP" sz="1200" b="0" dirty="0"/>
                        <a:t>100, 500, 1000, 1500</a:t>
                      </a:r>
                      <a:r>
                        <a:rPr kumimoji="1" lang="ja-JP" altLang="en-US" sz="1200" b="0" dirty="0"/>
                        <a:t> </a:t>
                      </a:r>
                      <a:r>
                        <a:rPr kumimoji="1" lang="en-US" altLang="ja-JP" sz="1200" b="0" dirty="0"/>
                        <a:t>(MIC test results: 50,</a:t>
                      </a:r>
                      <a:r>
                        <a:rPr kumimoji="1" lang="en-US" altLang="ja-JP" sz="1200" b="0" baseline="0" dirty="0"/>
                        <a:t> </a:t>
                      </a:r>
                      <a:r>
                        <a:rPr kumimoji="1" lang="en-US" altLang="ja-JP" sz="1200" b="0" dirty="0"/>
                        <a:t>100, 500)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37790397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Interference signal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AWGN (In-band)</a:t>
                      </a:r>
                    </a:p>
                    <a:p>
                      <a:pPr algn="ctr"/>
                      <a:r>
                        <a:rPr kumimoji="1" lang="en-US" altLang="ja-JP" sz="1200" b="0" dirty="0"/>
                        <a:t>5GNR</a:t>
                      </a:r>
                      <a:r>
                        <a:rPr kumimoji="1" lang="en-US" altLang="ja-JP" sz="1200" b="0" baseline="0" dirty="0"/>
                        <a:t> signal NR-FR1-TM1.1 (Out-band)</a:t>
                      </a:r>
                      <a:endParaRPr kumimoji="1" lang="en-US" altLang="ja-JP" sz="1200" b="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4229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Interference</a:t>
                      </a:r>
                      <a:r>
                        <a:rPr kumimoji="1" lang="en-US" altLang="ja-JP" sz="1200" b="0" baseline="0" dirty="0"/>
                        <a:t> signal bandwidth (MHz)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200 (In-band)</a:t>
                      </a:r>
                    </a:p>
                    <a:p>
                      <a:pPr algn="ctr"/>
                      <a:r>
                        <a:rPr kumimoji="1" lang="en-US" altLang="ja-JP" sz="1200" b="0" dirty="0"/>
                        <a:t>100 x 2 (Out-band, both</a:t>
                      </a:r>
                      <a:r>
                        <a:rPr kumimoji="1" lang="en-US" altLang="ja-JP" sz="1200" b="0" baseline="0" dirty="0"/>
                        <a:t> side</a:t>
                      </a:r>
                      <a:r>
                        <a:rPr kumimoji="1" lang="en-US" altLang="ja-JP" sz="1200" b="0" dirty="0"/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/>
                        <a:t>100 (Out-band, single</a:t>
                      </a:r>
                      <a:r>
                        <a:rPr kumimoji="1" lang="en-US" altLang="ja-JP" sz="1200" b="0" baseline="0" dirty="0"/>
                        <a:t> side</a:t>
                      </a:r>
                      <a:r>
                        <a:rPr kumimoji="1" lang="en-US" altLang="ja-JP" sz="1200" b="0" dirty="0"/>
                        <a:t>)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204142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Interference</a:t>
                      </a:r>
                      <a:r>
                        <a:rPr kumimoji="1" lang="en-US" altLang="ja-JP" sz="1200" b="0" baseline="0" dirty="0"/>
                        <a:t> signal power 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−130</a:t>
                      </a:r>
                      <a:r>
                        <a:rPr kumimoji="1" lang="en-US" altLang="ja-JP" sz="1200" b="0" baseline="0" dirty="0"/>
                        <a:t> dBm/MHz</a:t>
                      </a:r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baseline="0" dirty="0"/>
                        <a:t> </a:t>
                      </a:r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baseline="0" dirty="0"/>
                        <a:t>45 dBm/MHz (In-band)</a:t>
                      </a:r>
                    </a:p>
                    <a:p>
                      <a:pPr algn="ctr"/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baseline="0" dirty="0"/>
                        <a:t>80 dBm </a:t>
                      </a:r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baseline="0" dirty="0"/>
                        <a:t> </a:t>
                      </a:r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baseline="0" dirty="0"/>
                        <a:t>10 dBm (Out-band)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632921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/>
                        <a:t>Interference</a:t>
                      </a:r>
                      <a:r>
                        <a:rPr kumimoji="1" lang="en-US" altLang="ja-JP" sz="1200" b="0" baseline="0" dirty="0"/>
                        <a:t> signal power sweep step (dB)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baseline="0" dirty="0"/>
                        <a:t>10 for the initial sweep, 1 for the detailed sweep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098409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Interference</a:t>
                      </a:r>
                      <a:r>
                        <a:rPr kumimoji="1" lang="en-US" altLang="ja-JP" sz="1200" b="0" baseline="0" dirty="0"/>
                        <a:t> signal configurations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4.2 GHz−4.4 GHz (In-band)</a:t>
                      </a:r>
                    </a:p>
                    <a:p>
                      <a:pPr algn="ctr"/>
                      <a:r>
                        <a:rPr kumimoji="1" lang="en-US" altLang="ja-JP" sz="1200" b="0" baseline="0" dirty="0"/>
                        <a:t>4.0 GHz</a:t>
                      </a:r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baseline="0" dirty="0"/>
                        <a:t>4.1 GHz and 4.5 GHz</a:t>
                      </a:r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baseline="0" dirty="0"/>
                        <a:t>4.6 GHz (Out-band, guard band 100 MHz, both side)</a:t>
                      </a:r>
                    </a:p>
                    <a:p>
                      <a:pPr algn="ctr"/>
                      <a:r>
                        <a:rPr kumimoji="1" lang="en-US" altLang="ja-JP" sz="1200" b="0" baseline="0" dirty="0"/>
                        <a:t>4.0 GHz</a:t>
                      </a:r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baseline="0" dirty="0"/>
                        <a:t>4.1 GHz (Out-band, guard band 100 MHz, lower side band)</a:t>
                      </a:r>
                    </a:p>
                    <a:p>
                      <a:pPr algn="ctr"/>
                      <a:r>
                        <a:rPr kumimoji="1" lang="en-US" altLang="ja-JP" sz="1200" b="0" baseline="0" dirty="0"/>
                        <a:t>4.5 GHz</a:t>
                      </a:r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baseline="0" dirty="0"/>
                        <a:t>4.6 GHz (Out-band, guard band 100 MHz, upper side band)</a:t>
                      </a:r>
                    </a:p>
                    <a:p>
                      <a:pPr algn="ctr"/>
                      <a:r>
                        <a:rPr kumimoji="1" lang="en-US" altLang="ja-JP" sz="1200" b="0" baseline="0" dirty="0"/>
                        <a:t>3.9 GHz</a:t>
                      </a:r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baseline="0" dirty="0"/>
                        <a:t>4.0 GHz and 4.6 GHz</a:t>
                      </a:r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baseline="0" dirty="0"/>
                        <a:t>4.7 GHz (Out-band, guard band 200 MHz, both side)</a:t>
                      </a:r>
                    </a:p>
                    <a:p>
                      <a:pPr algn="ctr"/>
                      <a:r>
                        <a:rPr kumimoji="1" lang="en-US" altLang="ja-JP" sz="1200" b="0" baseline="0" dirty="0"/>
                        <a:t> 3.8 GHz</a:t>
                      </a:r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baseline="0" dirty="0"/>
                        <a:t>3.9 GHz and 4.7 GHz</a:t>
                      </a:r>
                      <a:r>
                        <a:rPr kumimoji="1" lang="en-US" altLang="ja-JP" sz="1200" b="0" dirty="0"/>
                        <a:t>−</a:t>
                      </a:r>
                      <a:r>
                        <a:rPr kumimoji="1" lang="en-US" altLang="ja-JP" sz="1200" b="0" baseline="0" dirty="0"/>
                        <a:t>4.8 GHz (Out-band, guard band 300 MHz, both side) </a:t>
                      </a:r>
                      <a:endParaRPr kumimoji="1" lang="en-US" altLang="ja-JP" sz="1200" b="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8967478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Interference signal injection time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10 s</a:t>
                      </a:r>
                      <a:r>
                        <a:rPr kumimoji="1" lang="en-US" altLang="ja-JP" sz="1200" b="0" baseline="0" dirty="0"/>
                        <a:t> on, 10 s off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52539202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Band stop filter for RA band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×(In-band)</a:t>
                      </a:r>
                    </a:p>
                    <a:p>
                      <a:pPr algn="ctr"/>
                      <a:r>
                        <a:rPr kumimoji="1" lang="ja-JP" altLang="en-US" sz="1200" b="0" dirty="0"/>
                        <a:t>○</a:t>
                      </a:r>
                      <a:r>
                        <a:rPr kumimoji="1" lang="en-US" altLang="ja-JP" sz="1200" b="0" dirty="0"/>
                        <a:t>(Out-band)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06708119"/>
                  </a:ext>
                </a:extLst>
              </a:tr>
              <a:tr h="1416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Interference criteria 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/>
                        <a:t>Altitude</a:t>
                      </a:r>
                      <a:r>
                        <a:rPr kumimoji="1" lang="en-US" altLang="ja-JP" sz="1200" b="0" baseline="0" dirty="0"/>
                        <a:t> error exceed 0.5 % (cross-check for RTCA report) </a:t>
                      </a:r>
                    </a:p>
                    <a:p>
                      <a:pPr algn="ctr"/>
                      <a:r>
                        <a:rPr kumimoji="1" lang="en-US" altLang="ja-JP" sz="1200" b="0" dirty="0"/>
                        <a:t>Altitude</a:t>
                      </a:r>
                      <a:r>
                        <a:rPr kumimoji="1" lang="en-US" altLang="ja-JP" sz="1200" b="0" baseline="0" dirty="0"/>
                        <a:t> error exceed 2 % (cross-check for MIC report)</a:t>
                      </a:r>
                      <a:endParaRPr kumimoji="1" lang="ja-JP" altLang="en-US" sz="1200" b="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56135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35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7A63B-60AB-413B-8F46-F50D88F7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175"/>
            <a:ext cx="9144000" cy="490538"/>
          </a:xfrm>
        </p:spPr>
        <p:txBody>
          <a:bodyPr/>
          <a:lstStyle/>
          <a:p>
            <a:r>
              <a:rPr lang="en-US" altLang="ja-JP" sz="3600" u="sng" dirty="0"/>
              <a:t>Interference signal frequency configurations</a:t>
            </a:r>
            <a:endParaRPr kumimoji="1" lang="ja-JP" altLang="en-US" sz="3600" u="sng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1279C40-2BD3-4269-A8E9-99023330FB20}"/>
              </a:ext>
            </a:extLst>
          </p:cNvPr>
          <p:cNvGrpSpPr/>
          <p:nvPr/>
        </p:nvGrpSpPr>
        <p:grpSpPr>
          <a:xfrm>
            <a:off x="4267423" y="836712"/>
            <a:ext cx="2248793" cy="1129642"/>
            <a:chOff x="3347865" y="3896671"/>
            <a:chExt cx="2794616" cy="1403827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3AEF4FD-FAC4-4A25-84D9-2544F03EB8B8}"/>
                </a:ext>
              </a:extLst>
            </p:cNvPr>
            <p:cNvSpPr/>
            <p:nvPr/>
          </p:nvSpPr>
          <p:spPr>
            <a:xfrm>
              <a:off x="4427984" y="4192864"/>
              <a:ext cx="504057" cy="792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74FF8A5F-6BCD-4E0F-A563-E3A0412CBDE2}"/>
                </a:ext>
              </a:extLst>
            </p:cNvPr>
            <p:cNvSpPr/>
            <p:nvPr/>
          </p:nvSpPr>
          <p:spPr>
            <a:xfrm>
              <a:off x="4213795" y="4984952"/>
              <a:ext cx="46256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4.2</a:t>
              </a:r>
              <a:endParaRPr lang="ja-JP" altLang="en-US" sz="1050" dirty="0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38CFD420-E9EB-49EF-9E89-BEACB8B9CF4E}"/>
                </a:ext>
              </a:extLst>
            </p:cNvPr>
            <p:cNvSpPr/>
            <p:nvPr/>
          </p:nvSpPr>
          <p:spPr>
            <a:xfrm>
              <a:off x="4683669" y="4984952"/>
              <a:ext cx="46256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4.4</a:t>
              </a:r>
              <a:endParaRPr lang="ja-JP" altLang="en-US" sz="1050" dirty="0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DD81797-A877-4805-A781-BB045FB2F9E2}"/>
                </a:ext>
              </a:extLst>
            </p:cNvPr>
            <p:cNvSpPr/>
            <p:nvPr/>
          </p:nvSpPr>
          <p:spPr>
            <a:xfrm>
              <a:off x="4274571" y="3896671"/>
              <a:ext cx="88289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RA band</a:t>
              </a:r>
              <a:endParaRPr lang="ja-JP" altLang="en-US" sz="1050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2261F66-E286-432C-923A-E58679D40869}"/>
                </a:ext>
              </a:extLst>
            </p:cNvPr>
            <p:cNvSpPr/>
            <p:nvPr/>
          </p:nvSpPr>
          <p:spPr>
            <a:xfrm>
              <a:off x="4427984" y="4634443"/>
              <a:ext cx="504057" cy="350509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>
                  <a:solidFill>
                    <a:schemeClr val="tx1"/>
                  </a:solidFill>
                </a:rPr>
                <a:t>AWGN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1C7203C-FE87-4F8A-A026-41073AEB9D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7865" y="4984952"/>
              <a:ext cx="2794616" cy="11968"/>
            </a:xfrm>
            <a:prstGeom prst="line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3F67A507-4C35-4636-8A80-6A8E73313EED}"/>
                </a:ext>
              </a:extLst>
            </p:cNvPr>
            <p:cNvCxnSpPr/>
            <p:nvPr/>
          </p:nvCxnSpPr>
          <p:spPr>
            <a:xfrm>
              <a:off x="4438145" y="4953599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BD4B1973-89B0-4599-82AD-85C108B13DDD}"/>
                </a:ext>
              </a:extLst>
            </p:cNvPr>
            <p:cNvCxnSpPr/>
            <p:nvPr/>
          </p:nvCxnSpPr>
          <p:spPr>
            <a:xfrm>
              <a:off x="4926073" y="4947631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1C77AC6-EBC2-479C-898A-6F823A35ED72}"/>
              </a:ext>
            </a:extLst>
          </p:cNvPr>
          <p:cNvGrpSpPr/>
          <p:nvPr/>
        </p:nvGrpSpPr>
        <p:grpSpPr>
          <a:xfrm>
            <a:off x="1885869" y="2211224"/>
            <a:ext cx="2398099" cy="1289784"/>
            <a:chOff x="3176014" y="3821791"/>
            <a:chExt cx="2980162" cy="1602838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B5B6801E-C384-4A80-8D76-5F16747A8C24}"/>
                </a:ext>
              </a:extLst>
            </p:cNvPr>
            <p:cNvSpPr/>
            <p:nvPr/>
          </p:nvSpPr>
          <p:spPr>
            <a:xfrm>
              <a:off x="4441679" y="4316648"/>
              <a:ext cx="504057" cy="792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4E0FD47-BE4F-49A9-805F-8E133A426A5A}"/>
                </a:ext>
              </a:extLst>
            </p:cNvPr>
            <p:cNvSpPr/>
            <p:nvPr/>
          </p:nvSpPr>
          <p:spPr>
            <a:xfrm>
              <a:off x="4227491" y="5108735"/>
              <a:ext cx="46256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4.2</a:t>
              </a:r>
              <a:endParaRPr lang="ja-JP" altLang="en-US" sz="1050" dirty="0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2B4FBAC-5B57-4C10-9BC8-5061BFA45836}"/>
                </a:ext>
              </a:extLst>
            </p:cNvPr>
            <p:cNvSpPr/>
            <p:nvPr/>
          </p:nvSpPr>
          <p:spPr>
            <a:xfrm>
              <a:off x="4697364" y="5108735"/>
              <a:ext cx="46256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4.4</a:t>
              </a:r>
              <a:endParaRPr lang="ja-JP" altLang="en-US" sz="1050" dirty="0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9AE70BA-C0B3-4730-8F06-0E234FADCA38}"/>
                </a:ext>
              </a:extLst>
            </p:cNvPr>
            <p:cNvSpPr/>
            <p:nvPr/>
          </p:nvSpPr>
          <p:spPr>
            <a:xfrm>
              <a:off x="4242479" y="4020454"/>
              <a:ext cx="88289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RA band</a:t>
              </a:r>
              <a:endParaRPr lang="ja-JP" altLang="en-US" sz="1050" dirty="0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0AA9FBFA-7CA2-47CF-94F7-F44373BA1A2F}"/>
                </a:ext>
              </a:extLst>
            </p:cNvPr>
            <p:cNvSpPr/>
            <p:nvPr/>
          </p:nvSpPr>
          <p:spPr>
            <a:xfrm>
              <a:off x="3937624" y="4402493"/>
              <a:ext cx="252000" cy="72543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>
                  <a:solidFill>
                    <a:schemeClr val="tx1"/>
                  </a:solidFill>
                </a:rPr>
                <a:t>5GNR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5CE2CF6-7BEA-463D-8E99-EC0B55291C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1560" y="5108736"/>
              <a:ext cx="2794616" cy="11968"/>
            </a:xfrm>
            <a:prstGeom prst="line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C90A39BE-D2DD-467A-A677-CAB6433CE6D0}"/>
                </a:ext>
              </a:extLst>
            </p:cNvPr>
            <p:cNvSpPr/>
            <p:nvPr/>
          </p:nvSpPr>
          <p:spPr>
            <a:xfrm>
              <a:off x="5197792" y="4372266"/>
              <a:ext cx="252000" cy="72543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>
                  <a:solidFill>
                    <a:schemeClr val="tx1"/>
                  </a:solidFill>
                </a:rPr>
                <a:t>5GNR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0781E09E-D355-41F6-A22F-68A3E2D3815A}"/>
                </a:ext>
              </a:extLst>
            </p:cNvPr>
            <p:cNvSpPr/>
            <p:nvPr/>
          </p:nvSpPr>
          <p:spPr>
            <a:xfrm>
              <a:off x="3768950" y="5109083"/>
              <a:ext cx="556189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4.05</a:t>
              </a:r>
              <a:endParaRPr lang="ja-JP" altLang="en-US" sz="1050" dirty="0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7675B64-2214-4966-AEEF-6436E8D0D32F}"/>
                </a:ext>
              </a:extLst>
            </p:cNvPr>
            <p:cNvSpPr/>
            <p:nvPr/>
          </p:nvSpPr>
          <p:spPr>
            <a:xfrm>
              <a:off x="5042910" y="5103656"/>
              <a:ext cx="556189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4.55</a:t>
              </a:r>
              <a:endParaRPr lang="ja-JP" altLang="en-US" sz="1050" dirty="0"/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47C0DD25-7EA5-4768-A3CF-277813A005BA}"/>
                </a:ext>
              </a:extLst>
            </p:cNvPr>
            <p:cNvCxnSpPr/>
            <p:nvPr/>
          </p:nvCxnSpPr>
          <p:spPr>
            <a:xfrm>
              <a:off x="5321016" y="5083351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F4F68096-BDE9-43C2-8A85-B3CD00C6CD16}"/>
                </a:ext>
              </a:extLst>
            </p:cNvPr>
            <p:cNvCxnSpPr/>
            <p:nvPr/>
          </p:nvCxnSpPr>
          <p:spPr>
            <a:xfrm>
              <a:off x="4050272" y="5087543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C62A6499-EE7F-4C94-A7A8-247E88DE707F}"/>
                </a:ext>
              </a:extLst>
            </p:cNvPr>
            <p:cNvCxnSpPr/>
            <p:nvPr/>
          </p:nvCxnSpPr>
          <p:spPr>
            <a:xfrm>
              <a:off x="4451840" y="5077383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EFDE8CF-A5AA-41F1-8386-29B9E80F868A}"/>
                </a:ext>
              </a:extLst>
            </p:cNvPr>
            <p:cNvCxnSpPr/>
            <p:nvPr/>
          </p:nvCxnSpPr>
          <p:spPr>
            <a:xfrm>
              <a:off x="4939768" y="5071415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51B9EA68-AA75-4C29-B27C-2D00B97460A9}"/>
                </a:ext>
              </a:extLst>
            </p:cNvPr>
            <p:cNvCxnSpPr>
              <a:cxnSpLocks/>
            </p:cNvCxnSpPr>
            <p:nvPr/>
          </p:nvCxnSpPr>
          <p:spPr>
            <a:xfrm>
              <a:off x="4184544" y="4758849"/>
              <a:ext cx="25205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4737FF9D-7FD4-4558-A444-7075542863A3}"/>
                </a:ext>
              </a:extLst>
            </p:cNvPr>
            <p:cNvCxnSpPr>
              <a:cxnSpLocks/>
            </p:cNvCxnSpPr>
            <p:nvPr/>
          </p:nvCxnSpPr>
          <p:spPr>
            <a:xfrm>
              <a:off x="4945265" y="4757983"/>
              <a:ext cx="25205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31057FF5-AD48-4EE8-A3B3-A1A85E395371}"/>
                </a:ext>
              </a:extLst>
            </p:cNvPr>
            <p:cNvCxnSpPr>
              <a:cxnSpLocks/>
            </p:cNvCxnSpPr>
            <p:nvPr/>
          </p:nvCxnSpPr>
          <p:spPr>
            <a:xfrm>
              <a:off x="3865616" y="4098790"/>
              <a:ext cx="438809" cy="636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C37139F8-DD71-4772-91B7-56B9BD3974AB}"/>
                </a:ext>
              </a:extLst>
            </p:cNvPr>
            <p:cNvCxnSpPr>
              <a:cxnSpLocks/>
            </p:cNvCxnSpPr>
            <p:nvPr/>
          </p:nvCxnSpPr>
          <p:spPr>
            <a:xfrm>
              <a:off x="3862555" y="4098790"/>
              <a:ext cx="1227197" cy="6304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A40BA851-40D2-4723-AE0D-4929C1310B5B}"/>
                </a:ext>
              </a:extLst>
            </p:cNvPr>
            <p:cNvSpPr/>
            <p:nvPr/>
          </p:nvSpPr>
          <p:spPr>
            <a:xfrm>
              <a:off x="3176014" y="3821791"/>
              <a:ext cx="1787295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 err="1"/>
                <a:t>Guardband</a:t>
              </a:r>
              <a:r>
                <a:rPr lang="en-US" altLang="ja-JP" sz="1050" dirty="0"/>
                <a:t>: 100MHz</a:t>
              </a:r>
              <a:endParaRPr lang="ja-JP" altLang="en-US" sz="1050" dirty="0"/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0659AEBE-17AA-4A95-A8C9-BE86ACF49142}"/>
              </a:ext>
            </a:extLst>
          </p:cNvPr>
          <p:cNvGrpSpPr/>
          <p:nvPr/>
        </p:nvGrpSpPr>
        <p:grpSpPr>
          <a:xfrm>
            <a:off x="4315695" y="2202346"/>
            <a:ext cx="2398099" cy="1289784"/>
            <a:chOff x="6093790" y="2552501"/>
            <a:chExt cx="2980162" cy="1602838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B10DD0CE-AC06-4816-90C3-ADED261C7858}"/>
                </a:ext>
              </a:extLst>
            </p:cNvPr>
            <p:cNvSpPr/>
            <p:nvPr/>
          </p:nvSpPr>
          <p:spPr>
            <a:xfrm>
              <a:off x="7359455" y="3047358"/>
              <a:ext cx="504057" cy="792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F4ADF88A-A5ED-42CB-9866-88907A0881F1}"/>
                </a:ext>
              </a:extLst>
            </p:cNvPr>
            <p:cNvSpPr/>
            <p:nvPr/>
          </p:nvSpPr>
          <p:spPr>
            <a:xfrm>
              <a:off x="7145267" y="3839445"/>
              <a:ext cx="46256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4.2</a:t>
              </a:r>
              <a:endParaRPr lang="ja-JP" altLang="en-US" sz="1050" dirty="0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C09DAE33-B5CB-425A-AA8B-FD6578810601}"/>
                </a:ext>
              </a:extLst>
            </p:cNvPr>
            <p:cNvSpPr/>
            <p:nvPr/>
          </p:nvSpPr>
          <p:spPr>
            <a:xfrm>
              <a:off x="7615140" y="3839445"/>
              <a:ext cx="46256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4.4</a:t>
              </a:r>
              <a:endParaRPr lang="ja-JP" altLang="en-US" sz="1050" dirty="0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0C1AD974-A090-465E-9B35-642A747EAFA3}"/>
                </a:ext>
              </a:extLst>
            </p:cNvPr>
            <p:cNvSpPr/>
            <p:nvPr/>
          </p:nvSpPr>
          <p:spPr>
            <a:xfrm>
              <a:off x="7160255" y="2751164"/>
              <a:ext cx="88289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RA band</a:t>
              </a:r>
              <a:endParaRPr lang="ja-JP" altLang="en-US" sz="1050" dirty="0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D60DA008-E290-4DB5-90B1-437A9E4BA79A}"/>
                </a:ext>
              </a:extLst>
            </p:cNvPr>
            <p:cNvSpPr/>
            <p:nvPr/>
          </p:nvSpPr>
          <p:spPr>
            <a:xfrm>
              <a:off x="6855400" y="3133203"/>
              <a:ext cx="252000" cy="72543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>
                  <a:solidFill>
                    <a:schemeClr val="tx1"/>
                  </a:solidFill>
                </a:rPr>
                <a:t>5GNR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FC9D34C-55D5-4A00-8143-6D3B9F713B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9336" y="3839446"/>
              <a:ext cx="2794616" cy="11968"/>
            </a:xfrm>
            <a:prstGeom prst="line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9CFB7680-CBFE-46B0-8F25-ECA219383CD7}"/>
                </a:ext>
              </a:extLst>
            </p:cNvPr>
            <p:cNvSpPr/>
            <p:nvPr/>
          </p:nvSpPr>
          <p:spPr>
            <a:xfrm>
              <a:off x="6686726" y="3839793"/>
              <a:ext cx="556189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4.05</a:t>
              </a:r>
              <a:endParaRPr lang="ja-JP" altLang="en-US" sz="1050" dirty="0"/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F88FDBFC-F273-4447-AFA0-7B95A3E4BD40}"/>
                </a:ext>
              </a:extLst>
            </p:cNvPr>
            <p:cNvCxnSpPr/>
            <p:nvPr/>
          </p:nvCxnSpPr>
          <p:spPr>
            <a:xfrm>
              <a:off x="6968048" y="3818253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23EB66EF-71BF-4D01-81EC-D03577AD262B}"/>
                </a:ext>
              </a:extLst>
            </p:cNvPr>
            <p:cNvCxnSpPr/>
            <p:nvPr/>
          </p:nvCxnSpPr>
          <p:spPr>
            <a:xfrm>
              <a:off x="7369616" y="3808093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77191465-C804-49AA-9418-823A53934E78}"/>
                </a:ext>
              </a:extLst>
            </p:cNvPr>
            <p:cNvCxnSpPr/>
            <p:nvPr/>
          </p:nvCxnSpPr>
          <p:spPr>
            <a:xfrm>
              <a:off x="7857544" y="3802125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3E45DBE8-C8FA-4095-AA44-7033F472711C}"/>
                </a:ext>
              </a:extLst>
            </p:cNvPr>
            <p:cNvCxnSpPr>
              <a:cxnSpLocks/>
            </p:cNvCxnSpPr>
            <p:nvPr/>
          </p:nvCxnSpPr>
          <p:spPr>
            <a:xfrm>
              <a:off x="7102320" y="3489559"/>
              <a:ext cx="25205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8FD2FD8-2E07-46FA-A58C-686D12E4FB30}"/>
                </a:ext>
              </a:extLst>
            </p:cNvPr>
            <p:cNvCxnSpPr>
              <a:cxnSpLocks/>
            </p:cNvCxnSpPr>
            <p:nvPr/>
          </p:nvCxnSpPr>
          <p:spPr>
            <a:xfrm>
              <a:off x="6783392" y="2829500"/>
              <a:ext cx="438809" cy="636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62F3AB08-7E70-4F61-90C5-47BD04101F80}"/>
                </a:ext>
              </a:extLst>
            </p:cNvPr>
            <p:cNvSpPr/>
            <p:nvPr/>
          </p:nvSpPr>
          <p:spPr>
            <a:xfrm>
              <a:off x="6093790" y="2552501"/>
              <a:ext cx="1787295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 err="1"/>
                <a:t>Guardband</a:t>
              </a:r>
              <a:r>
                <a:rPr lang="en-US" altLang="ja-JP" sz="1050" dirty="0"/>
                <a:t>: 100MHz</a:t>
              </a:r>
              <a:endParaRPr lang="ja-JP" altLang="en-US" sz="1050" dirty="0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85AEA4A0-42DD-49C7-8607-E4202C9BCD6D}"/>
              </a:ext>
            </a:extLst>
          </p:cNvPr>
          <p:cNvGrpSpPr/>
          <p:nvPr/>
        </p:nvGrpSpPr>
        <p:grpSpPr>
          <a:xfrm>
            <a:off x="6710405" y="2181821"/>
            <a:ext cx="2398099" cy="1289784"/>
            <a:chOff x="6382252" y="2526994"/>
            <a:chExt cx="2980162" cy="1602838"/>
          </a:xfrm>
        </p:grpSpPr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E5187AD2-AAC3-4008-90AB-980F55219B6F}"/>
                </a:ext>
              </a:extLst>
            </p:cNvPr>
            <p:cNvSpPr/>
            <p:nvPr/>
          </p:nvSpPr>
          <p:spPr>
            <a:xfrm>
              <a:off x="7647917" y="3021851"/>
              <a:ext cx="504057" cy="792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5A1566E0-7F0E-49C5-84E3-DA43EBFBCEA2}"/>
                </a:ext>
              </a:extLst>
            </p:cNvPr>
            <p:cNvSpPr/>
            <p:nvPr/>
          </p:nvSpPr>
          <p:spPr>
            <a:xfrm>
              <a:off x="7433729" y="3813938"/>
              <a:ext cx="46256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4.2</a:t>
              </a:r>
              <a:endParaRPr lang="ja-JP" altLang="en-US" sz="1050" dirty="0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9D418E4A-1C33-481C-A13F-A82A2F8ECB20}"/>
                </a:ext>
              </a:extLst>
            </p:cNvPr>
            <p:cNvSpPr/>
            <p:nvPr/>
          </p:nvSpPr>
          <p:spPr>
            <a:xfrm>
              <a:off x="7903602" y="3813938"/>
              <a:ext cx="46256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4.4</a:t>
              </a:r>
              <a:endParaRPr lang="ja-JP" altLang="en-US" sz="1050" dirty="0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02C5CA59-A316-44F1-9342-E347FAD20C0D}"/>
                </a:ext>
              </a:extLst>
            </p:cNvPr>
            <p:cNvSpPr/>
            <p:nvPr/>
          </p:nvSpPr>
          <p:spPr>
            <a:xfrm>
              <a:off x="7448717" y="2725657"/>
              <a:ext cx="88289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RA band</a:t>
              </a:r>
              <a:endParaRPr lang="ja-JP" altLang="en-US" sz="1050" dirty="0"/>
            </a:p>
          </p:txBody>
        </p: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B9A8C35E-8136-43BF-BB0D-4D7B052E4A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7798" y="3813939"/>
              <a:ext cx="2794616" cy="11968"/>
            </a:xfrm>
            <a:prstGeom prst="line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DBB45981-3A96-487E-8C25-A24135FE853A}"/>
                </a:ext>
              </a:extLst>
            </p:cNvPr>
            <p:cNvSpPr/>
            <p:nvPr/>
          </p:nvSpPr>
          <p:spPr>
            <a:xfrm>
              <a:off x="8404030" y="3083565"/>
              <a:ext cx="252000" cy="72543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>
                  <a:solidFill>
                    <a:schemeClr val="tx1"/>
                  </a:solidFill>
                </a:rPr>
                <a:t>5GNR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EC77623D-4843-47A7-B18A-23937B208BCB}"/>
                </a:ext>
              </a:extLst>
            </p:cNvPr>
            <p:cNvSpPr/>
            <p:nvPr/>
          </p:nvSpPr>
          <p:spPr>
            <a:xfrm>
              <a:off x="6975188" y="3814286"/>
              <a:ext cx="556189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4.05</a:t>
              </a:r>
              <a:endParaRPr lang="ja-JP" altLang="en-US" sz="1050" dirty="0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1F19E8E7-A8D1-42C1-A5A3-6A28C7DDF35C}"/>
                </a:ext>
              </a:extLst>
            </p:cNvPr>
            <p:cNvSpPr/>
            <p:nvPr/>
          </p:nvSpPr>
          <p:spPr>
            <a:xfrm>
              <a:off x="8249148" y="3808859"/>
              <a:ext cx="556189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4.55</a:t>
              </a:r>
              <a:endParaRPr lang="ja-JP" altLang="en-US" sz="1050" dirty="0"/>
            </a:p>
          </p:txBody>
        </p: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077803C5-8BA1-40C2-BB10-63E40B5D0FDE}"/>
                </a:ext>
              </a:extLst>
            </p:cNvPr>
            <p:cNvCxnSpPr/>
            <p:nvPr/>
          </p:nvCxnSpPr>
          <p:spPr>
            <a:xfrm>
              <a:off x="8527254" y="3788554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E7904032-A58B-41A8-A605-131341DC3590}"/>
                </a:ext>
              </a:extLst>
            </p:cNvPr>
            <p:cNvCxnSpPr/>
            <p:nvPr/>
          </p:nvCxnSpPr>
          <p:spPr>
            <a:xfrm>
              <a:off x="7256510" y="3792746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22AE9A1B-D51A-40E9-93AF-6458AA01B443}"/>
                </a:ext>
              </a:extLst>
            </p:cNvPr>
            <p:cNvCxnSpPr/>
            <p:nvPr/>
          </p:nvCxnSpPr>
          <p:spPr>
            <a:xfrm>
              <a:off x="7658078" y="3782586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B2060291-1F13-4263-AA68-3D7617C729FB}"/>
                </a:ext>
              </a:extLst>
            </p:cNvPr>
            <p:cNvCxnSpPr/>
            <p:nvPr/>
          </p:nvCxnSpPr>
          <p:spPr>
            <a:xfrm>
              <a:off x="8146006" y="3776618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23A6042A-90FB-4A83-A506-DA27E5ECCB05}"/>
                </a:ext>
              </a:extLst>
            </p:cNvPr>
            <p:cNvCxnSpPr>
              <a:cxnSpLocks/>
            </p:cNvCxnSpPr>
            <p:nvPr/>
          </p:nvCxnSpPr>
          <p:spPr>
            <a:xfrm>
              <a:off x="8151503" y="3463186"/>
              <a:ext cx="25205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305A6486-43F3-4F71-AEEE-E538742194CD}"/>
                </a:ext>
              </a:extLst>
            </p:cNvPr>
            <p:cNvCxnSpPr>
              <a:cxnSpLocks/>
            </p:cNvCxnSpPr>
            <p:nvPr/>
          </p:nvCxnSpPr>
          <p:spPr>
            <a:xfrm>
              <a:off x="7068793" y="2803993"/>
              <a:ext cx="1227197" cy="6304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AC14F883-481E-48D2-9AC1-6140977AB6D0}"/>
                </a:ext>
              </a:extLst>
            </p:cNvPr>
            <p:cNvSpPr/>
            <p:nvPr/>
          </p:nvSpPr>
          <p:spPr>
            <a:xfrm>
              <a:off x="6382252" y="2526994"/>
              <a:ext cx="1787295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 err="1"/>
                <a:t>Guardband</a:t>
              </a:r>
              <a:r>
                <a:rPr lang="en-US" altLang="ja-JP" sz="1050" dirty="0"/>
                <a:t>: 100MHz</a:t>
              </a:r>
              <a:endParaRPr lang="ja-JP" altLang="en-US" sz="1050" dirty="0"/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39A41623-A39C-4774-986B-82E07F57D186}"/>
              </a:ext>
            </a:extLst>
          </p:cNvPr>
          <p:cNvGrpSpPr/>
          <p:nvPr/>
        </p:nvGrpSpPr>
        <p:grpSpPr>
          <a:xfrm>
            <a:off x="4355976" y="3651384"/>
            <a:ext cx="2398101" cy="1289784"/>
            <a:chOff x="546004" y="4350664"/>
            <a:chExt cx="2980164" cy="1602838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21CB7CFA-B3D5-43AD-B9A9-1EC850755A06}"/>
                </a:ext>
              </a:extLst>
            </p:cNvPr>
            <p:cNvSpPr/>
            <p:nvPr/>
          </p:nvSpPr>
          <p:spPr>
            <a:xfrm>
              <a:off x="1811671" y="4845521"/>
              <a:ext cx="504057" cy="792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8421E160-AD97-48CB-87ED-C515ABF9C482}"/>
                </a:ext>
              </a:extLst>
            </p:cNvPr>
            <p:cNvSpPr/>
            <p:nvPr/>
          </p:nvSpPr>
          <p:spPr>
            <a:xfrm>
              <a:off x="1597483" y="5637608"/>
              <a:ext cx="46256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4.2</a:t>
              </a:r>
              <a:endParaRPr lang="ja-JP" altLang="en-US" sz="1050" dirty="0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CA7E4D57-5EC0-48AA-B0A8-4ED538083AC6}"/>
                </a:ext>
              </a:extLst>
            </p:cNvPr>
            <p:cNvSpPr/>
            <p:nvPr/>
          </p:nvSpPr>
          <p:spPr>
            <a:xfrm>
              <a:off x="2067356" y="5637608"/>
              <a:ext cx="46256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4.4</a:t>
              </a:r>
              <a:endParaRPr lang="ja-JP" altLang="en-US" sz="1050" dirty="0"/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E3E5BD41-A942-46D8-B656-84CCBB34F30F}"/>
                </a:ext>
              </a:extLst>
            </p:cNvPr>
            <p:cNvSpPr/>
            <p:nvPr/>
          </p:nvSpPr>
          <p:spPr>
            <a:xfrm>
              <a:off x="1612471" y="4549327"/>
              <a:ext cx="88289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RA band</a:t>
              </a:r>
              <a:endParaRPr lang="ja-JP" altLang="en-US" sz="1050" dirty="0"/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9C609F56-384D-42A1-A18C-0ED2D4B88026}"/>
                </a:ext>
              </a:extLst>
            </p:cNvPr>
            <p:cNvSpPr/>
            <p:nvPr/>
          </p:nvSpPr>
          <p:spPr>
            <a:xfrm>
              <a:off x="1079569" y="4931366"/>
              <a:ext cx="252000" cy="72543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>
                  <a:solidFill>
                    <a:schemeClr val="tx1"/>
                  </a:solidFill>
                </a:rPr>
                <a:t>5GNR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878DCB46-4188-49E2-B899-A4BD7039A2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552" y="5637609"/>
              <a:ext cx="2794616" cy="11968"/>
            </a:xfrm>
            <a:prstGeom prst="line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B2AF2F33-4979-463F-AB0E-B0AB8F8240FC}"/>
                </a:ext>
              </a:extLst>
            </p:cNvPr>
            <p:cNvSpPr/>
            <p:nvPr/>
          </p:nvSpPr>
          <p:spPr>
            <a:xfrm>
              <a:off x="2815199" y="4906582"/>
              <a:ext cx="252000" cy="72543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>
                  <a:solidFill>
                    <a:schemeClr val="tx1"/>
                  </a:solidFill>
                </a:rPr>
                <a:t>5GNR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5E80355D-9975-4347-B6B6-C27E11647B85}"/>
                </a:ext>
              </a:extLst>
            </p:cNvPr>
            <p:cNvSpPr/>
            <p:nvPr/>
          </p:nvSpPr>
          <p:spPr>
            <a:xfrm>
              <a:off x="910894" y="5637956"/>
              <a:ext cx="556188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3.95</a:t>
              </a:r>
              <a:endParaRPr lang="ja-JP" altLang="en-US" sz="1050" dirty="0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36598EE1-2A55-485B-A2BE-16624A5B16CC}"/>
                </a:ext>
              </a:extLst>
            </p:cNvPr>
            <p:cNvSpPr/>
            <p:nvPr/>
          </p:nvSpPr>
          <p:spPr>
            <a:xfrm>
              <a:off x="2660318" y="5632529"/>
              <a:ext cx="556188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4.65</a:t>
              </a:r>
              <a:endParaRPr lang="ja-JP" altLang="en-US" sz="1050" dirty="0"/>
            </a:p>
          </p:txBody>
        </p: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5DC9EB12-F619-4930-B638-43F01C766B9B}"/>
                </a:ext>
              </a:extLst>
            </p:cNvPr>
            <p:cNvCxnSpPr/>
            <p:nvPr/>
          </p:nvCxnSpPr>
          <p:spPr>
            <a:xfrm>
              <a:off x="2938423" y="5612224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8232713D-8090-44A6-AEAE-4D9C5B1AC600}"/>
                </a:ext>
              </a:extLst>
            </p:cNvPr>
            <p:cNvCxnSpPr/>
            <p:nvPr/>
          </p:nvCxnSpPr>
          <p:spPr>
            <a:xfrm>
              <a:off x="1192217" y="5616416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85DB3C97-085D-400C-BD94-0EB783B9F956}"/>
                </a:ext>
              </a:extLst>
            </p:cNvPr>
            <p:cNvCxnSpPr/>
            <p:nvPr/>
          </p:nvCxnSpPr>
          <p:spPr>
            <a:xfrm>
              <a:off x="1821832" y="5606256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647384B3-D4D3-45F8-9BD6-49B348B770F0}"/>
                </a:ext>
              </a:extLst>
            </p:cNvPr>
            <p:cNvCxnSpPr/>
            <p:nvPr/>
          </p:nvCxnSpPr>
          <p:spPr>
            <a:xfrm>
              <a:off x="2309760" y="5600288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3560F93F-F7F8-4847-A242-C295898708C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569" y="5287722"/>
              <a:ext cx="47502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A381DAEE-DC24-4A58-9FDB-9486EB903A08}"/>
                </a:ext>
              </a:extLst>
            </p:cNvPr>
            <p:cNvCxnSpPr>
              <a:cxnSpLocks/>
            </p:cNvCxnSpPr>
            <p:nvPr/>
          </p:nvCxnSpPr>
          <p:spPr>
            <a:xfrm>
              <a:off x="2315728" y="5280825"/>
              <a:ext cx="49947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C0A9F402-BE0B-4BCC-B500-1B77D02644D9}"/>
                </a:ext>
              </a:extLst>
            </p:cNvPr>
            <p:cNvCxnSpPr>
              <a:cxnSpLocks/>
            </p:cNvCxnSpPr>
            <p:nvPr/>
          </p:nvCxnSpPr>
          <p:spPr>
            <a:xfrm>
              <a:off x="1235608" y="4627663"/>
              <a:ext cx="438809" cy="636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ED1DCC1C-D85F-4B87-862B-AAD382CDA324}"/>
                </a:ext>
              </a:extLst>
            </p:cNvPr>
            <p:cNvCxnSpPr>
              <a:cxnSpLocks/>
            </p:cNvCxnSpPr>
            <p:nvPr/>
          </p:nvCxnSpPr>
          <p:spPr>
            <a:xfrm>
              <a:off x="1232547" y="4627663"/>
              <a:ext cx="1371213" cy="636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0542EA6F-983E-4B33-99D1-B883C7846DB8}"/>
                </a:ext>
              </a:extLst>
            </p:cNvPr>
            <p:cNvSpPr/>
            <p:nvPr/>
          </p:nvSpPr>
          <p:spPr>
            <a:xfrm>
              <a:off x="546004" y="4350664"/>
              <a:ext cx="1787295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 err="1"/>
                <a:t>Guardband</a:t>
              </a:r>
              <a:r>
                <a:rPr lang="en-US" altLang="ja-JP" sz="1050" dirty="0"/>
                <a:t>: 200MHz</a:t>
              </a:r>
              <a:endParaRPr lang="ja-JP" altLang="en-US" sz="1050" dirty="0"/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DD0890E6-9945-480B-9DE5-5CB747269A5C}"/>
              </a:ext>
            </a:extLst>
          </p:cNvPr>
          <p:cNvGrpSpPr/>
          <p:nvPr/>
        </p:nvGrpSpPr>
        <p:grpSpPr>
          <a:xfrm>
            <a:off x="4406147" y="5091544"/>
            <a:ext cx="2398101" cy="1289784"/>
            <a:chOff x="3701892" y="4379578"/>
            <a:chExt cx="2980164" cy="1602838"/>
          </a:xfrm>
        </p:grpSpPr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9373BE66-A775-4587-A52B-3125E1DD390F}"/>
                </a:ext>
              </a:extLst>
            </p:cNvPr>
            <p:cNvSpPr/>
            <p:nvPr/>
          </p:nvSpPr>
          <p:spPr>
            <a:xfrm>
              <a:off x="4967559" y="4874435"/>
              <a:ext cx="504057" cy="7920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304F8B90-F690-4996-9E02-3B94CF3A6920}"/>
                </a:ext>
              </a:extLst>
            </p:cNvPr>
            <p:cNvSpPr/>
            <p:nvPr/>
          </p:nvSpPr>
          <p:spPr>
            <a:xfrm>
              <a:off x="4753371" y="5666522"/>
              <a:ext cx="46256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4.2</a:t>
              </a:r>
              <a:endParaRPr lang="ja-JP" altLang="en-US" sz="1050" dirty="0"/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1C2801C4-9EE9-459A-9D1C-E32C9382E585}"/>
                </a:ext>
              </a:extLst>
            </p:cNvPr>
            <p:cNvSpPr/>
            <p:nvPr/>
          </p:nvSpPr>
          <p:spPr>
            <a:xfrm>
              <a:off x="5223244" y="5666522"/>
              <a:ext cx="46256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4.4</a:t>
              </a:r>
              <a:endParaRPr lang="ja-JP" altLang="en-US" sz="1050" dirty="0"/>
            </a:p>
          </p:txBody>
        </p:sp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F9C1A9DA-099E-4E11-8F1F-CC2A748FF783}"/>
                </a:ext>
              </a:extLst>
            </p:cNvPr>
            <p:cNvSpPr/>
            <p:nvPr/>
          </p:nvSpPr>
          <p:spPr>
            <a:xfrm>
              <a:off x="4768359" y="4578241"/>
              <a:ext cx="882892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RA band</a:t>
              </a:r>
              <a:endParaRPr lang="ja-JP" altLang="en-US" sz="1050" dirty="0"/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99567042-603B-4036-9469-834BC722097F}"/>
                </a:ext>
              </a:extLst>
            </p:cNvPr>
            <p:cNvSpPr/>
            <p:nvPr/>
          </p:nvSpPr>
          <p:spPr>
            <a:xfrm>
              <a:off x="4040664" y="4960280"/>
              <a:ext cx="252000" cy="72543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>
                  <a:solidFill>
                    <a:schemeClr val="tx1"/>
                  </a:solidFill>
                </a:rPr>
                <a:t>5GNR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BAA444AE-7CFF-42AE-A171-F7BAA089D4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7440" y="5666523"/>
              <a:ext cx="2794616" cy="11968"/>
            </a:xfrm>
            <a:prstGeom prst="line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A402EBE4-DFA1-433E-B8E7-B4CF277F1662}"/>
                </a:ext>
              </a:extLst>
            </p:cNvPr>
            <p:cNvSpPr/>
            <p:nvPr/>
          </p:nvSpPr>
          <p:spPr>
            <a:xfrm>
              <a:off x="6165879" y="4935496"/>
              <a:ext cx="252000" cy="72543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>
                  <a:solidFill>
                    <a:schemeClr val="tx1"/>
                  </a:solidFill>
                </a:rPr>
                <a:t>5GNR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EE182027-ECEE-4FE0-BB47-A4ECC0493CA1}"/>
                </a:ext>
              </a:extLst>
            </p:cNvPr>
            <p:cNvSpPr/>
            <p:nvPr/>
          </p:nvSpPr>
          <p:spPr>
            <a:xfrm>
              <a:off x="3871989" y="5666870"/>
              <a:ext cx="556188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3.85</a:t>
              </a:r>
              <a:endParaRPr lang="ja-JP" altLang="en-US" sz="1050" dirty="0"/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7EC00BB0-B7EB-4EA7-A773-2C25B40A5E3C}"/>
                </a:ext>
              </a:extLst>
            </p:cNvPr>
            <p:cNvSpPr/>
            <p:nvPr/>
          </p:nvSpPr>
          <p:spPr>
            <a:xfrm>
              <a:off x="6010998" y="5661443"/>
              <a:ext cx="556188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/>
                <a:t>4.75</a:t>
              </a:r>
              <a:endParaRPr lang="ja-JP" altLang="en-US" sz="1050" dirty="0"/>
            </a:p>
          </p:txBody>
        </p: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A155DF71-75F2-4EC5-8A3B-47B508F18124}"/>
                </a:ext>
              </a:extLst>
            </p:cNvPr>
            <p:cNvCxnSpPr/>
            <p:nvPr/>
          </p:nvCxnSpPr>
          <p:spPr>
            <a:xfrm>
              <a:off x="6289103" y="5641138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77012AEE-09BF-4654-BCBA-C5C8AA76D30F}"/>
                </a:ext>
              </a:extLst>
            </p:cNvPr>
            <p:cNvCxnSpPr/>
            <p:nvPr/>
          </p:nvCxnSpPr>
          <p:spPr>
            <a:xfrm>
              <a:off x="4153312" y="5645330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0445134C-54E2-4376-9F45-98223F5DCEDE}"/>
                </a:ext>
              </a:extLst>
            </p:cNvPr>
            <p:cNvCxnSpPr/>
            <p:nvPr/>
          </p:nvCxnSpPr>
          <p:spPr>
            <a:xfrm>
              <a:off x="4977720" y="5635170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2076452A-42DD-4E6E-A5FC-A5CA409F96FD}"/>
                </a:ext>
              </a:extLst>
            </p:cNvPr>
            <p:cNvCxnSpPr/>
            <p:nvPr/>
          </p:nvCxnSpPr>
          <p:spPr>
            <a:xfrm>
              <a:off x="5465648" y="5629202"/>
              <a:ext cx="0" cy="6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F28000B3-552E-4526-9F1C-14ADD6224A14}"/>
                </a:ext>
              </a:extLst>
            </p:cNvPr>
            <p:cNvCxnSpPr>
              <a:cxnSpLocks/>
              <a:stCxn id="85" idx="3"/>
            </p:cNvCxnSpPr>
            <p:nvPr/>
          </p:nvCxnSpPr>
          <p:spPr>
            <a:xfrm flipV="1">
              <a:off x="4292664" y="5316637"/>
              <a:ext cx="669815" cy="6362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73EDB355-7683-470E-BEB6-ED03E7874F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1616" y="5295450"/>
              <a:ext cx="694263" cy="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ECB09B08-00EB-4A2F-9825-20BD1CF4582F}"/>
                </a:ext>
              </a:extLst>
            </p:cNvPr>
            <p:cNvCxnSpPr>
              <a:cxnSpLocks/>
            </p:cNvCxnSpPr>
            <p:nvPr/>
          </p:nvCxnSpPr>
          <p:spPr>
            <a:xfrm>
              <a:off x="4391496" y="4656577"/>
              <a:ext cx="438809" cy="636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30C4ACE4-042C-4541-A187-29F87894A721}"/>
                </a:ext>
              </a:extLst>
            </p:cNvPr>
            <p:cNvCxnSpPr>
              <a:cxnSpLocks/>
            </p:cNvCxnSpPr>
            <p:nvPr/>
          </p:nvCxnSpPr>
          <p:spPr>
            <a:xfrm>
              <a:off x="4388435" y="4645691"/>
              <a:ext cx="1371213" cy="636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EDD837C2-CD9D-4EDC-A3DA-8F27A0080BC4}"/>
                </a:ext>
              </a:extLst>
            </p:cNvPr>
            <p:cNvSpPr/>
            <p:nvPr/>
          </p:nvSpPr>
          <p:spPr>
            <a:xfrm>
              <a:off x="3701892" y="4379578"/>
              <a:ext cx="1787295" cy="31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 dirty="0" err="1"/>
                <a:t>Guardband</a:t>
              </a:r>
              <a:r>
                <a:rPr lang="en-US" altLang="ja-JP" sz="1050" dirty="0"/>
                <a:t>: 300MHz</a:t>
              </a:r>
              <a:endParaRPr lang="ja-JP" altLang="en-US" sz="1050" dirty="0"/>
            </a:p>
          </p:txBody>
        </p:sp>
      </p:grp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FB76653A-4CE8-4051-83F8-EC31F97650EC}"/>
              </a:ext>
            </a:extLst>
          </p:cNvPr>
          <p:cNvSpPr/>
          <p:nvPr/>
        </p:nvSpPr>
        <p:spPr>
          <a:xfrm>
            <a:off x="57187" y="1052736"/>
            <a:ext cx="2210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err="1"/>
              <a:t>Inband</a:t>
            </a:r>
            <a:endParaRPr lang="en-US" altLang="ja-JP" sz="1200" dirty="0"/>
          </a:p>
          <a:p>
            <a:pPr algn="ctr"/>
            <a:r>
              <a:rPr lang="en-US" altLang="ja-JP" sz="1200" dirty="0"/>
              <a:t>(AWGN Bandwidth 200 MHz)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F0A3C273-45E5-4ADB-88A6-A078F432520F}"/>
              </a:ext>
            </a:extLst>
          </p:cNvPr>
          <p:cNvSpPr/>
          <p:nvPr/>
        </p:nvSpPr>
        <p:spPr>
          <a:xfrm>
            <a:off x="-5381" y="2451965"/>
            <a:ext cx="212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err="1"/>
              <a:t>Outband</a:t>
            </a:r>
            <a:endParaRPr lang="en-US" altLang="ja-JP" sz="1200" dirty="0"/>
          </a:p>
          <a:p>
            <a:pPr algn="ctr"/>
            <a:r>
              <a:rPr lang="en-US" altLang="ja-JP" sz="1200" dirty="0"/>
              <a:t>(5GNR Bandwidth 100 MHz)</a:t>
            </a:r>
          </a:p>
          <a:p>
            <a:pPr algn="ctr"/>
            <a:r>
              <a:rPr lang="en-US" altLang="ja-JP" sz="1200" dirty="0"/>
              <a:t>(</a:t>
            </a:r>
            <a:r>
              <a:rPr lang="en-US" altLang="ja-JP" sz="1200" dirty="0" err="1"/>
              <a:t>Guardband</a:t>
            </a:r>
            <a:r>
              <a:rPr lang="en-US" altLang="ja-JP" sz="1200" dirty="0"/>
              <a:t> 100 MHz)</a:t>
            </a:r>
            <a:endParaRPr lang="ja-JP" altLang="en-US" sz="1200" dirty="0"/>
          </a:p>
        </p:txBody>
      </p: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2EFA9634-D12A-4577-BFC6-31009DDAC463}"/>
              </a:ext>
            </a:extLst>
          </p:cNvPr>
          <p:cNvCxnSpPr/>
          <p:nvPr/>
        </p:nvCxnSpPr>
        <p:spPr>
          <a:xfrm flipV="1">
            <a:off x="152400" y="1939318"/>
            <a:ext cx="8956104" cy="4952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EED92149-5D93-476B-ADEA-EDAE78578798}"/>
              </a:ext>
            </a:extLst>
          </p:cNvPr>
          <p:cNvCxnSpPr/>
          <p:nvPr/>
        </p:nvCxnSpPr>
        <p:spPr>
          <a:xfrm flipV="1">
            <a:off x="107504" y="3451486"/>
            <a:ext cx="8956104" cy="4952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61750CAA-39C6-4333-BB8C-EE6A0E681400}"/>
              </a:ext>
            </a:extLst>
          </p:cNvPr>
          <p:cNvCxnSpPr/>
          <p:nvPr/>
        </p:nvCxnSpPr>
        <p:spPr>
          <a:xfrm flipV="1">
            <a:off x="107504" y="4891646"/>
            <a:ext cx="8956104" cy="4952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241230EB-2BFB-44BB-BAEF-FD09C6C4A39C}"/>
              </a:ext>
            </a:extLst>
          </p:cNvPr>
          <p:cNvSpPr/>
          <p:nvPr/>
        </p:nvSpPr>
        <p:spPr>
          <a:xfrm>
            <a:off x="-5381" y="3934797"/>
            <a:ext cx="212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err="1"/>
              <a:t>Outband</a:t>
            </a:r>
            <a:endParaRPr lang="en-US" altLang="ja-JP" sz="1200" dirty="0"/>
          </a:p>
          <a:p>
            <a:pPr algn="ctr"/>
            <a:r>
              <a:rPr lang="en-US" altLang="ja-JP" sz="1200" dirty="0"/>
              <a:t>(5GNR Bandwidth 100 MHz)</a:t>
            </a:r>
          </a:p>
          <a:p>
            <a:pPr algn="ctr"/>
            <a:r>
              <a:rPr lang="en-US" altLang="ja-JP" sz="1200" dirty="0"/>
              <a:t>(</a:t>
            </a:r>
            <a:r>
              <a:rPr lang="en-US" altLang="ja-JP" sz="1200" dirty="0" err="1"/>
              <a:t>Guardband</a:t>
            </a:r>
            <a:r>
              <a:rPr lang="en-US" altLang="ja-JP" sz="1200" dirty="0"/>
              <a:t> 200 MHz)</a:t>
            </a:r>
            <a:endParaRPr lang="ja-JP" altLang="en-US" sz="1200" dirty="0"/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6739FC37-8642-4AFF-ABCF-1C00AA28134E}"/>
              </a:ext>
            </a:extLst>
          </p:cNvPr>
          <p:cNvSpPr/>
          <p:nvPr/>
        </p:nvSpPr>
        <p:spPr>
          <a:xfrm>
            <a:off x="-5381" y="5374957"/>
            <a:ext cx="212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err="1"/>
              <a:t>Outband</a:t>
            </a:r>
            <a:endParaRPr lang="en-US" altLang="ja-JP" sz="1200" dirty="0"/>
          </a:p>
          <a:p>
            <a:pPr algn="ctr"/>
            <a:r>
              <a:rPr lang="en-US" altLang="ja-JP" sz="1200" dirty="0"/>
              <a:t>(5GNR Bandwidth 100 MHz)</a:t>
            </a:r>
          </a:p>
          <a:p>
            <a:pPr algn="ctr"/>
            <a:r>
              <a:rPr lang="en-US" altLang="ja-JP" sz="1200" dirty="0"/>
              <a:t>(</a:t>
            </a:r>
            <a:r>
              <a:rPr lang="en-US" altLang="ja-JP" sz="1200" dirty="0" err="1"/>
              <a:t>Guardband</a:t>
            </a:r>
            <a:r>
              <a:rPr lang="en-US" altLang="ja-JP" sz="1200" dirty="0"/>
              <a:t> 300 MHz)</a:t>
            </a:r>
            <a:endParaRPr lang="ja-JP" altLang="en-US" sz="1200" dirty="0"/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B6C9646C-26EF-4A6F-BF6C-528526FDD647}"/>
              </a:ext>
            </a:extLst>
          </p:cNvPr>
          <p:cNvSpPr/>
          <p:nvPr/>
        </p:nvSpPr>
        <p:spPr>
          <a:xfrm>
            <a:off x="2209997" y="1970016"/>
            <a:ext cx="1713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>
                <a:solidFill>
                  <a:srgbClr val="FF0000"/>
                </a:solidFill>
              </a:rPr>
              <a:t>BW100 MHz on both side</a:t>
            </a:r>
            <a:endParaRPr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4536FB14-BE45-46D7-9A83-98192806314D}"/>
              </a:ext>
            </a:extLst>
          </p:cNvPr>
          <p:cNvSpPr/>
          <p:nvPr/>
        </p:nvSpPr>
        <p:spPr>
          <a:xfrm>
            <a:off x="4720281" y="3481404"/>
            <a:ext cx="1713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>
                <a:solidFill>
                  <a:srgbClr val="FF0000"/>
                </a:solidFill>
              </a:rPr>
              <a:t>BW100 MHz on both side</a:t>
            </a:r>
            <a:endParaRPr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21706A13-FC8C-474F-B2E3-41E0980FAE84}"/>
              </a:ext>
            </a:extLst>
          </p:cNvPr>
          <p:cNvSpPr/>
          <p:nvPr/>
        </p:nvSpPr>
        <p:spPr>
          <a:xfrm>
            <a:off x="4771805" y="4916784"/>
            <a:ext cx="17139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>
                <a:solidFill>
                  <a:srgbClr val="FF0000"/>
                </a:solidFill>
              </a:rPr>
              <a:t>BW100 MHz on both side</a:t>
            </a:r>
            <a:endParaRPr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ABC93588-366D-4D31-91A1-15286154074A}"/>
              </a:ext>
            </a:extLst>
          </p:cNvPr>
          <p:cNvSpPr/>
          <p:nvPr/>
        </p:nvSpPr>
        <p:spPr>
          <a:xfrm>
            <a:off x="4732937" y="1950948"/>
            <a:ext cx="14205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>
                <a:solidFill>
                  <a:srgbClr val="FF0000"/>
                </a:solidFill>
              </a:rPr>
              <a:t>BW100 MHz on LSB</a:t>
            </a:r>
            <a:endParaRPr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663318D4-0285-4E59-8752-D99A48349D14}"/>
              </a:ext>
            </a:extLst>
          </p:cNvPr>
          <p:cNvSpPr/>
          <p:nvPr/>
        </p:nvSpPr>
        <p:spPr>
          <a:xfrm>
            <a:off x="7241994" y="1950948"/>
            <a:ext cx="14430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50" dirty="0">
                <a:solidFill>
                  <a:srgbClr val="FF0000"/>
                </a:solidFill>
              </a:rPr>
              <a:t>BW100 MHz on USB</a:t>
            </a:r>
            <a:endParaRPr lang="ja-JP" alt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5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C5F880-86FE-4034-9A17-11D904E4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u="sng" dirty="0"/>
              <a:t>Pulsed radio altimeter</a:t>
            </a:r>
            <a:endParaRPr kumimoji="1" lang="ja-JP" altLang="en-US" sz="3600" u="sng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8C23B45-F108-4112-AD1D-F4E32A467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34" y="1332205"/>
            <a:ext cx="6444132" cy="48330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BD7B22-25DB-4BEF-9EFA-10866BB9D1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" y="762748"/>
            <a:ext cx="876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ja-JP" sz="2400" dirty="0"/>
              <a:t>RT-300(Model: 7001840-913)</a:t>
            </a:r>
            <a:endParaRPr lang="ja-JP" altLang="en-US" sz="2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7D1CEBA-33A5-427F-975C-1CF51A94BFF1}"/>
              </a:ext>
            </a:extLst>
          </p:cNvPr>
          <p:cNvSpPr/>
          <p:nvPr/>
        </p:nvSpPr>
        <p:spPr>
          <a:xfrm>
            <a:off x="2195736" y="5282044"/>
            <a:ext cx="17281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RT-300</a:t>
            </a:r>
            <a:r>
              <a:rPr lang="ja-JP" altLang="en-US" sz="1400" dirty="0"/>
              <a:t> </a:t>
            </a:r>
            <a:r>
              <a:rPr lang="en-US" altLang="ja-JP" sz="1400" dirty="0"/>
              <a:t>No.1</a:t>
            </a:r>
          </a:p>
          <a:p>
            <a:pPr algn="ctr"/>
            <a:r>
              <a:rPr lang="en-US" altLang="ja-JP" sz="1400" dirty="0"/>
              <a:t>(SN: 98056822)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90A57FB-C617-4988-9F3D-B5638A2822EF}"/>
              </a:ext>
            </a:extLst>
          </p:cNvPr>
          <p:cNvSpPr/>
          <p:nvPr/>
        </p:nvSpPr>
        <p:spPr>
          <a:xfrm>
            <a:off x="5292080" y="5301208"/>
            <a:ext cx="17281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RT-300</a:t>
            </a:r>
            <a:r>
              <a:rPr lang="ja-JP" altLang="en-US" sz="1400" dirty="0"/>
              <a:t> </a:t>
            </a:r>
            <a:r>
              <a:rPr lang="en-US" altLang="ja-JP" sz="1400" dirty="0"/>
              <a:t>No.2</a:t>
            </a:r>
          </a:p>
          <a:p>
            <a:pPr algn="ctr"/>
            <a:r>
              <a:rPr lang="en-US" altLang="ja-JP" sz="1400" dirty="0"/>
              <a:t>(SN: 90013302)</a:t>
            </a:r>
          </a:p>
        </p:txBody>
      </p:sp>
    </p:spTree>
    <p:extLst>
      <p:ext uri="{BB962C8B-B14F-4D97-AF65-F5344CB8AC3E}">
        <p14:creationId xmlns:p14="http://schemas.microsoft.com/office/powerpoint/2010/main" val="209996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7A63B-60AB-413B-8F46-F50D88F7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u="sng" dirty="0"/>
              <a:t>Block diagram</a:t>
            </a:r>
            <a:endParaRPr kumimoji="1" lang="ja-JP" altLang="en-US" sz="3600" u="sng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 flipV="1">
            <a:off x="1835746" y="1820796"/>
            <a:ext cx="5085406" cy="1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6D6A39E-5575-4EAB-AE7D-8BA1F3180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640" y="5012346"/>
            <a:ext cx="1860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panose="020B0604020202020204" pitchFamily="34" charset="0"/>
              </a:rPr>
              <a:t>Anritsu MG3710E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BA7BDE9-55FC-4744-BAC5-014771F5826F}"/>
              </a:ext>
            </a:extLst>
          </p:cNvPr>
          <p:cNvSpPr/>
          <p:nvPr/>
        </p:nvSpPr>
        <p:spPr>
          <a:xfrm>
            <a:off x="440432" y="1750500"/>
            <a:ext cx="1395314" cy="432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Radio </a:t>
            </a:r>
          </a:p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altimeter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BF56FF23-5A33-44F4-9E39-5CC3432C8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466" y="4030400"/>
            <a:ext cx="6644006" cy="199177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en-US" sz="160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5DF1819-AB93-44D0-8B8F-06A160BD0617}"/>
              </a:ext>
            </a:extLst>
          </p:cNvPr>
          <p:cNvSpPr/>
          <p:nvPr/>
        </p:nvSpPr>
        <p:spPr>
          <a:xfrm>
            <a:off x="5047424" y="1622508"/>
            <a:ext cx="1153647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Attenuator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52932C9-D851-4EFE-8C29-15C3443D65E2}"/>
              </a:ext>
            </a:extLst>
          </p:cNvPr>
          <p:cNvSpPr/>
          <p:nvPr/>
        </p:nvSpPr>
        <p:spPr>
          <a:xfrm>
            <a:off x="4113460" y="2690027"/>
            <a:ext cx="1151508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dB hybrid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05DF1819-AB93-44D0-8B8F-06A160BD0617}"/>
              </a:ext>
            </a:extLst>
          </p:cNvPr>
          <p:cNvSpPr/>
          <p:nvPr/>
        </p:nvSpPr>
        <p:spPr>
          <a:xfrm>
            <a:off x="3397696" y="1606484"/>
            <a:ext cx="1219200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Fixed Attenuator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05DF1819-AB93-44D0-8B8F-06A160BD0617}"/>
              </a:ext>
            </a:extLst>
          </p:cNvPr>
          <p:cNvSpPr/>
          <p:nvPr/>
        </p:nvSpPr>
        <p:spPr>
          <a:xfrm>
            <a:off x="6666649" y="1622507"/>
            <a:ext cx="1219200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Delay line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7885849" y="1820796"/>
            <a:ext cx="6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52932C9-D851-4EFE-8C29-15C3443D65E2}"/>
              </a:ext>
            </a:extLst>
          </p:cNvPr>
          <p:cNvSpPr/>
          <p:nvPr/>
        </p:nvSpPr>
        <p:spPr>
          <a:xfrm>
            <a:off x="2640154" y="4519152"/>
            <a:ext cx="1151508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Signal generator</a:t>
            </a:r>
          </a:p>
        </p:txBody>
      </p:sp>
      <p:sp>
        <p:nvSpPr>
          <p:cNvPr id="76" name="Rectangle 7">
            <a:extLst>
              <a:ext uri="{FF2B5EF4-FFF2-40B4-BE49-F238E27FC236}">
                <a16:creationId xmlns:a16="http://schemas.microsoft.com/office/drawing/2014/main" id="{F82179F9-C425-4417-BFF3-A76EBECB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450486"/>
            <a:ext cx="3454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 err="1">
                <a:latin typeface="Arial" panose="020B0604020202020204" pitchFamily="34" charset="0"/>
              </a:rPr>
              <a:t>Keysight</a:t>
            </a:r>
            <a:r>
              <a:rPr lang="en-US" altLang="ja-JP" sz="1600" dirty="0">
                <a:latin typeface="Arial" panose="020B0604020202020204" pitchFamily="34" charset="0"/>
              </a:rPr>
              <a:t> Technologies N9918B</a:t>
            </a: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1835746" y="2079537"/>
            <a:ext cx="12215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3057337" y="2814979"/>
            <a:ext cx="10555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4092840" y="4442545"/>
            <a:ext cx="1510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5606636" y="4627254"/>
            <a:ext cx="2087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3057337" y="2079537"/>
            <a:ext cx="7606" cy="735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 flipH="1" flipV="1">
            <a:off x="8564964" y="1824292"/>
            <a:ext cx="0" cy="9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5264968" y="2796190"/>
            <a:ext cx="33048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 flipV="1">
            <a:off x="5271803" y="2992325"/>
            <a:ext cx="668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 flipH="1" flipV="1">
            <a:off x="3677571" y="2999687"/>
            <a:ext cx="0" cy="144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5936229" y="3131665"/>
            <a:ext cx="4307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 flipH="1" flipV="1">
            <a:off x="5938804" y="2987162"/>
            <a:ext cx="0" cy="144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652932C9-D851-4EFE-8C29-15C3443D65E2}"/>
              </a:ext>
            </a:extLst>
          </p:cNvPr>
          <p:cNvSpPr/>
          <p:nvPr/>
        </p:nvSpPr>
        <p:spPr>
          <a:xfrm>
            <a:off x="6201072" y="2902628"/>
            <a:ext cx="1151508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Band stop filter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F82179F9-C425-4417-BFF3-A76EBECB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864" y="1412776"/>
            <a:ext cx="9908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panose="020B0604020202020204" pitchFamily="34" charset="0"/>
              </a:rPr>
              <a:t>TX port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82179F9-C425-4417-BFF3-A76EBECB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624" y="2515264"/>
            <a:ext cx="1391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panose="020B0604020202020204" pitchFamily="34" charset="0"/>
              </a:rPr>
              <a:t>Precision out</a:t>
            </a:r>
          </a:p>
        </p:txBody>
      </p:sp>
      <p:sp>
        <p:nvSpPr>
          <p:cNvPr id="103" name="Rectangle 7">
            <a:extLst>
              <a:ext uri="{FF2B5EF4-FFF2-40B4-BE49-F238E27FC236}">
                <a16:creationId xmlns:a16="http://schemas.microsoft.com/office/drawing/2014/main" id="{F82179F9-C425-4417-BFF3-A76EBECB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93" y="2093216"/>
            <a:ext cx="9908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panose="020B0604020202020204" pitchFamily="34" charset="0"/>
              </a:rPr>
              <a:t>20 dB</a:t>
            </a:r>
          </a:p>
        </p:txBody>
      </p:sp>
      <p:sp>
        <p:nvSpPr>
          <p:cNvPr id="104" name="Rectangle 7">
            <a:extLst>
              <a:ext uri="{FF2B5EF4-FFF2-40B4-BE49-F238E27FC236}">
                <a16:creationId xmlns:a16="http://schemas.microsoft.com/office/drawing/2014/main" id="{F82179F9-C425-4417-BFF3-A76EBECB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470" y="2081568"/>
            <a:ext cx="11700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panose="020B0604020202020204" pitchFamily="34" charset="0"/>
              </a:rPr>
              <a:t>0 – 110 dB</a:t>
            </a:r>
          </a:p>
        </p:txBody>
      </p: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6424644" y="4724314"/>
            <a:ext cx="21526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 flipH="1" flipV="1">
            <a:off x="8576716" y="3118652"/>
            <a:ext cx="620" cy="1605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 flipV="1">
            <a:off x="7352580" y="3118652"/>
            <a:ext cx="1224756" cy="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FB31BCA-611A-4A5C-A87C-8574B5458586}"/>
              </a:ext>
            </a:extLst>
          </p:cNvPr>
          <p:cNvSpPr/>
          <p:nvPr/>
        </p:nvSpPr>
        <p:spPr>
          <a:xfrm>
            <a:off x="7367662" y="4519150"/>
            <a:ext cx="889116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Isolator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6129064" y="2836883"/>
            <a:ext cx="1296144" cy="55513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Rectangle 7">
            <a:extLst>
              <a:ext uri="{FF2B5EF4-FFF2-40B4-BE49-F238E27FC236}">
                <a16:creationId xmlns:a16="http://schemas.microsoft.com/office/drawing/2014/main" id="{66D6A39E-5575-4EAB-AE7D-8BA1F3180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281" y="3432807"/>
            <a:ext cx="1860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panose="020B0604020202020204" pitchFamily="34" charset="0"/>
              </a:rPr>
              <a:t>In-band test</a:t>
            </a: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4080314" y="5012329"/>
            <a:ext cx="1526322" cy="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5599801" y="4868330"/>
            <a:ext cx="2087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3799117" y="4611613"/>
            <a:ext cx="293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3792282" y="4840163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FB31BCA-611A-4A5C-A87C-8574B5458586}"/>
              </a:ext>
            </a:extLst>
          </p:cNvPr>
          <p:cNvSpPr/>
          <p:nvPr/>
        </p:nvSpPr>
        <p:spPr>
          <a:xfrm>
            <a:off x="4439151" y="4233816"/>
            <a:ext cx="889116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Isolator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FB31BCA-611A-4A5C-A87C-8574B5458586}"/>
              </a:ext>
            </a:extLst>
          </p:cNvPr>
          <p:cNvSpPr/>
          <p:nvPr/>
        </p:nvSpPr>
        <p:spPr>
          <a:xfrm>
            <a:off x="4439151" y="4799745"/>
            <a:ext cx="889116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Isolator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>
            <a:stCxn id="75" idx="3"/>
          </p:cNvCxnSpPr>
          <p:nvPr/>
        </p:nvCxnSpPr>
        <p:spPr>
          <a:xfrm>
            <a:off x="3248744" y="3150271"/>
            <a:ext cx="435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3680898" y="3002803"/>
            <a:ext cx="435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 flipH="1" flipV="1">
            <a:off x="4080314" y="4836709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 flipH="1" flipV="1">
            <a:off x="4086577" y="4436281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 flipH="1" flipV="1">
            <a:off x="5605008" y="4448808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 flipH="1" flipV="1">
            <a:off x="5611271" y="4868329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正方形/長方形 26">
            <a:extLst>
              <a:ext uri="{FF2B5EF4-FFF2-40B4-BE49-F238E27FC236}">
                <a16:creationId xmlns:a16="http://schemas.microsoft.com/office/drawing/2014/main" id="{CCAFCFD5-D4EF-4882-9709-0758B2FD6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102" y="3825788"/>
            <a:ext cx="271402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panose="020B0604020202020204" pitchFamily="34" charset="0"/>
              </a:rPr>
              <a:t>Interference signal path</a:t>
            </a: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1129197" y="2182548"/>
            <a:ext cx="0" cy="1847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7">
            <a:extLst>
              <a:ext uri="{FF2B5EF4-FFF2-40B4-BE49-F238E27FC236}">
                <a16:creationId xmlns:a16="http://schemas.microsoft.com/office/drawing/2014/main" id="{4651C007-5C5F-45E2-BCD3-2C877A9BA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362" y="2093452"/>
            <a:ext cx="203195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panose="020B0604020202020204" pitchFamily="34" charset="0"/>
              </a:rPr>
              <a:t>50, 100, 500, 1000, 1500 </a:t>
            </a:r>
            <a:r>
              <a:rPr lang="en-US" altLang="ja-JP" sz="1600" dirty="0" err="1">
                <a:latin typeface="Arial" panose="020B0604020202020204" pitchFamily="34" charset="0"/>
              </a:rPr>
              <a:t>ft</a:t>
            </a:r>
            <a:endParaRPr lang="en-US" altLang="ja-JP" sz="1600" dirty="0">
              <a:latin typeface="Arial" panose="020B0604020202020204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652932C9-D851-4EFE-8C29-15C3443D65E2}"/>
              </a:ext>
            </a:extLst>
          </p:cNvPr>
          <p:cNvSpPr/>
          <p:nvPr/>
        </p:nvSpPr>
        <p:spPr>
          <a:xfrm>
            <a:off x="5815341" y="4519151"/>
            <a:ext cx="1151508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dB hybrid</a:t>
            </a:r>
          </a:p>
        </p:txBody>
      </p:sp>
      <p:sp>
        <p:nvSpPr>
          <p:cNvPr id="144" name="Rectangle 7">
            <a:extLst>
              <a:ext uri="{FF2B5EF4-FFF2-40B4-BE49-F238E27FC236}">
                <a16:creationId xmlns:a16="http://schemas.microsoft.com/office/drawing/2014/main" id="{F82179F9-C425-4417-BFF3-A76EBECB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49" y="2144552"/>
            <a:ext cx="1391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panose="020B0604020202020204" pitchFamily="34" charset="0"/>
              </a:rPr>
              <a:t>RX port</a:t>
            </a:r>
          </a:p>
        </p:txBody>
      </p:sp>
      <p:sp>
        <p:nvSpPr>
          <p:cNvPr id="145" name="Rectangle 7">
            <a:extLst>
              <a:ext uri="{FF2B5EF4-FFF2-40B4-BE49-F238E27FC236}">
                <a16:creationId xmlns:a16="http://schemas.microsoft.com/office/drawing/2014/main" id="{F82179F9-C425-4417-BFF3-A76EBECB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00" y="4530606"/>
            <a:ext cx="1391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panose="020B0604020202020204" pitchFamily="34" charset="0"/>
              </a:rPr>
              <a:t>NI USB-6212</a:t>
            </a:r>
          </a:p>
        </p:txBody>
      </p:sp>
      <p:sp>
        <p:nvSpPr>
          <p:cNvPr id="146" name="Rectangle 4">
            <a:extLst>
              <a:ext uri="{FF2B5EF4-FFF2-40B4-BE49-F238E27FC236}">
                <a16:creationId xmlns:a16="http://schemas.microsoft.com/office/drawing/2014/main" id="{BE0258F5-1E09-482C-B650-BAE36F296A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" y="762748"/>
            <a:ext cx="876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ja-JP" sz="2400" dirty="0"/>
              <a:t>Experimental set-up based on DO-155 test procedures</a:t>
            </a:r>
            <a:endParaRPr lang="ja-JP" altLang="en-US" sz="2400" dirty="0"/>
          </a:p>
        </p:txBody>
      </p: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 flipH="1">
            <a:off x="1832856" y="4214825"/>
            <a:ext cx="0" cy="11997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1945282" y="3137157"/>
            <a:ext cx="0" cy="238178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2051720" y="4743237"/>
            <a:ext cx="0" cy="87550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>
            <a:endCxn id="70" idx="1"/>
          </p:cNvCxnSpPr>
          <p:nvPr/>
        </p:nvCxnSpPr>
        <p:spPr>
          <a:xfrm>
            <a:off x="2044402" y="4732846"/>
            <a:ext cx="595752" cy="61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1945282" y="3140968"/>
            <a:ext cx="43509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652932C9-D851-4EFE-8C29-15C3443D65E2}"/>
              </a:ext>
            </a:extLst>
          </p:cNvPr>
          <p:cNvSpPr/>
          <p:nvPr/>
        </p:nvSpPr>
        <p:spPr>
          <a:xfrm>
            <a:off x="2097236" y="2935958"/>
            <a:ext cx="1151508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Spectrum analyzer</a:t>
            </a:r>
          </a:p>
        </p:txBody>
      </p: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1391228" y="4221088"/>
            <a:ext cx="43509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1394270" y="5420172"/>
            <a:ext cx="43509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1506971" y="5517232"/>
            <a:ext cx="43509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077D1FB1-1753-42EB-B3B3-747D3B1F0791}"/>
              </a:ext>
            </a:extLst>
          </p:cNvPr>
          <p:cNvCxnSpPr/>
          <p:nvPr/>
        </p:nvCxnSpPr>
        <p:spPr>
          <a:xfrm>
            <a:off x="1607146" y="5611144"/>
            <a:ext cx="43509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652932C9-D851-4EFE-8C29-15C3443D65E2}"/>
              </a:ext>
            </a:extLst>
          </p:cNvPr>
          <p:cNvSpPr/>
          <p:nvPr/>
        </p:nvSpPr>
        <p:spPr>
          <a:xfrm>
            <a:off x="553753" y="4033270"/>
            <a:ext cx="1151508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Digitizer</a:t>
            </a:r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652932C9-D851-4EFE-8C29-15C3443D65E2}"/>
              </a:ext>
            </a:extLst>
          </p:cNvPr>
          <p:cNvSpPr/>
          <p:nvPr/>
        </p:nvSpPr>
        <p:spPr>
          <a:xfrm>
            <a:off x="585934" y="5304631"/>
            <a:ext cx="1151508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Computer</a:t>
            </a:r>
          </a:p>
        </p:txBody>
      </p:sp>
      <p:sp>
        <p:nvSpPr>
          <p:cNvPr id="165" name="正方形/長方形 26">
            <a:extLst>
              <a:ext uri="{FF2B5EF4-FFF2-40B4-BE49-F238E27FC236}">
                <a16:creationId xmlns:a16="http://schemas.microsoft.com/office/drawing/2014/main" id="{CCAFCFD5-D4EF-4882-9709-0758B2FD6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5356355"/>
            <a:ext cx="470405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panose="020B0604020202020204" pitchFamily="34" charset="0"/>
              </a:rPr>
              <a:t>Dual channel signal output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panose="020B0604020202020204" pitchFamily="34" charset="0"/>
              </a:rPr>
              <a:t>(Maximum bandwidth: 120 MHz for each channel)</a:t>
            </a:r>
          </a:p>
        </p:txBody>
      </p:sp>
    </p:spTree>
    <p:extLst>
      <p:ext uri="{BB962C8B-B14F-4D97-AF65-F5344CB8AC3E}">
        <p14:creationId xmlns:p14="http://schemas.microsoft.com/office/powerpoint/2010/main" val="32634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CE7E5C-E17F-4D1D-9786-A9C5129E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u="sng" dirty="0"/>
              <a:t>Overview of the set-up</a:t>
            </a:r>
            <a:endParaRPr kumimoji="1" lang="ja-JP" altLang="en-US" sz="3600" u="sng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19C5222-00FF-44F1-9342-F8B738680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80728"/>
            <a:ext cx="6974119" cy="523058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1D888F3-634F-462D-815B-2750CF6DED39}"/>
              </a:ext>
            </a:extLst>
          </p:cNvPr>
          <p:cNvSpPr/>
          <p:nvPr/>
        </p:nvSpPr>
        <p:spPr>
          <a:xfrm>
            <a:off x="6012160" y="1196752"/>
            <a:ext cx="17281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Spectrum analyzer</a:t>
            </a:r>
          </a:p>
          <a:p>
            <a:pPr algn="ctr"/>
            <a:r>
              <a:rPr lang="en-US" altLang="ja-JP" sz="1400" dirty="0"/>
              <a:t>(Recorded)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456950-8CC9-4681-B024-5ACEFFF9126F}"/>
              </a:ext>
            </a:extLst>
          </p:cNvPr>
          <p:cNvSpPr/>
          <p:nvPr/>
        </p:nvSpPr>
        <p:spPr>
          <a:xfrm>
            <a:off x="6372200" y="4437112"/>
            <a:ext cx="17281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Dual channel Signal generator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58C7F1-5789-4922-A575-7C132720E337}"/>
              </a:ext>
            </a:extLst>
          </p:cNvPr>
          <p:cNvSpPr/>
          <p:nvPr/>
        </p:nvSpPr>
        <p:spPr>
          <a:xfrm>
            <a:off x="6350072" y="1988840"/>
            <a:ext cx="17281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Band stop filter for </a:t>
            </a:r>
            <a:r>
              <a:rPr lang="en-US" altLang="ja-JP" sz="1400" dirty="0" err="1"/>
              <a:t>inband</a:t>
            </a:r>
            <a:r>
              <a:rPr lang="en-US" altLang="ja-JP" sz="1400" dirty="0"/>
              <a:t> test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8AEAD4-2A41-4214-8B9C-4437D777678A}"/>
              </a:ext>
            </a:extLst>
          </p:cNvPr>
          <p:cNvSpPr/>
          <p:nvPr/>
        </p:nvSpPr>
        <p:spPr>
          <a:xfrm>
            <a:off x="1475656" y="2358171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Delay line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5845A87-421B-4246-9A5B-BA60AF2053EE}"/>
              </a:ext>
            </a:extLst>
          </p:cNvPr>
          <p:cNvSpPr/>
          <p:nvPr/>
        </p:nvSpPr>
        <p:spPr>
          <a:xfrm>
            <a:off x="3491880" y="2708920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Radio altimeter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52C7E9D-B36F-4DA4-B18C-64AD9D2EA9B8}"/>
              </a:ext>
            </a:extLst>
          </p:cNvPr>
          <p:cNvSpPr/>
          <p:nvPr/>
        </p:nvSpPr>
        <p:spPr>
          <a:xfrm>
            <a:off x="4283968" y="5461773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Data recorder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3EEB44-10D6-4B6E-B6AC-A49019897F56}"/>
              </a:ext>
            </a:extLst>
          </p:cNvPr>
          <p:cNvCxnSpPr>
            <a:cxnSpLocks/>
          </p:cNvCxnSpPr>
          <p:nvPr/>
        </p:nvCxnSpPr>
        <p:spPr>
          <a:xfrm>
            <a:off x="4283968" y="3065789"/>
            <a:ext cx="288032" cy="269065"/>
          </a:xfrm>
          <a:prstGeom prst="straightConnector1">
            <a:avLst/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65E1892-9C8E-4B57-A151-B197BA944315}"/>
              </a:ext>
            </a:extLst>
          </p:cNvPr>
          <p:cNvCxnSpPr>
            <a:cxnSpLocks/>
          </p:cNvCxnSpPr>
          <p:nvPr/>
        </p:nvCxnSpPr>
        <p:spPr>
          <a:xfrm flipV="1">
            <a:off x="4572000" y="5013201"/>
            <a:ext cx="216024" cy="360015"/>
          </a:xfrm>
          <a:prstGeom prst="straightConnector1">
            <a:avLst/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03BECB0-37F8-4816-8EA7-C0B4DC48EF94}"/>
              </a:ext>
            </a:extLst>
          </p:cNvPr>
          <p:cNvCxnSpPr>
            <a:cxnSpLocks/>
          </p:cNvCxnSpPr>
          <p:nvPr/>
        </p:nvCxnSpPr>
        <p:spPr>
          <a:xfrm flipV="1">
            <a:off x="2051720" y="5517232"/>
            <a:ext cx="188223" cy="252318"/>
          </a:xfrm>
          <a:prstGeom prst="straightConnector1">
            <a:avLst/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36F464E-0FBE-4935-9141-12EA66887DF8}"/>
              </a:ext>
            </a:extLst>
          </p:cNvPr>
          <p:cNvCxnSpPr>
            <a:cxnSpLocks/>
          </p:cNvCxnSpPr>
          <p:nvPr/>
        </p:nvCxnSpPr>
        <p:spPr>
          <a:xfrm>
            <a:off x="2145831" y="2690253"/>
            <a:ext cx="288032" cy="269065"/>
          </a:xfrm>
          <a:prstGeom prst="straightConnector1">
            <a:avLst/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102C3A8-465E-429E-85EC-89963D4114CF}"/>
              </a:ext>
            </a:extLst>
          </p:cNvPr>
          <p:cNvCxnSpPr>
            <a:cxnSpLocks/>
          </p:cNvCxnSpPr>
          <p:nvPr/>
        </p:nvCxnSpPr>
        <p:spPr>
          <a:xfrm flipH="1" flipV="1">
            <a:off x="6566096" y="3704481"/>
            <a:ext cx="648072" cy="720029"/>
          </a:xfrm>
          <a:prstGeom prst="straightConnector1">
            <a:avLst/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A2171D0-1E89-40B7-A217-2659EE79A94D}"/>
              </a:ext>
            </a:extLst>
          </p:cNvPr>
          <p:cNvCxnSpPr>
            <a:cxnSpLocks/>
          </p:cNvCxnSpPr>
          <p:nvPr/>
        </p:nvCxnSpPr>
        <p:spPr>
          <a:xfrm flipH="1">
            <a:off x="6804248" y="2545765"/>
            <a:ext cx="288032" cy="160010"/>
          </a:xfrm>
          <a:prstGeom prst="straightConnector1">
            <a:avLst/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857503F-720D-47F8-82FE-6B6F3A5C4DE0}"/>
              </a:ext>
            </a:extLst>
          </p:cNvPr>
          <p:cNvCxnSpPr>
            <a:cxnSpLocks/>
          </p:cNvCxnSpPr>
          <p:nvPr/>
        </p:nvCxnSpPr>
        <p:spPr>
          <a:xfrm flipH="1">
            <a:off x="5868144" y="1774401"/>
            <a:ext cx="398449" cy="303584"/>
          </a:xfrm>
          <a:prstGeom prst="straightConnector1">
            <a:avLst/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68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7A63B-60AB-413B-8F46-F50D88F7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u="sng" dirty="0"/>
              <a:t>Example of the recorded data</a:t>
            </a:r>
            <a:endParaRPr kumimoji="1" lang="ja-JP" altLang="en-US" sz="3600" u="sng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00B2DF5-6715-448B-8B6A-CD1EE7E24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96752"/>
            <a:ext cx="7003941" cy="4323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0258F5-1E09-482C-B650-BAE36F296A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" y="762748"/>
            <a:ext cx="876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ja-JP" sz="2400" dirty="0" err="1"/>
              <a:t>Inband</a:t>
            </a:r>
            <a:r>
              <a:rPr lang="en-US" altLang="ja-JP" sz="2400" dirty="0"/>
              <a:t>, AWGN 200 MHz bandwidth (4.2 GHz-4.4 GHz)</a:t>
            </a:r>
            <a:endParaRPr lang="ja-JP" altLang="en-US" sz="2400" dirty="0"/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028B95FF-398D-44FA-91CB-36D2AC03D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26068"/>
            <a:ext cx="8663880" cy="411244"/>
          </a:xfrm>
          <a:prstGeom prst="rect">
            <a:avLst/>
          </a:prstGeom>
          <a:solidFill>
            <a:srgbClr val="FFFFCC"/>
          </a:solidFill>
          <a:ln w="28575">
            <a:solidFill>
              <a:srgbClr val="6969CD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altLang="ja-JP" dirty="0"/>
              <a:t>The altitude output voltage is measured and recorded using the digitizer.</a:t>
            </a: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E73D6DE-E592-4995-94C4-F3EECEE4B30D}"/>
              </a:ext>
            </a:extLst>
          </p:cNvPr>
          <p:cNvSpPr/>
          <p:nvPr/>
        </p:nvSpPr>
        <p:spPr>
          <a:xfrm>
            <a:off x="3995936" y="5496343"/>
            <a:ext cx="511256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Each data points stands for an average of 1000 pts of 10 </a:t>
            </a:r>
            <a:r>
              <a:rPr lang="en-US" altLang="ja-JP" sz="1400" dirty="0" err="1"/>
              <a:t>kS</a:t>
            </a:r>
            <a:r>
              <a:rPr lang="en-US" altLang="ja-JP" sz="1400" dirty="0"/>
              <a:t>/s</a:t>
            </a:r>
          </a:p>
        </p:txBody>
      </p:sp>
    </p:spTree>
    <p:extLst>
      <p:ext uri="{BB962C8B-B14F-4D97-AF65-F5344CB8AC3E}">
        <p14:creationId xmlns:p14="http://schemas.microsoft.com/office/powerpoint/2010/main" val="992275179"/>
      </p:ext>
    </p:extLst>
  </p:cSld>
  <p:clrMapOvr>
    <a:masterClrMapping/>
  </p:clrMapOvr>
</p:sld>
</file>

<file path=ppt/theme/theme1.xml><?xml version="1.0" encoding="utf-8"?>
<a:theme xmlns:a="http://schemas.openxmlformats.org/drawingml/2006/main" name="s-cool7">
  <a:themeElements>
    <a:clrScheme name="s-cool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-cool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-cool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cool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cool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F65E89-1D73-4AB9-B39C-4D2353D39AA1}"/>
</file>

<file path=customXml/itemProps2.xml><?xml version="1.0" encoding="utf-8"?>
<ds:datastoreItem xmlns:ds="http://schemas.openxmlformats.org/officeDocument/2006/customXml" ds:itemID="{EB9204C5-1A9F-4CEB-87C5-4E4AB3DFE75D}"/>
</file>

<file path=customXml/itemProps3.xml><?xml version="1.0" encoding="utf-8"?>
<ds:datastoreItem xmlns:ds="http://schemas.openxmlformats.org/officeDocument/2006/customXml" ds:itemID="{9275C708-E6F2-4272-8435-431F795987AA}"/>
</file>

<file path=docProps/app.xml><?xml version="1.0" encoding="utf-8"?>
<Properties xmlns="http://schemas.openxmlformats.org/officeDocument/2006/extended-properties" xmlns:vt="http://schemas.openxmlformats.org/officeDocument/2006/docPropsVTypes">
  <Template>D:\研究\【参考】PowerPointデザインテンプレート\s-cool7.pot</Template>
  <TotalTime>55940</TotalTime>
  <Words>2026</Words>
  <Application>Microsoft Office PowerPoint</Application>
  <PresentationFormat>On-screen Show (4:3)</PresentationFormat>
  <Paragraphs>502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GulimChe</vt:lpstr>
      <vt:lpstr>ＭＳ Ｐゴシック</vt:lpstr>
      <vt:lpstr>ＭＳ Ｐ明朝</vt:lpstr>
      <vt:lpstr>Arial</vt:lpstr>
      <vt:lpstr>Times New Roman</vt:lpstr>
      <vt:lpstr>Verdana</vt:lpstr>
      <vt:lpstr>Wingdings</vt:lpstr>
      <vt:lpstr>s-cool7</vt:lpstr>
      <vt:lpstr>Interference Susceptibility Evaluations of  Pulsed Radio Altimeters Due to 5G Mobile Base Station Signal</vt:lpstr>
      <vt:lpstr>Contents</vt:lpstr>
      <vt:lpstr>Interference susceptibility test</vt:lpstr>
      <vt:lpstr>Test parameters</vt:lpstr>
      <vt:lpstr>Interference signal frequency configurations</vt:lpstr>
      <vt:lpstr>Pulsed radio altimeter</vt:lpstr>
      <vt:lpstr>Block diagram</vt:lpstr>
      <vt:lpstr>Overview of the set-up</vt:lpstr>
      <vt:lpstr>Example of the recorded data</vt:lpstr>
      <vt:lpstr>In-band interference: Results</vt:lpstr>
      <vt:lpstr>Out-band interference: Results 1</vt:lpstr>
      <vt:lpstr>Out-band interference: Results 2</vt:lpstr>
      <vt:lpstr>Out-band interference: Results 3</vt:lpstr>
      <vt:lpstr>Out-band interference: Results 4</vt:lpstr>
      <vt:lpstr>Out-band interference: Results 5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Shunichi FUTATSUMORI</dc:creator>
  <cp:lastModifiedBy>Jonasson, Loftur</cp:lastModifiedBy>
  <cp:revision>3066</cp:revision>
  <cp:lastPrinted>2021-04-08T07:37:28Z</cp:lastPrinted>
  <dcterms:created xsi:type="dcterms:W3CDTF">2006-03-09T09:13:37Z</dcterms:created>
  <dcterms:modified xsi:type="dcterms:W3CDTF">2021-10-04T09:43:53Z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</Properties>
</file>