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08" r:id="rId1"/>
  </p:sldMasterIdLst>
  <p:notesMasterIdLst>
    <p:notesMasterId r:id="rId7"/>
  </p:notesMasterIdLst>
  <p:handoutMasterIdLst>
    <p:handoutMasterId r:id="rId8"/>
  </p:handoutMasterIdLst>
  <p:sldIdLst>
    <p:sldId id="435" r:id="rId2"/>
    <p:sldId id="556" r:id="rId3"/>
    <p:sldId id="546" r:id="rId4"/>
    <p:sldId id="535" r:id="rId5"/>
    <p:sldId id="543"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4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A3"/>
    <a:srgbClr val="883290"/>
    <a:srgbClr val="D2451E"/>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a:noFill/>
            </a:ln>
          </a:top>
          <a:bottom>
            <a:ln>
              <a:noFill/>
            </a:ln>
          </a:bottom>
          <a:insideH>
            <a:ln>
              <a:solidFill>
                <a:schemeClr val="dk1"/>
              </a:solidFill>
            </a:ln>
          </a:insideH>
          <a:insideV>
            <a:ln>
              <a:solidFill>
                <a:schemeClr val="dk1"/>
              </a:solid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86" autoAdjust="0"/>
  </p:normalViewPr>
  <p:slideViewPr>
    <p:cSldViewPr snapToGrid="0" snapToObjects="1">
      <p:cViewPr varScale="1">
        <p:scale>
          <a:sx n="96" d="100"/>
          <a:sy n="96" d="100"/>
        </p:scale>
        <p:origin x="654" y="78"/>
      </p:cViewPr>
      <p:guideLst>
        <p:guide orient="horz" pos="1620"/>
        <p:guide pos="2880"/>
        <p:guide pos="5494"/>
      </p:guideLst>
    </p:cSldViewPr>
  </p:slideViewPr>
  <p:outlineViewPr>
    <p:cViewPr>
      <p:scale>
        <a:sx n="33" d="100"/>
        <a:sy n="33" d="100"/>
      </p:scale>
      <p:origin x="0" y="-9324"/>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144" d="100"/>
          <a:sy n="144" d="100"/>
        </p:scale>
        <p:origin x="282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840316-3FB0-AC49-9724-FBCD29E0115A}" type="datetime1">
              <a:rPr lang="en-US" smtClean="0">
                <a:latin typeface="Arial Regular"/>
              </a:rPr>
              <a:t>1/17/2019</a:t>
            </a:fld>
            <a:endParaRPr lang="en-US" dirty="0">
              <a:latin typeface="Arial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8B889C-5E22-FE40-9F91-1D0E80D3B361}"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2479955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a:defRPr>
            </a:lvl1pPr>
          </a:lstStyle>
          <a:p>
            <a:fld id="{4C892A5C-EED2-8E42-8700-2077C2BD4744}" type="datetime1">
              <a:rPr lang="en-US" smtClean="0"/>
              <a:pPr/>
              <a:t>1/17/2019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a:defRPr>
            </a:lvl1pPr>
          </a:lstStyle>
          <a:p>
            <a:fld id="{C5520F8E-B86B-724D-83FF-760051E34CCB}" type="slidenum">
              <a:rPr lang="en-US" smtClean="0"/>
              <a:pPr/>
              <a:t>‹#›</a:t>
            </a:fld>
            <a:endParaRPr lang="en-US" dirty="0"/>
          </a:p>
        </p:txBody>
      </p:sp>
    </p:spTree>
    <p:extLst>
      <p:ext uri="{BB962C8B-B14F-4D97-AF65-F5344CB8AC3E}">
        <p14:creationId xmlns:p14="http://schemas.microsoft.com/office/powerpoint/2010/main" val="2146923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Regular"/>
        <a:ea typeface="+mn-ea"/>
        <a:cs typeface="+mn-cs"/>
      </a:defRPr>
    </a:lvl1pPr>
    <a:lvl2pPr marL="457200" algn="l" defTabSz="457200" rtl="0" eaLnBrk="1" latinLnBrk="0" hangingPunct="1">
      <a:defRPr sz="1200" b="0" i="0" kern="1200">
        <a:solidFill>
          <a:schemeClr val="tx1"/>
        </a:solidFill>
        <a:latin typeface="Arial Regular"/>
        <a:ea typeface="+mn-ea"/>
        <a:cs typeface="+mn-cs"/>
      </a:defRPr>
    </a:lvl2pPr>
    <a:lvl3pPr marL="914400" algn="l" defTabSz="457200" rtl="0" eaLnBrk="1" latinLnBrk="0" hangingPunct="1">
      <a:defRPr sz="1200" b="0" i="0" kern="1200">
        <a:solidFill>
          <a:schemeClr val="tx1"/>
        </a:solidFill>
        <a:latin typeface="Arial Regular"/>
        <a:ea typeface="+mn-ea"/>
        <a:cs typeface="+mn-cs"/>
      </a:defRPr>
    </a:lvl3pPr>
    <a:lvl4pPr marL="1371600" algn="l" defTabSz="457200" rtl="0" eaLnBrk="1" latinLnBrk="0" hangingPunct="1">
      <a:defRPr sz="1200" b="0" i="0" kern="1200">
        <a:solidFill>
          <a:schemeClr val="tx1"/>
        </a:solidFill>
        <a:latin typeface="Arial Regular"/>
        <a:ea typeface="+mn-ea"/>
        <a:cs typeface="+mn-cs"/>
      </a:defRPr>
    </a:lvl4pPr>
    <a:lvl5pPr marL="1828800" algn="l" defTabSz="457200" rtl="0" eaLnBrk="1" latinLnBrk="0" hangingPunct="1">
      <a:defRPr sz="1200" b="0" i="0" kern="1200">
        <a:solidFill>
          <a:schemeClr val="tx1"/>
        </a:solidFill>
        <a:latin typeface="Arial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20F8E-B86B-724D-83FF-760051E34CCB}" type="slidenum">
              <a:rPr lang="en-US" smtClean="0"/>
              <a:t>2</a:t>
            </a:fld>
            <a:endParaRPr lang="en-US"/>
          </a:p>
        </p:txBody>
      </p:sp>
    </p:spTree>
    <p:extLst>
      <p:ext uri="{BB962C8B-B14F-4D97-AF65-F5344CB8AC3E}">
        <p14:creationId xmlns:p14="http://schemas.microsoft.com/office/powerpoint/2010/main" val="167809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20F8E-B86B-724D-83FF-760051E34CCB}" type="slidenum">
              <a:rPr lang="en-US" smtClean="0"/>
              <a:t>3</a:t>
            </a:fld>
            <a:endParaRPr lang="en-US"/>
          </a:p>
        </p:txBody>
      </p:sp>
    </p:spTree>
    <p:extLst>
      <p:ext uri="{BB962C8B-B14F-4D97-AF65-F5344CB8AC3E}">
        <p14:creationId xmlns:p14="http://schemas.microsoft.com/office/powerpoint/2010/main" val="167809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20F8E-B86B-724D-83FF-760051E34CCB}" type="slidenum">
              <a:rPr lang="en-US" smtClean="0"/>
              <a:t>4</a:t>
            </a:fld>
            <a:endParaRPr lang="en-US"/>
          </a:p>
        </p:txBody>
      </p:sp>
    </p:spTree>
    <p:extLst>
      <p:ext uri="{BB962C8B-B14F-4D97-AF65-F5344CB8AC3E}">
        <p14:creationId xmlns:p14="http://schemas.microsoft.com/office/powerpoint/2010/main" val="167809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20F8E-B86B-724D-83FF-760051E34CCB}" type="slidenum">
              <a:rPr lang="en-US" smtClean="0"/>
              <a:t>5</a:t>
            </a:fld>
            <a:endParaRPr lang="en-US"/>
          </a:p>
        </p:txBody>
      </p:sp>
    </p:spTree>
    <p:extLst>
      <p:ext uri="{BB962C8B-B14F-4D97-AF65-F5344CB8AC3E}">
        <p14:creationId xmlns:p14="http://schemas.microsoft.com/office/powerpoint/2010/main" val="1678091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Bombardier Challeng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1E556-6413-2748-8C90-1490CB30C34A}"/>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311"/>
            <a:ext cx="9144000" cy="5145024"/>
          </a:xfrm>
          <a:prstGeom prst="rect">
            <a:avLst/>
          </a:prstGeom>
        </p:spPr>
      </p:pic>
      <p:pic>
        <p:nvPicPr>
          <p:cNvPr id="10" name="Picture 9">
            <a:extLst>
              <a:ext uri="{FF2B5EF4-FFF2-40B4-BE49-F238E27FC236}">
                <a16:creationId xmlns:a16="http://schemas.microsoft.com/office/drawing/2014/main" id="{514FA836-F727-B344-91DC-D21741BAED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8D8E1708-9243-4A88-A0A5-D260B7B623CC}"/>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8" name="Footer Placeholder 3">
            <a:extLst>
              <a:ext uri="{FF2B5EF4-FFF2-40B4-BE49-F238E27FC236}">
                <a16:creationId xmlns:a16="http://schemas.microsoft.com/office/drawing/2014/main" id="{7A93E8BB-E9BC-481A-B9A0-36A3661A3E51}"/>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cs typeface="DIN-Light"/>
              </a:rPr>
              <a:t>© 2018 </a:t>
            </a:r>
            <a:r>
              <a:rPr lang="en-US" dirty="0">
                <a:solidFill>
                  <a:schemeClr val="bg1"/>
                </a:solidFill>
              </a:rPr>
              <a:t>Collins Aerospace, a United Technologies company. All rights reserved.</a:t>
            </a:r>
            <a:endParaRPr lang="en-US" dirty="0">
              <a:solidFill>
                <a:schemeClr val="bg1"/>
              </a:solidFill>
              <a:cs typeface="DIN-Light"/>
              <a:sym typeface="Verdana"/>
            </a:endParaRPr>
          </a:p>
        </p:txBody>
      </p:sp>
      <p:sp>
        <p:nvSpPr>
          <p:cNvPr id="13"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7397E52E-98A3-4984-931D-1E63DCDB9A33}"/>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11460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Boeing Je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D3350-4D97-FC47-B22E-22F4608B8EEB}"/>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7" y="313"/>
            <a:ext cx="9144000" cy="5145024"/>
          </a:xfrm>
          <a:prstGeom prst="rect">
            <a:avLst/>
          </a:prstGeom>
        </p:spPr>
      </p:pic>
      <p:pic>
        <p:nvPicPr>
          <p:cNvPr id="9" name="Picture 8">
            <a:extLst>
              <a:ext uri="{FF2B5EF4-FFF2-40B4-BE49-F238E27FC236}">
                <a16:creationId xmlns:a16="http://schemas.microsoft.com/office/drawing/2014/main" id="{78C1337E-176E-D249-820B-95250D18CE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FDC90E3C-D267-416C-AE9A-5C84A5ECF902}"/>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8" name="Footer Placeholder 3">
            <a:extLst>
              <a:ext uri="{FF2B5EF4-FFF2-40B4-BE49-F238E27FC236}">
                <a16:creationId xmlns:a16="http://schemas.microsoft.com/office/drawing/2014/main" id="{5BFD534A-6FF3-4FD8-9AA3-E5F7DBD1F0B5}"/>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1"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3" name="Text Placeholder 17">
            <a:extLst>
              <a:ext uri="{FF2B5EF4-FFF2-40B4-BE49-F238E27FC236}">
                <a16:creationId xmlns:a16="http://schemas.microsoft.com/office/drawing/2014/main" id="{F5201693-29EC-4219-ADE4-FAD486183409}"/>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83671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Wingle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310DC6-14A2-4E62-995F-EBA0786E4E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90" t="15" b="15"/>
          <a:stretch/>
        </p:blipFill>
        <p:spPr>
          <a:xfrm>
            <a:off x="0" y="0"/>
            <a:ext cx="9144000" cy="5194935"/>
          </a:xfrm>
          <a:prstGeom prst="rect">
            <a:avLst/>
          </a:prstGeom>
        </p:spPr>
      </p:pic>
      <p:pic>
        <p:nvPicPr>
          <p:cNvPr id="8" name="Picture 7">
            <a:extLst>
              <a:ext uri="{FF2B5EF4-FFF2-40B4-BE49-F238E27FC236}">
                <a16:creationId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31DC0082-3DE0-4B04-BF48-7733CE217648}"/>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A7740651-10D3-4996-BF65-8CB70E457791}"/>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cs typeface="DIN-Light"/>
              </a:rPr>
              <a:t>© 2018 </a:t>
            </a:r>
            <a:r>
              <a:rPr lang="en-US" dirty="0">
                <a:solidFill>
                  <a:schemeClr val="bg1"/>
                </a:solidFill>
              </a:rPr>
              <a:t>Collins Aerospace, a United Technologies company. All rights reserved.</a:t>
            </a:r>
            <a:endParaRPr lang="en-US" dirty="0">
              <a:solidFill>
                <a:schemeClr val="bg1"/>
              </a:solidFill>
              <a:cs typeface="DIN-Light"/>
              <a:sym typeface="Verdana"/>
            </a:endParaRPr>
          </a:p>
        </p:txBody>
      </p:sp>
      <p:sp>
        <p:nvSpPr>
          <p:cNvPr id="11"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a16="http://schemas.microsoft.com/office/drawing/2014/main" id="{733B4E5A-643B-48A7-9A15-65992C4B4255}"/>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862514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Security Command and Control Cen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AC3ACB-CEF4-C348-B5E4-19B472DC77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23668" y="93136"/>
            <a:ext cx="5868970" cy="5050367"/>
          </a:xfrm>
          <a:prstGeom prst="rect">
            <a:avLst/>
          </a:prstGeom>
        </p:spPr>
      </p:pic>
      <p:pic>
        <p:nvPicPr>
          <p:cNvPr id="8" name="Picture 7">
            <a:extLst>
              <a:ext uri="{FF2B5EF4-FFF2-40B4-BE49-F238E27FC236}">
                <a16:creationId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9" name="Footer Placeholder 3">
            <a:extLst>
              <a:ext uri="{FF2B5EF4-FFF2-40B4-BE49-F238E27FC236}">
                <a16:creationId xmlns:a16="http://schemas.microsoft.com/office/drawing/2014/main" id="{F83BE4FA-9633-459F-BE35-179379630BD0}"/>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2" name="Footer Placeholder 1">
            <a:extLst>
              <a:ext uri="{FF2B5EF4-FFF2-40B4-BE49-F238E27FC236}">
                <a16:creationId xmlns:a16="http://schemas.microsoft.com/office/drawing/2014/main" id="{DF66D99F-B6D3-4373-92AA-35608433899F}"/>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11"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a16="http://schemas.microsoft.com/office/drawing/2014/main" id="{04FB63CB-93FC-4AE3-9048-27495C40627B}"/>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80758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Locomotiv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90384" y="260269"/>
            <a:ext cx="5329093" cy="4242377"/>
          </a:xfrm>
          <a:prstGeom prst="rect">
            <a:avLst/>
          </a:prstGeom>
        </p:spPr>
      </p:pic>
      <p:pic>
        <p:nvPicPr>
          <p:cNvPr id="8" name="Picture 7">
            <a:extLst>
              <a:ext uri="{FF2B5EF4-FFF2-40B4-BE49-F238E27FC236}">
                <a16:creationId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9" name="Footer Placeholder 3">
            <a:extLst>
              <a:ext uri="{FF2B5EF4-FFF2-40B4-BE49-F238E27FC236}">
                <a16:creationId xmlns:a16="http://schemas.microsoft.com/office/drawing/2014/main" id="{4AC524A5-0E0C-4F96-99A2-403EA3C95970}"/>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3" name="Footer Placeholder 2">
            <a:extLst>
              <a:ext uri="{FF2B5EF4-FFF2-40B4-BE49-F238E27FC236}">
                <a16:creationId xmlns:a16="http://schemas.microsoft.com/office/drawing/2014/main" id="{20062EDE-CAB4-47B4-AF8B-72A834EADB15}"/>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13"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0" name="Text Placeholder 17">
            <a:extLst>
              <a:ext uri="{FF2B5EF4-FFF2-40B4-BE49-F238E27FC236}">
                <a16:creationId xmlns:a16="http://schemas.microsoft.com/office/drawing/2014/main" id="{77ECC5FB-2D20-4497-9909-145C51050D7D}"/>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84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Boeing 737">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81D3C9-6688-CC45-BF54-30A4400776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 y="8313"/>
            <a:ext cx="9145104" cy="5143500"/>
          </a:xfrm>
          <a:prstGeom prst="rect">
            <a:avLst/>
          </a:prstGeom>
        </p:spPr>
      </p:pic>
      <p:pic>
        <p:nvPicPr>
          <p:cNvPr id="6" name="Picture 5">
            <a:extLst>
              <a:ext uri="{FF2B5EF4-FFF2-40B4-BE49-F238E27FC236}">
                <a16:creationId xmlns:a16="http://schemas.microsoft.com/office/drawing/2014/main" id="{C79DE39F-1219-A44A-AB4A-D47C0435FB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6F131638-5313-45B8-9754-1FA7D04412BB}"/>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A98F9608-51B0-474D-BA5F-F9ECF64ABF5B}"/>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0"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67AA4070-7CFC-45F6-8A11-958B4586B16F}"/>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55622609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Nacell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7C5CF0-9E37-7A47-9D82-B3A60502B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 y="0"/>
            <a:ext cx="9145105" cy="5143500"/>
          </a:xfrm>
          <a:prstGeom prst="rect">
            <a:avLst/>
          </a:prstGeom>
        </p:spPr>
      </p:pic>
      <p:pic>
        <p:nvPicPr>
          <p:cNvPr id="6" name="Picture 5">
            <a:extLst>
              <a:ext uri="{FF2B5EF4-FFF2-40B4-BE49-F238E27FC236}">
                <a16:creationId xmlns:a16="http://schemas.microsoft.com/office/drawing/2014/main" id="{7E30CC2B-A5A6-BB4A-A8F4-3B00AAEDF6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03ECB854-D675-4012-A4AC-390DA62756B5}"/>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FADEC670-F06F-4CEE-A2D9-28252A625173}"/>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0"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38DCDD02-8449-418B-95C3-E9754A49AD92}"/>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1003834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Sikorsky MH-60 Black Hawk">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8C3F82-8FA0-924D-8A57-29989F6A4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0"/>
            <a:ext cx="9144000" cy="5145024"/>
          </a:xfrm>
          <a:prstGeom prst="rect">
            <a:avLst/>
          </a:prstGeom>
        </p:spPr>
      </p:pic>
      <p:pic>
        <p:nvPicPr>
          <p:cNvPr id="6" name="Picture 5">
            <a:extLst>
              <a:ext uri="{FF2B5EF4-FFF2-40B4-BE49-F238E27FC236}">
                <a16:creationId xmlns:a16="http://schemas.microsoft.com/office/drawing/2014/main" id="{7D6474C2-E137-DC46-A951-0FBA354534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9" name="Footer Placeholder 3">
            <a:extLst>
              <a:ext uri="{FF2B5EF4-FFF2-40B4-BE49-F238E27FC236}">
                <a16:creationId xmlns:a16="http://schemas.microsoft.com/office/drawing/2014/main" id="{B1E88948-F082-46DD-BB94-5DCBA60EFCC8}"/>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3" name="Footer Placeholder 2">
            <a:extLst>
              <a:ext uri="{FF2B5EF4-FFF2-40B4-BE49-F238E27FC236}">
                <a16:creationId xmlns:a16="http://schemas.microsoft.com/office/drawing/2014/main" id="{4617697A-EAFE-4135-8921-5431440E60A6}"/>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10" name="Title Placeholder 1"/>
          <p:cNvSpPr>
            <a:spLocks noGrp="1"/>
          </p:cNvSpPr>
          <p:nvPr>
            <p:ph type="title"/>
          </p:nvPr>
        </p:nvSpPr>
        <p:spPr>
          <a:xfrm>
            <a:off x="457200" y="2898796"/>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F9EA1E71-B0DD-465E-9427-5EC5252786D0}"/>
              </a:ext>
            </a:extLst>
          </p:cNvPr>
          <p:cNvSpPr>
            <a:spLocks noGrp="1"/>
          </p:cNvSpPr>
          <p:nvPr>
            <p:ph type="body" sz="quarter" idx="28" hasCustomPrompt="1"/>
          </p:nvPr>
        </p:nvSpPr>
        <p:spPr>
          <a:xfrm>
            <a:off x="457200" y="4144165"/>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9716162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Tail">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4FACE-BC53-0847-87C0-EF2E93991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0"/>
            <a:ext cx="9145105" cy="5143500"/>
          </a:xfrm>
          <a:prstGeom prst="rect">
            <a:avLst/>
          </a:prstGeom>
        </p:spPr>
      </p:pic>
      <p:pic>
        <p:nvPicPr>
          <p:cNvPr id="6" name="Picture 5">
            <a:extLst>
              <a:ext uri="{FF2B5EF4-FFF2-40B4-BE49-F238E27FC236}">
                <a16:creationId xmlns:a16="http://schemas.microsoft.com/office/drawing/2014/main" id="{A3C6D6F6-4941-9E41-A51D-53759FBC12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9" name="Footer Placeholder 3">
            <a:extLst>
              <a:ext uri="{FF2B5EF4-FFF2-40B4-BE49-F238E27FC236}">
                <a16:creationId xmlns:a16="http://schemas.microsoft.com/office/drawing/2014/main" id="{8309BDAA-004B-4140-AABA-BB1364D8F610}"/>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3" name="Footer Placeholder 2">
            <a:extLst>
              <a:ext uri="{FF2B5EF4-FFF2-40B4-BE49-F238E27FC236}">
                <a16:creationId xmlns:a16="http://schemas.microsoft.com/office/drawing/2014/main" id="{50D629FB-A82B-419D-8026-16AF265ACD90}"/>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10"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463B4E96-5136-4A6F-B610-5993E3DD7E24}"/>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60193995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A340">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0AE72-72D5-774B-BB51-17A7F91B7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1"/>
            <a:ext cx="9144000" cy="5145024"/>
          </a:xfrm>
          <a:prstGeom prst="rect">
            <a:avLst/>
          </a:prstGeom>
        </p:spPr>
      </p:pic>
      <p:pic>
        <p:nvPicPr>
          <p:cNvPr id="6" name="Picture 5">
            <a:extLst>
              <a:ext uri="{FF2B5EF4-FFF2-40B4-BE49-F238E27FC236}">
                <a16:creationId xmlns:a16="http://schemas.microsoft.com/office/drawing/2014/main" id="{888268C0-9BA9-8241-A64D-DC266399C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C9FB4238-3694-49D7-BE0D-0692B3D5F89A}"/>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19A03443-77FC-4401-A49C-B5A91E342565}"/>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cs typeface="DIN-Light"/>
              </a:rPr>
              <a:t>© 2018 </a:t>
            </a:r>
            <a:r>
              <a:rPr lang="en-US" dirty="0">
                <a:solidFill>
                  <a:schemeClr val="bg1"/>
                </a:solidFill>
              </a:rPr>
              <a:t>Collins Aerospace, a United Technologies company. All rights reserved.</a:t>
            </a:r>
            <a:endParaRPr lang="en-US" dirty="0">
              <a:solidFill>
                <a:schemeClr val="bg1"/>
              </a:solidFill>
              <a:cs typeface="DIN-Light"/>
              <a:sym typeface="Verdana"/>
            </a:endParaRPr>
          </a:p>
        </p:txBody>
      </p:sp>
      <p:sp>
        <p:nvSpPr>
          <p:cNvPr id="10"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C085BA19-55C6-4C03-91B2-521DB5A34C4F}"/>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4723780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M400">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90811-AFCA-A945-9F77-046D8D2EF3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5004"/>
            <a:ext cx="8809703" cy="4498412"/>
          </a:xfrm>
          <a:prstGeom prst="rect">
            <a:avLst/>
          </a:prstGeom>
        </p:spPr>
      </p:pic>
      <p:pic>
        <p:nvPicPr>
          <p:cNvPr id="6" name="Picture 5">
            <a:extLst>
              <a:ext uri="{FF2B5EF4-FFF2-40B4-BE49-F238E27FC236}">
                <a16:creationId xmlns:a16="http://schemas.microsoft.com/office/drawing/2014/main" id="{5DF0FDA2-4D72-8E46-8787-DB5122FE5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30D7E615-EA42-44EE-A1B7-C23B714284FC}"/>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77B64A35-DFC2-4D2A-911D-4C3FE2C78629}"/>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0"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a16="http://schemas.microsoft.com/office/drawing/2014/main" id="{29A2BD2B-7056-4FE1-BC33-69B2480A5C12}"/>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7358465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IDV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2"/>
            <a:ext cx="9144000" cy="5145024"/>
          </a:xfrm>
          <a:prstGeom prst="rect">
            <a:avLst/>
          </a:prstGeom>
        </p:spPr>
      </p:pic>
      <p:pic>
        <p:nvPicPr>
          <p:cNvPr id="9" name="Picture 8">
            <a:extLst>
              <a:ext uri="{FF2B5EF4-FFF2-40B4-BE49-F238E27FC236}">
                <a16:creationId xmlns:a16="http://schemas.microsoft.com/office/drawing/2014/main" id="{78C1337E-176E-D249-820B-95250D18CE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A8BECCCF-F3B2-48A4-9301-3BA7B371C619}"/>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10" name="Footer Placeholder 3">
            <a:extLst>
              <a:ext uri="{FF2B5EF4-FFF2-40B4-BE49-F238E27FC236}">
                <a16:creationId xmlns:a16="http://schemas.microsoft.com/office/drawing/2014/main" id="{635752E6-0B15-4060-9233-9EA0618FA601}"/>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2"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3A958031-A2A3-44EA-8C57-8DB0B453EA19}"/>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36849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JTAC">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502C6A80-4394-6040-85A5-335D259C0B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20ADBD5E-9EDA-4683-8F44-A72EA9E87448}"/>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4D0EAC14-8D6E-48EF-A9FA-01AC98D7E162}"/>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cs typeface="DIN-Light"/>
              </a:rPr>
              <a:t>© 2018 </a:t>
            </a:r>
            <a:r>
              <a:rPr lang="en-US" dirty="0">
                <a:solidFill>
                  <a:schemeClr val="bg1"/>
                </a:solidFill>
              </a:rPr>
              <a:t>Collins Aerospace, a United Technologies company. All rights reserved.</a:t>
            </a:r>
            <a:endParaRPr lang="en-US" dirty="0">
              <a:solidFill>
                <a:schemeClr val="bg1"/>
              </a:solidFill>
              <a:cs typeface="DIN-Light"/>
              <a:sym typeface="Verdana"/>
            </a:endParaRPr>
          </a:p>
        </p:txBody>
      </p:sp>
      <p:sp>
        <p:nvSpPr>
          <p:cNvPr id="11"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3" name="Text Placeholder 17">
            <a:extLst>
              <a:ext uri="{FF2B5EF4-FFF2-40B4-BE49-F238E27FC236}">
                <a16:creationId xmlns:a16="http://schemas.microsoft.com/office/drawing/2014/main" id="{5D03DC87-026F-491E-BD43-AF2688C4C408}"/>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299097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A320">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117AE78D-5B24-2D4A-9B7D-A74F88E58E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9" name="Footer Placeholder 3">
            <a:extLst>
              <a:ext uri="{FF2B5EF4-FFF2-40B4-BE49-F238E27FC236}">
                <a16:creationId xmlns:a16="http://schemas.microsoft.com/office/drawing/2014/main" id="{B634C8E1-A684-455A-BF70-B7DA8CA9FB72}"/>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3" name="Footer Placeholder 2">
            <a:extLst>
              <a:ext uri="{FF2B5EF4-FFF2-40B4-BE49-F238E27FC236}">
                <a16:creationId xmlns:a16="http://schemas.microsoft.com/office/drawing/2014/main" id="{3715698D-7197-494D-B3D5-DE75B5BDC37E}"/>
              </a:ext>
            </a:extLst>
          </p:cNvPr>
          <p:cNvSpPr>
            <a:spLocks noGrp="1"/>
          </p:cNvSpPr>
          <p:nvPr>
            <p:ph type="ftr" sz="quarter" idx="10"/>
          </p:nvPr>
        </p:nvSpPr>
        <p:spPr/>
        <p:txBody>
          <a:bodyPr/>
          <a:lstStyle/>
          <a:p>
            <a:r>
              <a:rPr lang="en-US">
                <a:cs typeface="DIN-Light"/>
              </a:rPr>
              <a:t>Collins Aerospace Proprietary. This document contains no export controlled technical data.</a:t>
            </a:r>
            <a:endParaRPr lang="en-US" dirty="0"/>
          </a:p>
        </p:txBody>
      </p:sp>
      <p:sp>
        <p:nvSpPr>
          <p:cNvPr id="11" name="Title Placeholder 1"/>
          <p:cNvSpPr>
            <a:spLocks noGrp="1"/>
          </p:cNvSpPr>
          <p:nvPr>
            <p:ph type="title"/>
          </p:nvPr>
        </p:nvSpPr>
        <p:spPr>
          <a:xfrm>
            <a:off x="457200" y="350121"/>
            <a:ext cx="4871884" cy="1213210"/>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3" name="Text Placeholder 17">
            <a:extLst>
              <a:ext uri="{FF2B5EF4-FFF2-40B4-BE49-F238E27FC236}">
                <a16:creationId xmlns:a16="http://schemas.microsoft.com/office/drawing/2014/main" id="{6A9606B8-3A9E-4A99-93A9-80FF04DC5DA6}"/>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9628382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Cover Slide | Solid | Black">
    <p:bg>
      <p:bgRef idx="1001">
        <a:schemeClr val="bg1"/>
      </p:bgRef>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A54FD8-B531-0B4E-8934-C853C4D67D98}"/>
              </a:ext>
            </a:extLst>
          </p:cNvPr>
          <p:cNvSpPr>
            <a:spLocks noGrp="1"/>
          </p:cNvSpPr>
          <p:nvPr>
            <p:ph type="title" hasCustomPrompt="1"/>
          </p:nvPr>
        </p:nvSpPr>
        <p:spPr>
          <a:xfrm>
            <a:off x="457201" y="2022957"/>
            <a:ext cx="5179806" cy="1213210"/>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white. 24 PT.</a:t>
            </a:r>
          </a:p>
        </p:txBody>
      </p:sp>
      <p:sp>
        <p:nvSpPr>
          <p:cNvPr id="24" name="Text Placeholder 17">
            <a:extLst>
              <a:ext uri="{FF2B5EF4-FFF2-40B4-BE49-F238E27FC236}">
                <a16:creationId xmlns:a16="http://schemas.microsoft.com/office/drawing/2014/main" id="{D31D793F-8D60-444C-B182-F47C65D2738F}"/>
              </a:ext>
            </a:extLst>
          </p:cNvPr>
          <p:cNvSpPr>
            <a:spLocks noGrp="1"/>
          </p:cNvSpPr>
          <p:nvPr>
            <p:ph type="body" sz="quarter" idx="28" hasCustomPrompt="1"/>
          </p:nvPr>
        </p:nvSpPr>
        <p:spPr>
          <a:xfrm>
            <a:off x="457201" y="3282132"/>
            <a:ext cx="517980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cxnSp>
        <p:nvCxnSpPr>
          <p:cNvPr id="23" name="Straight Connector 22"/>
          <p:cNvCxnSpPr/>
          <p:nvPr userDrawn="1"/>
        </p:nvCxnSpPr>
        <p:spPr>
          <a:xfrm>
            <a:off x="457200" y="457200"/>
            <a:ext cx="8686800" cy="0"/>
          </a:xfrm>
          <a:prstGeom prst="line">
            <a:avLst/>
          </a:prstGeom>
          <a:ln w="6350" cap="sq">
            <a:solidFill>
              <a:schemeClr val="accent1"/>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9C5333A-B230-47F1-B645-49DD0F86A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95AAEC19-A6B2-4318-8059-930560E2463A}"/>
              </a:ext>
            </a:extLst>
          </p:cNvPr>
          <p:cNvSpPr>
            <a:spLocks noGrp="1"/>
          </p:cNvSpPr>
          <p:nvPr>
            <p:ph type="ftr" sz="quarter" idx="29"/>
          </p:nvPr>
        </p:nvSpPr>
        <p:spPr/>
        <p:txBody>
          <a:bodyPr/>
          <a:lstStyle/>
          <a:p>
            <a:r>
              <a:rPr lang="en-US"/>
              <a:t>Collins Aerospace Proprietary. This document contains no export controlled technical data.</a:t>
            </a:r>
            <a:endParaRPr lang="en-US" dirty="0"/>
          </a:p>
        </p:txBody>
      </p:sp>
      <p:sp>
        <p:nvSpPr>
          <p:cNvPr id="3" name="Slide Number Placeholder 2">
            <a:extLst>
              <a:ext uri="{FF2B5EF4-FFF2-40B4-BE49-F238E27FC236}">
                <a16:creationId xmlns:a16="http://schemas.microsoft.com/office/drawing/2014/main" id="{2BB0D61B-C032-47A0-817B-E65EADC178ED}"/>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47824106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Cover Slide | Solid | White">
    <p:bg>
      <p:bgRef idx="1001">
        <a:schemeClr val="bg1"/>
      </p:bgRef>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A54FD8-B531-0B4E-8934-C853C4D67D98}"/>
              </a:ext>
            </a:extLst>
          </p:cNvPr>
          <p:cNvSpPr>
            <a:spLocks noGrp="1"/>
          </p:cNvSpPr>
          <p:nvPr>
            <p:ph type="title" hasCustomPrompt="1"/>
          </p:nvPr>
        </p:nvSpPr>
        <p:spPr>
          <a:xfrm>
            <a:off x="457201" y="2022957"/>
            <a:ext cx="5179806" cy="1213210"/>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black. 24 PT.</a:t>
            </a:r>
          </a:p>
        </p:txBody>
      </p:sp>
      <p:sp>
        <p:nvSpPr>
          <p:cNvPr id="24" name="Text Placeholder 17">
            <a:extLst>
              <a:ext uri="{FF2B5EF4-FFF2-40B4-BE49-F238E27FC236}">
                <a16:creationId xmlns:a16="http://schemas.microsoft.com/office/drawing/2014/main" id="{D31D793F-8D60-444C-B182-F47C65D2738F}"/>
              </a:ext>
            </a:extLst>
          </p:cNvPr>
          <p:cNvSpPr>
            <a:spLocks noGrp="1"/>
          </p:cNvSpPr>
          <p:nvPr>
            <p:ph type="body" sz="quarter" idx="28" hasCustomPrompt="1"/>
          </p:nvPr>
        </p:nvSpPr>
        <p:spPr>
          <a:xfrm>
            <a:off x="457202" y="3282132"/>
            <a:ext cx="517980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9" name="Picture 8">
            <a:extLst>
              <a:ext uri="{FF2B5EF4-FFF2-40B4-BE49-F238E27FC236}">
                <a16:creationId xmlns:a16="http://schemas.microsoft.com/office/drawing/2014/main" id="{A45E5816-AD7B-6F48-B91A-2A8D449EE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cxnSp>
        <p:nvCxnSpPr>
          <p:cNvPr id="8" name="Straight Connector 7"/>
          <p:cNvCxnSpPr/>
          <p:nvPr userDrawn="1"/>
        </p:nvCxnSpPr>
        <p:spPr>
          <a:xfrm>
            <a:off x="457200" y="457200"/>
            <a:ext cx="8686800" cy="7434"/>
          </a:xfrm>
          <a:prstGeom prst="line">
            <a:avLst/>
          </a:prstGeom>
          <a:ln w="6350" cap="sq">
            <a:solidFill>
              <a:schemeClr val="accent1"/>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5A4A3360-5419-403A-BF9A-FFDBE6F34F28}"/>
              </a:ext>
            </a:extLst>
          </p:cNvPr>
          <p:cNvSpPr>
            <a:spLocks noGrp="1"/>
          </p:cNvSpPr>
          <p:nvPr>
            <p:ph type="ftr" sz="quarter" idx="29"/>
          </p:nvPr>
        </p:nvSpPr>
        <p:spPr/>
        <p:txBody>
          <a:bodyPr/>
          <a:lstStyle/>
          <a:p>
            <a:r>
              <a:rPr lang="en-US"/>
              <a:t>Collins Aerospace Proprietary. This document contains no export controlled technical data.</a:t>
            </a:r>
            <a:endParaRPr lang="en-US" dirty="0"/>
          </a:p>
        </p:txBody>
      </p:sp>
      <p:sp>
        <p:nvSpPr>
          <p:cNvPr id="3" name="Slide Number Placeholder 2">
            <a:extLst>
              <a:ext uri="{FF2B5EF4-FFF2-40B4-BE49-F238E27FC236}">
                <a16:creationId xmlns:a16="http://schemas.microsoft.com/office/drawing/2014/main" id="{558E21A3-FD86-4B24-9BF4-D756D4A8106C}"/>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16266386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Cover Slide | Solid | Terra Cotta">
    <p:bg>
      <p:bgPr>
        <a:solidFill>
          <a:schemeClr val="accent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A54FD8-B531-0B4E-8934-C853C4D67D98}"/>
              </a:ext>
            </a:extLst>
          </p:cNvPr>
          <p:cNvSpPr>
            <a:spLocks noGrp="1"/>
          </p:cNvSpPr>
          <p:nvPr>
            <p:ph type="title" hasCustomPrompt="1"/>
          </p:nvPr>
        </p:nvSpPr>
        <p:spPr>
          <a:xfrm>
            <a:off x="457201" y="2022957"/>
            <a:ext cx="5179806" cy="1213210"/>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WHITE. 24 PT.</a:t>
            </a:r>
          </a:p>
        </p:txBody>
      </p:sp>
      <p:sp>
        <p:nvSpPr>
          <p:cNvPr id="24" name="Text Placeholder 17">
            <a:extLst>
              <a:ext uri="{FF2B5EF4-FFF2-40B4-BE49-F238E27FC236}">
                <a16:creationId xmlns:a16="http://schemas.microsoft.com/office/drawing/2014/main" id="{D31D793F-8D60-444C-B182-F47C65D2738F}"/>
              </a:ext>
            </a:extLst>
          </p:cNvPr>
          <p:cNvSpPr>
            <a:spLocks noGrp="1"/>
          </p:cNvSpPr>
          <p:nvPr>
            <p:ph type="body" sz="quarter" idx="28" hasCustomPrompt="1"/>
          </p:nvPr>
        </p:nvSpPr>
        <p:spPr>
          <a:xfrm>
            <a:off x="457202" y="3282132"/>
            <a:ext cx="5179806" cy="460390"/>
          </a:xfrm>
        </p:spPr>
        <p:txBody>
          <a:bodyPr anchor="t">
            <a:noAutofit/>
          </a:bodyPr>
          <a:lstStyle>
            <a:lvl1pPr marL="0" indent="0">
              <a:buNone/>
              <a:defRPr sz="1100" cap="all" spc="200" baseline="0">
                <a:solidFill>
                  <a:schemeClr val="tx1"/>
                </a:solidFill>
              </a:defRPr>
            </a:lvl1pPr>
          </a:lstStyle>
          <a:p>
            <a:pPr lvl="0"/>
            <a:r>
              <a:rPr lang="en-US" dirty="0"/>
              <a:t>SUBHEAD HERE. ALL CAPS. white. 11 PT.</a:t>
            </a:r>
          </a:p>
        </p:txBody>
      </p:sp>
      <p:cxnSp>
        <p:nvCxnSpPr>
          <p:cNvPr id="8" name="Straight Connector 7"/>
          <p:cNvCxnSpPr/>
          <p:nvPr userDrawn="1"/>
        </p:nvCxnSpPr>
        <p:spPr>
          <a:xfrm>
            <a:off x="457200" y="457200"/>
            <a:ext cx="8686800" cy="7434"/>
          </a:xfrm>
          <a:prstGeom prst="line">
            <a:avLst/>
          </a:prstGeom>
          <a:ln w="6350" cap="sq">
            <a:solidFill>
              <a:schemeClr val="tx1"/>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24E10CE-6D19-4A8A-AAD8-85840FDD8F3C}"/>
              </a:ext>
            </a:extLst>
          </p:cNvPr>
          <p:cNvSpPr>
            <a:spLocks noGrp="1"/>
          </p:cNvSpPr>
          <p:nvPr>
            <p:ph type="ftr" sz="quarter" idx="29"/>
          </p:nvPr>
        </p:nvSpPr>
        <p:spPr/>
        <p:txBody>
          <a:bodyPr/>
          <a:lstStyle>
            <a:lvl1pPr>
              <a:defRPr>
                <a:solidFill>
                  <a:schemeClr val="bg1"/>
                </a:solidFill>
              </a:defRPr>
            </a:lvl1pPr>
          </a:lstStyle>
          <a:p>
            <a:r>
              <a:rPr lang="en-US"/>
              <a:t>Collins Aerospace Proprietary. This document contains no export controlled technical data.</a:t>
            </a:r>
            <a:endParaRPr lang="en-US" dirty="0"/>
          </a:p>
        </p:txBody>
      </p:sp>
      <p:sp>
        <p:nvSpPr>
          <p:cNvPr id="3" name="Slide Number Placeholder 2">
            <a:extLst>
              <a:ext uri="{FF2B5EF4-FFF2-40B4-BE49-F238E27FC236}">
                <a16:creationId xmlns:a16="http://schemas.microsoft.com/office/drawing/2014/main" id="{9E4D1D29-7C65-4277-A32E-2FD693FAC8A7}"/>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55016251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Solid | Black">
    <p:bg>
      <p:bgRef idx="1001">
        <a:schemeClr val="bg1"/>
      </p:bgRef>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CF9688B-74D5-7B40-871D-F5EADB2DA9E6}"/>
              </a:ext>
            </a:extLst>
          </p:cNvPr>
          <p:cNvSpPr/>
          <p:nvPr userDrawn="1"/>
        </p:nvSpPr>
        <p:spPr>
          <a:xfrm>
            <a:off x="261674" y="258795"/>
            <a:ext cx="8620665" cy="4235387"/>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17">
            <a:extLst>
              <a:ext uri="{FF2B5EF4-FFF2-40B4-BE49-F238E27FC236}">
                <a16:creationId xmlns:a16="http://schemas.microsoft.com/office/drawing/2014/main" id="{D77F097C-CB5B-3641-B30F-3DA07CE8FD38}"/>
              </a:ext>
            </a:extLst>
          </p:cNvPr>
          <p:cNvSpPr>
            <a:spLocks noGrp="1"/>
          </p:cNvSpPr>
          <p:nvPr>
            <p:ph type="body" sz="quarter" idx="28" hasCustomPrompt="1"/>
          </p:nvPr>
        </p:nvSpPr>
        <p:spPr>
          <a:xfrm>
            <a:off x="451882" y="4055356"/>
            <a:ext cx="5185126" cy="313448"/>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11" name="Picture 10">
            <a:extLst>
              <a:ext uri="{FF2B5EF4-FFF2-40B4-BE49-F238E27FC236}">
                <a16:creationId xmlns:a16="http://schemas.microsoft.com/office/drawing/2014/main" id="{88775191-E448-4A35-BD8D-CDF8EAEF4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Title 1">
            <a:extLst>
              <a:ext uri="{FF2B5EF4-FFF2-40B4-BE49-F238E27FC236}">
                <a16:creationId xmlns:a16="http://schemas.microsoft.com/office/drawing/2014/main" id="{A3EE988F-F066-469F-B9DB-250959693269}"/>
              </a:ext>
            </a:extLst>
          </p:cNvPr>
          <p:cNvSpPr>
            <a:spLocks noGrp="1"/>
          </p:cNvSpPr>
          <p:nvPr>
            <p:ph type="title" hasCustomPrompt="1"/>
          </p:nvPr>
        </p:nvSpPr>
        <p:spPr>
          <a:xfrm>
            <a:off x="453374" y="1546054"/>
            <a:ext cx="8238744" cy="2509302"/>
          </a:xfrm>
        </p:spPr>
        <p:txBody>
          <a:bodyPr vert="horz" lIns="91440" tIns="45720" rIns="91440" bIns="45720" rtlCol="0" anchor="b">
            <a:noAutofit/>
          </a:bodyPr>
          <a:lstStyle>
            <a:lvl1pPr>
              <a:defRPr lang="en-US" sz="4500" spc="500">
                <a:ea typeface="+mn-ea"/>
              </a:defRPr>
            </a:lvl1pPr>
          </a:lstStyle>
          <a:p>
            <a:pPr lvl="0"/>
            <a:r>
              <a:rPr lang="en-US" dirty="0"/>
              <a:t>TRANSITION TITLE. </a:t>
            </a:r>
            <a:br>
              <a:rPr lang="en-US" dirty="0"/>
            </a:br>
            <a:r>
              <a:rPr lang="en-US" dirty="0"/>
              <a:t>ALL CAPS. WHITE. </a:t>
            </a:r>
            <a:br>
              <a:rPr lang="en-US" dirty="0"/>
            </a:br>
            <a:r>
              <a:rPr lang="en-US" dirty="0"/>
              <a:t>45 PT.</a:t>
            </a:r>
          </a:p>
        </p:txBody>
      </p:sp>
      <p:sp>
        <p:nvSpPr>
          <p:cNvPr id="3" name="Footer Placeholder 2">
            <a:extLst>
              <a:ext uri="{FF2B5EF4-FFF2-40B4-BE49-F238E27FC236}">
                <a16:creationId xmlns:a16="http://schemas.microsoft.com/office/drawing/2014/main" id="{FEDB6529-7FFC-481C-8C50-839650D8F5EB}"/>
              </a:ext>
            </a:extLst>
          </p:cNvPr>
          <p:cNvSpPr>
            <a:spLocks noGrp="1"/>
          </p:cNvSpPr>
          <p:nvPr>
            <p:ph type="ftr" sz="quarter" idx="29"/>
          </p:nvPr>
        </p:nvSpPr>
        <p:spPr/>
        <p:txBody>
          <a:bodyPr/>
          <a:lstStyle/>
          <a:p>
            <a:pPr algn="r"/>
            <a:r>
              <a:rPr lang="en-US"/>
              <a:t>Collins Aerospace Proprietary. This document contains no export controlled technical data.</a:t>
            </a:r>
          </a:p>
        </p:txBody>
      </p:sp>
      <p:sp>
        <p:nvSpPr>
          <p:cNvPr id="4" name="Slide Number Placeholder 3">
            <a:extLst>
              <a:ext uri="{FF2B5EF4-FFF2-40B4-BE49-F238E27FC236}">
                <a16:creationId xmlns:a16="http://schemas.microsoft.com/office/drawing/2014/main" id="{E2130380-8D6C-48ED-B960-5D3CA89888CE}"/>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1857099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Solid | White">
    <p:bg>
      <p:bgRef idx="1001">
        <a:schemeClr val="bg1"/>
      </p:bgRef>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CF9688B-74D5-7B40-871D-F5EADB2DA9E6}"/>
              </a:ext>
            </a:extLst>
          </p:cNvPr>
          <p:cNvSpPr/>
          <p:nvPr userDrawn="1"/>
        </p:nvSpPr>
        <p:spPr>
          <a:xfrm>
            <a:off x="261674" y="258795"/>
            <a:ext cx="8620665" cy="4235387"/>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17">
            <a:extLst>
              <a:ext uri="{FF2B5EF4-FFF2-40B4-BE49-F238E27FC236}">
                <a16:creationId xmlns:a16="http://schemas.microsoft.com/office/drawing/2014/main" id="{D77F097C-CB5B-3641-B30F-3DA07CE8FD38}"/>
              </a:ext>
            </a:extLst>
          </p:cNvPr>
          <p:cNvSpPr>
            <a:spLocks noGrp="1"/>
          </p:cNvSpPr>
          <p:nvPr>
            <p:ph type="body" sz="quarter" idx="28" hasCustomPrompt="1"/>
          </p:nvPr>
        </p:nvSpPr>
        <p:spPr>
          <a:xfrm>
            <a:off x="451882" y="4055356"/>
            <a:ext cx="5185126" cy="313448"/>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7" name="Picture 6">
            <a:extLst>
              <a:ext uri="{FF2B5EF4-FFF2-40B4-BE49-F238E27FC236}">
                <a16:creationId xmlns:a16="http://schemas.microsoft.com/office/drawing/2014/main" id="{3B602C9D-8D7C-4247-A742-B5A6A7EBC5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6" name="Title 1">
            <a:extLst>
              <a:ext uri="{FF2B5EF4-FFF2-40B4-BE49-F238E27FC236}">
                <a16:creationId xmlns:a16="http://schemas.microsoft.com/office/drawing/2014/main" id="{E8A2C1F3-FA25-47B6-8A37-E9A0CD151D98}"/>
              </a:ext>
            </a:extLst>
          </p:cNvPr>
          <p:cNvSpPr>
            <a:spLocks noGrp="1"/>
          </p:cNvSpPr>
          <p:nvPr>
            <p:ph type="title" hasCustomPrompt="1"/>
          </p:nvPr>
        </p:nvSpPr>
        <p:spPr>
          <a:xfrm>
            <a:off x="453374" y="1546054"/>
            <a:ext cx="8238744" cy="2509302"/>
          </a:xfrm>
        </p:spPr>
        <p:txBody>
          <a:bodyPr vert="horz" lIns="91440" tIns="45720" rIns="91440" bIns="45720" rtlCol="0" anchor="b">
            <a:noAutofit/>
          </a:bodyPr>
          <a:lstStyle>
            <a:lvl1pPr>
              <a:defRPr lang="en-US" sz="4500" spc="500">
                <a:ea typeface="+mn-ea"/>
              </a:defRPr>
            </a:lvl1pPr>
          </a:lstStyle>
          <a:p>
            <a:pPr lvl="0"/>
            <a:r>
              <a:rPr lang="en-US" dirty="0"/>
              <a:t>TRANSITION TITLE. </a:t>
            </a:r>
            <a:br>
              <a:rPr lang="en-US" dirty="0"/>
            </a:br>
            <a:r>
              <a:rPr lang="en-US" dirty="0"/>
              <a:t>ALL CAPS. Black. </a:t>
            </a:r>
            <a:br>
              <a:rPr lang="en-US" dirty="0"/>
            </a:br>
            <a:r>
              <a:rPr lang="en-US" dirty="0"/>
              <a:t>45 PT.</a:t>
            </a:r>
          </a:p>
        </p:txBody>
      </p:sp>
      <p:sp>
        <p:nvSpPr>
          <p:cNvPr id="2" name="Footer Placeholder 1">
            <a:extLst>
              <a:ext uri="{FF2B5EF4-FFF2-40B4-BE49-F238E27FC236}">
                <a16:creationId xmlns:a16="http://schemas.microsoft.com/office/drawing/2014/main" id="{BC2BE83E-D886-418F-9C93-2D5DEA9C3484}"/>
              </a:ext>
            </a:extLst>
          </p:cNvPr>
          <p:cNvSpPr>
            <a:spLocks noGrp="1"/>
          </p:cNvSpPr>
          <p:nvPr>
            <p:ph type="ftr" sz="quarter" idx="29"/>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78A2071B-2C30-49B6-95FF-C5CCFE8BAA73}"/>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77539830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Solid | Terra Cotta">
    <p:bg>
      <p:bgPr>
        <a:solidFill>
          <a:schemeClr val="accent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CF9688B-74D5-7B40-871D-F5EADB2DA9E6}"/>
              </a:ext>
            </a:extLst>
          </p:cNvPr>
          <p:cNvSpPr/>
          <p:nvPr userDrawn="1"/>
        </p:nvSpPr>
        <p:spPr>
          <a:xfrm>
            <a:off x="261674" y="258795"/>
            <a:ext cx="8620665" cy="4235387"/>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17">
            <a:extLst>
              <a:ext uri="{FF2B5EF4-FFF2-40B4-BE49-F238E27FC236}">
                <a16:creationId xmlns:a16="http://schemas.microsoft.com/office/drawing/2014/main" id="{D77F097C-CB5B-3641-B30F-3DA07CE8FD38}"/>
              </a:ext>
            </a:extLst>
          </p:cNvPr>
          <p:cNvSpPr>
            <a:spLocks noGrp="1"/>
          </p:cNvSpPr>
          <p:nvPr>
            <p:ph type="body" sz="quarter" idx="28" hasCustomPrompt="1"/>
          </p:nvPr>
        </p:nvSpPr>
        <p:spPr>
          <a:xfrm>
            <a:off x="451882" y="4055356"/>
            <a:ext cx="5185126" cy="313448"/>
          </a:xfrm>
        </p:spPr>
        <p:txBody>
          <a:bodyPr anchor="t">
            <a:noAutofit/>
          </a:bodyPr>
          <a:lstStyle>
            <a:lvl1pPr marL="0" indent="0">
              <a:buNone/>
              <a:defRPr sz="1100" cap="all" spc="200" baseline="0">
                <a:solidFill>
                  <a:schemeClr val="tx1"/>
                </a:solidFill>
              </a:defRPr>
            </a:lvl1pPr>
          </a:lstStyle>
          <a:p>
            <a:pPr lvl="0"/>
            <a:r>
              <a:rPr lang="en-US" dirty="0"/>
              <a:t>SUBHEAD HERE. ALL CAPS. white. 11 PT.</a:t>
            </a:r>
          </a:p>
        </p:txBody>
      </p:sp>
      <p:sp>
        <p:nvSpPr>
          <p:cNvPr id="12" name="Title 1">
            <a:extLst>
              <a:ext uri="{FF2B5EF4-FFF2-40B4-BE49-F238E27FC236}">
                <a16:creationId xmlns:a16="http://schemas.microsoft.com/office/drawing/2014/main" id="{491C7030-7C21-4D01-94C3-78400167FE0D}"/>
              </a:ext>
            </a:extLst>
          </p:cNvPr>
          <p:cNvSpPr>
            <a:spLocks noGrp="1"/>
          </p:cNvSpPr>
          <p:nvPr>
            <p:ph type="title" hasCustomPrompt="1"/>
          </p:nvPr>
        </p:nvSpPr>
        <p:spPr>
          <a:xfrm>
            <a:off x="453374" y="1546054"/>
            <a:ext cx="8238744" cy="2509302"/>
          </a:xfrm>
        </p:spPr>
        <p:txBody>
          <a:bodyPr vert="horz" lIns="91440" tIns="45720" rIns="91440" bIns="45720" rtlCol="0" anchor="b">
            <a:noAutofit/>
          </a:bodyPr>
          <a:lstStyle>
            <a:lvl1pPr>
              <a:defRPr lang="en-US" sz="4500" spc="500">
                <a:solidFill>
                  <a:schemeClr val="tx1"/>
                </a:solidFill>
                <a:ea typeface="+mn-ea"/>
              </a:defRPr>
            </a:lvl1pPr>
          </a:lstStyle>
          <a:p>
            <a:pPr lvl="0"/>
            <a:r>
              <a:rPr lang="en-US" dirty="0"/>
              <a:t>TRANSITION TITLE. </a:t>
            </a:r>
            <a:br>
              <a:rPr lang="en-US" dirty="0"/>
            </a:br>
            <a:r>
              <a:rPr lang="en-US" dirty="0"/>
              <a:t>ALL CAPS. WHITE. </a:t>
            </a:r>
            <a:br>
              <a:rPr lang="en-US" dirty="0"/>
            </a:br>
            <a:r>
              <a:rPr lang="en-US" dirty="0"/>
              <a:t>45 PT.</a:t>
            </a:r>
          </a:p>
        </p:txBody>
      </p:sp>
      <p:sp>
        <p:nvSpPr>
          <p:cNvPr id="2" name="Footer Placeholder 1">
            <a:extLst>
              <a:ext uri="{FF2B5EF4-FFF2-40B4-BE49-F238E27FC236}">
                <a16:creationId xmlns:a16="http://schemas.microsoft.com/office/drawing/2014/main" id="{BB9FA3B2-D0F0-46D2-9466-44B642FC905B}"/>
              </a:ext>
            </a:extLst>
          </p:cNvPr>
          <p:cNvSpPr>
            <a:spLocks noGrp="1"/>
          </p:cNvSpPr>
          <p:nvPr>
            <p:ph type="ftr" sz="quarter" idx="29"/>
          </p:nvPr>
        </p:nvSpPr>
        <p:spPr/>
        <p:txBody>
          <a:bodyPr/>
          <a:lstStyle>
            <a:lvl1pPr>
              <a:defRPr>
                <a:solidFill>
                  <a:schemeClr val="bg1"/>
                </a:solidFill>
              </a:defRPr>
            </a:lvl1pPr>
          </a:lstStyle>
          <a:p>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053A297C-A2D6-40CA-AD99-EEB809D81A83}"/>
              </a:ext>
            </a:extLst>
          </p:cNvPr>
          <p:cNvSpPr>
            <a:spLocks noGrp="1"/>
          </p:cNvSpPr>
          <p:nvPr>
            <p:ph type="sldNum" sz="quarter" idx="30"/>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839502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Headline + Sub + Body | White">
    <p:bg>
      <p:bgRef idx="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E5225AB-9C68-48C0-B481-4F436A3B7308}"/>
              </a:ext>
            </a:extLst>
          </p:cNvPr>
          <p:cNvSpPr>
            <a:spLocks noGrp="1"/>
          </p:cNvSpPr>
          <p:nvPr>
            <p:ph type="body" idx="2" hasCustomPrompt="1"/>
          </p:nvPr>
        </p:nvSpPr>
        <p:spPr>
          <a:xfrm>
            <a:off x="457200" y="875030"/>
            <a:ext cx="8229600"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5" name="Title 4">
            <a:extLst>
              <a:ext uri="{FF2B5EF4-FFF2-40B4-BE49-F238E27FC236}">
                <a16:creationId xmlns:a16="http://schemas.microsoft.com/office/drawing/2014/main" id="{BAFBE7D4-FDCA-0F4E-B63D-291E8DDF9D8B}"/>
              </a:ext>
            </a:extLst>
          </p:cNvPr>
          <p:cNvSpPr>
            <a:spLocks noGrp="1"/>
          </p:cNvSpPr>
          <p:nvPr>
            <p:ph type="title" hasCustomPrompt="1"/>
          </p:nvPr>
        </p:nvSpPr>
        <p:spPr>
          <a:xfrm>
            <a:off x="457200" y="350120"/>
            <a:ext cx="8229600" cy="568875"/>
          </a:xfrm>
        </p:spPr>
        <p:txBody>
          <a:bodyPr/>
          <a:lstStyle>
            <a:lvl1pPr>
              <a:defRPr/>
            </a:lvl1pPr>
          </a:lstStyle>
          <a:p>
            <a:r>
              <a:rPr lang="en-US" dirty="0"/>
              <a:t>TITLE HERE. ALL CAPS. BLACK. 24 PT.</a:t>
            </a:r>
          </a:p>
        </p:txBody>
      </p:sp>
      <p:sp>
        <p:nvSpPr>
          <p:cNvPr id="4" name="Content Placeholder 3">
            <a:extLst>
              <a:ext uri="{FF2B5EF4-FFF2-40B4-BE49-F238E27FC236}">
                <a16:creationId xmlns:a16="http://schemas.microsoft.com/office/drawing/2014/main" id="{7948355C-FA3B-4066-92A2-32029C5A1754}"/>
              </a:ext>
            </a:extLst>
          </p:cNvPr>
          <p:cNvSpPr>
            <a:spLocks noGrp="1"/>
          </p:cNvSpPr>
          <p:nvPr>
            <p:ph sz="half" idx="10" hasCustomPrompt="1"/>
          </p:nvPr>
        </p:nvSpPr>
        <p:spPr>
          <a:xfrm>
            <a:off x="457200" y="1261872"/>
            <a:ext cx="8229600" cy="3301320"/>
          </a:xfrm>
          <a:prstGeom prst="rect">
            <a:avLst/>
          </a:prstGeo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A2FC8824-0868-4FA8-BAE4-101D6897D21C}"/>
              </a:ext>
            </a:extLst>
          </p:cNvPr>
          <p:cNvSpPr>
            <a:spLocks noGrp="1"/>
          </p:cNvSpPr>
          <p:nvPr>
            <p:ph type="ftr" sz="quarter" idx="11"/>
          </p:nvPr>
        </p:nvSpPr>
        <p:spPr/>
        <p:txBody>
          <a:bodyPr/>
          <a:lstStyle/>
          <a:p>
            <a:pPr algn="r"/>
            <a:r>
              <a:rPr lang="en-US"/>
              <a:t>Collins Aerospace Proprietary. This document contains no export controlled technical data.</a:t>
            </a:r>
          </a:p>
        </p:txBody>
      </p:sp>
      <p:pic>
        <p:nvPicPr>
          <p:cNvPr id="7" name="Picture 6">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6" name="Slide Number Placeholder 5">
            <a:extLst>
              <a:ext uri="{FF2B5EF4-FFF2-40B4-BE49-F238E27FC236}">
                <a16:creationId xmlns:a16="http://schemas.microsoft.com/office/drawing/2014/main" id="{7CE6730C-B129-4981-BDF8-FCCAB3B25DA4}"/>
              </a:ext>
            </a:extLst>
          </p:cNvPr>
          <p:cNvSpPr>
            <a:spLocks noGrp="1"/>
          </p:cNvSpPr>
          <p:nvPr>
            <p:ph type="sldNum" sz="quarter" idx="12"/>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2184599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line + Body | White">
    <p:bg>
      <p:bgRef idx="1001">
        <a:schemeClr val="bg1"/>
      </p:bgRef>
    </p:bg>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ECF2EFB-1FFD-0640-A59A-CE7F22635474}"/>
              </a:ext>
            </a:extLst>
          </p:cNvPr>
          <p:cNvSpPr>
            <a:spLocks noGrp="1"/>
          </p:cNvSpPr>
          <p:nvPr>
            <p:ph sz="half" idx="2" hasCustomPrompt="1"/>
          </p:nvPr>
        </p:nvSpPr>
        <p:spPr>
          <a:xfrm>
            <a:off x="457200" y="1051557"/>
            <a:ext cx="8229600" cy="3531731"/>
          </a:xfrm>
          <a:prstGeom prst="rect">
            <a:avLst/>
          </a:prstGeo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A539C789-234B-0041-B311-916160AEFC21}"/>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99E5EA4B-59AD-415B-8D7A-5804883562D1}"/>
              </a:ext>
            </a:extLst>
          </p:cNvPr>
          <p:cNvSpPr>
            <a:spLocks noGrp="1"/>
          </p:cNvSpPr>
          <p:nvPr>
            <p:ph type="ftr" sz="quarter" idx="10"/>
          </p:nvPr>
        </p:nvSpPr>
        <p:spPr/>
        <p:txBody>
          <a:bodyPr/>
          <a:lstStyle/>
          <a:p>
            <a:pPr algn="r"/>
            <a:r>
              <a:rPr lang="en-US"/>
              <a:t>Collins Aerospace Proprietary. This document contains no export controlled technical data.</a:t>
            </a:r>
          </a:p>
        </p:txBody>
      </p:sp>
      <p:pic>
        <p:nvPicPr>
          <p:cNvPr id="7" name="Picture 6">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A66F1E04-0B6C-4B81-9C54-243FC5DE3EB1}"/>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297965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Gemini Astrona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A4537-480B-F54B-9F7B-CCC2859757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5106" cy="5143500"/>
          </a:xfrm>
          <a:prstGeom prst="rect">
            <a:avLst/>
          </a:prstGeom>
        </p:spPr>
      </p:pic>
      <p:pic>
        <p:nvPicPr>
          <p:cNvPr id="12" name="Picture 11">
            <a:extLst>
              <a:ext uri="{FF2B5EF4-FFF2-40B4-BE49-F238E27FC236}">
                <a16:creationId xmlns:a16="http://schemas.microsoft.com/office/drawing/2014/main" id="{A69CD399-D091-A64F-8D0A-CC99E50DE9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2A0C929E-624C-4FE4-9C75-DD3EF37E9070}"/>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BBE68B8C-A1CD-405B-BDC2-C61FD93BAE27}"/>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0"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3C090984-216A-4A23-8537-89008586DB82}"/>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729620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line + Sub | White">
    <p:bg>
      <p:bgRef idx="1001">
        <a:schemeClr val="bg1"/>
      </p:bgRef>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387E6DC-BC84-4C86-A9DE-0160AC1C9D99}"/>
              </a:ext>
            </a:extLst>
          </p:cNvPr>
          <p:cNvSpPr>
            <a:spLocks noGrp="1"/>
          </p:cNvSpPr>
          <p:nvPr>
            <p:ph type="body" idx="1" hasCustomPrompt="1"/>
          </p:nvPr>
        </p:nvSpPr>
        <p:spPr>
          <a:xfrm>
            <a:off x="457200" y="875030"/>
            <a:ext cx="8229600"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4" name="Title 3">
            <a:extLst>
              <a:ext uri="{FF2B5EF4-FFF2-40B4-BE49-F238E27FC236}">
                <a16:creationId xmlns:a16="http://schemas.microsoft.com/office/drawing/2014/main" id="{EE33CA67-2743-BE45-A4E6-B088ACBBAB8E}"/>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FDAD5D2E-A2AC-4899-90EB-41A4D9D5211C}"/>
              </a:ext>
            </a:extLst>
          </p:cNvPr>
          <p:cNvSpPr>
            <a:spLocks noGrp="1"/>
          </p:cNvSpPr>
          <p:nvPr>
            <p:ph type="ftr" sz="quarter" idx="10"/>
          </p:nvPr>
        </p:nvSpPr>
        <p:spPr/>
        <p:txBody>
          <a:bodyPr/>
          <a:lstStyle/>
          <a:p>
            <a:pPr algn="r"/>
            <a:r>
              <a:rPr lang="en-US"/>
              <a:t>Collins Aerospace Proprietary. This document contains no export controlled technical data.</a:t>
            </a:r>
          </a:p>
        </p:txBody>
      </p:sp>
      <p:pic>
        <p:nvPicPr>
          <p:cNvPr id="7" name="Picture 6">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A43E2829-C632-4D45-94B3-B004173EEE88}"/>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77029721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Headline | Whit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42A82-65F5-9643-8C5E-E126C1F2FFB1}"/>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C385A6D3-BFB1-4C67-96C5-155EB52E9927}"/>
              </a:ext>
            </a:extLst>
          </p:cNvPr>
          <p:cNvSpPr>
            <a:spLocks noGrp="1"/>
          </p:cNvSpPr>
          <p:nvPr>
            <p:ph type="ftr" sz="quarter" idx="10"/>
          </p:nvPr>
        </p:nvSpPr>
        <p:spPr/>
        <p:txBody>
          <a:bodyPr/>
          <a:lstStyle/>
          <a:p>
            <a:pPr algn="r"/>
            <a:r>
              <a:rPr lang="en-US"/>
              <a:t>Collins Aerospace Proprietary. This document contains no export controlled technical data.</a:t>
            </a:r>
          </a:p>
        </p:txBody>
      </p:sp>
      <p:pic>
        <p:nvPicPr>
          <p:cNvPr id="6" name="Picture 5">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834C15CF-47DB-495F-9FCC-9F29980C5D44}"/>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3384407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3 Collage + Sub | White ">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45A6B3B-BED3-47B7-ABC7-94D4715C5117}"/>
              </a:ext>
            </a:extLst>
          </p:cNvPr>
          <p:cNvSpPr>
            <a:spLocks noGrp="1"/>
          </p:cNvSpPr>
          <p:nvPr>
            <p:ph type="body" idx="1" hasCustomPrompt="1"/>
          </p:nvPr>
        </p:nvSpPr>
        <p:spPr>
          <a:xfrm>
            <a:off x="457200" y="875030"/>
            <a:ext cx="8229600"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4" name="Title 3">
            <a:extLst>
              <a:ext uri="{FF2B5EF4-FFF2-40B4-BE49-F238E27FC236}">
                <a16:creationId xmlns:a16="http://schemas.microsoft.com/office/drawing/2014/main" id="{1CAFF837-9556-424F-BF3B-DC25B3885715}"/>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F0F5C344-815E-4E6C-A632-35A2661C7C86}"/>
              </a:ext>
            </a:extLst>
          </p:cNvPr>
          <p:cNvSpPr>
            <a:spLocks noGrp="1"/>
          </p:cNvSpPr>
          <p:nvPr>
            <p:ph type="ftr" sz="quarter" idx="18"/>
          </p:nvPr>
        </p:nvSpPr>
        <p:spPr/>
        <p:txBody>
          <a:bodyPr/>
          <a:lstStyle/>
          <a:p>
            <a:pPr algn="r"/>
            <a:r>
              <a:rPr lang="en-US"/>
              <a:t>Collins Aerospace Proprietary. This document contains no export controlled technical data.</a:t>
            </a:r>
          </a:p>
        </p:txBody>
      </p:sp>
      <p:sp>
        <p:nvSpPr>
          <p:cNvPr id="9" name="Picture Placeholder 3">
            <a:extLst>
              <a:ext uri="{FF2B5EF4-FFF2-40B4-BE49-F238E27FC236}">
                <a16:creationId xmlns:a16="http://schemas.microsoft.com/office/drawing/2014/main" id="{EFF72F07-E416-4EC9-BFB1-4C53521819A2}"/>
              </a:ext>
            </a:extLst>
          </p:cNvPr>
          <p:cNvSpPr>
            <a:spLocks noGrp="1"/>
          </p:cNvSpPr>
          <p:nvPr>
            <p:ph type="pic" sz="quarter" idx="10" hasCustomPrompt="1"/>
          </p:nvPr>
        </p:nvSpPr>
        <p:spPr>
          <a:xfrm>
            <a:off x="0" y="1480303"/>
            <a:ext cx="3108960" cy="684830"/>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0" name="Picture Placeholder 3">
            <a:extLst>
              <a:ext uri="{FF2B5EF4-FFF2-40B4-BE49-F238E27FC236}">
                <a16:creationId xmlns:a16="http://schemas.microsoft.com/office/drawing/2014/main" id="{B604ED8E-155F-4A46-8432-A06E849BF6DE}"/>
              </a:ext>
            </a:extLst>
          </p:cNvPr>
          <p:cNvSpPr>
            <a:spLocks noGrp="1"/>
          </p:cNvSpPr>
          <p:nvPr>
            <p:ph type="pic" sz="quarter" idx="14" hasCustomPrompt="1"/>
          </p:nvPr>
        </p:nvSpPr>
        <p:spPr>
          <a:xfrm>
            <a:off x="3097809" y="1480302"/>
            <a:ext cx="6035040" cy="2788168"/>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1" name="Picture Placeholder 3">
            <a:extLst>
              <a:ext uri="{FF2B5EF4-FFF2-40B4-BE49-F238E27FC236}">
                <a16:creationId xmlns:a16="http://schemas.microsoft.com/office/drawing/2014/main" id="{B83E9807-3886-4F79-9EE8-B285427DC91C}"/>
              </a:ext>
            </a:extLst>
          </p:cNvPr>
          <p:cNvSpPr>
            <a:spLocks noGrp="1"/>
          </p:cNvSpPr>
          <p:nvPr>
            <p:ph type="pic" sz="quarter" idx="17" hasCustomPrompt="1"/>
          </p:nvPr>
        </p:nvSpPr>
        <p:spPr>
          <a:xfrm>
            <a:off x="0" y="2165133"/>
            <a:ext cx="3108960" cy="2103337"/>
          </a:xfrm>
          <a:prstGeom prst="rect">
            <a:avLst/>
          </a:prstGeom>
          <a:ln>
            <a:solidFill>
              <a:schemeClr val="bg1"/>
            </a:solidFill>
          </a:ln>
        </p:spPr>
        <p:txBody>
          <a:bodyPr anchor="ctr"/>
          <a:lstStyle>
            <a:lvl1pPr marL="0" indent="0" algn="ctr">
              <a:buNone/>
              <a:defRPr/>
            </a:lvl1pPr>
          </a:lstStyle>
          <a:p>
            <a:r>
              <a:rPr lang="en-US" dirty="0"/>
              <a:t>INSERT PHOTO HERE</a:t>
            </a:r>
          </a:p>
        </p:txBody>
      </p:sp>
      <p:pic>
        <p:nvPicPr>
          <p:cNvPr id="12" name="Picture 11">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EFEC55EE-56F3-4C86-AA4D-E940CBB8B9F7}"/>
              </a:ext>
            </a:extLst>
          </p:cNvPr>
          <p:cNvSpPr>
            <a:spLocks noGrp="1"/>
          </p:cNvSpPr>
          <p:nvPr>
            <p:ph type="sldNum" sz="quarter" idx="19"/>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41488704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Collage | White ">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98B6A-953C-CB4D-B187-26021C9C7CD2}"/>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C595D5D8-5FFC-44B7-B3F9-A60157051E28}"/>
              </a:ext>
            </a:extLst>
          </p:cNvPr>
          <p:cNvSpPr>
            <a:spLocks noGrp="1"/>
          </p:cNvSpPr>
          <p:nvPr>
            <p:ph type="ftr" sz="quarter" idx="18"/>
          </p:nvPr>
        </p:nvSpPr>
        <p:spPr/>
        <p:txBody>
          <a:bodyPr/>
          <a:lstStyle/>
          <a:p>
            <a:pPr algn="r"/>
            <a:r>
              <a:rPr lang="en-US"/>
              <a:t>Collins Aerospace Proprietary. This document contains no export controlled technical data.</a:t>
            </a:r>
          </a:p>
        </p:txBody>
      </p:sp>
      <p:sp>
        <p:nvSpPr>
          <p:cNvPr id="8" name="Picture Placeholder 3">
            <a:extLst>
              <a:ext uri="{FF2B5EF4-FFF2-40B4-BE49-F238E27FC236}">
                <a16:creationId xmlns:a16="http://schemas.microsoft.com/office/drawing/2014/main" id="{B9372DE6-DCF8-476C-A783-0468C556516F}"/>
              </a:ext>
            </a:extLst>
          </p:cNvPr>
          <p:cNvSpPr>
            <a:spLocks noGrp="1"/>
          </p:cNvSpPr>
          <p:nvPr>
            <p:ph type="pic" sz="quarter" idx="10" hasCustomPrompt="1"/>
          </p:nvPr>
        </p:nvSpPr>
        <p:spPr>
          <a:xfrm>
            <a:off x="0" y="1164689"/>
            <a:ext cx="3108960" cy="916359"/>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9" name="Picture Placeholder 3">
            <a:extLst>
              <a:ext uri="{FF2B5EF4-FFF2-40B4-BE49-F238E27FC236}">
                <a16:creationId xmlns:a16="http://schemas.microsoft.com/office/drawing/2014/main" id="{A05D7251-2D12-4ED9-B64E-0883A8600CE4}"/>
              </a:ext>
            </a:extLst>
          </p:cNvPr>
          <p:cNvSpPr>
            <a:spLocks noGrp="1"/>
          </p:cNvSpPr>
          <p:nvPr>
            <p:ph type="pic" sz="quarter" idx="16" hasCustomPrompt="1"/>
          </p:nvPr>
        </p:nvSpPr>
        <p:spPr>
          <a:xfrm>
            <a:off x="3097809" y="1166648"/>
            <a:ext cx="6035040" cy="3060975"/>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0" name="Picture Placeholder 3">
            <a:extLst>
              <a:ext uri="{FF2B5EF4-FFF2-40B4-BE49-F238E27FC236}">
                <a16:creationId xmlns:a16="http://schemas.microsoft.com/office/drawing/2014/main" id="{A891B195-2B7F-4952-BE48-9C09438F1A3D}"/>
              </a:ext>
            </a:extLst>
          </p:cNvPr>
          <p:cNvSpPr>
            <a:spLocks noGrp="1"/>
          </p:cNvSpPr>
          <p:nvPr>
            <p:ph type="pic" sz="quarter" idx="17" hasCustomPrompt="1"/>
          </p:nvPr>
        </p:nvSpPr>
        <p:spPr>
          <a:xfrm>
            <a:off x="0" y="2081048"/>
            <a:ext cx="3108960" cy="2146575"/>
          </a:xfrm>
          <a:prstGeom prst="rect">
            <a:avLst/>
          </a:prstGeom>
          <a:ln>
            <a:solidFill>
              <a:schemeClr val="bg1"/>
            </a:solidFill>
          </a:ln>
        </p:spPr>
        <p:txBody>
          <a:bodyPr anchor="ctr"/>
          <a:lstStyle>
            <a:lvl1pPr marL="0" indent="0" algn="ctr">
              <a:buNone/>
              <a:defRPr/>
            </a:lvl1pPr>
          </a:lstStyle>
          <a:p>
            <a:r>
              <a:rPr lang="en-US" dirty="0"/>
              <a:t>INSERT PHOTO HERE</a:t>
            </a:r>
          </a:p>
        </p:txBody>
      </p:sp>
      <p:pic>
        <p:nvPicPr>
          <p:cNvPr id="11" name="Picture 10">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FD13834E-16A5-4F30-87AB-A27ECFD0766B}"/>
              </a:ext>
            </a:extLst>
          </p:cNvPr>
          <p:cNvSpPr>
            <a:spLocks noGrp="1"/>
          </p:cNvSpPr>
          <p:nvPr>
            <p:ph type="sldNum" sz="quarter" idx="19"/>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69706074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Two Columns | White">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DB3C81C-40F3-42DA-9512-9E80A45B2215}"/>
              </a:ext>
            </a:extLst>
          </p:cNvPr>
          <p:cNvSpPr>
            <a:spLocks noGrp="1"/>
          </p:cNvSpPr>
          <p:nvPr>
            <p:ph type="body" idx="1" hasCustomPrompt="1"/>
          </p:nvPr>
        </p:nvSpPr>
        <p:spPr>
          <a:xfrm>
            <a:off x="457200" y="875030"/>
            <a:ext cx="8229600"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3" name="Title 2">
            <a:extLst>
              <a:ext uri="{FF2B5EF4-FFF2-40B4-BE49-F238E27FC236}">
                <a16:creationId xmlns:a16="http://schemas.microsoft.com/office/drawing/2014/main" id="{670FBF85-F908-9543-AF8C-C05EF7A1286E}"/>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449D82DC-4516-4CFC-A86F-BFEA28FF5E60}"/>
              </a:ext>
            </a:extLst>
          </p:cNvPr>
          <p:cNvSpPr>
            <a:spLocks noGrp="1"/>
          </p:cNvSpPr>
          <p:nvPr>
            <p:ph type="ftr" sz="quarter" idx="10"/>
          </p:nvPr>
        </p:nvSpPr>
        <p:spPr/>
        <p:txBody>
          <a:bodyPr/>
          <a:lstStyle/>
          <a:p>
            <a:pPr algn="r"/>
            <a:r>
              <a:rPr lang="en-US"/>
              <a:t>Collins Aerospace Proprietary. This document contains no export controlled technical data.</a:t>
            </a:r>
          </a:p>
        </p:txBody>
      </p:sp>
      <p:pic>
        <p:nvPicPr>
          <p:cNvPr id="10" name="Picture 9">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12" name="Content Placeholder 4">
            <a:extLst>
              <a:ext uri="{FF2B5EF4-FFF2-40B4-BE49-F238E27FC236}">
                <a16:creationId xmlns:a16="http://schemas.microsoft.com/office/drawing/2014/main" id="{4C5A4B9D-E5EB-4E0B-9B27-98BCC447BCEE}"/>
              </a:ext>
            </a:extLst>
          </p:cNvPr>
          <p:cNvSpPr>
            <a:spLocks noGrp="1"/>
          </p:cNvSpPr>
          <p:nvPr>
            <p:ph sz="quarter" idx="11"/>
          </p:nvPr>
        </p:nvSpPr>
        <p:spPr>
          <a:xfrm>
            <a:off x="457200" y="1315074"/>
            <a:ext cx="4040188" cy="3279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8">
            <a:extLst>
              <a:ext uri="{FF2B5EF4-FFF2-40B4-BE49-F238E27FC236}">
                <a16:creationId xmlns:a16="http://schemas.microsoft.com/office/drawing/2014/main" id="{F1C83059-51E5-4C78-98F2-FD7F352BC5B4}"/>
              </a:ext>
            </a:extLst>
          </p:cNvPr>
          <p:cNvSpPr>
            <a:spLocks noGrp="1"/>
          </p:cNvSpPr>
          <p:nvPr>
            <p:ph sz="quarter" idx="12"/>
          </p:nvPr>
        </p:nvSpPr>
        <p:spPr>
          <a:xfrm>
            <a:off x="4645025" y="1315995"/>
            <a:ext cx="4040188" cy="32729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7DD22D29-83B6-4887-8B46-FACDF1A79E7A}"/>
              </a:ext>
            </a:extLst>
          </p:cNvPr>
          <p:cNvSpPr>
            <a:spLocks noGrp="1"/>
          </p:cNvSpPr>
          <p:nvPr>
            <p:ph type="sldNum" sz="quarter" idx="13"/>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78481949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Three Columns | White">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958B17C-FE6E-4F59-A161-671D59ABF973}"/>
              </a:ext>
            </a:extLst>
          </p:cNvPr>
          <p:cNvSpPr>
            <a:spLocks noGrp="1"/>
          </p:cNvSpPr>
          <p:nvPr>
            <p:ph type="body" idx="13" hasCustomPrompt="1"/>
          </p:nvPr>
        </p:nvSpPr>
        <p:spPr>
          <a:xfrm>
            <a:off x="457200" y="875030"/>
            <a:ext cx="8229600"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3" name="Title 2">
            <a:extLst>
              <a:ext uri="{FF2B5EF4-FFF2-40B4-BE49-F238E27FC236}">
                <a16:creationId xmlns:a16="http://schemas.microsoft.com/office/drawing/2014/main" id="{7F82CE58-32D5-3345-8D45-4B2911CEFF06}"/>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a16="http://schemas.microsoft.com/office/drawing/2014/main" id="{2CD36293-A803-4765-A0C6-F9722EFE8E97}"/>
              </a:ext>
            </a:extLst>
          </p:cNvPr>
          <p:cNvSpPr>
            <a:spLocks noGrp="1"/>
          </p:cNvSpPr>
          <p:nvPr>
            <p:ph type="ftr" sz="quarter" idx="14"/>
          </p:nvPr>
        </p:nvSpPr>
        <p:spPr/>
        <p:txBody>
          <a:bodyPr/>
          <a:lstStyle/>
          <a:p>
            <a:pPr algn="r"/>
            <a:r>
              <a:rPr lang="en-US"/>
              <a:t>Collins Aerospace Proprietary. This document contains no export controlled technical data.</a:t>
            </a:r>
          </a:p>
        </p:txBody>
      </p:sp>
      <p:pic>
        <p:nvPicPr>
          <p:cNvPr id="12" name="Picture 11">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13" name="Content Placeholder 2"/>
          <p:cNvSpPr>
            <a:spLocks noGrp="1"/>
          </p:cNvSpPr>
          <p:nvPr>
            <p:ph sz="half" idx="1" hasCustomPrompt="1"/>
          </p:nvPr>
        </p:nvSpPr>
        <p:spPr>
          <a:xfrm>
            <a:off x="457200" y="1266132"/>
            <a:ext cx="2651760" cy="3305868"/>
          </a:xfrm>
        </p:spPr>
        <p:txBody>
          <a:bodyPr>
            <a:noAutofit/>
          </a:bodyPr>
          <a:lstStyle>
            <a:lvl1pPr>
              <a:buClr>
                <a:schemeClr val="accent1"/>
              </a:buClr>
              <a:defRPr sz="1600"/>
            </a:lvl1pPr>
            <a:lvl2pPr>
              <a:buClr>
                <a:schemeClr val="accent1"/>
              </a:buClr>
              <a:defRPr sz="1400"/>
            </a:lvl2pPr>
            <a:lvl3pPr>
              <a:buClr>
                <a:schemeClr val="accent1"/>
              </a:buClr>
              <a:defRPr sz="1200"/>
            </a:lvl3pPr>
            <a:lvl4pPr marL="1371532" indent="0">
              <a:buClr>
                <a:schemeClr val="bg2"/>
              </a:buClr>
              <a:buNone/>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Content Placeholder 3"/>
          <p:cNvSpPr>
            <a:spLocks noGrp="1"/>
          </p:cNvSpPr>
          <p:nvPr>
            <p:ph sz="half" idx="2" hasCustomPrompt="1"/>
          </p:nvPr>
        </p:nvSpPr>
        <p:spPr>
          <a:xfrm>
            <a:off x="6035040" y="1266132"/>
            <a:ext cx="2651760" cy="3305868"/>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3"/>
          <p:cNvSpPr>
            <a:spLocks noGrp="1"/>
          </p:cNvSpPr>
          <p:nvPr>
            <p:ph sz="half" idx="12" hasCustomPrompt="1"/>
          </p:nvPr>
        </p:nvSpPr>
        <p:spPr>
          <a:xfrm>
            <a:off x="3246120" y="1266132"/>
            <a:ext cx="2651760" cy="3305868"/>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37C4BAAF-F2D1-459C-AC12-D3DB70C08661}"/>
              </a:ext>
            </a:extLst>
          </p:cNvPr>
          <p:cNvSpPr>
            <a:spLocks noGrp="1"/>
          </p:cNvSpPr>
          <p:nvPr>
            <p:ph type="sldNum" sz="quarter" idx="15"/>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39557586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2D24D-4C09-1045-A1DC-71AFF869A4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193"/>
          <a:stretch/>
        </p:blipFill>
        <p:spPr>
          <a:xfrm rot="5400000">
            <a:off x="-464277" y="464277"/>
            <a:ext cx="5143501" cy="4214949"/>
          </a:xfrm>
          <a:prstGeom prst="rect">
            <a:avLst/>
          </a:prstGeom>
        </p:spPr>
      </p:pic>
      <p:sp>
        <p:nvSpPr>
          <p:cNvPr id="8" name="Content Placeholder 2">
            <a:extLst>
              <a:ext uri="{FF2B5EF4-FFF2-40B4-BE49-F238E27FC236}">
                <a16:creationId xmlns:a16="http://schemas.microsoft.com/office/drawing/2014/main" id="{3BF84B69-E00D-6C48-AA83-A9DA1295FCF5}"/>
              </a:ext>
            </a:extLst>
          </p:cNvPr>
          <p:cNvSpPr>
            <a:spLocks noGrp="1"/>
          </p:cNvSpPr>
          <p:nvPr>
            <p:ph idx="1" hasCustomPrompt="1"/>
          </p:nvPr>
        </p:nvSpPr>
        <p:spPr>
          <a:xfrm>
            <a:off x="5099131" y="2806063"/>
            <a:ext cx="3653363" cy="373218"/>
          </a:xfrm>
          <a:prstGeom prst="rect">
            <a:avLst/>
          </a:prstGeom>
        </p:spPr>
        <p:txBody>
          <a:bodyPr anchor="ctr"/>
          <a:lstStyle>
            <a:lvl1pPr marL="0" indent="0">
              <a:buFont typeface="Arial"/>
              <a:buNone/>
              <a:defRPr b="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name</a:t>
            </a:r>
          </a:p>
        </p:txBody>
      </p:sp>
      <p:sp>
        <p:nvSpPr>
          <p:cNvPr id="10" name="Content Placeholder 2">
            <a:extLst>
              <a:ext uri="{FF2B5EF4-FFF2-40B4-BE49-F238E27FC236}">
                <a16:creationId xmlns:a16="http://schemas.microsoft.com/office/drawing/2014/main" id="{66563264-7759-FA45-9A58-015466D60321}"/>
              </a:ext>
            </a:extLst>
          </p:cNvPr>
          <p:cNvSpPr>
            <a:spLocks noGrp="1"/>
          </p:cNvSpPr>
          <p:nvPr>
            <p:ph idx="19" hasCustomPrompt="1"/>
          </p:nvPr>
        </p:nvSpPr>
        <p:spPr>
          <a:xfrm>
            <a:off x="5099131" y="3179281"/>
            <a:ext cx="3653363" cy="373218"/>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title</a:t>
            </a:r>
          </a:p>
        </p:txBody>
      </p:sp>
      <p:sp>
        <p:nvSpPr>
          <p:cNvPr id="12" name="Content Placeholder 2">
            <a:extLst>
              <a:ext uri="{FF2B5EF4-FFF2-40B4-BE49-F238E27FC236}">
                <a16:creationId xmlns:a16="http://schemas.microsoft.com/office/drawing/2014/main" id="{85C073DC-BC1C-4940-80D4-3F38B2AD95E9}"/>
              </a:ext>
            </a:extLst>
          </p:cNvPr>
          <p:cNvSpPr>
            <a:spLocks noGrp="1"/>
          </p:cNvSpPr>
          <p:nvPr>
            <p:ph idx="20" hasCustomPrompt="1"/>
          </p:nvPr>
        </p:nvSpPr>
        <p:spPr>
          <a:xfrm>
            <a:off x="5099131" y="3552499"/>
            <a:ext cx="3653363" cy="373218"/>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phone number</a:t>
            </a:r>
          </a:p>
        </p:txBody>
      </p:sp>
      <p:sp>
        <p:nvSpPr>
          <p:cNvPr id="14" name="Content Placeholder 2">
            <a:extLst>
              <a:ext uri="{FF2B5EF4-FFF2-40B4-BE49-F238E27FC236}">
                <a16:creationId xmlns:a16="http://schemas.microsoft.com/office/drawing/2014/main" id="{6B218102-057F-FF40-966C-013A6C221BE1}"/>
              </a:ext>
            </a:extLst>
          </p:cNvPr>
          <p:cNvSpPr>
            <a:spLocks noGrp="1"/>
          </p:cNvSpPr>
          <p:nvPr>
            <p:ph idx="21" hasCustomPrompt="1"/>
          </p:nvPr>
        </p:nvSpPr>
        <p:spPr>
          <a:xfrm>
            <a:off x="5099131" y="3925717"/>
            <a:ext cx="3653363" cy="373218"/>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email</a:t>
            </a:r>
          </a:p>
        </p:txBody>
      </p:sp>
      <p:sp>
        <p:nvSpPr>
          <p:cNvPr id="2" name="TextBox 1">
            <a:extLst>
              <a:ext uri="{FF2B5EF4-FFF2-40B4-BE49-F238E27FC236}">
                <a16:creationId xmlns:a16="http://schemas.microsoft.com/office/drawing/2014/main" id="{771AFDEE-92E8-CE48-A6CF-DFDDF3E12574}"/>
              </a:ext>
            </a:extLst>
          </p:cNvPr>
          <p:cNvSpPr txBox="1"/>
          <p:nvPr userDrawn="1"/>
        </p:nvSpPr>
        <p:spPr>
          <a:xfrm>
            <a:off x="5099128" y="2340921"/>
            <a:ext cx="2700611" cy="461665"/>
          </a:xfrm>
          <a:prstGeom prst="rect">
            <a:avLst/>
          </a:prstGeom>
          <a:noFill/>
        </p:spPr>
        <p:txBody>
          <a:bodyPr wrap="none" rtlCol="0">
            <a:spAutoFit/>
          </a:bodyPr>
          <a:lstStyle/>
          <a:p>
            <a:r>
              <a:rPr lang="en-US" sz="2400" cap="all" spc="500" baseline="0" dirty="0">
                <a:solidFill>
                  <a:schemeClr val="accent1"/>
                </a:solidFill>
                <a:latin typeface="Arial" panose="020B0604020202020204" pitchFamily="34" charset="0"/>
                <a:cs typeface="Arial" panose="020B0604020202020204" pitchFamily="34" charset="0"/>
              </a:rPr>
              <a:t>THANK YOU.</a:t>
            </a:r>
          </a:p>
        </p:txBody>
      </p:sp>
      <p:pic>
        <p:nvPicPr>
          <p:cNvPr id="13" name="Picture 12">
            <a:extLst>
              <a:ext uri="{FF2B5EF4-FFF2-40B4-BE49-F238E27FC236}">
                <a16:creationId xmlns:a16="http://schemas.microsoft.com/office/drawing/2014/main" id="{89D38C1D-56BF-4D49-B2FD-ECDD69907A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Footer Placeholder 2">
            <a:extLst>
              <a:ext uri="{FF2B5EF4-FFF2-40B4-BE49-F238E27FC236}">
                <a16:creationId xmlns:a16="http://schemas.microsoft.com/office/drawing/2014/main" id="{B4E77BC2-6090-4087-8B29-C898F11D7762}"/>
              </a:ext>
            </a:extLst>
          </p:cNvPr>
          <p:cNvSpPr>
            <a:spLocks noGrp="1"/>
          </p:cNvSpPr>
          <p:nvPr>
            <p:ph type="ftr" sz="quarter" idx="22"/>
          </p:nvPr>
        </p:nvSpPr>
        <p:spPr/>
        <p:txBody>
          <a:bodyPr/>
          <a:lstStyle/>
          <a:p>
            <a:pPr algn="r"/>
            <a:r>
              <a:rPr lang="en-US"/>
              <a:t>Collins Aerospace Proprietary. This document contains no export controlled technical data.</a:t>
            </a:r>
          </a:p>
        </p:txBody>
      </p:sp>
      <p:sp>
        <p:nvSpPr>
          <p:cNvPr id="5" name="Slide Number Placeholder 4">
            <a:extLst>
              <a:ext uri="{FF2B5EF4-FFF2-40B4-BE49-F238E27FC236}">
                <a16:creationId xmlns:a16="http://schemas.microsoft.com/office/drawing/2014/main" id="{032706B3-B467-43B9-BA08-701CC04B987C}"/>
              </a:ext>
            </a:extLst>
          </p:cNvPr>
          <p:cNvSpPr>
            <a:spLocks noGrp="1"/>
          </p:cNvSpPr>
          <p:nvPr>
            <p:ph type="sldNum" sz="quarter" idx="23"/>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28282794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Whit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25543-6B7F-4B41-BD8C-976212A54618}"/>
              </a:ext>
            </a:extLst>
          </p:cNvPr>
          <p:cNvSpPr>
            <a:spLocks noGrp="1"/>
          </p:cNvSpPr>
          <p:nvPr>
            <p:ph type="ftr" sz="quarter" idx="10"/>
          </p:nvPr>
        </p:nvSpPr>
        <p:spPr/>
        <p:txBody>
          <a:bodyPr/>
          <a:lstStyle/>
          <a:p>
            <a:pPr algn="r"/>
            <a:r>
              <a:rPr lang="en-US"/>
              <a:t>Collins Aerospace Proprietary. This document contains no export controlled technical data.</a:t>
            </a:r>
          </a:p>
        </p:txBody>
      </p:sp>
      <p:pic>
        <p:nvPicPr>
          <p:cNvPr id="4" name="Picture 3">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 name="Slide Number Placeholder 2">
            <a:extLst>
              <a:ext uri="{FF2B5EF4-FFF2-40B4-BE49-F238E27FC236}">
                <a16:creationId xmlns:a16="http://schemas.microsoft.com/office/drawing/2014/main" id="{6F882028-C1CE-4B82-A985-EB48E9AC23E1}"/>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75113130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 White | No Logo">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4572E7-7425-4C17-972B-9287FED039B8}"/>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Footer Placeholder 3">
            <a:extLst>
              <a:ext uri="{FF2B5EF4-FFF2-40B4-BE49-F238E27FC236}">
                <a16:creationId xmlns:a16="http://schemas.microsoft.com/office/drawing/2014/main" id="{88F65903-5687-4A73-8751-EACBB5AEF14B}"/>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5" name="Slide Number Placeholder 4">
            <a:extLst>
              <a:ext uri="{FF2B5EF4-FFF2-40B4-BE49-F238E27FC236}">
                <a16:creationId xmlns:a16="http://schemas.microsoft.com/office/drawing/2014/main" id="{65DB0995-EA19-4990-AF4B-4097FA44D966}"/>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38616402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line + Sub + Body | Black">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D61B13AE-08FF-4182-B13B-7EB8F4FA0536}"/>
              </a:ext>
            </a:extLst>
          </p:cNvPr>
          <p:cNvSpPr>
            <a:spLocks noGrp="1"/>
          </p:cNvSpPr>
          <p:nvPr>
            <p:ph sz="half" idx="2" hasCustomPrompt="1"/>
          </p:nvPr>
        </p:nvSpPr>
        <p:spPr>
          <a:xfrm>
            <a:off x="457200" y="1421514"/>
            <a:ext cx="8229600" cy="3141678"/>
          </a:xfr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6F01E6AB-8035-CC44-8226-FB6BA86CD6B6}"/>
              </a:ext>
            </a:extLst>
          </p:cNvPr>
          <p:cNvSpPr>
            <a:spLocks noGrp="1"/>
          </p:cNvSpPr>
          <p:nvPr>
            <p:ph type="body" idx="1" hasCustomPrompt="1"/>
          </p:nvPr>
        </p:nvSpPr>
        <p:spPr>
          <a:xfrm>
            <a:off x="457200" y="875030"/>
            <a:ext cx="8229600"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5" name="Title 4">
            <a:extLst>
              <a:ext uri="{FF2B5EF4-FFF2-40B4-BE49-F238E27FC236}">
                <a16:creationId xmlns:a16="http://schemas.microsoft.com/office/drawing/2014/main" id="{BAFBE7D4-FDCA-0F4E-B63D-291E8DDF9D8B}"/>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698CEBD0-B598-4282-959B-6D2209CB9E5E}"/>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75D98B8D-DCA3-4BD6-A11A-ED3B7B2C6A53}"/>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424696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Airbus A32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F6273-37A3-B740-A7A8-132053909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
            <a:ext cx="9144000" cy="5145024"/>
          </a:xfrm>
          <a:prstGeom prst="rect">
            <a:avLst/>
          </a:prstGeom>
        </p:spPr>
      </p:pic>
      <p:pic>
        <p:nvPicPr>
          <p:cNvPr id="7" name="Picture 6">
            <a:extLst>
              <a:ext uri="{FF2B5EF4-FFF2-40B4-BE49-F238E27FC236}">
                <a16:creationId xmlns:a16="http://schemas.microsoft.com/office/drawing/2014/main" id="{6E33522C-82FB-D942-B60E-F0869B3555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F103811E-C557-4BCE-838E-CBE868A581D8}"/>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10" name="Footer Placeholder 3">
            <a:extLst>
              <a:ext uri="{FF2B5EF4-FFF2-40B4-BE49-F238E27FC236}">
                <a16:creationId xmlns:a16="http://schemas.microsoft.com/office/drawing/2014/main" id="{617EE491-6BA7-4E47-B28D-A3D807A2ACC6}"/>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1" name="Title Placeholder 1"/>
          <p:cNvSpPr>
            <a:spLocks noGrp="1"/>
          </p:cNvSpPr>
          <p:nvPr>
            <p:ph type="title" hasCustomPrompt="1"/>
          </p:nvPr>
        </p:nvSpPr>
        <p:spPr>
          <a:xfrm>
            <a:off x="457200" y="2898796"/>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4" name="Text Placeholder 17">
            <a:extLst>
              <a:ext uri="{FF2B5EF4-FFF2-40B4-BE49-F238E27FC236}">
                <a16:creationId xmlns:a16="http://schemas.microsoft.com/office/drawing/2014/main" id="{BA7CE48C-440A-4B45-A999-82FB3F90250A}"/>
              </a:ext>
            </a:extLst>
          </p:cNvPr>
          <p:cNvSpPr>
            <a:spLocks noGrp="1"/>
          </p:cNvSpPr>
          <p:nvPr>
            <p:ph type="body" sz="quarter" idx="28" hasCustomPrompt="1"/>
          </p:nvPr>
        </p:nvSpPr>
        <p:spPr>
          <a:xfrm>
            <a:off x="457200" y="4156186"/>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78543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line + Body | Black">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ECF2EFB-1FFD-0640-A59A-CE7F22635474}"/>
              </a:ext>
            </a:extLst>
          </p:cNvPr>
          <p:cNvSpPr>
            <a:spLocks noGrp="1"/>
          </p:cNvSpPr>
          <p:nvPr>
            <p:ph sz="half" idx="2" hasCustomPrompt="1"/>
          </p:nvPr>
        </p:nvSpPr>
        <p:spPr>
          <a:xfrm>
            <a:off x="457200" y="1051034"/>
            <a:ext cx="8229600" cy="3498388"/>
          </a:xfrm>
        </p:spPr>
        <p:txBody>
          <a:bodyPr>
            <a:noAutofit/>
          </a:bodyPr>
          <a:lstStyle>
            <a:lvl1pPr marL="233363" indent="-233363">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A539C789-234B-0041-B311-916160AEFC21}"/>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349B8D00-5DA5-4638-B20A-F06736E623DE}"/>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14805BD7-0FC8-4CFC-8B71-3CC33B9FBFE6}"/>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11547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line + Sub | Black">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A13725E-EEC9-A541-A129-451A9DC79538}"/>
              </a:ext>
            </a:extLst>
          </p:cNvPr>
          <p:cNvSpPr>
            <a:spLocks noGrp="1"/>
          </p:cNvSpPr>
          <p:nvPr>
            <p:ph type="body" idx="1" hasCustomPrompt="1"/>
          </p:nvPr>
        </p:nvSpPr>
        <p:spPr>
          <a:xfrm>
            <a:off x="457200" y="875030"/>
            <a:ext cx="8229600"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4" name="Title 3">
            <a:extLst>
              <a:ext uri="{FF2B5EF4-FFF2-40B4-BE49-F238E27FC236}">
                <a16:creationId xmlns:a16="http://schemas.microsoft.com/office/drawing/2014/main" id="{EE33CA67-2743-BE45-A4E6-B088ACBBAB8E}"/>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8DD23D9B-E365-4390-B4C2-73EC374CAB60}"/>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E04FBCDF-CD63-4BEF-BE6A-CD05B51514E3}"/>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778713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line | Blac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42A82-65F5-9643-8C5E-E126C1F2FFB1}"/>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A24F9EE2-4406-4C21-92F4-F3E5A020A8E6}"/>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8EDD45E3-18F7-4B84-9FB9-181D23BECAE6}"/>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623379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3 Collage + Sub | Black">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77EED0EA-774D-0F41-A218-DE820FFCF144}"/>
              </a:ext>
            </a:extLst>
          </p:cNvPr>
          <p:cNvSpPr>
            <a:spLocks noGrp="1"/>
          </p:cNvSpPr>
          <p:nvPr>
            <p:ph type="pic" sz="quarter" idx="10" hasCustomPrompt="1"/>
          </p:nvPr>
        </p:nvSpPr>
        <p:spPr>
          <a:xfrm>
            <a:off x="0" y="1480303"/>
            <a:ext cx="3108960" cy="684830"/>
          </a:xfrm>
          <a:ln>
            <a:solidFill>
              <a:schemeClr val="bg1"/>
            </a:solidFill>
          </a:ln>
        </p:spPr>
        <p:txBody>
          <a:bodyPr anchor="ctr"/>
          <a:lstStyle>
            <a:lvl1pPr marL="0" indent="0" algn="ctr">
              <a:buNone/>
              <a:defRPr/>
            </a:lvl1pPr>
          </a:lstStyle>
          <a:p>
            <a:r>
              <a:rPr lang="en-US" dirty="0"/>
              <a:t>INSERT PHOTO HERE</a:t>
            </a:r>
          </a:p>
        </p:txBody>
      </p:sp>
      <p:sp>
        <p:nvSpPr>
          <p:cNvPr id="18" name="Picture Placeholder 3">
            <a:extLst>
              <a:ext uri="{FF2B5EF4-FFF2-40B4-BE49-F238E27FC236}">
                <a16:creationId xmlns:a16="http://schemas.microsoft.com/office/drawing/2014/main" id="{AA25B962-B6D5-E443-8523-A4362723BE09}"/>
              </a:ext>
            </a:extLst>
          </p:cNvPr>
          <p:cNvSpPr>
            <a:spLocks noGrp="1"/>
          </p:cNvSpPr>
          <p:nvPr>
            <p:ph type="pic" sz="quarter" idx="14" hasCustomPrompt="1"/>
          </p:nvPr>
        </p:nvSpPr>
        <p:spPr>
          <a:xfrm>
            <a:off x="3097809" y="1480302"/>
            <a:ext cx="6035040" cy="3107004"/>
          </a:xfrm>
          <a:ln>
            <a:solidFill>
              <a:schemeClr val="bg1"/>
            </a:solidFill>
          </a:ln>
        </p:spPr>
        <p:txBody>
          <a:bodyPr anchor="ctr"/>
          <a:lstStyle>
            <a:lvl1pPr marL="0" indent="0" algn="ctr">
              <a:buNone/>
              <a:defRPr/>
            </a:lvl1pPr>
          </a:lstStyle>
          <a:p>
            <a:r>
              <a:rPr lang="en-US" dirty="0"/>
              <a:t>INSERT PHOTO HERE</a:t>
            </a:r>
          </a:p>
        </p:txBody>
      </p:sp>
      <p:sp>
        <p:nvSpPr>
          <p:cNvPr id="28" name="Picture Placeholder 3">
            <a:extLst>
              <a:ext uri="{FF2B5EF4-FFF2-40B4-BE49-F238E27FC236}">
                <a16:creationId xmlns:a16="http://schemas.microsoft.com/office/drawing/2014/main" id="{9303EEA9-2941-B74E-9117-7A9AD13BCAF1}"/>
              </a:ext>
            </a:extLst>
          </p:cNvPr>
          <p:cNvSpPr>
            <a:spLocks noGrp="1"/>
          </p:cNvSpPr>
          <p:nvPr>
            <p:ph type="pic" sz="quarter" idx="17" hasCustomPrompt="1"/>
          </p:nvPr>
        </p:nvSpPr>
        <p:spPr>
          <a:xfrm>
            <a:off x="0" y="2165133"/>
            <a:ext cx="3108960" cy="2422174"/>
          </a:xfrm>
          <a:ln>
            <a:solidFill>
              <a:schemeClr val="bg1"/>
            </a:solidFill>
          </a:ln>
        </p:spPr>
        <p:txBody>
          <a:bodyPr anchor="ctr"/>
          <a:lstStyle>
            <a:lvl1pPr marL="0" indent="0" algn="ctr">
              <a:buNone/>
              <a:defRPr/>
            </a:lvl1pPr>
          </a:lstStyle>
          <a:p>
            <a:r>
              <a:rPr lang="en-US" dirty="0"/>
              <a:t>INSERT PHOTO HERE</a:t>
            </a:r>
          </a:p>
        </p:txBody>
      </p:sp>
      <p:sp>
        <p:nvSpPr>
          <p:cNvPr id="8" name="Text Placeholder 2">
            <a:extLst>
              <a:ext uri="{FF2B5EF4-FFF2-40B4-BE49-F238E27FC236}">
                <a16:creationId xmlns:a16="http://schemas.microsoft.com/office/drawing/2014/main" id="{3109CE1B-EC33-4340-989A-4E157D4BA7D2}"/>
              </a:ext>
            </a:extLst>
          </p:cNvPr>
          <p:cNvSpPr>
            <a:spLocks noGrp="1"/>
          </p:cNvSpPr>
          <p:nvPr>
            <p:ph type="body" idx="1" hasCustomPrompt="1"/>
          </p:nvPr>
        </p:nvSpPr>
        <p:spPr>
          <a:xfrm>
            <a:off x="457200" y="875030"/>
            <a:ext cx="8229600"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4" name="Title 3">
            <a:extLst>
              <a:ext uri="{FF2B5EF4-FFF2-40B4-BE49-F238E27FC236}">
                <a16:creationId xmlns:a16="http://schemas.microsoft.com/office/drawing/2014/main" id="{1CAFF837-9556-424F-BF3B-DC25B3885715}"/>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794FD6C8-43BC-4102-ACE7-BF469C8BBAFF}"/>
              </a:ext>
            </a:extLst>
          </p:cNvPr>
          <p:cNvSpPr>
            <a:spLocks noGrp="1"/>
          </p:cNvSpPr>
          <p:nvPr>
            <p:ph type="ftr" sz="quarter" idx="18"/>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D21BDE68-94B6-4E33-A15B-7D0201FF59A2}"/>
              </a:ext>
            </a:extLst>
          </p:cNvPr>
          <p:cNvSpPr>
            <a:spLocks noGrp="1"/>
          </p:cNvSpPr>
          <p:nvPr>
            <p:ph type="sldNum" sz="quarter" idx="19"/>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4095631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3 Collage | Black">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F40DBD9-649C-9E44-A365-E9AF1300ECB3}"/>
              </a:ext>
            </a:extLst>
          </p:cNvPr>
          <p:cNvSpPr>
            <a:spLocks noGrp="1"/>
          </p:cNvSpPr>
          <p:nvPr>
            <p:ph type="pic" sz="quarter" idx="10" hasCustomPrompt="1"/>
          </p:nvPr>
        </p:nvSpPr>
        <p:spPr>
          <a:xfrm>
            <a:off x="0" y="1164689"/>
            <a:ext cx="3108960" cy="916359"/>
          </a:xfrm>
          <a:ln>
            <a:solidFill>
              <a:schemeClr val="bg1"/>
            </a:solidFill>
          </a:ln>
        </p:spPr>
        <p:txBody>
          <a:bodyPr anchor="ctr"/>
          <a:lstStyle>
            <a:lvl1pPr marL="0" indent="0" algn="ctr">
              <a:buNone/>
              <a:defRPr/>
            </a:lvl1pPr>
          </a:lstStyle>
          <a:p>
            <a:r>
              <a:rPr lang="en-US" dirty="0"/>
              <a:t>INSERT PHOTO HERE</a:t>
            </a:r>
          </a:p>
        </p:txBody>
      </p:sp>
      <p:sp>
        <p:nvSpPr>
          <p:cNvPr id="17" name="Picture Placeholder 3">
            <a:extLst>
              <a:ext uri="{FF2B5EF4-FFF2-40B4-BE49-F238E27FC236}">
                <a16:creationId xmlns:a16="http://schemas.microsoft.com/office/drawing/2014/main" id="{1115DFFC-CD2E-F041-805B-96932B19DA14}"/>
              </a:ext>
            </a:extLst>
          </p:cNvPr>
          <p:cNvSpPr>
            <a:spLocks noGrp="1"/>
          </p:cNvSpPr>
          <p:nvPr>
            <p:ph type="pic" sz="quarter" idx="16" hasCustomPrompt="1"/>
          </p:nvPr>
        </p:nvSpPr>
        <p:spPr>
          <a:xfrm>
            <a:off x="3097809" y="1166648"/>
            <a:ext cx="6035040" cy="3420657"/>
          </a:xfrm>
          <a:ln>
            <a:solidFill>
              <a:schemeClr val="bg1"/>
            </a:solidFill>
          </a:ln>
        </p:spPr>
        <p:txBody>
          <a:bodyPr anchor="ctr"/>
          <a:lstStyle>
            <a:lvl1pPr marL="0" indent="0" algn="ctr">
              <a:buNone/>
              <a:defRPr/>
            </a:lvl1pPr>
          </a:lstStyle>
          <a:p>
            <a:r>
              <a:rPr lang="en-US" dirty="0"/>
              <a:t>INSERT PHOTO HERE</a:t>
            </a:r>
          </a:p>
        </p:txBody>
      </p:sp>
      <p:sp>
        <p:nvSpPr>
          <p:cNvPr id="18" name="Picture Placeholder 3">
            <a:extLst>
              <a:ext uri="{FF2B5EF4-FFF2-40B4-BE49-F238E27FC236}">
                <a16:creationId xmlns:a16="http://schemas.microsoft.com/office/drawing/2014/main" id="{5025509D-C23E-E24C-9625-BD927A967CA9}"/>
              </a:ext>
            </a:extLst>
          </p:cNvPr>
          <p:cNvSpPr>
            <a:spLocks noGrp="1"/>
          </p:cNvSpPr>
          <p:nvPr>
            <p:ph type="pic" sz="quarter" idx="17" hasCustomPrompt="1"/>
          </p:nvPr>
        </p:nvSpPr>
        <p:spPr>
          <a:xfrm>
            <a:off x="0" y="2081048"/>
            <a:ext cx="3108960" cy="2506257"/>
          </a:xfrm>
          <a:ln>
            <a:solidFill>
              <a:schemeClr val="bg1"/>
            </a:solidFill>
          </a:ln>
        </p:spPr>
        <p:txBody>
          <a:bodyPr anchor="ctr"/>
          <a:lstStyle>
            <a:lvl1pPr marL="0" indent="0" algn="ctr">
              <a:buNone/>
              <a:defRPr/>
            </a:lvl1pPr>
          </a:lstStyle>
          <a:p>
            <a:r>
              <a:rPr lang="en-US" dirty="0"/>
              <a:t>INSERT PHOTO HERE</a:t>
            </a:r>
          </a:p>
        </p:txBody>
      </p:sp>
      <p:sp>
        <p:nvSpPr>
          <p:cNvPr id="4" name="Title 3">
            <a:extLst>
              <a:ext uri="{FF2B5EF4-FFF2-40B4-BE49-F238E27FC236}">
                <a16:creationId xmlns:a16="http://schemas.microsoft.com/office/drawing/2014/main" id="{A2A98B6A-953C-CB4D-B187-26021C9C7CD2}"/>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1821283D-BD12-4875-AF80-4F52F686B3DF}"/>
              </a:ext>
            </a:extLst>
          </p:cNvPr>
          <p:cNvSpPr>
            <a:spLocks noGrp="1"/>
          </p:cNvSpPr>
          <p:nvPr>
            <p:ph type="ftr" sz="quarter" idx="18"/>
          </p:nvPr>
        </p:nvSpPr>
        <p:spPr/>
        <p:txBody>
          <a:bodyPr/>
          <a:lstStyle/>
          <a:p>
            <a:pPr algn="r"/>
            <a:r>
              <a:rPr lang="en-US"/>
              <a:t>Collins Aerospace Proprietary. This document contains no export controlled technical data.</a:t>
            </a:r>
          </a:p>
        </p:txBody>
      </p:sp>
      <p:sp>
        <p:nvSpPr>
          <p:cNvPr id="3" name="Slide Number Placeholder 2">
            <a:extLst>
              <a:ext uri="{FF2B5EF4-FFF2-40B4-BE49-F238E27FC236}">
                <a16:creationId xmlns:a16="http://schemas.microsoft.com/office/drawing/2014/main" id="{E0CF32B8-F448-4736-85DD-63E5A177F60E}"/>
              </a:ext>
            </a:extLst>
          </p:cNvPr>
          <p:cNvSpPr>
            <a:spLocks noGrp="1"/>
          </p:cNvSpPr>
          <p:nvPr>
            <p:ph type="sldNum" sz="quarter" idx="19"/>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342060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wo Columns | Black">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044BBBB-5C96-3A4C-B91C-AC2AB125BBA5}"/>
              </a:ext>
            </a:extLst>
          </p:cNvPr>
          <p:cNvSpPr>
            <a:spLocks noGrp="1"/>
          </p:cNvSpPr>
          <p:nvPr>
            <p:ph type="body" idx="1" hasCustomPrompt="1"/>
          </p:nvPr>
        </p:nvSpPr>
        <p:spPr>
          <a:xfrm>
            <a:off x="457200" y="875030"/>
            <a:ext cx="8229600"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3" name="Title 2">
            <a:extLst>
              <a:ext uri="{FF2B5EF4-FFF2-40B4-BE49-F238E27FC236}">
                <a16:creationId xmlns:a16="http://schemas.microsoft.com/office/drawing/2014/main" id="{670FBF85-F908-9543-AF8C-C05EF7A1286E}"/>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7D401187-5DE5-46F5-BE19-2596CA0E38C0}"/>
              </a:ext>
            </a:extLst>
          </p:cNvPr>
          <p:cNvSpPr>
            <a:spLocks noGrp="1"/>
          </p:cNvSpPr>
          <p:nvPr>
            <p:ph type="ftr" sz="quarter" idx="12"/>
          </p:nvPr>
        </p:nvSpPr>
        <p:spPr/>
        <p:txBody>
          <a:bodyPr/>
          <a:lstStyle/>
          <a:p>
            <a:pPr algn="r"/>
            <a:r>
              <a:rPr lang="en-US"/>
              <a:t>Collins Aerospace Proprietary. This document contains no export controlled technical data.</a:t>
            </a:r>
          </a:p>
        </p:txBody>
      </p:sp>
      <p:sp>
        <p:nvSpPr>
          <p:cNvPr id="11" name="Content Placeholder 4">
            <a:extLst>
              <a:ext uri="{FF2B5EF4-FFF2-40B4-BE49-F238E27FC236}">
                <a16:creationId xmlns:a16="http://schemas.microsoft.com/office/drawing/2014/main" id="{4C5A4B9D-E5EB-4E0B-9B27-98BCC447BCEE}"/>
              </a:ext>
            </a:extLst>
          </p:cNvPr>
          <p:cNvSpPr>
            <a:spLocks noGrp="1"/>
          </p:cNvSpPr>
          <p:nvPr>
            <p:ph sz="quarter" idx="11"/>
          </p:nvPr>
        </p:nvSpPr>
        <p:spPr>
          <a:xfrm>
            <a:off x="457200" y="1315073"/>
            <a:ext cx="4040188" cy="3245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8">
            <a:extLst>
              <a:ext uri="{FF2B5EF4-FFF2-40B4-BE49-F238E27FC236}">
                <a16:creationId xmlns:a16="http://schemas.microsoft.com/office/drawing/2014/main" id="{F1C83059-51E5-4C78-98F2-FD7F352BC5B4}"/>
              </a:ext>
            </a:extLst>
          </p:cNvPr>
          <p:cNvSpPr>
            <a:spLocks noGrp="1"/>
          </p:cNvSpPr>
          <p:nvPr>
            <p:ph sz="quarter" idx="13"/>
          </p:nvPr>
        </p:nvSpPr>
        <p:spPr>
          <a:xfrm>
            <a:off x="4645025" y="1315995"/>
            <a:ext cx="4040188" cy="32391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B79ED366-2A05-459B-9DF8-5BF698B7A4FA}"/>
              </a:ext>
            </a:extLst>
          </p:cNvPr>
          <p:cNvSpPr>
            <a:spLocks noGrp="1"/>
          </p:cNvSpPr>
          <p:nvPr>
            <p:ph type="sldNum" sz="quarter" idx="14"/>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101708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Three Columns | Black">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D6962E5-3DA9-814E-8D8E-BA7C9106E7CA}"/>
              </a:ext>
            </a:extLst>
          </p:cNvPr>
          <p:cNvSpPr>
            <a:spLocks noGrp="1"/>
          </p:cNvSpPr>
          <p:nvPr>
            <p:ph type="body" idx="16" hasCustomPrompt="1"/>
          </p:nvPr>
        </p:nvSpPr>
        <p:spPr>
          <a:xfrm>
            <a:off x="457200" y="875030"/>
            <a:ext cx="8229600"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3" name="Title 2">
            <a:extLst>
              <a:ext uri="{FF2B5EF4-FFF2-40B4-BE49-F238E27FC236}">
                <a16:creationId xmlns:a16="http://schemas.microsoft.com/office/drawing/2014/main" id="{7F82CE58-32D5-3345-8D45-4B2911CEFF06}"/>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a16="http://schemas.microsoft.com/office/drawing/2014/main" id="{198A64F6-4B15-444C-BB90-5F5E8F3B383D}"/>
              </a:ext>
            </a:extLst>
          </p:cNvPr>
          <p:cNvSpPr>
            <a:spLocks noGrp="1"/>
          </p:cNvSpPr>
          <p:nvPr>
            <p:ph type="ftr" sz="quarter" idx="17"/>
          </p:nvPr>
        </p:nvSpPr>
        <p:spPr/>
        <p:txBody>
          <a:bodyPr/>
          <a:lstStyle/>
          <a:p>
            <a:pPr algn="r"/>
            <a:r>
              <a:rPr lang="en-US"/>
              <a:t>Collins Aerospace Proprietary. This document contains no export controlled technical data.</a:t>
            </a:r>
          </a:p>
        </p:txBody>
      </p:sp>
      <p:sp>
        <p:nvSpPr>
          <p:cNvPr id="12" name="Content Placeholder 2"/>
          <p:cNvSpPr>
            <a:spLocks noGrp="1"/>
          </p:cNvSpPr>
          <p:nvPr>
            <p:ph sz="half" idx="1" hasCustomPrompt="1"/>
          </p:nvPr>
        </p:nvSpPr>
        <p:spPr>
          <a:xfrm>
            <a:off x="457200" y="1266131"/>
            <a:ext cx="2651760" cy="3294579"/>
          </a:xfrm>
        </p:spPr>
        <p:txBody>
          <a:bodyPr>
            <a:noAutofit/>
          </a:bodyPr>
          <a:lstStyle>
            <a:lvl1pPr>
              <a:buClr>
                <a:schemeClr val="accent1"/>
              </a:buClr>
              <a:defRPr sz="1600"/>
            </a:lvl1pPr>
            <a:lvl2pPr>
              <a:buClr>
                <a:schemeClr val="accent1"/>
              </a:buClr>
              <a:defRPr sz="1400"/>
            </a:lvl2pPr>
            <a:lvl3pPr>
              <a:buClr>
                <a:schemeClr val="accent1"/>
              </a:buClr>
              <a:defRPr sz="1200"/>
            </a:lvl3pPr>
            <a:lvl4pPr marL="1371532" indent="0">
              <a:buClr>
                <a:schemeClr val="bg2"/>
              </a:buClr>
              <a:buNone/>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Content Placeholder 3"/>
          <p:cNvSpPr>
            <a:spLocks noGrp="1"/>
          </p:cNvSpPr>
          <p:nvPr>
            <p:ph sz="half" idx="2" hasCustomPrompt="1"/>
          </p:nvPr>
        </p:nvSpPr>
        <p:spPr>
          <a:xfrm>
            <a:off x="6035040" y="1266131"/>
            <a:ext cx="2651760" cy="3294579"/>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Content Placeholder 3"/>
          <p:cNvSpPr>
            <a:spLocks noGrp="1"/>
          </p:cNvSpPr>
          <p:nvPr>
            <p:ph sz="half" idx="12" hasCustomPrompt="1"/>
          </p:nvPr>
        </p:nvSpPr>
        <p:spPr>
          <a:xfrm>
            <a:off x="3246120" y="1266131"/>
            <a:ext cx="2651760" cy="3294579"/>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B5B9F715-BBA8-46EE-81BA-5AB0ECF70AFF}"/>
              </a:ext>
            </a:extLst>
          </p:cNvPr>
          <p:cNvSpPr>
            <a:spLocks noGrp="1"/>
          </p:cNvSpPr>
          <p:nvPr>
            <p:ph type="sldNum" sz="quarter" idx="18"/>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471545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 Blac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3E82E80-41F8-5A4F-9047-2FA2E9AB9A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0"/>
            <a:ext cx="9144000" cy="5145024"/>
          </a:xfrm>
          <a:prstGeom prst="rect">
            <a:avLst/>
          </a:prstGeom>
        </p:spPr>
      </p:pic>
      <p:sp>
        <p:nvSpPr>
          <p:cNvPr id="8" name="Content Placeholder 2">
            <a:extLst>
              <a:ext uri="{FF2B5EF4-FFF2-40B4-BE49-F238E27FC236}">
                <a16:creationId xmlns:a16="http://schemas.microsoft.com/office/drawing/2014/main" id="{3BF84B69-E00D-6C48-AA83-A9DA1295FCF5}"/>
              </a:ext>
            </a:extLst>
          </p:cNvPr>
          <p:cNvSpPr>
            <a:spLocks noGrp="1"/>
          </p:cNvSpPr>
          <p:nvPr>
            <p:ph idx="1" hasCustomPrompt="1"/>
          </p:nvPr>
        </p:nvSpPr>
        <p:spPr>
          <a:xfrm>
            <a:off x="457205" y="944993"/>
            <a:ext cx="3662979" cy="373218"/>
          </a:xfrm>
        </p:spPr>
        <p:txBody>
          <a:bodyPr anchor="ctr"/>
          <a:lstStyle>
            <a:lvl1pPr marL="0" indent="0">
              <a:buFont typeface="Arial"/>
              <a:buNone/>
              <a:defRPr b="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name</a:t>
            </a:r>
          </a:p>
        </p:txBody>
      </p:sp>
      <p:sp>
        <p:nvSpPr>
          <p:cNvPr id="10" name="Content Placeholder 2">
            <a:extLst>
              <a:ext uri="{FF2B5EF4-FFF2-40B4-BE49-F238E27FC236}">
                <a16:creationId xmlns:a16="http://schemas.microsoft.com/office/drawing/2014/main" id="{66563264-7759-FA45-9A58-015466D60321}"/>
              </a:ext>
            </a:extLst>
          </p:cNvPr>
          <p:cNvSpPr>
            <a:spLocks noGrp="1"/>
          </p:cNvSpPr>
          <p:nvPr>
            <p:ph idx="19" hasCustomPrompt="1"/>
          </p:nvPr>
        </p:nvSpPr>
        <p:spPr>
          <a:xfrm>
            <a:off x="457205" y="1318211"/>
            <a:ext cx="3662979" cy="373218"/>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title</a:t>
            </a:r>
          </a:p>
        </p:txBody>
      </p:sp>
      <p:sp>
        <p:nvSpPr>
          <p:cNvPr id="12" name="Content Placeholder 2">
            <a:extLst>
              <a:ext uri="{FF2B5EF4-FFF2-40B4-BE49-F238E27FC236}">
                <a16:creationId xmlns:a16="http://schemas.microsoft.com/office/drawing/2014/main" id="{85C073DC-BC1C-4940-80D4-3F38B2AD95E9}"/>
              </a:ext>
            </a:extLst>
          </p:cNvPr>
          <p:cNvSpPr>
            <a:spLocks noGrp="1"/>
          </p:cNvSpPr>
          <p:nvPr>
            <p:ph idx="20" hasCustomPrompt="1"/>
          </p:nvPr>
        </p:nvSpPr>
        <p:spPr>
          <a:xfrm>
            <a:off x="457205" y="1691429"/>
            <a:ext cx="3662979" cy="373218"/>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phone number</a:t>
            </a:r>
          </a:p>
        </p:txBody>
      </p:sp>
      <p:sp>
        <p:nvSpPr>
          <p:cNvPr id="14" name="Content Placeholder 2">
            <a:extLst>
              <a:ext uri="{FF2B5EF4-FFF2-40B4-BE49-F238E27FC236}">
                <a16:creationId xmlns:a16="http://schemas.microsoft.com/office/drawing/2014/main" id="{6B218102-057F-FF40-966C-013A6C221BE1}"/>
              </a:ext>
            </a:extLst>
          </p:cNvPr>
          <p:cNvSpPr>
            <a:spLocks noGrp="1"/>
          </p:cNvSpPr>
          <p:nvPr>
            <p:ph idx="21" hasCustomPrompt="1"/>
          </p:nvPr>
        </p:nvSpPr>
        <p:spPr>
          <a:xfrm>
            <a:off x="457205" y="2064647"/>
            <a:ext cx="3662979" cy="373218"/>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email</a:t>
            </a:r>
          </a:p>
        </p:txBody>
      </p:sp>
      <p:sp>
        <p:nvSpPr>
          <p:cNvPr id="2" name="TextBox 1">
            <a:extLst>
              <a:ext uri="{FF2B5EF4-FFF2-40B4-BE49-F238E27FC236}">
                <a16:creationId xmlns:a16="http://schemas.microsoft.com/office/drawing/2014/main" id="{771AFDEE-92E8-CE48-A6CF-DFDDF3E12574}"/>
              </a:ext>
            </a:extLst>
          </p:cNvPr>
          <p:cNvSpPr txBox="1"/>
          <p:nvPr userDrawn="1"/>
        </p:nvSpPr>
        <p:spPr>
          <a:xfrm>
            <a:off x="457204" y="404545"/>
            <a:ext cx="2700611" cy="461665"/>
          </a:xfrm>
          <a:prstGeom prst="rect">
            <a:avLst/>
          </a:prstGeom>
          <a:noFill/>
        </p:spPr>
        <p:txBody>
          <a:bodyPr wrap="none" rtlCol="0">
            <a:spAutoFit/>
          </a:bodyPr>
          <a:lstStyle/>
          <a:p>
            <a:r>
              <a:rPr lang="en-US" sz="2400" cap="all" spc="500" baseline="0" dirty="0">
                <a:solidFill>
                  <a:schemeClr val="accent1"/>
                </a:solidFill>
                <a:latin typeface="Arial" panose="020B0604020202020204" pitchFamily="34" charset="0"/>
                <a:cs typeface="Arial" panose="020B0604020202020204" pitchFamily="34" charset="0"/>
              </a:rPr>
              <a:t>THANK YOU.</a:t>
            </a:r>
          </a:p>
        </p:txBody>
      </p:sp>
      <p:pic>
        <p:nvPicPr>
          <p:cNvPr id="11" name="Picture 10">
            <a:extLst>
              <a:ext uri="{FF2B5EF4-FFF2-40B4-BE49-F238E27FC236}">
                <a16:creationId xmlns:a16="http://schemas.microsoft.com/office/drawing/2014/main" id="{03F7BA75-769F-DA48-8DE0-8D4D2DEC7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13" name="Rectangle 12">
            <a:extLst>
              <a:ext uri="{FF2B5EF4-FFF2-40B4-BE49-F238E27FC236}">
                <a16:creationId xmlns:a16="http://schemas.microsoft.com/office/drawing/2014/main" id="{A278E9DC-11A7-CF4E-B1F7-52C339AF06AB}"/>
              </a:ext>
            </a:extLst>
          </p:cNvPr>
          <p:cNvSpPr/>
          <p:nvPr userDrawn="1"/>
        </p:nvSpPr>
        <p:spPr>
          <a:xfrm>
            <a:off x="8503920" y="4747423"/>
            <a:ext cx="182880" cy="200055"/>
          </a:xfrm>
          <a:prstGeom prst="rect">
            <a:avLst/>
          </a:prstGeom>
        </p:spPr>
        <p:txBody>
          <a:bodyPr wrap="square" lIns="0" rIns="0" anchor="ctr">
            <a:spAutoFit/>
          </a:bodyPr>
          <a:lstStyle/>
          <a:p>
            <a:pPr algn="r"/>
            <a:fld id="{84BE33A8-B07C-4AE5-8AD6-5B92B3138622}" type="slidenum">
              <a:rPr lang="en-US" altLang="en-US" sz="700" b="0" i="0" smtClean="0">
                <a:solidFill>
                  <a:schemeClr val="bg1"/>
                </a:solidFill>
                <a:latin typeface="Arial Regular"/>
                <a:cs typeface="DIN-Light"/>
              </a:rPr>
              <a:pPr algn="r"/>
              <a:t>‹#›</a:t>
            </a:fld>
            <a:endParaRPr lang="en-US" sz="700" dirty="0">
              <a:solidFill>
                <a:schemeClr val="bg1"/>
              </a:solidFill>
            </a:endParaRPr>
          </a:p>
        </p:txBody>
      </p:sp>
      <p:sp>
        <p:nvSpPr>
          <p:cNvPr id="3" name="Footer Placeholder 2">
            <a:extLst>
              <a:ext uri="{FF2B5EF4-FFF2-40B4-BE49-F238E27FC236}">
                <a16:creationId xmlns:a16="http://schemas.microsoft.com/office/drawing/2014/main" id="{52CF7E62-1891-41BC-9587-0F6EBB49CA1B}"/>
              </a:ext>
            </a:extLst>
          </p:cNvPr>
          <p:cNvSpPr>
            <a:spLocks noGrp="1"/>
          </p:cNvSpPr>
          <p:nvPr>
            <p:ph type="ftr" sz="quarter" idx="22"/>
          </p:nvPr>
        </p:nvSpPr>
        <p:spPr/>
        <p:txBody>
          <a:bodyPr/>
          <a:lstStyle/>
          <a:p>
            <a:pPr algn="r"/>
            <a:r>
              <a:rPr lang="en-US"/>
              <a:t>Collins Aerospace Proprietary. This document contains no export controlled technical data.</a:t>
            </a:r>
          </a:p>
        </p:txBody>
      </p:sp>
      <p:sp>
        <p:nvSpPr>
          <p:cNvPr id="15" name="Footer Placeholder 3">
            <a:extLst>
              <a:ext uri="{FF2B5EF4-FFF2-40B4-BE49-F238E27FC236}">
                <a16:creationId xmlns:a16="http://schemas.microsoft.com/office/drawing/2014/main" id="{61E743DC-CF5C-44AA-968C-C6DEF6F72FED}"/>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4" name="Slide Number Placeholder 3">
            <a:extLst>
              <a:ext uri="{FF2B5EF4-FFF2-40B4-BE49-F238E27FC236}">
                <a16:creationId xmlns:a16="http://schemas.microsoft.com/office/drawing/2014/main" id="{62AE127E-DD74-471A-8806-229EE1EAA77A}"/>
              </a:ext>
            </a:extLst>
          </p:cNvPr>
          <p:cNvSpPr>
            <a:spLocks noGrp="1"/>
          </p:cNvSpPr>
          <p:nvPr>
            <p:ph type="sldNum" sz="quarter" idx="23"/>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953047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Blac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6A440C-5DF3-4DDD-A00A-84F8F4748E8D}"/>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5" name="Slide Number Placeholder 4">
            <a:extLst>
              <a:ext uri="{FF2B5EF4-FFF2-40B4-BE49-F238E27FC236}">
                <a16:creationId xmlns:a16="http://schemas.microsoft.com/office/drawing/2014/main" id="{FB4E18CA-2E4A-41D9-B678-28F90E51E09B}"/>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677941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 Black | No Logo">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C24002-EE42-4430-9A4A-6C0B504FEA51}"/>
              </a:ext>
            </a:extLst>
          </p:cNvPr>
          <p:cNvSpPr>
            <a:spLocks noGrp="1"/>
          </p:cNvSpPr>
          <p:nvPr>
            <p:ph type="ftr" sz="quarter" idx="10"/>
          </p:nvPr>
        </p:nvSpPr>
        <p:spPr/>
        <p:txBody>
          <a:bodyPr/>
          <a:lstStyle/>
          <a:p>
            <a:pPr algn="r"/>
            <a:r>
              <a:rPr lang="en-US"/>
              <a:t>Collins Aerospace Proprietary. This document contains no export controlled technical data.</a:t>
            </a:r>
          </a:p>
        </p:txBody>
      </p:sp>
      <p:sp>
        <p:nvSpPr>
          <p:cNvPr id="3" name="Footer Placeholder 3">
            <a:extLst>
              <a:ext uri="{FF2B5EF4-FFF2-40B4-BE49-F238E27FC236}">
                <a16:creationId xmlns:a16="http://schemas.microsoft.com/office/drawing/2014/main" id="{213F643C-EA7F-4290-95CD-262B9D0728F0}"/>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6" name="Slide Number Placeholder 5">
            <a:extLst>
              <a:ext uri="{FF2B5EF4-FFF2-40B4-BE49-F238E27FC236}">
                <a16:creationId xmlns:a16="http://schemas.microsoft.com/office/drawing/2014/main" id="{12E0FB2B-E08A-4F60-8C05-86602CA6541D}"/>
              </a:ext>
            </a:extLst>
          </p:cNvPr>
          <p:cNvSpPr>
            <a:spLocks noGrp="1"/>
          </p:cNvSpPr>
          <p:nvPr>
            <p:ph type="sldNum" sz="quarter" idx="11"/>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74858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Sikorsky UH-60 Black Haw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1"/>
            <a:ext cx="9144000" cy="5145024"/>
          </a:xfrm>
          <a:prstGeom prst="rect">
            <a:avLst/>
          </a:prstGeom>
        </p:spPr>
      </p:pic>
      <p:pic>
        <p:nvPicPr>
          <p:cNvPr id="10" name="Picture 9">
            <a:extLst>
              <a:ext uri="{FF2B5EF4-FFF2-40B4-BE49-F238E27FC236}">
                <a16:creationId xmlns:a16="http://schemas.microsoft.com/office/drawing/2014/main" id="{1127B312-9E18-AC4A-9526-D7E41C6DD0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3C838226-92FA-40D6-BAD1-07BD9BE42694}"/>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5130006F-1D5D-43DB-B30B-E97370330228}"/>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2"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40A9E72A-2E51-4CB7-92A0-BD87135EF676}"/>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129638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g Chart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120"/>
            <a:ext cx="8428034" cy="568875"/>
          </a:xfrm>
        </p:spPr>
        <p:txBody>
          <a:bodyPr/>
          <a:lstStyle/>
          <a:p>
            <a:r>
              <a:rPr lang="en-US" dirty="0"/>
              <a:t>TITLE HERE. ALL CAPS. BLACK. 24 PT.</a:t>
            </a:r>
          </a:p>
        </p:txBody>
      </p:sp>
      <p:sp>
        <p:nvSpPr>
          <p:cNvPr id="3" name="Footer Placeholder 2"/>
          <p:cNvSpPr>
            <a:spLocks noGrp="1"/>
          </p:cNvSpPr>
          <p:nvPr>
            <p:ph type="ftr" sz="quarter" idx="10"/>
          </p:nvPr>
        </p:nvSpPr>
        <p:spPr/>
        <p:txBody>
          <a:bodyPr/>
          <a:lstStyle/>
          <a:p>
            <a:r>
              <a:rPr lang="en-US"/>
              <a:t>Collins Aerospace Proprietary. This document contains no export controlled technical data.</a:t>
            </a:r>
            <a:endParaRPr lang="en-US" dirty="0"/>
          </a:p>
        </p:txBody>
      </p:sp>
      <p:sp>
        <p:nvSpPr>
          <p:cNvPr id="4" name="Text Placeholder 2">
            <a:extLst>
              <a:ext uri="{FF2B5EF4-FFF2-40B4-BE49-F238E27FC236}">
                <a16:creationId xmlns:a16="http://schemas.microsoft.com/office/drawing/2014/main" id="{6958B17C-FE6E-4F59-A161-671D59ABF973}"/>
              </a:ext>
            </a:extLst>
          </p:cNvPr>
          <p:cNvSpPr>
            <a:spLocks noGrp="1"/>
          </p:cNvSpPr>
          <p:nvPr>
            <p:ph type="body" idx="13" hasCustomPrompt="1"/>
          </p:nvPr>
        </p:nvSpPr>
        <p:spPr>
          <a:xfrm>
            <a:off x="457200" y="875030"/>
            <a:ext cx="8428034" cy="308805"/>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5" name="Picture Placeholder 5">
            <a:extLst>
              <a:ext uri="{FF2B5EF4-FFF2-40B4-BE49-F238E27FC236}">
                <a16:creationId xmlns:a16="http://schemas.microsoft.com/office/drawing/2014/main" id="{5ABFF238-972F-FB40-BE5D-68E2F1D9EC21}"/>
              </a:ext>
            </a:extLst>
          </p:cNvPr>
          <p:cNvSpPr>
            <a:spLocks noGrp="1"/>
          </p:cNvSpPr>
          <p:nvPr>
            <p:ph type="pic" sz="quarter" idx="14" hasCustomPrompt="1"/>
          </p:nvPr>
        </p:nvSpPr>
        <p:spPr>
          <a:xfrm>
            <a:off x="3895344" y="1231463"/>
            <a:ext cx="731520" cy="731520"/>
          </a:xfrm>
          <a:prstGeom prst="rect">
            <a:avLst/>
          </a:prstGeom>
        </p:spPr>
        <p:txBody>
          <a:bodyPr anchor="ctr"/>
          <a:lstStyle>
            <a:lvl1pPr marL="7938" indent="0" algn="ctr">
              <a:buNone/>
              <a:defRPr sz="750"/>
            </a:lvl1pPr>
          </a:lstStyle>
          <a:p>
            <a:r>
              <a:rPr lang="en-US" dirty="0"/>
              <a:t>HEADSHOT HERE</a:t>
            </a:r>
          </a:p>
        </p:txBody>
      </p:sp>
      <p:sp>
        <p:nvSpPr>
          <p:cNvPr id="6" name="Picture Placeholder 5">
            <a:extLst>
              <a:ext uri="{FF2B5EF4-FFF2-40B4-BE49-F238E27FC236}">
                <a16:creationId xmlns:a16="http://schemas.microsoft.com/office/drawing/2014/main" id="{18EC76AE-7BE5-294B-9BF4-53BFFAFF7E79}"/>
              </a:ext>
            </a:extLst>
          </p:cNvPr>
          <p:cNvSpPr>
            <a:spLocks noGrp="1"/>
          </p:cNvSpPr>
          <p:nvPr>
            <p:ph type="pic" sz="quarter" idx="11" hasCustomPrompt="1"/>
          </p:nvPr>
        </p:nvSpPr>
        <p:spPr>
          <a:xfrm>
            <a:off x="3895344" y="2272598"/>
            <a:ext cx="731520" cy="731520"/>
          </a:xfrm>
          <a:prstGeom prst="rect">
            <a:avLst/>
          </a:prstGeom>
        </p:spPr>
        <p:txBody>
          <a:bodyPr anchor="ctr"/>
          <a:lstStyle>
            <a:lvl1pPr marL="7938" indent="0" algn="ctr">
              <a:buNone/>
              <a:defRPr sz="750"/>
            </a:lvl1pPr>
          </a:lstStyle>
          <a:p>
            <a:r>
              <a:rPr lang="en-US" dirty="0"/>
              <a:t>HEADSHOT HERE</a:t>
            </a:r>
          </a:p>
        </p:txBody>
      </p:sp>
      <p:sp>
        <p:nvSpPr>
          <p:cNvPr id="7" name="Picture Placeholder 5">
            <a:extLst>
              <a:ext uri="{FF2B5EF4-FFF2-40B4-BE49-F238E27FC236}">
                <a16:creationId xmlns:a16="http://schemas.microsoft.com/office/drawing/2014/main" id="{12D8180D-0D8E-B642-AD57-6BA7F623754E}"/>
              </a:ext>
            </a:extLst>
          </p:cNvPr>
          <p:cNvSpPr>
            <a:spLocks noGrp="1"/>
          </p:cNvSpPr>
          <p:nvPr>
            <p:ph type="pic" sz="quarter" idx="15" hasCustomPrompt="1"/>
          </p:nvPr>
        </p:nvSpPr>
        <p:spPr>
          <a:xfrm>
            <a:off x="1257300" y="2272598"/>
            <a:ext cx="731520" cy="731520"/>
          </a:xfrm>
          <a:prstGeom prst="rect">
            <a:avLst/>
          </a:prstGeom>
        </p:spPr>
        <p:txBody>
          <a:bodyPr anchor="ctr"/>
          <a:lstStyle>
            <a:lvl1pPr marL="7938" indent="0" algn="ctr">
              <a:buNone/>
              <a:defRPr sz="750"/>
            </a:lvl1pPr>
          </a:lstStyle>
          <a:p>
            <a:r>
              <a:rPr lang="en-US" dirty="0"/>
              <a:t>HEADSHOT HERE</a:t>
            </a:r>
          </a:p>
        </p:txBody>
      </p:sp>
      <p:sp>
        <p:nvSpPr>
          <p:cNvPr id="8" name="Picture Placeholder 5">
            <a:extLst>
              <a:ext uri="{FF2B5EF4-FFF2-40B4-BE49-F238E27FC236}">
                <a16:creationId xmlns:a16="http://schemas.microsoft.com/office/drawing/2014/main" id="{E6A15E34-936C-DF49-858C-AB3A808ED2C3}"/>
              </a:ext>
            </a:extLst>
          </p:cNvPr>
          <p:cNvSpPr>
            <a:spLocks noGrp="1"/>
          </p:cNvSpPr>
          <p:nvPr>
            <p:ph type="pic" sz="quarter" idx="16" hasCustomPrompt="1"/>
          </p:nvPr>
        </p:nvSpPr>
        <p:spPr>
          <a:xfrm>
            <a:off x="333756" y="3262378"/>
            <a:ext cx="731520" cy="731520"/>
          </a:xfrm>
          <a:prstGeom prst="rect">
            <a:avLst/>
          </a:prstGeom>
        </p:spPr>
        <p:txBody>
          <a:bodyPr anchor="ctr"/>
          <a:lstStyle>
            <a:lvl1pPr marL="7938" indent="0" algn="ctr">
              <a:buNone/>
              <a:defRPr sz="750"/>
            </a:lvl1pPr>
          </a:lstStyle>
          <a:p>
            <a:r>
              <a:rPr lang="en-US" dirty="0"/>
              <a:t>HEADSHOT HERE</a:t>
            </a:r>
          </a:p>
        </p:txBody>
      </p:sp>
      <p:sp>
        <p:nvSpPr>
          <p:cNvPr id="9" name="Picture Placeholder 5">
            <a:extLst>
              <a:ext uri="{FF2B5EF4-FFF2-40B4-BE49-F238E27FC236}">
                <a16:creationId xmlns:a16="http://schemas.microsoft.com/office/drawing/2014/main" id="{4C68ADBA-D7D6-D342-AE08-FD1C53F945E6}"/>
              </a:ext>
            </a:extLst>
          </p:cNvPr>
          <p:cNvSpPr>
            <a:spLocks noGrp="1"/>
          </p:cNvSpPr>
          <p:nvPr>
            <p:ph type="pic" sz="quarter" idx="17" hasCustomPrompt="1"/>
          </p:nvPr>
        </p:nvSpPr>
        <p:spPr>
          <a:xfrm>
            <a:off x="2144268" y="3262378"/>
            <a:ext cx="731520" cy="731520"/>
          </a:xfrm>
          <a:prstGeom prst="rect">
            <a:avLst/>
          </a:prstGeom>
        </p:spPr>
        <p:txBody>
          <a:bodyPr anchor="ctr"/>
          <a:lstStyle>
            <a:lvl1pPr marL="7938" indent="0" algn="ctr">
              <a:buNone/>
              <a:defRPr sz="750"/>
            </a:lvl1pPr>
          </a:lstStyle>
          <a:p>
            <a:r>
              <a:rPr lang="en-US" dirty="0"/>
              <a:t>HEADSHOT HERE</a:t>
            </a:r>
          </a:p>
        </p:txBody>
      </p:sp>
      <p:sp>
        <p:nvSpPr>
          <p:cNvPr id="10" name="Picture Placeholder 5">
            <a:extLst>
              <a:ext uri="{FF2B5EF4-FFF2-40B4-BE49-F238E27FC236}">
                <a16:creationId xmlns:a16="http://schemas.microsoft.com/office/drawing/2014/main" id="{E02ECDB4-5AD6-7C45-91D3-82FE33CE6D9F}"/>
              </a:ext>
            </a:extLst>
          </p:cNvPr>
          <p:cNvSpPr>
            <a:spLocks noGrp="1"/>
          </p:cNvSpPr>
          <p:nvPr>
            <p:ph type="pic" sz="quarter" idx="18" hasCustomPrompt="1"/>
          </p:nvPr>
        </p:nvSpPr>
        <p:spPr>
          <a:xfrm>
            <a:off x="3895344" y="3262378"/>
            <a:ext cx="731520" cy="731520"/>
          </a:xfrm>
          <a:prstGeom prst="rect">
            <a:avLst/>
          </a:prstGeom>
        </p:spPr>
        <p:txBody>
          <a:bodyPr anchor="ctr"/>
          <a:lstStyle>
            <a:lvl1pPr marL="7938" indent="0" algn="ctr">
              <a:buNone/>
              <a:defRPr sz="750"/>
            </a:lvl1pPr>
          </a:lstStyle>
          <a:p>
            <a:r>
              <a:rPr lang="en-US" dirty="0"/>
              <a:t>HEADSHOT HERE</a:t>
            </a:r>
          </a:p>
        </p:txBody>
      </p:sp>
      <p:sp>
        <p:nvSpPr>
          <p:cNvPr id="11" name="Picture Placeholder 5">
            <a:extLst>
              <a:ext uri="{FF2B5EF4-FFF2-40B4-BE49-F238E27FC236}">
                <a16:creationId xmlns:a16="http://schemas.microsoft.com/office/drawing/2014/main" id="{B967F4E4-8CE7-2944-A00F-24639A4022F4}"/>
              </a:ext>
            </a:extLst>
          </p:cNvPr>
          <p:cNvSpPr>
            <a:spLocks noGrp="1"/>
          </p:cNvSpPr>
          <p:nvPr>
            <p:ph type="pic" sz="quarter" idx="19" hasCustomPrompt="1"/>
          </p:nvPr>
        </p:nvSpPr>
        <p:spPr>
          <a:xfrm>
            <a:off x="5280660" y="3262378"/>
            <a:ext cx="731520" cy="731520"/>
          </a:xfrm>
          <a:prstGeom prst="rect">
            <a:avLst/>
          </a:prstGeom>
        </p:spPr>
        <p:txBody>
          <a:bodyPr anchor="ctr"/>
          <a:lstStyle>
            <a:lvl1pPr marL="7938" indent="0" algn="ctr">
              <a:buNone/>
              <a:defRPr sz="750"/>
            </a:lvl1pPr>
          </a:lstStyle>
          <a:p>
            <a:r>
              <a:rPr lang="en-US" dirty="0"/>
              <a:t>HEADSHOT HERE</a:t>
            </a:r>
          </a:p>
        </p:txBody>
      </p:sp>
      <p:sp>
        <p:nvSpPr>
          <p:cNvPr id="12" name="Picture Placeholder 5">
            <a:extLst>
              <a:ext uri="{FF2B5EF4-FFF2-40B4-BE49-F238E27FC236}">
                <a16:creationId xmlns:a16="http://schemas.microsoft.com/office/drawing/2014/main" id="{B6067C2E-8A1A-C24E-ABBB-BFD08C1671BA}"/>
              </a:ext>
            </a:extLst>
          </p:cNvPr>
          <p:cNvSpPr>
            <a:spLocks noGrp="1"/>
          </p:cNvSpPr>
          <p:nvPr>
            <p:ph type="pic" sz="quarter" idx="20" hasCustomPrompt="1"/>
          </p:nvPr>
        </p:nvSpPr>
        <p:spPr>
          <a:xfrm>
            <a:off x="6533388" y="3262378"/>
            <a:ext cx="731520" cy="731520"/>
          </a:xfrm>
          <a:prstGeom prst="rect">
            <a:avLst/>
          </a:prstGeom>
        </p:spPr>
        <p:txBody>
          <a:bodyPr anchor="ctr"/>
          <a:lstStyle>
            <a:lvl1pPr marL="7938" indent="0" algn="ctr">
              <a:buNone/>
              <a:defRPr sz="750"/>
            </a:lvl1pPr>
          </a:lstStyle>
          <a:p>
            <a:r>
              <a:rPr lang="en-US" dirty="0"/>
              <a:t>HEADSHOT HERE</a:t>
            </a:r>
          </a:p>
        </p:txBody>
      </p:sp>
      <p:sp>
        <p:nvSpPr>
          <p:cNvPr id="13" name="Picture Placeholder 5">
            <a:extLst>
              <a:ext uri="{FF2B5EF4-FFF2-40B4-BE49-F238E27FC236}">
                <a16:creationId xmlns:a16="http://schemas.microsoft.com/office/drawing/2014/main" id="{356D8DE8-5B64-8D4D-9781-CB5B72A560FC}"/>
              </a:ext>
            </a:extLst>
          </p:cNvPr>
          <p:cNvSpPr>
            <a:spLocks noGrp="1"/>
          </p:cNvSpPr>
          <p:nvPr>
            <p:ph type="pic" sz="quarter" idx="21" hasCustomPrompt="1"/>
          </p:nvPr>
        </p:nvSpPr>
        <p:spPr>
          <a:xfrm>
            <a:off x="7786116" y="3262378"/>
            <a:ext cx="731520" cy="731520"/>
          </a:xfrm>
          <a:prstGeom prst="rect">
            <a:avLst/>
          </a:prstGeom>
        </p:spPr>
        <p:txBody>
          <a:bodyPr anchor="ctr"/>
          <a:lstStyle>
            <a:lvl1pPr marL="7938" indent="0" algn="ctr">
              <a:buNone/>
              <a:defRPr sz="750"/>
            </a:lvl1pPr>
          </a:lstStyle>
          <a:p>
            <a:r>
              <a:rPr lang="en-US" dirty="0"/>
              <a:t>HEADSHOT HERE</a:t>
            </a:r>
          </a:p>
        </p:txBody>
      </p:sp>
      <p:sp>
        <p:nvSpPr>
          <p:cNvPr id="14" name="Text Placeholder 59">
            <a:extLst>
              <a:ext uri="{FF2B5EF4-FFF2-40B4-BE49-F238E27FC236}">
                <a16:creationId xmlns:a16="http://schemas.microsoft.com/office/drawing/2014/main" id="{AAD068EC-C3F2-0F46-B6CB-4A760746362D}"/>
              </a:ext>
            </a:extLst>
          </p:cNvPr>
          <p:cNvSpPr>
            <a:spLocks noGrp="1"/>
          </p:cNvSpPr>
          <p:nvPr>
            <p:ph type="body" sz="quarter" idx="22" hasCustomPrompt="1"/>
          </p:nvPr>
        </p:nvSpPr>
        <p:spPr>
          <a:xfrm>
            <a:off x="4754880" y="1354673"/>
            <a:ext cx="1554480" cy="365125"/>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15" name="Text Placeholder 59">
            <a:extLst>
              <a:ext uri="{FF2B5EF4-FFF2-40B4-BE49-F238E27FC236}">
                <a16:creationId xmlns:a16="http://schemas.microsoft.com/office/drawing/2014/main" id="{46396501-5E4A-4547-BD0E-75445D8F480B}"/>
              </a:ext>
            </a:extLst>
          </p:cNvPr>
          <p:cNvSpPr>
            <a:spLocks noGrp="1"/>
          </p:cNvSpPr>
          <p:nvPr>
            <p:ph type="body" sz="quarter" idx="33" hasCustomPrompt="1"/>
          </p:nvPr>
        </p:nvSpPr>
        <p:spPr>
          <a:xfrm>
            <a:off x="4754880" y="1725713"/>
            <a:ext cx="1554480" cy="241715"/>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6" name="Text Placeholder 59">
            <a:extLst>
              <a:ext uri="{FF2B5EF4-FFF2-40B4-BE49-F238E27FC236}">
                <a16:creationId xmlns:a16="http://schemas.microsoft.com/office/drawing/2014/main" id="{2603966A-E2D9-824B-A89F-EA677B9EFE19}"/>
              </a:ext>
            </a:extLst>
          </p:cNvPr>
          <p:cNvSpPr>
            <a:spLocks noGrp="1"/>
          </p:cNvSpPr>
          <p:nvPr>
            <p:ph type="body" sz="quarter" idx="40" hasCustomPrompt="1"/>
          </p:nvPr>
        </p:nvSpPr>
        <p:spPr>
          <a:xfrm>
            <a:off x="2144268" y="2381424"/>
            <a:ext cx="1554480" cy="365125"/>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17" name="Text Placeholder 59">
            <a:extLst>
              <a:ext uri="{FF2B5EF4-FFF2-40B4-BE49-F238E27FC236}">
                <a16:creationId xmlns:a16="http://schemas.microsoft.com/office/drawing/2014/main" id="{F306B794-F127-CD4A-AF19-BEEFCAA85BB2}"/>
              </a:ext>
            </a:extLst>
          </p:cNvPr>
          <p:cNvSpPr>
            <a:spLocks noGrp="1"/>
          </p:cNvSpPr>
          <p:nvPr>
            <p:ph type="body" sz="quarter" idx="41" hasCustomPrompt="1"/>
          </p:nvPr>
        </p:nvSpPr>
        <p:spPr>
          <a:xfrm>
            <a:off x="2144268" y="2762403"/>
            <a:ext cx="1554480" cy="241715"/>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8" name="Text Placeholder 59">
            <a:extLst>
              <a:ext uri="{FF2B5EF4-FFF2-40B4-BE49-F238E27FC236}">
                <a16:creationId xmlns:a16="http://schemas.microsoft.com/office/drawing/2014/main" id="{34112D37-2205-B848-AC2E-BD4056D73F74}"/>
              </a:ext>
            </a:extLst>
          </p:cNvPr>
          <p:cNvSpPr>
            <a:spLocks noGrp="1"/>
          </p:cNvSpPr>
          <p:nvPr>
            <p:ph type="body" sz="quarter" idx="46" hasCustomPrompt="1"/>
          </p:nvPr>
        </p:nvSpPr>
        <p:spPr>
          <a:xfrm>
            <a:off x="333757"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19" name="Text Placeholder 59">
            <a:extLst>
              <a:ext uri="{FF2B5EF4-FFF2-40B4-BE49-F238E27FC236}">
                <a16:creationId xmlns:a16="http://schemas.microsoft.com/office/drawing/2014/main" id="{F7F8772C-0E28-B04E-BD81-B40EF87AEC77}"/>
              </a:ext>
            </a:extLst>
          </p:cNvPr>
          <p:cNvSpPr>
            <a:spLocks noGrp="1"/>
          </p:cNvSpPr>
          <p:nvPr>
            <p:ph type="body" sz="quarter" idx="47" hasCustomPrompt="1"/>
          </p:nvPr>
        </p:nvSpPr>
        <p:spPr>
          <a:xfrm>
            <a:off x="333757"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0" name="Text Placeholder 59">
            <a:extLst>
              <a:ext uri="{FF2B5EF4-FFF2-40B4-BE49-F238E27FC236}">
                <a16:creationId xmlns:a16="http://schemas.microsoft.com/office/drawing/2014/main" id="{9227AD50-FBF9-A246-AF49-3CEF5A9B0920}"/>
              </a:ext>
            </a:extLst>
          </p:cNvPr>
          <p:cNvSpPr>
            <a:spLocks noGrp="1"/>
          </p:cNvSpPr>
          <p:nvPr>
            <p:ph type="body" sz="quarter" idx="48" hasCustomPrompt="1"/>
          </p:nvPr>
        </p:nvSpPr>
        <p:spPr>
          <a:xfrm>
            <a:off x="2144268"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1" name="Text Placeholder 59">
            <a:extLst>
              <a:ext uri="{FF2B5EF4-FFF2-40B4-BE49-F238E27FC236}">
                <a16:creationId xmlns:a16="http://schemas.microsoft.com/office/drawing/2014/main" id="{A9801118-1422-A14E-BD94-22F26787C133}"/>
              </a:ext>
            </a:extLst>
          </p:cNvPr>
          <p:cNvSpPr>
            <a:spLocks noGrp="1"/>
          </p:cNvSpPr>
          <p:nvPr>
            <p:ph type="body" sz="quarter" idx="49" hasCustomPrompt="1"/>
          </p:nvPr>
        </p:nvSpPr>
        <p:spPr>
          <a:xfrm>
            <a:off x="2144268"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2" name="Text Placeholder 59">
            <a:extLst>
              <a:ext uri="{FF2B5EF4-FFF2-40B4-BE49-F238E27FC236}">
                <a16:creationId xmlns:a16="http://schemas.microsoft.com/office/drawing/2014/main" id="{DA83B46F-FD84-814E-B725-028067D91D9E}"/>
              </a:ext>
            </a:extLst>
          </p:cNvPr>
          <p:cNvSpPr>
            <a:spLocks noGrp="1"/>
          </p:cNvSpPr>
          <p:nvPr>
            <p:ph type="body" sz="quarter" idx="50" hasCustomPrompt="1"/>
          </p:nvPr>
        </p:nvSpPr>
        <p:spPr>
          <a:xfrm>
            <a:off x="3895344"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3" name="Text Placeholder 59">
            <a:extLst>
              <a:ext uri="{FF2B5EF4-FFF2-40B4-BE49-F238E27FC236}">
                <a16:creationId xmlns:a16="http://schemas.microsoft.com/office/drawing/2014/main" id="{7608E6CD-ACB2-4A4E-99C9-BA790309A6C8}"/>
              </a:ext>
            </a:extLst>
          </p:cNvPr>
          <p:cNvSpPr>
            <a:spLocks noGrp="1"/>
          </p:cNvSpPr>
          <p:nvPr>
            <p:ph type="body" sz="quarter" idx="51" hasCustomPrompt="1"/>
          </p:nvPr>
        </p:nvSpPr>
        <p:spPr>
          <a:xfrm>
            <a:off x="3895344"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4" name="Text Placeholder 59">
            <a:extLst>
              <a:ext uri="{FF2B5EF4-FFF2-40B4-BE49-F238E27FC236}">
                <a16:creationId xmlns:a16="http://schemas.microsoft.com/office/drawing/2014/main" id="{34273060-1F39-A54E-B595-D24001E81C23}"/>
              </a:ext>
            </a:extLst>
          </p:cNvPr>
          <p:cNvSpPr>
            <a:spLocks noGrp="1"/>
          </p:cNvSpPr>
          <p:nvPr>
            <p:ph type="body" sz="quarter" idx="52" hasCustomPrompt="1"/>
          </p:nvPr>
        </p:nvSpPr>
        <p:spPr>
          <a:xfrm>
            <a:off x="5280660"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5" name="Text Placeholder 59">
            <a:extLst>
              <a:ext uri="{FF2B5EF4-FFF2-40B4-BE49-F238E27FC236}">
                <a16:creationId xmlns:a16="http://schemas.microsoft.com/office/drawing/2014/main" id="{DB3F8C38-E7FA-EC4B-B0EA-E8968653CAEB}"/>
              </a:ext>
            </a:extLst>
          </p:cNvPr>
          <p:cNvSpPr>
            <a:spLocks noGrp="1"/>
          </p:cNvSpPr>
          <p:nvPr>
            <p:ph type="body" sz="quarter" idx="53" hasCustomPrompt="1"/>
          </p:nvPr>
        </p:nvSpPr>
        <p:spPr>
          <a:xfrm>
            <a:off x="5280660"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6" name="Text Placeholder 59">
            <a:extLst>
              <a:ext uri="{FF2B5EF4-FFF2-40B4-BE49-F238E27FC236}">
                <a16:creationId xmlns:a16="http://schemas.microsoft.com/office/drawing/2014/main" id="{C10AEC33-A230-184B-A765-7D4A74A8F4C0}"/>
              </a:ext>
            </a:extLst>
          </p:cNvPr>
          <p:cNvSpPr>
            <a:spLocks noGrp="1"/>
          </p:cNvSpPr>
          <p:nvPr>
            <p:ph type="body" sz="quarter" idx="54" hasCustomPrompt="1"/>
          </p:nvPr>
        </p:nvSpPr>
        <p:spPr>
          <a:xfrm>
            <a:off x="6542816"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7" name="Text Placeholder 59">
            <a:extLst>
              <a:ext uri="{FF2B5EF4-FFF2-40B4-BE49-F238E27FC236}">
                <a16:creationId xmlns:a16="http://schemas.microsoft.com/office/drawing/2014/main" id="{9F2E478C-C4E9-4146-9EC3-D0C9AB7A6595}"/>
              </a:ext>
            </a:extLst>
          </p:cNvPr>
          <p:cNvSpPr>
            <a:spLocks noGrp="1"/>
          </p:cNvSpPr>
          <p:nvPr>
            <p:ph type="body" sz="quarter" idx="55" hasCustomPrompt="1"/>
          </p:nvPr>
        </p:nvSpPr>
        <p:spPr>
          <a:xfrm>
            <a:off x="6542816"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8" name="Picture Placeholder 5">
            <a:extLst>
              <a:ext uri="{FF2B5EF4-FFF2-40B4-BE49-F238E27FC236}">
                <a16:creationId xmlns:a16="http://schemas.microsoft.com/office/drawing/2014/main" id="{81E76849-5610-2C40-93D4-822EF3028FBB}"/>
              </a:ext>
            </a:extLst>
          </p:cNvPr>
          <p:cNvSpPr>
            <a:spLocks noGrp="1"/>
          </p:cNvSpPr>
          <p:nvPr>
            <p:ph type="pic" sz="quarter" idx="58" hasCustomPrompt="1"/>
          </p:nvPr>
        </p:nvSpPr>
        <p:spPr>
          <a:xfrm>
            <a:off x="6505674" y="2272598"/>
            <a:ext cx="731520" cy="731520"/>
          </a:xfrm>
          <a:prstGeom prst="rect">
            <a:avLst/>
          </a:prstGeom>
        </p:spPr>
        <p:txBody>
          <a:bodyPr anchor="ctr"/>
          <a:lstStyle>
            <a:lvl1pPr marL="7938" indent="0" algn="ctr">
              <a:buNone/>
              <a:defRPr sz="750"/>
            </a:lvl1pPr>
          </a:lstStyle>
          <a:p>
            <a:r>
              <a:rPr lang="en-US" dirty="0"/>
              <a:t>HEADSHOT HERE</a:t>
            </a:r>
          </a:p>
        </p:txBody>
      </p:sp>
      <p:sp>
        <p:nvSpPr>
          <p:cNvPr id="29" name="Text Placeholder 59">
            <a:extLst>
              <a:ext uri="{FF2B5EF4-FFF2-40B4-BE49-F238E27FC236}">
                <a16:creationId xmlns:a16="http://schemas.microsoft.com/office/drawing/2014/main" id="{11A9C59D-F39D-D14F-AF46-5BA85F567680}"/>
              </a:ext>
            </a:extLst>
          </p:cNvPr>
          <p:cNvSpPr>
            <a:spLocks noGrp="1"/>
          </p:cNvSpPr>
          <p:nvPr>
            <p:ph type="body" sz="quarter" idx="61" hasCustomPrompt="1"/>
          </p:nvPr>
        </p:nvSpPr>
        <p:spPr>
          <a:xfrm>
            <a:off x="4823460" y="2381424"/>
            <a:ext cx="1554480" cy="365125"/>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30" name="Text Placeholder 59">
            <a:extLst>
              <a:ext uri="{FF2B5EF4-FFF2-40B4-BE49-F238E27FC236}">
                <a16:creationId xmlns:a16="http://schemas.microsoft.com/office/drawing/2014/main" id="{4695BFE7-6E66-EB4F-83FA-D531E3D06BC2}"/>
              </a:ext>
            </a:extLst>
          </p:cNvPr>
          <p:cNvSpPr>
            <a:spLocks noGrp="1"/>
          </p:cNvSpPr>
          <p:nvPr>
            <p:ph type="body" sz="quarter" idx="62" hasCustomPrompt="1"/>
          </p:nvPr>
        </p:nvSpPr>
        <p:spPr>
          <a:xfrm>
            <a:off x="4823460" y="2762403"/>
            <a:ext cx="1554480" cy="241715"/>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1" name="Text Placeholder 59">
            <a:extLst>
              <a:ext uri="{FF2B5EF4-FFF2-40B4-BE49-F238E27FC236}">
                <a16:creationId xmlns:a16="http://schemas.microsoft.com/office/drawing/2014/main" id="{81818247-7E1D-6647-BB1B-ACB36AE76005}"/>
              </a:ext>
            </a:extLst>
          </p:cNvPr>
          <p:cNvSpPr>
            <a:spLocks noGrp="1"/>
          </p:cNvSpPr>
          <p:nvPr>
            <p:ph type="body" sz="quarter" idx="63" hasCustomPrompt="1"/>
          </p:nvPr>
        </p:nvSpPr>
        <p:spPr>
          <a:xfrm>
            <a:off x="7364928" y="2380721"/>
            <a:ext cx="1554480" cy="365125"/>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32" name="Text Placeholder 59">
            <a:extLst>
              <a:ext uri="{FF2B5EF4-FFF2-40B4-BE49-F238E27FC236}">
                <a16:creationId xmlns:a16="http://schemas.microsoft.com/office/drawing/2014/main" id="{4F1CECA1-565B-7540-B43C-49770A617ECB}"/>
              </a:ext>
            </a:extLst>
          </p:cNvPr>
          <p:cNvSpPr>
            <a:spLocks noGrp="1"/>
          </p:cNvSpPr>
          <p:nvPr>
            <p:ph type="body" sz="quarter" idx="64" hasCustomPrompt="1"/>
          </p:nvPr>
        </p:nvSpPr>
        <p:spPr>
          <a:xfrm>
            <a:off x="7364928" y="2762403"/>
            <a:ext cx="1554480" cy="241715"/>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3" name="Text Placeholder 59">
            <a:extLst>
              <a:ext uri="{FF2B5EF4-FFF2-40B4-BE49-F238E27FC236}">
                <a16:creationId xmlns:a16="http://schemas.microsoft.com/office/drawing/2014/main" id="{5A430AF1-FF22-0A4E-9AAB-B6FEC573BCF7}"/>
              </a:ext>
            </a:extLst>
          </p:cNvPr>
          <p:cNvSpPr>
            <a:spLocks noGrp="1"/>
          </p:cNvSpPr>
          <p:nvPr>
            <p:ph type="body" sz="quarter" idx="65" hasCustomPrompt="1"/>
          </p:nvPr>
        </p:nvSpPr>
        <p:spPr>
          <a:xfrm>
            <a:off x="7786116" y="4087288"/>
            <a:ext cx="1099118" cy="218525"/>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34" name="Text Placeholder 59">
            <a:extLst>
              <a:ext uri="{FF2B5EF4-FFF2-40B4-BE49-F238E27FC236}">
                <a16:creationId xmlns:a16="http://schemas.microsoft.com/office/drawing/2014/main" id="{99BD1052-19CC-5A4B-9443-95FF06B71007}"/>
              </a:ext>
            </a:extLst>
          </p:cNvPr>
          <p:cNvSpPr>
            <a:spLocks noGrp="1"/>
          </p:cNvSpPr>
          <p:nvPr>
            <p:ph type="body" sz="quarter" idx="66" hasCustomPrompt="1"/>
          </p:nvPr>
        </p:nvSpPr>
        <p:spPr>
          <a:xfrm>
            <a:off x="7786116" y="4316678"/>
            <a:ext cx="1099118" cy="246016"/>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pic>
        <p:nvPicPr>
          <p:cNvPr id="35" name="Picture 34">
            <a:extLst>
              <a:ext uri="{FF2B5EF4-FFF2-40B4-BE49-F238E27FC236}">
                <a16:creationId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360" y="4689692"/>
            <a:ext cx="1442719" cy="263723"/>
          </a:xfrm>
          <a:prstGeom prst="rect">
            <a:avLst/>
          </a:prstGeom>
        </p:spPr>
      </p:pic>
      <p:sp>
        <p:nvSpPr>
          <p:cNvPr id="37" name="Slide Number Placeholder 36">
            <a:extLst>
              <a:ext uri="{FF2B5EF4-FFF2-40B4-BE49-F238E27FC236}">
                <a16:creationId xmlns:a16="http://schemas.microsoft.com/office/drawing/2014/main" id="{5F1AE9EA-E293-486F-B3CE-4BF2AB9EE23C}"/>
              </a:ext>
            </a:extLst>
          </p:cNvPr>
          <p:cNvSpPr>
            <a:spLocks noGrp="1"/>
          </p:cNvSpPr>
          <p:nvPr>
            <p:ph type="sldNum" sz="quarter" idx="67"/>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126420694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g Chart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120"/>
            <a:ext cx="8492082" cy="568875"/>
          </a:xfrm>
        </p:spPr>
        <p:txBody>
          <a:bodyPr/>
          <a:lstStyle/>
          <a:p>
            <a:r>
              <a:rPr lang="en-US" dirty="0"/>
              <a:t>Title here. All caps. White. 24 pt.</a:t>
            </a:r>
          </a:p>
        </p:txBody>
      </p:sp>
      <p:sp>
        <p:nvSpPr>
          <p:cNvPr id="3" name="Footer Placeholder 2"/>
          <p:cNvSpPr>
            <a:spLocks noGrp="1"/>
          </p:cNvSpPr>
          <p:nvPr>
            <p:ph type="ftr" sz="quarter" idx="10"/>
          </p:nvPr>
        </p:nvSpPr>
        <p:spPr/>
        <p:txBody>
          <a:bodyPr/>
          <a:lstStyle/>
          <a:p>
            <a:r>
              <a:rPr lang="en-US"/>
              <a:t>Collins Aerospace Proprietary. This document contains no export controlled technical data.</a:t>
            </a:r>
          </a:p>
        </p:txBody>
      </p:sp>
      <p:sp>
        <p:nvSpPr>
          <p:cNvPr id="5" name="Text Placeholder 2">
            <a:extLst>
              <a:ext uri="{FF2B5EF4-FFF2-40B4-BE49-F238E27FC236}">
                <a16:creationId xmlns:a16="http://schemas.microsoft.com/office/drawing/2014/main" id="{ED6962E5-3DA9-814E-8D8E-BA7C9106E7CA}"/>
              </a:ext>
            </a:extLst>
          </p:cNvPr>
          <p:cNvSpPr>
            <a:spLocks noGrp="1"/>
          </p:cNvSpPr>
          <p:nvPr>
            <p:ph type="body" idx="16" hasCustomPrompt="1"/>
          </p:nvPr>
        </p:nvSpPr>
        <p:spPr>
          <a:xfrm>
            <a:off x="457200" y="875030"/>
            <a:ext cx="8492082" cy="308805"/>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6" name="Picture Placeholder 5">
            <a:extLst>
              <a:ext uri="{FF2B5EF4-FFF2-40B4-BE49-F238E27FC236}">
                <a16:creationId xmlns:a16="http://schemas.microsoft.com/office/drawing/2014/main" id="{5ABFF238-972F-FB40-BE5D-68E2F1D9EC21}"/>
              </a:ext>
            </a:extLst>
          </p:cNvPr>
          <p:cNvSpPr>
            <a:spLocks noGrp="1"/>
          </p:cNvSpPr>
          <p:nvPr>
            <p:ph type="pic" sz="quarter" idx="17" hasCustomPrompt="1"/>
          </p:nvPr>
        </p:nvSpPr>
        <p:spPr>
          <a:xfrm>
            <a:off x="3895344" y="1249997"/>
            <a:ext cx="731520" cy="731520"/>
          </a:xfrm>
        </p:spPr>
        <p:txBody>
          <a:bodyPr anchor="ctr"/>
          <a:lstStyle>
            <a:lvl1pPr marL="7938" indent="0" algn="ctr">
              <a:buNone/>
              <a:defRPr sz="750"/>
            </a:lvl1pPr>
          </a:lstStyle>
          <a:p>
            <a:r>
              <a:rPr lang="en-US" dirty="0"/>
              <a:t>HEADSHOT HERE</a:t>
            </a:r>
          </a:p>
        </p:txBody>
      </p:sp>
      <p:sp>
        <p:nvSpPr>
          <p:cNvPr id="7" name="Picture Placeholder 5">
            <a:extLst>
              <a:ext uri="{FF2B5EF4-FFF2-40B4-BE49-F238E27FC236}">
                <a16:creationId xmlns:a16="http://schemas.microsoft.com/office/drawing/2014/main" id="{18EC76AE-7BE5-294B-9BF4-53BFFAFF7E79}"/>
              </a:ext>
            </a:extLst>
          </p:cNvPr>
          <p:cNvSpPr>
            <a:spLocks noGrp="1"/>
          </p:cNvSpPr>
          <p:nvPr>
            <p:ph type="pic" sz="quarter" idx="18" hasCustomPrompt="1"/>
          </p:nvPr>
        </p:nvSpPr>
        <p:spPr>
          <a:xfrm>
            <a:off x="3895344" y="2291132"/>
            <a:ext cx="731520" cy="731520"/>
          </a:xfrm>
        </p:spPr>
        <p:txBody>
          <a:bodyPr anchor="ctr"/>
          <a:lstStyle>
            <a:lvl1pPr marL="7938" indent="0" algn="ctr">
              <a:buNone/>
              <a:defRPr sz="750"/>
            </a:lvl1pPr>
          </a:lstStyle>
          <a:p>
            <a:r>
              <a:rPr lang="en-US" dirty="0"/>
              <a:t>HEADSHOT HERE</a:t>
            </a:r>
          </a:p>
        </p:txBody>
      </p:sp>
      <p:sp>
        <p:nvSpPr>
          <p:cNvPr id="8" name="Picture Placeholder 5">
            <a:extLst>
              <a:ext uri="{FF2B5EF4-FFF2-40B4-BE49-F238E27FC236}">
                <a16:creationId xmlns:a16="http://schemas.microsoft.com/office/drawing/2014/main" id="{E6A15E34-936C-DF49-858C-AB3A808ED2C3}"/>
              </a:ext>
            </a:extLst>
          </p:cNvPr>
          <p:cNvSpPr>
            <a:spLocks noGrp="1"/>
          </p:cNvSpPr>
          <p:nvPr>
            <p:ph type="pic" sz="quarter" idx="14" hasCustomPrompt="1"/>
          </p:nvPr>
        </p:nvSpPr>
        <p:spPr>
          <a:xfrm>
            <a:off x="333756" y="3280912"/>
            <a:ext cx="731520" cy="731520"/>
          </a:xfrm>
        </p:spPr>
        <p:txBody>
          <a:bodyPr anchor="ctr"/>
          <a:lstStyle>
            <a:lvl1pPr marL="7938" indent="0" algn="ctr">
              <a:buNone/>
              <a:defRPr sz="750"/>
            </a:lvl1pPr>
          </a:lstStyle>
          <a:p>
            <a:r>
              <a:rPr lang="en-US" dirty="0"/>
              <a:t>HEADSHOT HERE</a:t>
            </a:r>
          </a:p>
        </p:txBody>
      </p:sp>
      <p:sp>
        <p:nvSpPr>
          <p:cNvPr id="9" name="Picture Placeholder 5">
            <a:extLst>
              <a:ext uri="{FF2B5EF4-FFF2-40B4-BE49-F238E27FC236}">
                <a16:creationId xmlns:a16="http://schemas.microsoft.com/office/drawing/2014/main" id="{4C68ADBA-D7D6-D342-AE08-FD1C53F945E6}"/>
              </a:ext>
            </a:extLst>
          </p:cNvPr>
          <p:cNvSpPr>
            <a:spLocks noGrp="1"/>
          </p:cNvSpPr>
          <p:nvPr>
            <p:ph type="pic" sz="quarter" idx="15" hasCustomPrompt="1"/>
          </p:nvPr>
        </p:nvSpPr>
        <p:spPr>
          <a:xfrm>
            <a:off x="2144268" y="3280912"/>
            <a:ext cx="731520" cy="731520"/>
          </a:xfrm>
        </p:spPr>
        <p:txBody>
          <a:bodyPr anchor="ctr"/>
          <a:lstStyle>
            <a:lvl1pPr marL="7938" indent="0" algn="ctr">
              <a:buNone/>
              <a:defRPr sz="750"/>
            </a:lvl1pPr>
          </a:lstStyle>
          <a:p>
            <a:r>
              <a:rPr lang="en-US" dirty="0"/>
              <a:t>HEADSHOT HERE</a:t>
            </a:r>
          </a:p>
        </p:txBody>
      </p:sp>
      <p:sp>
        <p:nvSpPr>
          <p:cNvPr id="10" name="Picture Placeholder 5">
            <a:extLst>
              <a:ext uri="{FF2B5EF4-FFF2-40B4-BE49-F238E27FC236}">
                <a16:creationId xmlns:a16="http://schemas.microsoft.com/office/drawing/2014/main" id="{E02ECDB4-5AD6-7C45-91D3-82FE33CE6D9F}"/>
              </a:ext>
            </a:extLst>
          </p:cNvPr>
          <p:cNvSpPr>
            <a:spLocks noGrp="1"/>
          </p:cNvSpPr>
          <p:nvPr>
            <p:ph type="pic" sz="quarter" idx="19" hasCustomPrompt="1"/>
          </p:nvPr>
        </p:nvSpPr>
        <p:spPr>
          <a:xfrm>
            <a:off x="3895344" y="3280912"/>
            <a:ext cx="731520" cy="731520"/>
          </a:xfrm>
        </p:spPr>
        <p:txBody>
          <a:bodyPr anchor="ctr"/>
          <a:lstStyle>
            <a:lvl1pPr marL="7938" indent="0" algn="ctr">
              <a:buNone/>
              <a:defRPr sz="750"/>
            </a:lvl1pPr>
          </a:lstStyle>
          <a:p>
            <a:r>
              <a:rPr lang="en-US" dirty="0"/>
              <a:t>HEADSHOT HERE</a:t>
            </a:r>
          </a:p>
        </p:txBody>
      </p:sp>
      <p:sp>
        <p:nvSpPr>
          <p:cNvPr id="11" name="Picture Placeholder 5">
            <a:extLst>
              <a:ext uri="{FF2B5EF4-FFF2-40B4-BE49-F238E27FC236}">
                <a16:creationId xmlns:a16="http://schemas.microsoft.com/office/drawing/2014/main" id="{B967F4E4-8CE7-2944-A00F-24639A4022F4}"/>
              </a:ext>
            </a:extLst>
          </p:cNvPr>
          <p:cNvSpPr>
            <a:spLocks noGrp="1"/>
          </p:cNvSpPr>
          <p:nvPr>
            <p:ph type="pic" sz="quarter" idx="20" hasCustomPrompt="1"/>
          </p:nvPr>
        </p:nvSpPr>
        <p:spPr>
          <a:xfrm>
            <a:off x="5280660" y="3280912"/>
            <a:ext cx="731520" cy="731520"/>
          </a:xfrm>
        </p:spPr>
        <p:txBody>
          <a:bodyPr anchor="ctr"/>
          <a:lstStyle>
            <a:lvl1pPr marL="7938" indent="0" algn="ctr">
              <a:buNone/>
              <a:defRPr sz="750"/>
            </a:lvl1pPr>
          </a:lstStyle>
          <a:p>
            <a:r>
              <a:rPr lang="en-US" dirty="0"/>
              <a:t>HEADSHOT HERE</a:t>
            </a:r>
          </a:p>
        </p:txBody>
      </p:sp>
      <p:sp>
        <p:nvSpPr>
          <p:cNvPr id="12" name="Picture Placeholder 5">
            <a:extLst>
              <a:ext uri="{FF2B5EF4-FFF2-40B4-BE49-F238E27FC236}">
                <a16:creationId xmlns:a16="http://schemas.microsoft.com/office/drawing/2014/main" id="{B6067C2E-8A1A-C24E-ABBB-BFD08C1671BA}"/>
              </a:ext>
            </a:extLst>
          </p:cNvPr>
          <p:cNvSpPr>
            <a:spLocks noGrp="1"/>
          </p:cNvSpPr>
          <p:nvPr>
            <p:ph type="pic" sz="quarter" idx="21" hasCustomPrompt="1"/>
          </p:nvPr>
        </p:nvSpPr>
        <p:spPr>
          <a:xfrm>
            <a:off x="6533388" y="3280912"/>
            <a:ext cx="731520" cy="731520"/>
          </a:xfrm>
        </p:spPr>
        <p:txBody>
          <a:bodyPr anchor="ctr"/>
          <a:lstStyle>
            <a:lvl1pPr marL="7938" indent="0" algn="ctr">
              <a:buNone/>
              <a:defRPr sz="750"/>
            </a:lvl1pPr>
          </a:lstStyle>
          <a:p>
            <a:r>
              <a:rPr lang="en-US" dirty="0"/>
              <a:t>HEADSHOT HERE</a:t>
            </a:r>
          </a:p>
        </p:txBody>
      </p:sp>
      <p:sp>
        <p:nvSpPr>
          <p:cNvPr id="13" name="Picture Placeholder 5">
            <a:extLst>
              <a:ext uri="{FF2B5EF4-FFF2-40B4-BE49-F238E27FC236}">
                <a16:creationId xmlns:a16="http://schemas.microsoft.com/office/drawing/2014/main" id="{356D8DE8-5B64-8D4D-9781-CB5B72A560FC}"/>
              </a:ext>
            </a:extLst>
          </p:cNvPr>
          <p:cNvSpPr>
            <a:spLocks noGrp="1"/>
          </p:cNvSpPr>
          <p:nvPr>
            <p:ph type="pic" sz="quarter" idx="22" hasCustomPrompt="1"/>
          </p:nvPr>
        </p:nvSpPr>
        <p:spPr>
          <a:xfrm>
            <a:off x="7786116" y="3280912"/>
            <a:ext cx="731520" cy="731520"/>
          </a:xfrm>
        </p:spPr>
        <p:txBody>
          <a:bodyPr anchor="ctr"/>
          <a:lstStyle>
            <a:lvl1pPr marL="7938" indent="0" algn="ctr">
              <a:buNone/>
              <a:defRPr sz="750"/>
            </a:lvl1pPr>
          </a:lstStyle>
          <a:p>
            <a:r>
              <a:rPr lang="en-US" dirty="0"/>
              <a:t>HEADSHOT HERE</a:t>
            </a:r>
          </a:p>
        </p:txBody>
      </p:sp>
      <p:sp>
        <p:nvSpPr>
          <p:cNvPr id="14" name="Picture Placeholder 5">
            <a:extLst>
              <a:ext uri="{FF2B5EF4-FFF2-40B4-BE49-F238E27FC236}">
                <a16:creationId xmlns:a16="http://schemas.microsoft.com/office/drawing/2014/main" id="{227A2740-AC7D-7345-984A-5BD6779737F4}"/>
              </a:ext>
            </a:extLst>
          </p:cNvPr>
          <p:cNvSpPr>
            <a:spLocks noGrp="1"/>
          </p:cNvSpPr>
          <p:nvPr>
            <p:ph type="pic" sz="quarter" idx="38" hasCustomPrompt="1"/>
          </p:nvPr>
        </p:nvSpPr>
        <p:spPr>
          <a:xfrm>
            <a:off x="6533388" y="2291132"/>
            <a:ext cx="731520" cy="731520"/>
          </a:xfrm>
        </p:spPr>
        <p:txBody>
          <a:bodyPr anchor="ctr"/>
          <a:lstStyle>
            <a:lvl1pPr marL="7938" indent="0" algn="ctr">
              <a:buNone/>
              <a:defRPr sz="750"/>
            </a:lvl1pPr>
          </a:lstStyle>
          <a:p>
            <a:r>
              <a:rPr lang="en-US" dirty="0"/>
              <a:t>HEADSHOT HERE</a:t>
            </a:r>
          </a:p>
        </p:txBody>
      </p:sp>
      <p:sp>
        <p:nvSpPr>
          <p:cNvPr id="15" name="Text Placeholder 59">
            <a:extLst>
              <a:ext uri="{FF2B5EF4-FFF2-40B4-BE49-F238E27FC236}">
                <a16:creationId xmlns:a16="http://schemas.microsoft.com/office/drawing/2014/main" id="{4ABFBA9D-330E-B447-889F-71B98260E15C}"/>
              </a:ext>
            </a:extLst>
          </p:cNvPr>
          <p:cNvSpPr>
            <a:spLocks noGrp="1"/>
          </p:cNvSpPr>
          <p:nvPr>
            <p:ph type="body" sz="quarter" idx="39" hasCustomPrompt="1"/>
          </p:nvPr>
        </p:nvSpPr>
        <p:spPr>
          <a:xfrm>
            <a:off x="4754880" y="1365950"/>
            <a:ext cx="1554480" cy="365125"/>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16" name="Text Placeholder 59">
            <a:extLst>
              <a:ext uri="{FF2B5EF4-FFF2-40B4-BE49-F238E27FC236}">
                <a16:creationId xmlns:a16="http://schemas.microsoft.com/office/drawing/2014/main" id="{29383DA9-35EB-A841-B8E8-066B4EA04E92}"/>
              </a:ext>
            </a:extLst>
          </p:cNvPr>
          <p:cNvSpPr>
            <a:spLocks noGrp="1"/>
          </p:cNvSpPr>
          <p:nvPr>
            <p:ph type="body" sz="quarter" idx="33" hasCustomPrompt="1"/>
          </p:nvPr>
        </p:nvSpPr>
        <p:spPr>
          <a:xfrm>
            <a:off x="4754880" y="1744247"/>
            <a:ext cx="1554480" cy="241715"/>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7" name="Text Placeholder 59">
            <a:extLst>
              <a:ext uri="{FF2B5EF4-FFF2-40B4-BE49-F238E27FC236}">
                <a16:creationId xmlns:a16="http://schemas.microsoft.com/office/drawing/2014/main" id="{B4988776-510F-FE4F-9066-FE58CA4CE68D}"/>
              </a:ext>
            </a:extLst>
          </p:cNvPr>
          <p:cNvSpPr>
            <a:spLocks noGrp="1"/>
          </p:cNvSpPr>
          <p:nvPr>
            <p:ph type="body" sz="quarter" idx="52" hasCustomPrompt="1"/>
          </p:nvPr>
        </p:nvSpPr>
        <p:spPr>
          <a:xfrm>
            <a:off x="333756" y="4134438"/>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18" name="Text Placeholder 59">
            <a:extLst>
              <a:ext uri="{FF2B5EF4-FFF2-40B4-BE49-F238E27FC236}">
                <a16:creationId xmlns:a16="http://schemas.microsoft.com/office/drawing/2014/main" id="{5CA73BAF-90D6-DF40-BA83-5BBD69EFFCB5}"/>
              </a:ext>
            </a:extLst>
          </p:cNvPr>
          <p:cNvSpPr>
            <a:spLocks noGrp="1"/>
          </p:cNvSpPr>
          <p:nvPr>
            <p:ph type="body" sz="quarter" idx="53" hasCustomPrompt="1"/>
          </p:nvPr>
        </p:nvSpPr>
        <p:spPr>
          <a:xfrm>
            <a:off x="333756" y="4363828"/>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19" name="Text Placeholder 59">
            <a:extLst>
              <a:ext uri="{FF2B5EF4-FFF2-40B4-BE49-F238E27FC236}">
                <a16:creationId xmlns:a16="http://schemas.microsoft.com/office/drawing/2014/main" id="{EDE97D3D-175D-6149-AF76-3EF0663BC7EB}"/>
              </a:ext>
            </a:extLst>
          </p:cNvPr>
          <p:cNvSpPr>
            <a:spLocks noGrp="1"/>
          </p:cNvSpPr>
          <p:nvPr>
            <p:ph type="body" sz="quarter" idx="54" hasCustomPrompt="1"/>
          </p:nvPr>
        </p:nvSpPr>
        <p:spPr>
          <a:xfrm>
            <a:off x="2116836" y="4134438"/>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0" name="Text Placeholder 59">
            <a:extLst>
              <a:ext uri="{FF2B5EF4-FFF2-40B4-BE49-F238E27FC236}">
                <a16:creationId xmlns:a16="http://schemas.microsoft.com/office/drawing/2014/main" id="{07AEE21D-ADEA-DA47-A36B-ED05986C0AD1}"/>
              </a:ext>
            </a:extLst>
          </p:cNvPr>
          <p:cNvSpPr>
            <a:spLocks noGrp="1"/>
          </p:cNvSpPr>
          <p:nvPr>
            <p:ph type="body" sz="quarter" idx="55" hasCustomPrompt="1"/>
          </p:nvPr>
        </p:nvSpPr>
        <p:spPr>
          <a:xfrm>
            <a:off x="2116836" y="4363828"/>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1" name="Text Placeholder 59">
            <a:extLst>
              <a:ext uri="{FF2B5EF4-FFF2-40B4-BE49-F238E27FC236}">
                <a16:creationId xmlns:a16="http://schemas.microsoft.com/office/drawing/2014/main" id="{A3570388-CF93-E14C-8871-B14FC996C819}"/>
              </a:ext>
            </a:extLst>
          </p:cNvPr>
          <p:cNvSpPr>
            <a:spLocks noGrp="1"/>
          </p:cNvSpPr>
          <p:nvPr>
            <p:ph type="body" sz="quarter" idx="56" hasCustomPrompt="1"/>
          </p:nvPr>
        </p:nvSpPr>
        <p:spPr>
          <a:xfrm>
            <a:off x="3895344" y="4134438"/>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2" name="Text Placeholder 59">
            <a:extLst>
              <a:ext uri="{FF2B5EF4-FFF2-40B4-BE49-F238E27FC236}">
                <a16:creationId xmlns:a16="http://schemas.microsoft.com/office/drawing/2014/main" id="{B7D95C78-A9DC-5142-80B0-BEE8D025B558}"/>
              </a:ext>
            </a:extLst>
          </p:cNvPr>
          <p:cNvSpPr>
            <a:spLocks noGrp="1"/>
          </p:cNvSpPr>
          <p:nvPr>
            <p:ph type="body" sz="quarter" idx="57" hasCustomPrompt="1"/>
          </p:nvPr>
        </p:nvSpPr>
        <p:spPr>
          <a:xfrm>
            <a:off x="3895344" y="4363828"/>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3" name="Text Placeholder 59">
            <a:extLst>
              <a:ext uri="{FF2B5EF4-FFF2-40B4-BE49-F238E27FC236}">
                <a16:creationId xmlns:a16="http://schemas.microsoft.com/office/drawing/2014/main" id="{5C20E454-7D71-6D49-8340-2C2C92BAB601}"/>
              </a:ext>
            </a:extLst>
          </p:cNvPr>
          <p:cNvSpPr>
            <a:spLocks noGrp="1"/>
          </p:cNvSpPr>
          <p:nvPr>
            <p:ph type="body" sz="quarter" idx="58" hasCustomPrompt="1"/>
          </p:nvPr>
        </p:nvSpPr>
        <p:spPr>
          <a:xfrm>
            <a:off x="5274485" y="4134438"/>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4" name="Text Placeholder 59">
            <a:extLst>
              <a:ext uri="{FF2B5EF4-FFF2-40B4-BE49-F238E27FC236}">
                <a16:creationId xmlns:a16="http://schemas.microsoft.com/office/drawing/2014/main" id="{DC2A92B2-B90B-AC44-8367-CC89EF317854}"/>
              </a:ext>
            </a:extLst>
          </p:cNvPr>
          <p:cNvSpPr>
            <a:spLocks noGrp="1"/>
          </p:cNvSpPr>
          <p:nvPr>
            <p:ph type="body" sz="quarter" idx="59" hasCustomPrompt="1"/>
          </p:nvPr>
        </p:nvSpPr>
        <p:spPr>
          <a:xfrm>
            <a:off x="5274485" y="4363828"/>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5" name="Text Placeholder 59">
            <a:extLst>
              <a:ext uri="{FF2B5EF4-FFF2-40B4-BE49-F238E27FC236}">
                <a16:creationId xmlns:a16="http://schemas.microsoft.com/office/drawing/2014/main" id="{DAA62298-769A-A843-804C-507D94C7C8D4}"/>
              </a:ext>
            </a:extLst>
          </p:cNvPr>
          <p:cNvSpPr>
            <a:spLocks noGrp="1"/>
          </p:cNvSpPr>
          <p:nvPr>
            <p:ph type="body" sz="quarter" idx="60" hasCustomPrompt="1"/>
          </p:nvPr>
        </p:nvSpPr>
        <p:spPr>
          <a:xfrm>
            <a:off x="6553325" y="4137254"/>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6" name="Text Placeholder 59">
            <a:extLst>
              <a:ext uri="{FF2B5EF4-FFF2-40B4-BE49-F238E27FC236}">
                <a16:creationId xmlns:a16="http://schemas.microsoft.com/office/drawing/2014/main" id="{90DB92DC-5B96-6947-9102-329E9AD6B4B8}"/>
              </a:ext>
            </a:extLst>
          </p:cNvPr>
          <p:cNvSpPr>
            <a:spLocks noGrp="1"/>
          </p:cNvSpPr>
          <p:nvPr>
            <p:ph type="body" sz="quarter" idx="61" hasCustomPrompt="1"/>
          </p:nvPr>
        </p:nvSpPr>
        <p:spPr>
          <a:xfrm>
            <a:off x="6553325" y="4366644"/>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7" name="Text Placeholder 59">
            <a:extLst>
              <a:ext uri="{FF2B5EF4-FFF2-40B4-BE49-F238E27FC236}">
                <a16:creationId xmlns:a16="http://schemas.microsoft.com/office/drawing/2014/main" id="{11145940-26F6-D345-AEB5-DB00F76C7F1F}"/>
              </a:ext>
            </a:extLst>
          </p:cNvPr>
          <p:cNvSpPr>
            <a:spLocks noGrp="1"/>
          </p:cNvSpPr>
          <p:nvPr>
            <p:ph type="body" sz="quarter" idx="62" hasCustomPrompt="1"/>
          </p:nvPr>
        </p:nvSpPr>
        <p:spPr>
          <a:xfrm>
            <a:off x="7786116" y="4134438"/>
            <a:ext cx="1099118" cy="218525"/>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8" name="Text Placeholder 59">
            <a:extLst>
              <a:ext uri="{FF2B5EF4-FFF2-40B4-BE49-F238E27FC236}">
                <a16:creationId xmlns:a16="http://schemas.microsoft.com/office/drawing/2014/main" id="{7FC80356-24FA-3340-B9FC-DE1492BFA627}"/>
              </a:ext>
            </a:extLst>
          </p:cNvPr>
          <p:cNvSpPr>
            <a:spLocks noGrp="1"/>
          </p:cNvSpPr>
          <p:nvPr>
            <p:ph type="body" sz="quarter" idx="63" hasCustomPrompt="1"/>
          </p:nvPr>
        </p:nvSpPr>
        <p:spPr>
          <a:xfrm>
            <a:off x="7786116" y="4363828"/>
            <a:ext cx="1099118" cy="246016"/>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9" name="Picture Placeholder 5">
            <a:extLst>
              <a:ext uri="{FF2B5EF4-FFF2-40B4-BE49-F238E27FC236}">
                <a16:creationId xmlns:a16="http://schemas.microsoft.com/office/drawing/2014/main" id="{F8E227CA-C8B1-FD4F-9719-AC576682CC3A}"/>
              </a:ext>
            </a:extLst>
          </p:cNvPr>
          <p:cNvSpPr>
            <a:spLocks noGrp="1"/>
          </p:cNvSpPr>
          <p:nvPr>
            <p:ph type="pic" sz="quarter" idx="64" hasCustomPrompt="1"/>
          </p:nvPr>
        </p:nvSpPr>
        <p:spPr>
          <a:xfrm>
            <a:off x="1353312" y="2275650"/>
            <a:ext cx="731520" cy="731520"/>
          </a:xfrm>
        </p:spPr>
        <p:txBody>
          <a:bodyPr anchor="ctr"/>
          <a:lstStyle>
            <a:lvl1pPr marL="7938" indent="0" algn="ctr">
              <a:buNone/>
              <a:defRPr sz="750"/>
            </a:lvl1pPr>
          </a:lstStyle>
          <a:p>
            <a:r>
              <a:rPr lang="en-US" dirty="0"/>
              <a:t>HEADSHOT HERE</a:t>
            </a:r>
          </a:p>
        </p:txBody>
      </p:sp>
      <p:sp>
        <p:nvSpPr>
          <p:cNvPr id="30" name="Text Placeholder 59">
            <a:extLst>
              <a:ext uri="{FF2B5EF4-FFF2-40B4-BE49-F238E27FC236}">
                <a16:creationId xmlns:a16="http://schemas.microsoft.com/office/drawing/2014/main" id="{479DAFC0-5785-0446-A3E7-5BF65BCC02A9}"/>
              </a:ext>
            </a:extLst>
          </p:cNvPr>
          <p:cNvSpPr>
            <a:spLocks noGrp="1"/>
          </p:cNvSpPr>
          <p:nvPr>
            <p:ph type="body" sz="quarter" idx="67" hasCustomPrompt="1"/>
          </p:nvPr>
        </p:nvSpPr>
        <p:spPr>
          <a:xfrm>
            <a:off x="4754880" y="2411209"/>
            <a:ext cx="1554480" cy="365125"/>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1" name="Text Placeholder 59">
            <a:extLst>
              <a:ext uri="{FF2B5EF4-FFF2-40B4-BE49-F238E27FC236}">
                <a16:creationId xmlns:a16="http://schemas.microsoft.com/office/drawing/2014/main" id="{01FF4553-5F63-074B-8CB3-DF55725FEFB3}"/>
              </a:ext>
            </a:extLst>
          </p:cNvPr>
          <p:cNvSpPr>
            <a:spLocks noGrp="1"/>
          </p:cNvSpPr>
          <p:nvPr>
            <p:ph type="body" sz="quarter" idx="68" hasCustomPrompt="1"/>
          </p:nvPr>
        </p:nvSpPr>
        <p:spPr>
          <a:xfrm>
            <a:off x="4754880" y="2784228"/>
            <a:ext cx="1554480" cy="241715"/>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2" name="Text Placeholder 59">
            <a:extLst>
              <a:ext uri="{FF2B5EF4-FFF2-40B4-BE49-F238E27FC236}">
                <a16:creationId xmlns:a16="http://schemas.microsoft.com/office/drawing/2014/main" id="{2ACC479D-100C-AB4A-B437-FFCD18495B7E}"/>
              </a:ext>
            </a:extLst>
          </p:cNvPr>
          <p:cNvSpPr>
            <a:spLocks noGrp="1"/>
          </p:cNvSpPr>
          <p:nvPr>
            <p:ph type="body" sz="quarter" idx="71" hasCustomPrompt="1"/>
          </p:nvPr>
        </p:nvSpPr>
        <p:spPr>
          <a:xfrm>
            <a:off x="2188386" y="2395998"/>
            <a:ext cx="1554480" cy="365125"/>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3" name="Text Placeholder 59">
            <a:extLst>
              <a:ext uri="{FF2B5EF4-FFF2-40B4-BE49-F238E27FC236}">
                <a16:creationId xmlns:a16="http://schemas.microsoft.com/office/drawing/2014/main" id="{F88A7EF7-25F7-5349-8978-9A5DA5F31094}"/>
              </a:ext>
            </a:extLst>
          </p:cNvPr>
          <p:cNvSpPr>
            <a:spLocks noGrp="1"/>
          </p:cNvSpPr>
          <p:nvPr>
            <p:ph type="body" sz="quarter" idx="72" hasCustomPrompt="1"/>
          </p:nvPr>
        </p:nvSpPr>
        <p:spPr>
          <a:xfrm>
            <a:off x="2188386" y="2774295"/>
            <a:ext cx="1554480" cy="241715"/>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4" name="Text Placeholder 59">
            <a:extLst>
              <a:ext uri="{FF2B5EF4-FFF2-40B4-BE49-F238E27FC236}">
                <a16:creationId xmlns:a16="http://schemas.microsoft.com/office/drawing/2014/main" id="{F442EBC6-A1C6-C446-97E7-801C6B76BA9D}"/>
              </a:ext>
            </a:extLst>
          </p:cNvPr>
          <p:cNvSpPr>
            <a:spLocks noGrp="1"/>
          </p:cNvSpPr>
          <p:nvPr>
            <p:ph type="body" sz="quarter" idx="73" hasCustomPrompt="1"/>
          </p:nvPr>
        </p:nvSpPr>
        <p:spPr>
          <a:xfrm>
            <a:off x="7394802" y="2389659"/>
            <a:ext cx="1554480" cy="365125"/>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5" name="Text Placeholder 59">
            <a:extLst>
              <a:ext uri="{FF2B5EF4-FFF2-40B4-BE49-F238E27FC236}">
                <a16:creationId xmlns:a16="http://schemas.microsoft.com/office/drawing/2014/main" id="{AB54CC23-A2BA-0E4F-BE56-2BD32D275D06}"/>
              </a:ext>
            </a:extLst>
          </p:cNvPr>
          <p:cNvSpPr>
            <a:spLocks noGrp="1"/>
          </p:cNvSpPr>
          <p:nvPr>
            <p:ph type="body" sz="quarter" idx="74" hasCustomPrompt="1"/>
          </p:nvPr>
        </p:nvSpPr>
        <p:spPr>
          <a:xfrm>
            <a:off x="7394802" y="2767956"/>
            <a:ext cx="1554480" cy="241715"/>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7" name="Slide Number Placeholder 36">
            <a:extLst>
              <a:ext uri="{FF2B5EF4-FFF2-40B4-BE49-F238E27FC236}">
                <a16:creationId xmlns:a16="http://schemas.microsoft.com/office/drawing/2014/main" id="{EB862910-D742-4D11-A987-CE16A6571602}"/>
              </a:ext>
            </a:extLst>
          </p:cNvPr>
          <p:cNvSpPr>
            <a:spLocks noGrp="1"/>
          </p:cNvSpPr>
          <p:nvPr>
            <p:ph type="sldNum" sz="quarter" idx="75"/>
          </p:nvPr>
        </p:nvSpPr>
        <p:spPr/>
        <p:txBody>
          <a:body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270141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Helicopt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C499B9A2-E91E-F143-A2A0-2DFFBE0383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A9841A46-E3AE-40E8-B497-FBBD818FADA9}"/>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9E0D8548-19E9-40E4-80BB-4CB1F6BBADE7}"/>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cs typeface="DIN-Light"/>
              </a:rPr>
              <a:t>© 2018 </a:t>
            </a:r>
            <a:r>
              <a:rPr lang="en-US" dirty="0">
                <a:solidFill>
                  <a:schemeClr val="bg1"/>
                </a:solidFill>
              </a:rPr>
              <a:t>Collins Aerospace, a United Technologies company. All rights reserved.</a:t>
            </a:r>
            <a:endParaRPr lang="en-US" dirty="0">
              <a:solidFill>
                <a:schemeClr val="bg1"/>
              </a:solidFill>
              <a:cs typeface="DIN-Light"/>
              <a:sym typeface="Verdana"/>
            </a:endParaRPr>
          </a:p>
        </p:txBody>
      </p:sp>
      <p:sp>
        <p:nvSpPr>
          <p:cNvPr id="10"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a16="http://schemas.microsoft.com/office/drawing/2014/main" id="{15C6846D-632F-4C5A-969C-DD4D388BDC17}"/>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485230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Ground Soldi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10" name="Picture 9">
            <a:extLst>
              <a:ext uri="{FF2B5EF4-FFF2-40B4-BE49-F238E27FC236}">
                <a16:creationId xmlns:a16="http://schemas.microsoft.com/office/drawing/2014/main" id="{6B701358-9A67-EE44-9768-A67B8FF555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036ADD1C-314F-4A04-89BB-ECD94B27732F}"/>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3541CFBA-17CD-43CC-AB75-5D8C20E8AFFB}"/>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3"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0880409E-8895-4CB3-AAE8-77D848563D4E}"/>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4092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Cabin Ch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9144000" cy="5145024"/>
          </a:xfrm>
          <a:prstGeom prst="rect">
            <a:avLst/>
          </a:prstGeom>
        </p:spPr>
      </p:pic>
      <p:pic>
        <p:nvPicPr>
          <p:cNvPr id="10" name="Picture 9">
            <a:extLst>
              <a:ext uri="{FF2B5EF4-FFF2-40B4-BE49-F238E27FC236}">
                <a16:creationId xmlns:a16="http://schemas.microsoft.com/office/drawing/2014/main" id="{E99B57A7-EA3C-1040-B89F-C7733F789A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2" name="Footer Placeholder 1">
            <a:extLst>
              <a:ext uri="{FF2B5EF4-FFF2-40B4-BE49-F238E27FC236}">
                <a16:creationId xmlns:a16="http://schemas.microsoft.com/office/drawing/2014/main" id="{4D617CBB-A695-4059-8F4D-D7F0A5D74FAE}"/>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210F7204-956A-4580-A8CA-F4DEC55C5C09}"/>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3"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a16="http://schemas.microsoft.com/office/drawing/2014/main" id="{B826246D-B790-465C-8561-DA598339C9E7}"/>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655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Hang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39FFCA-C102-834E-AF56-E25BB0BB97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5104" cy="5143500"/>
          </a:xfrm>
          <a:prstGeom prst="rect">
            <a:avLst/>
          </a:prstGeom>
        </p:spPr>
      </p:pic>
      <p:pic>
        <p:nvPicPr>
          <p:cNvPr id="7" name="Picture 6">
            <a:extLst>
              <a:ext uri="{FF2B5EF4-FFF2-40B4-BE49-F238E27FC236}">
                <a16:creationId xmlns:a16="http://schemas.microsoft.com/office/drawing/2014/main" id="{DE4459B6-97D3-4549-836E-6BF07CC5F5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3" name="Footer Placeholder 2">
            <a:extLst>
              <a:ext uri="{FF2B5EF4-FFF2-40B4-BE49-F238E27FC236}">
                <a16:creationId xmlns:a16="http://schemas.microsoft.com/office/drawing/2014/main" id="{9F36EE12-2075-4712-88B7-927E2CEC031D}"/>
              </a:ext>
            </a:extLst>
          </p:cNvPr>
          <p:cNvSpPr>
            <a:spLocks noGrp="1"/>
          </p:cNvSpPr>
          <p:nvPr>
            <p:ph type="ftr" sz="quarter" idx="10"/>
          </p:nvPr>
        </p:nvSpPr>
        <p:spPr/>
        <p:txBody>
          <a:bodyPr/>
          <a:lstStyle/>
          <a:p>
            <a:pPr algn="r"/>
            <a:r>
              <a:rPr lang="en-US">
                <a:cs typeface="DIN-Light"/>
              </a:rPr>
              <a:t>Collins Aerospace Proprietary. This document contains no export controlled technical data.</a:t>
            </a:r>
            <a:endParaRPr lang="en-US" dirty="0"/>
          </a:p>
        </p:txBody>
      </p:sp>
      <p:sp>
        <p:nvSpPr>
          <p:cNvPr id="9" name="Footer Placeholder 3">
            <a:extLst>
              <a:ext uri="{FF2B5EF4-FFF2-40B4-BE49-F238E27FC236}">
                <a16:creationId xmlns:a16="http://schemas.microsoft.com/office/drawing/2014/main" id="{C8080B86-F4A8-4BFF-AFEE-6327D4766C32}"/>
              </a:ext>
            </a:extLst>
          </p:cNvPr>
          <p:cNvSpPr txBox="1">
            <a:spLocks/>
          </p:cNvSpPr>
          <p:nvPr userDrawn="1"/>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10" name="Title Placeholder 1"/>
          <p:cNvSpPr>
            <a:spLocks noGrp="1"/>
          </p:cNvSpPr>
          <p:nvPr>
            <p:ph type="title" hasCustomPrompt="1"/>
          </p:nvPr>
        </p:nvSpPr>
        <p:spPr>
          <a:xfrm>
            <a:off x="457200" y="350121"/>
            <a:ext cx="4871884" cy="1213210"/>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a16="http://schemas.microsoft.com/office/drawing/2014/main" id="{413795CB-82BB-40B3-85BB-CAE2337CB2CD}"/>
              </a:ext>
            </a:extLst>
          </p:cNvPr>
          <p:cNvSpPr>
            <a:spLocks noGrp="1"/>
          </p:cNvSpPr>
          <p:nvPr>
            <p:ph type="body" sz="quarter" idx="28" hasCustomPrompt="1"/>
          </p:nvPr>
        </p:nvSpPr>
        <p:spPr>
          <a:xfrm>
            <a:off x="457200" y="1604114"/>
            <a:ext cx="4880916" cy="460390"/>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5223764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79AB74-2B2F-4AC9-AE75-7BF81C9F8FAB}"/>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467360" y="4699929"/>
            <a:ext cx="1442719" cy="263723"/>
          </a:xfrm>
          <a:prstGeom prst="rect">
            <a:avLst/>
          </a:prstGeom>
        </p:spPr>
      </p:pic>
      <p:sp>
        <p:nvSpPr>
          <p:cNvPr id="3" name="Text Placeholder 2"/>
          <p:cNvSpPr>
            <a:spLocks noGrp="1"/>
          </p:cNvSpPr>
          <p:nvPr>
            <p:ph type="body" idx="1"/>
          </p:nvPr>
        </p:nvSpPr>
        <p:spPr>
          <a:xfrm>
            <a:off x="457200" y="1051560"/>
            <a:ext cx="8229600" cy="3530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7200" y="350120"/>
            <a:ext cx="8229600" cy="568875"/>
          </a:xfrm>
          <a:prstGeom prst="rect">
            <a:avLst/>
          </a:prstGeom>
        </p:spPr>
        <p:txBody>
          <a:bodyPr vert="horz" lIns="91440" tIns="45720" rIns="91440" bIns="45720" rtlCol="0" anchor="ctr">
            <a:noAutofit/>
          </a:bodyPr>
          <a:lstStyle/>
          <a:p>
            <a:r>
              <a:rPr lang="en-US" dirty="0"/>
              <a:t>TITLE HERE. ALL CAPS. WHITE. 24 PT.</a:t>
            </a:r>
          </a:p>
        </p:txBody>
      </p:sp>
      <p:sp>
        <p:nvSpPr>
          <p:cNvPr id="4" name="Footer Placeholder 3">
            <a:extLst>
              <a:ext uri="{FF2B5EF4-FFF2-40B4-BE49-F238E27FC236}">
                <a16:creationId xmlns:a16="http://schemas.microsoft.com/office/drawing/2014/main" id="{2FE60F46-2E67-474C-9893-046DAFD1D828}"/>
              </a:ext>
            </a:extLst>
          </p:cNvPr>
          <p:cNvSpPr>
            <a:spLocks noGrp="1"/>
          </p:cNvSpPr>
          <p:nvPr>
            <p:ph type="ftr" sz="quarter" idx="3"/>
          </p:nvPr>
        </p:nvSpPr>
        <p:spPr>
          <a:xfrm>
            <a:off x="4572000" y="4828032"/>
            <a:ext cx="3936492" cy="137160"/>
          </a:xfrm>
          <a:prstGeom prst="rect">
            <a:avLst/>
          </a:prstGeom>
        </p:spPr>
        <p:txBody>
          <a:bodyPr vert="horz" lIns="0" tIns="0" rIns="0" bIns="0" rtlCol="0" anchor="ctr" anchorCtr="0"/>
          <a:lstStyle>
            <a:lvl1pPr algn="r">
              <a:defRPr lang="en-US" sz="600" spc="0" baseline="0" dirty="0">
                <a:solidFill>
                  <a:schemeClr val="accent1"/>
                </a:solidFill>
              </a:defRPr>
            </a:lvl1pPr>
          </a:lstStyle>
          <a:p>
            <a:r>
              <a:rPr lang="en-US"/>
              <a:t>Collins Aerospace Proprietary. This document contains no export controlled technical data.</a:t>
            </a:r>
          </a:p>
        </p:txBody>
      </p:sp>
      <p:sp>
        <p:nvSpPr>
          <p:cNvPr id="9" name="Footer Placeholder 3">
            <a:extLst>
              <a:ext uri="{FF2B5EF4-FFF2-40B4-BE49-F238E27FC236}">
                <a16:creationId xmlns:a16="http://schemas.microsoft.com/office/drawing/2014/main" id="{5CF54B63-FF67-41F9-A6DA-2E8C49D4A399}"/>
              </a:ext>
            </a:extLst>
          </p:cNvPr>
          <p:cNvSpPr txBox="1">
            <a:spLocks/>
          </p:cNvSpPr>
          <p:nvPr/>
        </p:nvSpPr>
        <p:spPr>
          <a:xfrm>
            <a:off x="4005943" y="4709977"/>
            <a:ext cx="4497977" cy="137318"/>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cs typeface="DIN-Light"/>
              </a:rPr>
              <a:t>© 2018 </a:t>
            </a:r>
            <a:r>
              <a:rPr lang="en-US" dirty="0">
                <a:solidFill>
                  <a:schemeClr val="tx1"/>
                </a:solidFill>
              </a:rPr>
              <a:t>Collins Aerospace, a United Technologies company. All rights reserved.</a:t>
            </a:r>
            <a:endParaRPr lang="en-US" dirty="0">
              <a:solidFill>
                <a:schemeClr val="accent1"/>
              </a:solidFill>
              <a:cs typeface="DIN-Light"/>
              <a:sym typeface="Verdana"/>
            </a:endParaRPr>
          </a:p>
        </p:txBody>
      </p:sp>
      <p:sp>
        <p:nvSpPr>
          <p:cNvPr id="6" name="Slide Number Placeholder 5">
            <a:extLst>
              <a:ext uri="{FF2B5EF4-FFF2-40B4-BE49-F238E27FC236}">
                <a16:creationId xmlns:a16="http://schemas.microsoft.com/office/drawing/2014/main" id="{E7226748-83C3-467A-9DF6-CC369EE24DDF}"/>
              </a:ext>
            </a:extLst>
          </p:cNvPr>
          <p:cNvSpPr>
            <a:spLocks noGrp="1"/>
          </p:cNvSpPr>
          <p:nvPr>
            <p:ph type="sldNum" sz="quarter" idx="4"/>
          </p:nvPr>
        </p:nvSpPr>
        <p:spPr>
          <a:xfrm>
            <a:off x="8503920" y="4745736"/>
            <a:ext cx="228600" cy="200055"/>
          </a:xfrm>
          <a:prstGeom prst="rect">
            <a:avLst/>
          </a:prstGeom>
        </p:spPr>
        <p:txBody>
          <a:bodyPr wrap="square" lIns="0" rIns="0" anchor="ctr">
            <a:spAutoFit/>
          </a:bodyPr>
          <a:lstStyle>
            <a:lvl1pPr>
              <a:defRPr lang="en-US" sz="700" b="0" i="0" smtClean="0">
                <a:latin typeface="Arial Regular"/>
                <a:cs typeface="DIN-Light"/>
              </a:defRPr>
            </a:lvl1pPr>
          </a:lstStyle>
          <a:p>
            <a:pPr algn="r"/>
            <a:fld id="{01517C5A-21C8-4A78-AA4B-D0D5DD5ADE52}" type="slidenum">
              <a:rPr lang="en-US" smtClean="0"/>
              <a:pPr algn="r"/>
              <a:t>‹#›</a:t>
            </a:fld>
            <a:endParaRPr lang="en-US"/>
          </a:p>
        </p:txBody>
      </p:sp>
    </p:spTree>
    <p:extLst>
      <p:ext uri="{BB962C8B-B14F-4D97-AF65-F5344CB8AC3E}">
        <p14:creationId xmlns:p14="http://schemas.microsoft.com/office/powerpoint/2010/main" val="3490625450"/>
      </p:ext>
    </p:extLst>
  </p:cSld>
  <p:clrMap bg1="dk1" tx1="lt1" bg2="dk2" tx2="lt2" accent1="accent1" accent2="accent2" accent3="accent3" accent4="accent4" accent5="accent5" accent6="accent6" hlink="hlink" folHlink="folHlink"/>
  <p:sldLayoutIdLst>
    <p:sldLayoutId id="2147484101" r:id="rId1"/>
    <p:sldLayoutId id="2147484104" r:id="rId2"/>
    <p:sldLayoutId id="2147484106" r:id="rId3"/>
    <p:sldLayoutId id="2147484108" r:id="rId4"/>
    <p:sldLayoutId id="2147484328" r:id="rId5"/>
    <p:sldLayoutId id="2147484133" r:id="rId6"/>
    <p:sldLayoutId id="2147484329" r:id="rId7"/>
    <p:sldLayoutId id="2147484335" r:id="rId8"/>
    <p:sldLayoutId id="2147484343" r:id="rId9"/>
    <p:sldLayoutId id="2147484351" r:id="rId10"/>
    <p:sldLayoutId id="2147484353" r:id="rId11"/>
    <p:sldLayoutId id="2147484404" r:id="rId12"/>
    <p:sldLayoutId id="2147484405" r:id="rId13"/>
    <p:sldLayoutId id="2147484383" r:id="rId14"/>
    <p:sldLayoutId id="2147484384" r:id="rId15"/>
    <p:sldLayoutId id="2147484385" r:id="rId16"/>
    <p:sldLayoutId id="2147484386" r:id="rId17"/>
    <p:sldLayoutId id="2147484387" r:id="rId18"/>
    <p:sldLayoutId id="2147484389" r:id="rId19"/>
    <p:sldLayoutId id="2147484390" r:id="rId20"/>
    <p:sldLayoutId id="2147484391" r:id="rId21"/>
    <p:sldLayoutId id="2147484342" r:id="rId22"/>
    <p:sldLayoutId id="2147484393" r:id="rId23"/>
    <p:sldLayoutId id="2147484406" r:id="rId24"/>
    <p:sldLayoutId id="2147484183" r:id="rId25"/>
    <p:sldLayoutId id="2147484398" r:id="rId26"/>
    <p:sldLayoutId id="2147484399" r:id="rId27"/>
    <p:sldLayoutId id="2147484243" r:id="rId28"/>
    <p:sldLayoutId id="2147484244" r:id="rId29"/>
    <p:sldLayoutId id="2147484245" r:id="rId30"/>
    <p:sldLayoutId id="2147484246" r:id="rId31"/>
    <p:sldLayoutId id="2147484357" r:id="rId32"/>
    <p:sldLayoutId id="2147484358" r:id="rId33"/>
    <p:sldLayoutId id="2147484247" r:id="rId34"/>
    <p:sldLayoutId id="2147484248" r:id="rId35"/>
    <p:sldLayoutId id="2147484316" r:id="rId36"/>
    <p:sldLayoutId id="2147484252" r:id="rId37"/>
    <p:sldLayoutId id="2147484407" r:id="rId38"/>
    <p:sldLayoutId id="2147484409" r:id="rId39"/>
    <p:sldLayoutId id="2147484410" r:id="rId40"/>
    <p:sldLayoutId id="2147484411" r:id="rId41"/>
    <p:sldLayoutId id="2147484412" r:id="rId42"/>
    <p:sldLayoutId id="2147484425" r:id="rId43"/>
    <p:sldLayoutId id="2147484426" r:id="rId44"/>
    <p:sldLayoutId id="2147484417" r:id="rId45"/>
    <p:sldLayoutId id="2147484418" r:id="rId46"/>
    <p:sldLayoutId id="2147484420" r:id="rId47"/>
    <p:sldLayoutId id="2147484421" r:id="rId48"/>
    <p:sldLayoutId id="2147484422" r:id="rId49"/>
    <p:sldLayoutId id="2147484423" r:id="rId50"/>
    <p:sldLayoutId id="2147484424" r:id="rId51"/>
  </p:sldLayoutIdLst>
  <p:hf sldNum="0" hdr="0" dt="0"/>
  <p:txStyles>
    <p:titleStyle>
      <a:lvl1pPr algn="l" defTabSz="457178" rtl="0" eaLnBrk="1" latinLnBrk="0" hangingPunct="1">
        <a:spcBef>
          <a:spcPct val="0"/>
        </a:spcBef>
        <a:buNone/>
        <a:defRPr sz="2400" b="0" i="0" kern="1200" cap="all" spc="300" baseline="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457178" rtl="0" eaLnBrk="1" latinLnBrk="0" hangingPunct="1">
        <a:spcBef>
          <a:spcPct val="20000"/>
        </a:spcBef>
        <a:buClr>
          <a:schemeClr val="accent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1pPr>
      <a:lvl2pPr marL="685800" indent="-225425" algn="l" defTabSz="457178" rtl="0" eaLnBrk="1" latinLnBrk="0" hangingPunct="1">
        <a:spcBef>
          <a:spcPct val="20000"/>
        </a:spcBef>
        <a:buClr>
          <a:schemeClr val="accent1"/>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2pPr>
      <a:lvl3pPr marL="1142944" indent="-228588" algn="l" defTabSz="457178" rtl="0" eaLnBrk="1" latinLnBrk="0" hangingPunct="1">
        <a:spcBef>
          <a:spcPct val="2000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120" indent="-228588" algn="l" defTabSz="457178" rtl="0" eaLnBrk="1" latinLnBrk="0" hangingPunct="1">
        <a:spcBef>
          <a:spcPct val="20000"/>
        </a:spcBef>
        <a:buClr>
          <a:schemeClr val="accent1"/>
        </a:buClr>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2057297" indent="-228588" algn="l" defTabSz="457178" rtl="0" eaLnBrk="1" latinLnBrk="0" hangingPunct="1">
        <a:spcBef>
          <a:spcPct val="20000"/>
        </a:spcBef>
        <a:buClr>
          <a:schemeClr val="accent2"/>
        </a:buClr>
        <a:buFont typeface="Arial"/>
        <a:buChar char="»"/>
        <a:defRPr sz="1200" kern="1200">
          <a:solidFill>
            <a:schemeClr val="accent6"/>
          </a:solidFill>
          <a:latin typeface="Arial" panose="020B0604020202020204" pitchFamily="34" charset="0"/>
          <a:ea typeface="+mn-ea"/>
          <a:cs typeface="Arial" panose="020B0604020202020204" pitchFamily="34"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0DA5B-153E-4AFD-AA74-E41B1469F49A}"/>
              </a:ext>
            </a:extLst>
          </p:cNvPr>
          <p:cNvSpPr>
            <a:spLocks noGrp="1"/>
          </p:cNvSpPr>
          <p:nvPr>
            <p:ph type="ftr" sz="quarter" idx="10"/>
          </p:nvPr>
        </p:nvSpPr>
        <p:spPr/>
        <p:txBody>
          <a:bodyPr/>
          <a:lstStyle/>
          <a:p>
            <a:r>
              <a:rPr lang="en-US"/>
              <a:t>Collins Aerospace Proprietary. This document contains no export controlled technical data.</a:t>
            </a:r>
            <a:endParaRPr lang="en-US" dirty="0"/>
          </a:p>
        </p:txBody>
      </p:sp>
      <p:sp>
        <p:nvSpPr>
          <p:cNvPr id="4" name="Title 3">
            <a:extLst>
              <a:ext uri="{FF2B5EF4-FFF2-40B4-BE49-F238E27FC236}">
                <a16:creationId xmlns:a16="http://schemas.microsoft.com/office/drawing/2014/main" id="{F20A2CDF-3DD7-E541-A880-CC726881D327}"/>
              </a:ext>
            </a:extLst>
          </p:cNvPr>
          <p:cNvSpPr>
            <a:spLocks noGrp="1"/>
          </p:cNvSpPr>
          <p:nvPr>
            <p:ph type="title"/>
          </p:nvPr>
        </p:nvSpPr>
        <p:spPr>
          <a:xfrm>
            <a:off x="457199" y="350121"/>
            <a:ext cx="6924675" cy="1213210"/>
          </a:xfrm>
        </p:spPr>
        <p:txBody>
          <a:bodyPr/>
          <a:lstStyle/>
          <a:p>
            <a:r>
              <a:rPr lang="en-US" dirty="0"/>
              <a:t>COLLINS AEROSPACE </a:t>
            </a:r>
            <a:r>
              <a:rPr lang="en-US" dirty="0" smtClean="0"/>
              <a:t>Communication Modernization</a:t>
            </a:r>
            <a:endParaRPr lang="en-US" dirty="0"/>
          </a:p>
        </p:txBody>
      </p:sp>
      <p:sp>
        <p:nvSpPr>
          <p:cNvPr id="3" name="Text Placeholder 2">
            <a:extLst>
              <a:ext uri="{FF2B5EF4-FFF2-40B4-BE49-F238E27FC236}">
                <a16:creationId xmlns:a16="http://schemas.microsoft.com/office/drawing/2014/main" id="{747B12D8-7BFE-1F4C-A24C-87EFF07805C7}"/>
              </a:ext>
            </a:extLst>
          </p:cNvPr>
          <p:cNvSpPr>
            <a:spLocks noGrp="1"/>
          </p:cNvSpPr>
          <p:nvPr>
            <p:ph idx="28"/>
          </p:nvPr>
        </p:nvSpPr>
        <p:spPr/>
        <p:txBody>
          <a:bodyPr/>
          <a:lstStyle/>
          <a:p>
            <a:r>
              <a:rPr lang="en-US" sz="2400" dirty="0" smtClean="0"/>
              <a:t>Advanced VHF</a:t>
            </a:r>
          </a:p>
          <a:p>
            <a:r>
              <a:rPr lang="en-US" dirty="0" smtClean="0"/>
              <a:t>January, 2019</a:t>
            </a:r>
            <a:endParaRPr lang="en-US" dirty="0"/>
          </a:p>
        </p:txBody>
      </p:sp>
    </p:spTree>
    <p:extLst>
      <p:ext uri="{BB962C8B-B14F-4D97-AF65-F5344CB8AC3E}">
        <p14:creationId xmlns:p14="http://schemas.microsoft.com/office/powerpoint/2010/main" val="3299504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Agenda</a:t>
            </a:r>
            <a:endParaRPr lang="en-US" dirty="0"/>
          </a:p>
        </p:txBody>
      </p:sp>
      <p:sp>
        <p:nvSpPr>
          <p:cNvPr id="2" name="Title 1"/>
          <p:cNvSpPr>
            <a:spLocks noGrp="1"/>
          </p:cNvSpPr>
          <p:nvPr>
            <p:ph type="title"/>
          </p:nvPr>
        </p:nvSpPr>
        <p:spPr/>
        <p:txBody>
          <a:bodyPr/>
          <a:lstStyle/>
          <a:p>
            <a:r>
              <a:rPr lang="en-US" dirty="0" smtClean="0"/>
              <a:t>Communication Modernization - vhf</a:t>
            </a:r>
            <a:endParaRPr lang="en-US" dirty="0"/>
          </a:p>
        </p:txBody>
      </p:sp>
      <p:sp>
        <p:nvSpPr>
          <p:cNvPr id="4" name="Content Placeholder 3"/>
          <p:cNvSpPr>
            <a:spLocks noGrp="1"/>
          </p:cNvSpPr>
          <p:nvPr>
            <p:ph sz="half" idx="10"/>
          </p:nvPr>
        </p:nvSpPr>
        <p:spPr/>
        <p:txBody>
          <a:bodyPr/>
          <a:lstStyle/>
          <a:p>
            <a:r>
              <a:rPr lang="en-US" dirty="0" smtClean="0"/>
              <a:t>Current VHF Concerns/ Modernization Options</a:t>
            </a:r>
            <a:endParaRPr lang="en-US" dirty="0"/>
          </a:p>
          <a:p>
            <a:endParaRPr lang="en-US" dirty="0"/>
          </a:p>
          <a:p>
            <a:r>
              <a:rPr lang="en-US" dirty="0" smtClean="0"/>
              <a:t>Channel Utilization Analysis/Forecast</a:t>
            </a:r>
            <a:endParaRPr lang="en-US" dirty="0"/>
          </a:p>
          <a:p>
            <a:endParaRPr lang="en-US" dirty="0"/>
          </a:p>
          <a:p>
            <a:r>
              <a:rPr lang="en-US" dirty="0" smtClean="0"/>
              <a:t>Advanced VHF Value Proposition</a:t>
            </a:r>
          </a:p>
          <a:p>
            <a:endParaRPr lang="en-US" dirty="0"/>
          </a:p>
          <a:p>
            <a:endParaRPr lang="en-US" dirty="0"/>
          </a:p>
        </p:txBody>
      </p:sp>
      <p:sp>
        <p:nvSpPr>
          <p:cNvPr id="5" name="Footer Placeholder 4">
            <a:extLst>
              <a:ext uri="{FF2B5EF4-FFF2-40B4-BE49-F238E27FC236}">
                <a16:creationId xmlns:a16="http://schemas.microsoft.com/office/drawing/2014/main" id="{996721F8-6BF8-4120-B84F-90E1C05994A0}"/>
              </a:ext>
            </a:extLst>
          </p:cNvPr>
          <p:cNvSpPr>
            <a:spLocks noGrp="1"/>
          </p:cNvSpPr>
          <p:nvPr>
            <p:ph type="ftr" sz="quarter" idx="11"/>
          </p:nvPr>
        </p:nvSpPr>
        <p:spPr/>
        <p:txBody>
          <a:bodyPr/>
          <a:lstStyle/>
          <a:p>
            <a:r>
              <a:rPr lang="en-US"/>
              <a:t>Collins Aerospace Proprietary. This document contains no export controlled technical data.</a:t>
            </a:r>
          </a:p>
        </p:txBody>
      </p:sp>
      <p:sp>
        <p:nvSpPr>
          <p:cNvPr id="7" name="Slide Number Placeholder 6">
            <a:extLst>
              <a:ext uri="{FF2B5EF4-FFF2-40B4-BE49-F238E27FC236}">
                <a16:creationId xmlns:a16="http://schemas.microsoft.com/office/drawing/2014/main" id="{15276F44-DB33-4D80-8835-B089A6473132}"/>
              </a:ext>
            </a:extLst>
          </p:cNvPr>
          <p:cNvSpPr>
            <a:spLocks noGrp="1"/>
          </p:cNvSpPr>
          <p:nvPr>
            <p:ph type="sldNum" sz="quarter" idx="12"/>
          </p:nvPr>
        </p:nvSpPr>
        <p:spPr/>
        <p:txBody>
          <a:bodyPr/>
          <a:lstStyle/>
          <a:p>
            <a:pPr algn="r"/>
            <a:fld id="{01517C5A-21C8-4A78-AA4B-D0D5DD5ADE52}" type="slidenum">
              <a:rPr lang="en-US" smtClean="0"/>
              <a:pPr algn="r"/>
              <a:t>2</a:t>
            </a:fld>
            <a:endParaRPr lang="en-US"/>
          </a:p>
        </p:txBody>
      </p:sp>
    </p:spTree>
    <p:extLst>
      <p:ext uri="{BB962C8B-B14F-4D97-AF65-F5344CB8AC3E}">
        <p14:creationId xmlns:p14="http://schemas.microsoft.com/office/powerpoint/2010/main" val="236938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Concerns/options</a:t>
            </a:r>
            <a:endParaRPr lang="en-US" dirty="0"/>
          </a:p>
        </p:txBody>
      </p:sp>
      <p:sp>
        <p:nvSpPr>
          <p:cNvPr id="2" name="Title 1"/>
          <p:cNvSpPr>
            <a:spLocks noGrp="1"/>
          </p:cNvSpPr>
          <p:nvPr>
            <p:ph type="title"/>
          </p:nvPr>
        </p:nvSpPr>
        <p:spPr/>
        <p:txBody>
          <a:bodyPr/>
          <a:lstStyle/>
          <a:p>
            <a:r>
              <a:rPr lang="en-US" dirty="0" smtClean="0"/>
              <a:t>Communication modernization - vhf</a:t>
            </a:r>
            <a:endParaRPr lang="en-US" dirty="0"/>
          </a:p>
        </p:txBody>
      </p:sp>
      <p:sp>
        <p:nvSpPr>
          <p:cNvPr id="5" name="Footer Placeholder 4">
            <a:extLst>
              <a:ext uri="{FF2B5EF4-FFF2-40B4-BE49-F238E27FC236}">
                <a16:creationId xmlns:a16="http://schemas.microsoft.com/office/drawing/2014/main" id="{996721F8-6BF8-4120-B84F-90E1C05994A0}"/>
              </a:ext>
            </a:extLst>
          </p:cNvPr>
          <p:cNvSpPr>
            <a:spLocks noGrp="1"/>
          </p:cNvSpPr>
          <p:nvPr>
            <p:ph type="ftr" sz="quarter" idx="11"/>
          </p:nvPr>
        </p:nvSpPr>
        <p:spPr/>
        <p:txBody>
          <a:bodyPr/>
          <a:lstStyle/>
          <a:p>
            <a:r>
              <a:rPr lang="en-US"/>
              <a:t>Collins Aerospace Proprietary. This document contains no export controlled technical data.</a:t>
            </a:r>
          </a:p>
        </p:txBody>
      </p:sp>
      <p:sp>
        <p:nvSpPr>
          <p:cNvPr id="7" name="Slide Number Placeholder 6">
            <a:extLst>
              <a:ext uri="{FF2B5EF4-FFF2-40B4-BE49-F238E27FC236}">
                <a16:creationId xmlns:a16="http://schemas.microsoft.com/office/drawing/2014/main" id="{15276F44-DB33-4D80-8835-B089A6473132}"/>
              </a:ext>
            </a:extLst>
          </p:cNvPr>
          <p:cNvSpPr>
            <a:spLocks noGrp="1"/>
          </p:cNvSpPr>
          <p:nvPr>
            <p:ph type="sldNum" sz="quarter" idx="12"/>
          </p:nvPr>
        </p:nvSpPr>
        <p:spPr/>
        <p:txBody>
          <a:bodyPr/>
          <a:lstStyle/>
          <a:p>
            <a:pPr algn="r"/>
            <a:fld id="{01517C5A-21C8-4A78-AA4B-D0D5DD5ADE52}" type="slidenum">
              <a:rPr lang="en-US" smtClean="0"/>
              <a:pPr algn="r"/>
              <a:t>3</a:t>
            </a:fld>
            <a:endParaRPr lang="en-US"/>
          </a:p>
        </p:txBody>
      </p:sp>
      <p:sp>
        <p:nvSpPr>
          <p:cNvPr id="6" name="Content Placeholder 5"/>
          <p:cNvSpPr>
            <a:spLocks noGrp="1"/>
          </p:cNvSpPr>
          <p:nvPr>
            <p:ph sz="half" idx="10"/>
          </p:nvPr>
        </p:nvSpPr>
        <p:spPr>
          <a:xfrm>
            <a:off x="325112" y="1183835"/>
            <a:ext cx="4018287" cy="3301320"/>
          </a:xfrm>
        </p:spPr>
        <p:txBody>
          <a:bodyPr/>
          <a:lstStyle/>
          <a:p>
            <a:pPr marL="7938" indent="0" algn="ctr">
              <a:buNone/>
            </a:pPr>
            <a:r>
              <a:rPr lang="en-US" sz="1400" b="1" dirty="0" smtClean="0">
                <a:solidFill>
                  <a:srgbClr val="0070C0"/>
                </a:solidFill>
              </a:rPr>
              <a:t>Legacy VHF Concerns</a:t>
            </a:r>
          </a:p>
          <a:p>
            <a:r>
              <a:rPr lang="en-US" sz="1400" dirty="0" smtClean="0"/>
              <a:t>Current VDL M2 waveform limited to 31.5 kbps on a 25 kHz channel</a:t>
            </a:r>
          </a:p>
          <a:p>
            <a:r>
              <a:rPr lang="en-US" sz="1400" dirty="0" smtClean="0"/>
              <a:t>Channel capacity may not be sufficient for new data applications</a:t>
            </a:r>
          </a:p>
          <a:p>
            <a:r>
              <a:rPr lang="en-US" sz="1400" dirty="0" smtClean="0"/>
              <a:t>Insufficient spectrum to increase number of frequencies for more sectors</a:t>
            </a:r>
          </a:p>
          <a:p>
            <a:r>
              <a:rPr lang="en-US" sz="1400" dirty="0" smtClean="0"/>
              <a:t>8.33 kHz channels in Europe limited to voice</a:t>
            </a:r>
          </a:p>
          <a:p>
            <a:r>
              <a:rPr lang="en-US" sz="1400" dirty="0" smtClean="0"/>
              <a:t>Europe pushing for alternative </a:t>
            </a:r>
            <a:r>
              <a:rPr lang="en-US" sz="1400" dirty="0" err="1" smtClean="0"/>
              <a:t>comm</a:t>
            </a:r>
            <a:r>
              <a:rPr lang="en-US" sz="1400" dirty="0" smtClean="0"/>
              <a:t> systems (e.g. LDACS) to achieve higher data rates</a:t>
            </a:r>
          </a:p>
          <a:p>
            <a:pPr lvl="1"/>
            <a:r>
              <a:rPr lang="en-US" sz="1200" dirty="0" smtClean="0"/>
              <a:t>Requires new ground infrastructure</a:t>
            </a:r>
          </a:p>
          <a:p>
            <a:pPr lvl="1"/>
            <a:r>
              <a:rPr lang="en-US" sz="1200" dirty="0" smtClean="0"/>
              <a:t>Requires operators install additional radios/antennas</a:t>
            </a:r>
          </a:p>
          <a:p>
            <a:pPr lvl="1"/>
            <a:r>
              <a:rPr lang="en-US" sz="1200" dirty="0" smtClean="0"/>
              <a:t>Creates interference with existing L-band avionics</a:t>
            </a:r>
            <a:endParaRPr lang="en-US" sz="1200" dirty="0"/>
          </a:p>
        </p:txBody>
      </p:sp>
      <p:sp>
        <p:nvSpPr>
          <p:cNvPr id="8" name="Content Placeholder 5"/>
          <p:cNvSpPr txBox="1">
            <a:spLocks/>
          </p:cNvSpPr>
          <p:nvPr/>
        </p:nvSpPr>
        <p:spPr>
          <a:xfrm>
            <a:off x="4668513" y="1183835"/>
            <a:ext cx="4018287" cy="3301320"/>
          </a:xfrm>
          <a:prstGeom prst="rect">
            <a:avLst/>
          </a:prstGeom>
        </p:spPr>
        <p:txBody>
          <a:bodyPr vert="horz" lIns="91440" tIns="45720" rIns="91440" bIns="45720" rtlCol="0">
            <a:noAutofit/>
          </a:bodyPr>
          <a:lstStyle>
            <a:lvl1pPr marL="233363" indent="-225425" algn="l" defTabSz="457178" rtl="0" eaLnBrk="1" latinLnBrk="0" hangingPunct="1">
              <a:spcBef>
                <a:spcPct val="20000"/>
              </a:spcBef>
              <a:buClr>
                <a:schemeClr val="accent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1pPr>
            <a:lvl2pPr marL="685800" indent="-225425" algn="l" defTabSz="457178" rtl="0" eaLnBrk="1" latinLnBrk="0" hangingPunct="1">
              <a:spcBef>
                <a:spcPct val="20000"/>
              </a:spcBef>
              <a:buClr>
                <a:schemeClr val="accent1"/>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2pPr>
            <a:lvl3pPr marL="1142944" indent="-228588" algn="l" defTabSz="457178" rtl="0" eaLnBrk="1" latinLnBrk="0" hangingPunct="1">
              <a:spcBef>
                <a:spcPct val="2000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120" indent="-228588" algn="l" defTabSz="457178" rtl="0" eaLnBrk="1" latinLnBrk="0" hangingPunct="1">
              <a:spcBef>
                <a:spcPct val="20000"/>
              </a:spcBef>
              <a:buClr>
                <a:schemeClr val="accent1"/>
              </a:buClr>
              <a:buFont typeface="Arial"/>
              <a:buChar char="–"/>
              <a:defRPr sz="1200" kern="1200">
                <a:solidFill>
                  <a:srgbClr val="FFFFFF"/>
                </a:solidFill>
                <a:latin typeface="Arial" panose="020B0604020202020204" pitchFamily="34" charset="0"/>
                <a:ea typeface="+mn-ea"/>
                <a:cs typeface="Arial" panose="020B0604020202020204" pitchFamily="34" charset="0"/>
              </a:defRPr>
            </a:lvl4pPr>
            <a:lvl5pPr marL="2057297" indent="-228588" algn="l" defTabSz="457178" rtl="0" eaLnBrk="1" latinLnBrk="0" hangingPunct="1">
              <a:spcBef>
                <a:spcPct val="20000"/>
              </a:spcBef>
              <a:buClr>
                <a:schemeClr val="accent2"/>
              </a:buClr>
              <a:buFont typeface="Arial"/>
              <a:buChar char="»"/>
              <a:defRPr sz="1200" kern="1200">
                <a:solidFill>
                  <a:srgbClr val="FFFFFF"/>
                </a:solidFill>
                <a:latin typeface="Arial" panose="020B0604020202020204" pitchFamily="34" charset="0"/>
                <a:ea typeface="+mn-ea"/>
                <a:cs typeface="Arial" panose="020B0604020202020204" pitchFamily="34" charset="0"/>
              </a:defRPr>
            </a:lvl5pPr>
            <a:lvl6pPr marL="2514474" indent="-228588" algn="l" defTabSz="457178" rtl="0" eaLnBrk="1" latinLnBrk="0" hangingPunct="1">
              <a:spcBef>
                <a:spcPct val="20000"/>
              </a:spcBef>
              <a:buFont typeface="Arial"/>
              <a:buChar char="•"/>
              <a:defRPr sz="16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16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16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1600" kern="1200">
                <a:solidFill>
                  <a:schemeClr val="tx1"/>
                </a:solidFill>
                <a:latin typeface="+mn-lt"/>
                <a:ea typeface="+mn-ea"/>
                <a:cs typeface="+mn-cs"/>
              </a:defRPr>
            </a:lvl9pPr>
          </a:lstStyle>
          <a:p>
            <a:pPr marL="7938" indent="0" algn="ctr">
              <a:buNone/>
            </a:pPr>
            <a:r>
              <a:rPr lang="en-US" sz="1400" b="1" dirty="0" smtClean="0">
                <a:solidFill>
                  <a:srgbClr val="0070C0"/>
                </a:solidFill>
              </a:rPr>
              <a:t>Advanced VHF Options</a:t>
            </a:r>
          </a:p>
          <a:p>
            <a:r>
              <a:rPr lang="en-US" sz="1400" dirty="0" smtClean="0"/>
              <a:t>Introduce highly efficient digital signal processing (</a:t>
            </a:r>
            <a:r>
              <a:rPr lang="en-US" sz="1400" dirty="0" err="1" smtClean="0"/>
              <a:t>e.g</a:t>
            </a:r>
            <a:r>
              <a:rPr lang="en-US" sz="1400" dirty="0" smtClean="0"/>
              <a:t>  APSK, QAM)</a:t>
            </a:r>
          </a:p>
          <a:p>
            <a:r>
              <a:rPr lang="en-US" sz="1400" dirty="0" smtClean="0"/>
              <a:t>Adjust waveform to support 31.5 kbps on a 8.33 kHz channel</a:t>
            </a:r>
          </a:p>
          <a:p>
            <a:r>
              <a:rPr lang="en-US" sz="1400" dirty="0" smtClean="0"/>
              <a:t>Achieve rates ~100 kbps on a 25 kHz channel</a:t>
            </a:r>
          </a:p>
          <a:p>
            <a:r>
              <a:rPr lang="en-US" sz="1400" dirty="0" smtClean="0"/>
              <a:t>Capable of bootstrapping to wider channels for even higher data rates</a:t>
            </a:r>
          </a:p>
          <a:p>
            <a:r>
              <a:rPr lang="en-US" sz="1400" dirty="0" smtClean="0"/>
              <a:t>Support connectionless protocol</a:t>
            </a:r>
          </a:p>
          <a:p>
            <a:r>
              <a:rPr lang="en-US" sz="1400" dirty="0" smtClean="0"/>
              <a:t>Implement digital voice</a:t>
            </a:r>
          </a:p>
          <a:p>
            <a:r>
              <a:rPr lang="en-US" sz="1400" dirty="0" smtClean="0"/>
              <a:t>Provide dynamic power control to reduce spectral footprint</a:t>
            </a:r>
            <a:endParaRPr lang="en-US" sz="1400" dirty="0"/>
          </a:p>
        </p:txBody>
      </p:sp>
    </p:spTree>
    <p:extLst>
      <p:ext uri="{BB962C8B-B14F-4D97-AF65-F5344CB8AC3E}">
        <p14:creationId xmlns:p14="http://schemas.microsoft.com/office/powerpoint/2010/main" val="135374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Channel utilization analysis/forecast</a:t>
            </a:r>
            <a:endParaRPr lang="en-US" dirty="0"/>
          </a:p>
        </p:txBody>
      </p:sp>
      <p:sp>
        <p:nvSpPr>
          <p:cNvPr id="2" name="Title 1"/>
          <p:cNvSpPr>
            <a:spLocks noGrp="1"/>
          </p:cNvSpPr>
          <p:nvPr>
            <p:ph type="title"/>
          </p:nvPr>
        </p:nvSpPr>
        <p:spPr/>
        <p:txBody>
          <a:bodyPr/>
          <a:lstStyle/>
          <a:p>
            <a:r>
              <a:rPr lang="en-US" dirty="0" smtClean="0"/>
              <a:t>Communication Modernization - vhf</a:t>
            </a:r>
            <a:endParaRPr lang="en-US" dirty="0"/>
          </a:p>
        </p:txBody>
      </p:sp>
      <p:sp>
        <p:nvSpPr>
          <p:cNvPr id="4" name="Content Placeholder 3"/>
          <p:cNvSpPr>
            <a:spLocks noGrp="1"/>
          </p:cNvSpPr>
          <p:nvPr>
            <p:ph sz="half" idx="10"/>
          </p:nvPr>
        </p:nvSpPr>
        <p:spPr/>
        <p:txBody>
          <a:bodyPr/>
          <a:lstStyle/>
          <a:p>
            <a:r>
              <a:rPr lang="en-US" dirty="0" smtClean="0"/>
              <a:t>Model current channel utilization</a:t>
            </a:r>
          </a:p>
          <a:p>
            <a:r>
              <a:rPr lang="en-US" dirty="0" smtClean="0"/>
              <a:t>Analyze short range line of sight roadmap</a:t>
            </a:r>
          </a:p>
          <a:p>
            <a:pPr lvl="1"/>
            <a:r>
              <a:rPr lang="en-US" dirty="0" smtClean="0"/>
              <a:t>Demand changes</a:t>
            </a:r>
          </a:p>
          <a:p>
            <a:pPr lvl="1"/>
            <a:r>
              <a:rPr lang="en-US" dirty="0" smtClean="0"/>
              <a:t>Technology changes</a:t>
            </a:r>
            <a:endParaRPr lang="en-US" dirty="0"/>
          </a:p>
        </p:txBody>
      </p:sp>
      <p:sp>
        <p:nvSpPr>
          <p:cNvPr id="5" name="Footer Placeholder 4">
            <a:extLst>
              <a:ext uri="{FF2B5EF4-FFF2-40B4-BE49-F238E27FC236}">
                <a16:creationId xmlns:a16="http://schemas.microsoft.com/office/drawing/2014/main" id="{996721F8-6BF8-4120-B84F-90E1C05994A0}"/>
              </a:ext>
            </a:extLst>
          </p:cNvPr>
          <p:cNvSpPr>
            <a:spLocks noGrp="1"/>
          </p:cNvSpPr>
          <p:nvPr>
            <p:ph type="ftr" sz="quarter" idx="11"/>
          </p:nvPr>
        </p:nvSpPr>
        <p:spPr/>
        <p:txBody>
          <a:bodyPr/>
          <a:lstStyle/>
          <a:p>
            <a:r>
              <a:rPr lang="en-US"/>
              <a:t>Collins Aerospace Proprietary. This document contains no export controlled technical data.</a:t>
            </a:r>
          </a:p>
        </p:txBody>
      </p:sp>
      <p:sp>
        <p:nvSpPr>
          <p:cNvPr id="7" name="Slide Number Placeholder 6">
            <a:extLst>
              <a:ext uri="{FF2B5EF4-FFF2-40B4-BE49-F238E27FC236}">
                <a16:creationId xmlns:a16="http://schemas.microsoft.com/office/drawing/2014/main" id="{15276F44-DB33-4D80-8835-B089A6473132}"/>
              </a:ext>
            </a:extLst>
          </p:cNvPr>
          <p:cNvSpPr>
            <a:spLocks noGrp="1"/>
          </p:cNvSpPr>
          <p:nvPr>
            <p:ph type="sldNum" sz="quarter" idx="12"/>
          </p:nvPr>
        </p:nvSpPr>
        <p:spPr/>
        <p:txBody>
          <a:bodyPr/>
          <a:lstStyle/>
          <a:p>
            <a:pPr algn="r"/>
            <a:fld id="{01517C5A-21C8-4A78-AA4B-D0D5DD5ADE52}" type="slidenum">
              <a:rPr lang="en-US" smtClean="0"/>
              <a:pPr algn="r"/>
              <a:t>4</a:t>
            </a:fld>
            <a:endParaRPr lang="en-US"/>
          </a:p>
        </p:txBody>
      </p:sp>
    </p:spTree>
    <p:extLst>
      <p:ext uri="{BB962C8B-B14F-4D97-AF65-F5344CB8AC3E}">
        <p14:creationId xmlns:p14="http://schemas.microsoft.com/office/powerpoint/2010/main" val="39281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770255"/>
            <a:ext cx="8229600" cy="308805"/>
          </a:xfrm>
        </p:spPr>
        <p:txBody>
          <a:bodyPr/>
          <a:lstStyle/>
          <a:p>
            <a:r>
              <a:rPr lang="en-US" dirty="0" smtClean="0"/>
              <a:t>Advanced VHF Value proposition</a:t>
            </a:r>
            <a:endParaRPr lang="en-US" dirty="0"/>
          </a:p>
        </p:txBody>
      </p:sp>
      <p:sp>
        <p:nvSpPr>
          <p:cNvPr id="2" name="Title 1"/>
          <p:cNvSpPr>
            <a:spLocks noGrp="1"/>
          </p:cNvSpPr>
          <p:nvPr>
            <p:ph type="title"/>
          </p:nvPr>
        </p:nvSpPr>
        <p:spPr/>
        <p:txBody>
          <a:bodyPr/>
          <a:lstStyle/>
          <a:p>
            <a:r>
              <a:rPr lang="en-US" dirty="0" smtClean="0"/>
              <a:t>Communication Modernization - Vhf</a:t>
            </a:r>
            <a:endParaRPr lang="en-US" dirty="0"/>
          </a:p>
        </p:txBody>
      </p:sp>
      <p:sp>
        <p:nvSpPr>
          <p:cNvPr id="5" name="Footer Placeholder 4">
            <a:extLst>
              <a:ext uri="{FF2B5EF4-FFF2-40B4-BE49-F238E27FC236}">
                <a16:creationId xmlns:a16="http://schemas.microsoft.com/office/drawing/2014/main" id="{996721F8-6BF8-4120-B84F-90E1C05994A0}"/>
              </a:ext>
            </a:extLst>
          </p:cNvPr>
          <p:cNvSpPr>
            <a:spLocks noGrp="1"/>
          </p:cNvSpPr>
          <p:nvPr>
            <p:ph type="ftr" sz="quarter" idx="11"/>
          </p:nvPr>
        </p:nvSpPr>
        <p:spPr/>
        <p:txBody>
          <a:bodyPr/>
          <a:lstStyle/>
          <a:p>
            <a:r>
              <a:rPr lang="en-US"/>
              <a:t>Collins Aerospace Proprietary. This document contains no export controlled technical data.</a:t>
            </a:r>
          </a:p>
        </p:txBody>
      </p:sp>
      <p:sp>
        <p:nvSpPr>
          <p:cNvPr id="7" name="Slide Number Placeholder 6">
            <a:extLst>
              <a:ext uri="{FF2B5EF4-FFF2-40B4-BE49-F238E27FC236}">
                <a16:creationId xmlns:a16="http://schemas.microsoft.com/office/drawing/2014/main" id="{15276F44-DB33-4D80-8835-B089A6473132}"/>
              </a:ext>
            </a:extLst>
          </p:cNvPr>
          <p:cNvSpPr>
            <a:spLocks noGrp="1"/>
          </p:cNvSpPr>
          <p:nvPr>
            <p:ph type="sldNum" sz="quarter" idx="12"/>
          </p:nvPr>
        </p:nvSpPr>
        <p:spPr/>
        <p:txBody>
          <a:bodyPr/>
          <a:lstStyle/>
          <a:p>
            <a:pPr algn="r"/>
            <a:fld id="{01517C5A-21C8-4A78-AA4B-D0D5DD5ADE52}" type="slidenum">
              <a:rPr lang="en-US" smtClean="0"/>
              <a:pPr algn="r"/>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898894120"/>
              </p:ext>
            </p:extLst>
          </p:nvPr>
        </p:nvGraphicFramePr>
        <p:xfrm>
          <a:off x="457200" y="1079060"/>
          <a:ext cx="7827433" cy="3723640"/>
        </p:xfrm>
        <a:graphic>
          <a:graphicData uri="http://schemas.openxmlformats.org/drawingml/2006/table">
            <a:tbl>
              <a:tblPr firstRow="1" bandRow="1">
                <a:tableStyleId>{6E25E649-3F16-4E02-A733-19D2CDBF48F0}</a:tableStyleId>
              </a:tblPr>
              <a:tblGrid>
                <a:gridCol w="1651000">
                  <a:extLst>
                    <a:ext uri="{9D8B030D-6E8A-4147-A177-3AD203B41FA5}">
                      <a16:colId xmlns:a16="http://schemas.microsoft.com/office/drawing/2014/main" val="20000"/>
                    </a:ext>
                  </a:extLst>
                </a:gridCol>
                <a:gridCol w="6176433">
                  <a:extLst>
                    <a:ext uri="{9D8B030D-6E8A-4147-A177-3AD203B41FA5}">
                      <a16:colId xmlns:a16="http://schemas.microsoft.com/office/drawing/2014/main" val="20001"/>
                    </a:ext>
                  </a:extLst>
                </a:gridCol>
              </a:tblGrid>
              <a:tr h="179298">
                <a:tc>
                  <a:txBody>
                    <a:bodyPr/>
                    <a:lstStyle/>
                    <a:p>
                      <a:pPr algn="ctr"/>
                      <a:r>
                        <a:rPr lang="en-US" sz="1400" dirty="0" smtClean="0"/>
                        <a:t>MIRs</a:t>
                      </a:r>
                      <a:endParaRPr lang="en-US" sz="1400" dirty="0"/>
                    </a:p>
                  </a:txBody>
                  <a:tcPr/>
                </a:tc>
                <a:tc>
                  <a:txBody>
                    <a:bodyPr/>
                    <a:lstStyle/>
                    <a:p>
                      <a:pPr algn="ctr"/>
                      <a:r>
                        <a:rPr lang="en-US" sz="1400" dirty="0" smtClean="0"/>
                        <a:t>Value</a:t>
                      </a:r>
                      <a:endParaRPr lang="en-US" sz="1400" dirty="0"/>
                    </a:p>
                  </a:txBody>
                  <a:tcPr/>
                </a:tc>
                <a:extLst>
                  <a:ext uri="{0D108BD9-81ED-4DB2-BD59-A6C34878D82A}">
                    <a16:rowId xmlns:a16="http://schemas.microsoft.com/office/drawing/2014/main" val="10000"/>
                  </a:ext>
                </a:extLst>
              </a:tr>
              <a:tr h="370840">
                <a:tc>
                  <a:txBody>
                    <a:bodyPr/>
                    <a:lstStyle/>
                    <a:p>
                      <a:r>
                        <a:rPr lang="en-US" sz="1400" smtClean="0"/>
                        <a:t>Capacity</a:t>
                      </a:r>
                      <a:endParaRPr lang="en-US" sz="1400" dirty="0"/>
                    </a:p>
                  </a:txBody>
                  <a:tcPr/>
                </a:tc>
                <a:tc>
                  <a:txBody>
                    <a:bodyPr/>
                    <a:lstStyle/>
                    <a:p>
                      <a:pPr marL="0" indent="0">
                        <a:buFont typeface="Arial" panose="020B0604020202020204" pitchFamily="34" charset="0"/>
                        <a:buNone/>
                      </a:pPr>
                      <a:r>
                        <a:rPr lang="en-US" sz="1100" baseline="0" dirty="0" smtClean="0"/>
                        <a:t>31.5 kbps </a:t>
                      </a:r>
                      <a:r>
                        <a:rPr lang="en-US" sz="1100" baseline="0" dirty="0" smtClean="0"/>
                        <a:t>on a 8.33 kHz channel could satisfy near term data demand </a:t>
                      </a:r>
                      <a:r>
                        <a:rPr lang="en-US" sz="1100" baseline="0" dirty="0" smtClean="0"/>
                        <a:t>and </a:t>
                      </a:r>
                      <a:r>
                        <a:rPr lang="en-US" sz="1100" baseline="0" dirty="0" smtClean="0"/>
                        <a:t>relieve frequency concerns by increasing number of available frequencies in Europe. 100 </a:t>
                      </a:r>
                      <a:r>
                        <a:rPr lang="en-US" sz="1100" baseline="0" dirty="0" smtClean="0"/>
                        <a:t>kbps </a:t>
                      </a:r>
                      <a:r>
                        <a:rPr lang="en-US" sz="1100" baseline="0" dirty="0" smtClean="0"/>
                        <a:t>on a 25 kHz channel could satisfy long term ATC data requirements, but even greater rates opportunity exist if channel </a:t>
                      </a:r>
                      <a:r>
                        <a:rPr lang="en-US" sz="1100" baseline="0" dirty="0" smtClean="0"/>
                        <a:t>bootstrapping </a:t>
                      </a:r>
                      <a:r>
                        <a:rPr lang="en-US" sz="1100" baseline="0" dirty="0" smtClean="0"/>
                        <a:t>is permitted</a:t>
                      </a:r>
                    </a:p>
                  </a:txBody>
                  <a:tcPr/>
                </a:tc>
                <a:extLst>
                  <a:ext uri="{0D108BD9-81ED-4DB2-BD59-A6C34878D82A}">
                    <a16:rowId xmlns:a16="http://schemas.microsoft.com/office/drawing/2014/main" val="10001"/>
                  </a:ext>
                </a:extLst>
              </a:tr>
              <a:tr h="370840">
                <a:tc>
                  <a:txBody>
                    <a:bodyPr/>
                    <a:lstStyle/>
                    <a:p>
                      <a:r>
                        <a:rPr lang="en-US" sz="1400" dirty="0" smtClean="0"/>
                        <a:t>Infrastructure</a:t>
                      </a:r>
                      <a:endParaRPr lang="en-US" sz="1400" dirty="0"/>
                    </a:p>
                  </a:txBody>
                  <a:tcPr/>
                </a:tc>
                <a:tc>
                  <a:txBody>
                    <a:bodyPr/>
                    <a:lstStyle/>
                    <a:p>
                      <a:pPr marL="0" indent="0">
                        <a:buFont typeface="Arial" panose="020B0604020202020204" pitchFamily="34" charset="0"/>
                        <a:buNone/>
                      </a:pPr>
                      <a:r>
                        <a:rPr lang="en-US" sz="1100" dirty="0" smtClean="0"/>
                        <a:t>Updates</a:t>
                      </a:r>
                      <a:r>
                        <a:rPr lang="en-US" sz="1100" baseline="0" dirty="0" smtClean="0"/>
                        <a:t> to protocol would be provided without licensing to all service providers and should be minor changes to ground stations in support of a new waveform. Further advancements in the protocol could be deployed with other desired changes to VHF </a:t>
                      </a:r>
                      <a:r>
                        <a:rPr lang="en-US" sz="1100" baseline="0" dirty="0" err="1" smtClean="0"/>
                        <a:t>Comm</a:t>
                      </a:r>
                      <a:r>
                        <a:rPr lang="en-US" sz="1100" baseline="0" dirty="0" smtClean="0"/>
                        <a:t> (i.e., connectionless)</a:t>
                      </a:r>
                      <a:endParaRPr lang="en-US" sz="1100" dirty="0"/>
                    </a:p>
                  </a:txBody>
                  <a:tcPr/>
                </a:tc>
                <a:extLst>
                  <a:ext uri="{0D108BD9-81ED-4DB2-BD59-A6C34878D82A}">
                    <a16:rowId xmlns:a16="http://schemas.microsoft.com/office/drawing/2014/main" val="10002"/>
                  </a:ext>
                </a:extLst>
              </a:tr>
              <a:tr h="370840">
                <a:tc>
                  <a:txBody>
                    <a:bodyPr/>
                    <a:lstStyle/>
                    <a:p>
                      <a:r>
                        <a:rPr lang="en-US" sz="1400" dirty="0" smtClean="0"/>
                        <a:t>Avionics</a:t>
                      </a:r>
                      <a:endParaRPr lang="en-US" sz="1400" dirty="0"/>
                    </a:p>
                  </a:txBody>
                  <a:tcPr/>
                </a:tc>
                <a:tc>
                  <a:txBody>
                    <a:bodyPr/>
                    <a:lstStyle/>
                    <a:p>
                      <a:pPr marL="0" marR="0" indent="0" algn="l"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smtClean="0"/>
                        <a:t>Most existing radios could be modified by a SW only update to reach almost 3X the </a:t>
                      </a:r>
                      <a:r>
                        <a:rPr lang="en-US" sz="1100" dirty="0" smtClean="0"/>
                        <a:t>number</a:t>
                      </a:r>
                      <a:r>
                        <a:rPr lang="en-US" sz="1100" baseline="0" dirty="0" smtClean="0"/>
                        <a:t> </a:t>
                      </a:r>
                      <a:r>
                        <a:rPr lang="en-US" sz="1100" baseline="0" smtClean="0"/>
                        <a:t>of channels. </a:t>
                      </a:r>
                      <a:r>
                        <a:rPr lang="en-US" sz="1100" baseline="0" dirty="0" smtClean="0"/>
                        <a:t>Incremental block point updates could be introduced over a reasonable timeframe to make changes required by Operators more affordable. Modernizing the existing radios eliminates the need for operators to install additional redundant radios to fly through various national airspace</a:t>
                      </a:r>
                      <a:endParaRPr lang="en-US" sz="1100" dirty="0" smtClean="0"/>
                    </a:p>
                  </a:txBody>
                  <a:tcPr/>
                </a:tc>
                <a:extLst>
                  <a:ext uri="{0D108BD9-81ED-4DB2-BD59-A6C34878D82A}">
                    <a16:rowId xmlns:a16="http://schemas.microsoft.com/office/drawing/2014/main" val="10003"/>
                  </a:ext>
                </a:extLst>
              </a:tr>
              <a:tr h="370840">
                <a:tc>
                  <a:txBody>
                    <a:bodyPr/>
                    <a:lstStyle/>
                    <a:p>
                      <a:r>
                        <a:rPr lang="en-US" sz="1400" dirty="0" smtClean="0"/>
                        <a:t>Regulations</a:t>
                      </a:r>
                      <a:endParaRPr lang="en-US" sz="1400" dirty="0"/>
                    </a:p>
                  </a:txBody>
                  <a:tcPr/>
                </a:tc>
                <a:tc>
                  <a:txBody>
                    <a:bodyPr/>
                    <a:lstStyle/>
                    <a:p>
                      <a:pPr marL="0" indent="0">
                        <a:buFont typeface="Arial" panose="020B0604020202020204" pitchFamily="34" charset="0"/>
                        <a:buNone/>
                      </a:pPr>
                      <a:r>
                        <a:rPr lang="en-US" sz="1100" dirty="0" smtClean="0"/>
                        <a:t>The</a:t>
                      </a:r>
                      <a:r>
                        <a:rPr lang="en-US" sz="1100" baseline="0" dirty="0" smtClean="0"/>
                        <a:t> objective is to minimize regulatory changes to the MOPS and few administrative updates</a:t>
                      </a:r>
                      <a:endParaRPr lang="en-US" sz="1100" dirty="0"/>
                    </a:p>
                  </a:txBody>
                  <a:tcPr/>
                </a:tc>
                <a:extLst>
                  <a:ext uri="{0D108BD9-81ED-4DB2-BD59-A6C34878D82A}">
                    <a16:rowId xmlns:a16="http://schemas.microsoft.com/office/drawing/2014/main" val="10004"/>
                  </a:ext>
                </a:extLst>
              </a:tr>
              <a:tr h="370840">
                <a:tc>
                  <a:txBody>
                    <a:bodyPr/>
                    <a:lstStyle/>
                    <a:p>
                      <a:r>
                        <a:rPr lang="en-US" sz="1400" dirty="0" smtClean="0"/>
                        <a:t>Compatibility</a:t>
                      </a:r>
                      <a:endParaRPr lang="en-US" sz="1400" dirty="0"/>
                    </a:p>
                  </a:txBody>
                  <a:tcPr/>
                </a:tc>
                <a:tc>
                  <a:txBody>
                    <a:bodyPr/>
                    <a:lstStyle/>
                    <a:p>
                      <a:pPr marL="0" marR="0" indent="0" algn="l"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smtClean="0"/>
                        <a:t>Many of these advanced techniques can be applied within the current MASPS to facilitate backward compatibility with current waveforms and interoperability across all regions globally which allows certain regions to implement these changes more aggressively while maintaining operational compatibility</a:t>
                      </a:r>
                      <a:endParaRPr lang="en-US" sz="1100"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776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llins_NonTechnical_16x9">
  <a:themeElements>
    <a:clrScheme name="Collins">
      <a:dk1>
        <a:srgbClr val="000000"/>
      </a:dk1>
      <a:lt1>
        <a:srgbClr val="FFFFFF"/>
      </a:lt1>
      <a:dk2>
        <a:srgbClr val="333333"/>
      </a:dk2>
      <a:lt2>
        <a:srgbClr val="DCDCDC"/>
      </a:lt2>
      <a:accent1>
        <a:srgbClr val="E4551F"/>
      </a:accent1>
      <a:accent2>
        <a:srgbClr val="00AB8E"/>
      </a:accent2>
      <a:accent3>
        <a:srgbClr val="F2A900"/>
      </a:accent3>
      <a:accent4>
        <a:srgbClr val="555555"/>
      </a:accent4>
      <a:accent5>
        <a:srgbClr val="898989"/>
      </a:accent5>
      <a:accent6>
        <a:srgbClr val="BBBBBB"/>
      </a:accent6>
      <a:hlink>
        <a:srgbClr val="CF4520"/>
      </a:hlink>
      <a:folHlink>
        <a:srgbClr val="F2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_Collins_NonTechnical_16x9.potx" id="{EB7990EA-DFC1-4AA8-8A3E-0F10508B1E4C}" vid="{1DC8A317-D54D-4031-BC5B-2F7C844F7C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F28BA-B1B6-4A47-A675-0531467F0C00}"/>
</file>

<file path=customXml/itemProps2.xml><?xml version="1.0" encoding="utf-8"?>
<ds:datastoreItem xmlns:ds="http://schemas.openxmlformats.org/officeDocument/2006/customXml" ds:itemID="{79B89EB7-B97D-4325-9923-DEAC68BE51EE}"/>
</file>

<file path=customXml/itemProps3.xml><?xml version="1.0" encoding="utf-8"?>
<ds:datastoreItem xmlns:ds="http://schemas.openxmlformats.org/officeDocument/2006/customXml" ds:itemID="{3FAA91E2-9727-4B80-AD98-DA7DB2F2EB10}"/>
</file>

<file path=docProps/app.xml><?xml version="1.0" encoding="utf-8"?>
<Properties xmlns="http://schemas.openxmlformats.org/officeDocument/2006/extended-properties" xmlns:vt="http://schemas.openxmlformats.org/officeDocument/2006/docPropsVTypes">
  <Template>1_Collins_NonTechnical_16x9</Template>
  <TotalTime>10673</TotalTime>
  <Words>490</Words>
  <Application>Microsoft Office PowerPoint</Application>
  <PresentationFormat>On-screen Show (16:9)</PresentationFormat>
  <Paragraphs>62</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Regular</vt:lpstr>
      <vt:lpstr>DIN-Light</vt:lpstr>
      <vt:lpstr>Verdana</vt:lpstr>
      <vt:lpstr>1_Collins_NonTechnical_16x9</vt:lpstr>
      <vt:lpstr>COLLINS AEROSPACE Communication Modernization</vt:lpstr>
      <vt:lpstr>Communication Modernization - vhf</vt:lpstr>
      <vt:lpstr>Communication modernization - vhf</vt:lpstr>
      <vt:lpstr>Communication Modernization - vhf</vt:lpstr>
      <vt:lpstr>Communication Modernization - Vhf</vt:lpstr>
    </vt:vector>
  </TitlesOfParts>
  <Company>Rockwell Collins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COLLINS AEROSPACE Communication Initiatives</dc:title>
  <dc:creator>Jewel, Thomas D</dc:creator>
  <cp:keywords>Non Technical</cp:keywords>
  <cp:lastModifiedBy>Kalyanaraman, Sai K</cp:lastModifiedBy>
  <cp:revision>31</cp:revision>
  <cp:lastPrinted>2018-05-24T22:27:42Z</cp:lastPrinted>
  <dcterms:created xsi:type="dcterms:W3CDTF">2018-11-29T14:02:15Z</dcterms:created>
  <dcterms:modified xsi:type="dcterms:W3CDTF">2019-01-17T06:26:05Z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Size">
    <vt:lpwstr>W</vt:lpwstr>
  </property>
  <property fmtid="{D5CDD505-2E9C-101B-9397-08002B2CF9AE}" pid="3" name="CATech">
    <vt:lpwstr>None</vt:lpwstr>
  </property>
  <property fmtid="{D5CDD505-2E9C-101B-9397-08002B2CF9AE}" pid="4" name="ContentTypeId">
    <vt:lpwstr>0x010100B372B09A9A77C4438999FF1325BEF759</vt:lpwstr>
  </property>
</Properties>
</file>