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08" r:id="rId1"/>
  </p:sldMasterIdLst>
  <p:notesMasterIdLst>
    <p:notesMasterId r:id="rId18"/>
  </p:notesMasterIdLst>
  <p:handoutMasterIdLst>
    <p:handoutMasterId r:id="rId19"/>
  </p:handoutMasterIdLst>
  <p:sldIdLst>
    <p:sldId id="256" r:id="rId2"/>
    <p:sldId id="534" r:id="rId3"/>
    <p:sldId id="535" r:id="rId4"/>
    <p:sldId id="536" r:id="rId5"/>
    <p:sldId id="548" r:id="rId6"/>
    <p:sldId id="547" r:id="rId7"/>
    <p:sldId id="537" r:id="rId8"/>
    <p:sldId id="538" r:id="rId9"/>
    <p:sldId id="539" r:id="rId10"/>
    <p:sldId id="545" r:id="rId11"/>
    <p:sldId id="546" r:id="rId12"/>
    <p:sldId id="544" r:id="rId13"/>
    <p:sldId id="543" r:id="rId14"/>
    <p:sldId id="542" r:id="rId15"/>
    <p:sldId id="541" r:id="rId16"/>
    <p:sldId id="54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A3"/>
    <a:srgbClr val="883290"/>
    <a:srgbClr val="D2451E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solidFill>
                <a:schemeClr val="dk1"/>
              </a:solidFill>
            </a:ln>
          </a:insideH>
          <a:insideV>
            <a:ln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301" autoAdjust="0"/>
  </p:normalViewPr>
  <p:slideViewPr>
    <p:cSldViewPr snapToGrid="0" snapToObjects="1">
      <p:cViewPr varScale="1">
        <p:scale>
          <a:sx n="101" d="100"/>
          <a:sy n="101" d="100"/>
        </p:scale>
        <p:origin x="859" y="67"/>
      </p:cViewPr>
      <p:guideLst>
        <p:guide orient="horz" pos="2160"/>
        <p:guide pos="2880"/>
        <p:guide pos="5494"/>
      </p:guideLst>
    </p:cSldViewPr>
  </p:slideViewPr>
  <p:outlineViewPr>
    <p:cViewPr>
      <p:scale>
        <a:sx n="33" d="100"/>
        <a:sy n="33" d="100"/>
      </p:scale>
      <p:origin x="0" y="-4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93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 Regul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40316-3FB0-AC49-9724-FBCD29E0115A}" type="datetime1">
              <a:rPr lang="en-US" smtClean="0">
                <a:latin typeface="Arial Regular"/>
              </a:rPr>
              <a:t>1/17/2019</a:t>
            </a:fld>
            <a:endParaRPr lang="en-US" dirty="0">
              <a:latin typeface="Arial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 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B889C-5E22-FE40-9F91-1D0E80D3B361}" type="slidenum">
              <a:rPr lang="en-US" smtClean="0">
                <a:latin typeface="Arial Regular"/>
              </a:rPr>
              <a:t>‹#›</a:t>
            </a:fld>
            <a:endParaRPr lang="en-US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7995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C892A5C-EED2-8E42-8700-2077C2BD4744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5520F8E-B86B-724D-83FF-760051E34C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23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20F8E-B86B-724D-83FF-760051E34C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804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20F8E-B86B-724D-83FF-760051E34C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765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20F8E-B86B-724D-83FF-760051E34C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943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20F8E-B86B-724D-83FF-760051E34C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882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20F8E-B86B-724D-83FF-760051E34C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242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20F8E-B86B-724D-83FF-760051E34C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182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20F8E-B86B-724D-83FF-760051E34C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964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20F8E-B86B-724D-83FF-760051E34C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09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20F8E-B86B-724D-83FF-760051E34C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453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20F8E-B86B-724D-83FF-760051E34C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193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20F8E-B86B-724D-83FF-760051E34C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88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20F8E-B86B-724D-83FF-760051E34C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967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20F8E-B86B-724D-83FF-760051E34C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303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20F8E-B86B-724D-83FF-760051E34C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530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20F8E-B86B-724D-83FF-760051E34C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60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Bombardier Challe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A1E556-6413-2748-8C90-1490CB30C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3354"/>
            <a:ext cx="9144000" cy="6844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A36A19-1B61-B348-AEBC-9385E06E89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1F1D2E-2206-4188-BB92-7447C9E63B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5BC2AA0-D134-421F-8361-2475F8AA7950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bg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bg1"/>
              </a:solidFill>
              <a:cs typeface="DIN-Light"/>
              <a:sym typeface="Verdan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31020808-1B0C-4B18-A13F-86F2020796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411460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Boeing 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0D3350-4D97-FC47-B22E-22F4608B8EE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A52DE0-8250-DE40-A09C-5C47912C62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55EF55-74B0-4FC6-9478-CF238A14D7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84DED84-1659-4BD2-A07E-A70312A62310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339B6394-8AC4-4AFA-A865-7DDABF4C5E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383671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Wing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5"/>
          <a:stretch/>
        </p:blipFill>
        <p:spPr>
          <a:xfrm>
            <a:off x="0" y="13356"/>
            <a:ext cx="9144000" cy="6844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B88C6D-0445-9D4B-9811-2BAE87AB7A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B7E8D3-B5C7-4A25-B1D2-0B45D53B31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F69D68E-95B0-4CBA-BFCF-F94A28BF4467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C1D2F45-3A63-4C13-8D1D-900195B85E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3862514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Rail Contro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AC3ACB-CEF4-C348-B5E4-19B472DC77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668" y="950977"/>
            <a:ext cx="5868970" cy="5695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EA5AA3-E4DE-CE4F-A171-C2606CCEDB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1254A1-388B-4E77-89CB-63D1998966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8F70A8D-FA4C-4EAA-A87C-EA172E6487C3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F5A2CAE-F64C-4D97-A95C-990F33552E5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807585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Locomo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CD18337A-8A71-4593-AFB3-B18D4E497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9866" y="524322"/>
            <a:ext cx="5894134" cy="502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D20E9F-95BA-B04D-9738-AFBFB5450E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54A95D-B4EC-4CA0-9831-2B1ED90955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3F4DA0C-6944-4434-88F4-291890B29E72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96035E3D-45CE-432D-AD08-655EBD63A0F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28481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| White | Boeing 73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81D3C9-6688-CC45-BF54-30A440077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9E7983-A9A6-2248-B328-1784E1CA8F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A2A03E-7BB6-42F4-BFEE-B73149DB97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C5C7DF2-DF83-47FA-B72E-72C9DA9DAF85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B0E5FF96-DEAE-4964-BE17-E226E3EE6E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1556226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| White | Nacel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7C5CF0-9E37-7A47-9D82-B3A60502B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192B36-417E-9147-8F3F-936F8AFF04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766F9-AFF2-404C-AA59-9144ECB582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34A61AD-D2CC-42E6-BD82-A4EF6A269B8A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A42F8BEC-233B-40B1-B672-606C64A6B01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4100383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| White | Sikorsky MH-60 Black Haw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8C3F82-8FA0-924D-8A57-29989F6A4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6CF81F-7B8A-AE4B-ABC6-7B6D2BD4C8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368C8A-67C7-4CA9-A82D-EE8CDF7CBE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793FCF-0D52-43F2-A79F-540CE8854710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910320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9F7C3749-ED1A-4545-A16B-3BD03A1EAE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5580373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1971616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| White | Tai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04FACE-BC53-0847-87C0-EF2E93991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FE5C77-627C-7846-B613-1CF04D4F2F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7599B5-04A1-4965-8C84-0129D174A5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4503298-157E-413C-931F-0A95EAA5AD34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1339ED46-5408-4ECE-A7EF-8BCB0C4BE0E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1601939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| White | Airbus A34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F0AE72-72D5-774B-BB51-17A7F91B79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5"/>
          <a:stretch/>
        </p:blipFill>
        <p:spPr>
          <a:xfrm>
            <a:off x="1" y="13355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0A1112-8D51-9646-9232-FCB7498900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373BDA-1B61-4B03-9915-EDB081A299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D69664A-9774-4AD1-A9A4-D277D41A805D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cs typeface="DIN-Light"/>
              </a:rPr>
              <a:t>© </a:t>
            </a:r>
            <a:r>
              <a:rPr lang="en-US" dirty="0" smtClean="0">
                <a:solidFill>
                  <a:schemeClr val="bg1"/>
                </a:solidFill>
                <a:cs typeface="DIN-Light"/>
              </a:rPr>
              <a:t>2019 </a:t>
            </a:r>
            <a:r>
              <a:rPr lang="en-US" dirty="0">
                <a:solidFill>
                  <a:schemeClr val="bg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bg1"/>
              </a:solidFill>
              <a:cs typeface="DIN-Light"/>
              <a:sym typeface="Verdan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6574972-4652-4DC6-8726-8EDBE40357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1472378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| White | Airbus M40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A90811-AFCA-A945-9F77-046D8D2EF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0032"/>
            <a:ext cx="9144000" cy="6396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1BDD1B-3BDA-B044-AE1F-536402D872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C08689-8E6D-4B32-814C-4CEB1F1F35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B0C2EA6-7D50-475E-A622-D74BDB31D90A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891FDB43-8D58-48CE-BC46-75360AF216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2735846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ID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A1E556-6413-2748-8C90-1490CB30C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5"/>
          <a:stretch/>
        </p:blipFill>
        <p:spPr>
          <a:xfrm>
            <a:off x="0" y="13355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7966BF-8F20-564E-B257-8D0CCA6720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E37428-11C8-4A76-894E-CF6DD56501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AC9AB04-DF90-4B9A-B769-10BC866B8379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621C6D2-8BBC-46FD-9B81-0E6F0EECE49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1368497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| White | JTA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68676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5170D9-4551-074C-BC8B-91A107C136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BABA86-D909-4414-9F13-34C1410483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517EA35-D2B0-4065-A959-504F9D147DCA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27D0E1EE-804F-4096-B5DE-D32A07FD15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42990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| White | Airbus A32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769F4C-C243-A74E-824C-756CDF3059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0921B-F7E8-491C-9E20-98317E46EC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30B1EB4-53A5-48DC-A81C-C8E3A09B98A3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0834F3B-2FD7-4704-A6A8-82CAC783472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1962838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 Cover Slide | Solid |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F4A54FD8-B531-0B4E-8934-C853C4D67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2697276"/>
            <a:ext cx="5179806" cy="1617613"/>
          </a:xfrm>
          <a:prstGeom prst="rect">
            <a:avLst/>
          </a:prstGeom>
        </p:spPr>
        <p:txBody>
          <a:bodyPr anchor="b"/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HERE. ALL CAPS. white. 24 PT.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D31D793F-8D60-444C-B182-F47C65D273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1" y="4376176"/>
            <a:ext cx="5179806" cy="613853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7200" y="609600"/>
            <a:ext cx="8686800" cy="0"/>
          </a:xfrm>
          <a:prstGeom prst="line">
            <a:avLst/>
          </a:prstGeom>
          <a:ln w="6350" cap="sq">
            <a:solidFill>
              <a:schemeClr val="accent1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36E8AE-95DD-4D08-87AC-45A6C826C769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691FC9D-C29D-428F-AA81-B9D694DB7209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9EEA02-319F-410C-8C93-BD5248D4D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4EC108-A0B8-4ABA-83AC-F3698995039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41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 Cover Slide | Solid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F4A54FD8-B531-0B4E-8934-C853C4D67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2697276"/>
            <a:ext cx="5179806" cy="1617613"/>
          </a:xfrm>
          <a:prstGeom prst="rect">
            <a:avLst/>
          </a:prstGeom>
        </p:spPr>
        <p:txBody>
          <a:bodyPr anchor="b"/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HERE. ALL CAPS. black. 24 PT.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D31D793F-8D60-444C-B182-F47C65D273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2" y="4376176"/>
            <a:ext cx="5179806" cy="613853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09600"/>
            <a:ext cx="8686800" cy="9912"/>
          </a:xfrm>
          <a:prstGeom prst="line">
            <a:avLst/>
          </a:prstGeom>
          <a:ln w="6350" cap="sq">
            <a:solidFill>
              <a:schemeClr val="accent1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A57150B-2622-5345-B5DC-B3E35B66D5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29C55E-95EE-4A8D-9605-3570FF96E62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20EB0D3-66F0-454A-9953-9E17DE35AB92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28E04-F8B4-4C81-8CF8-138802E3EAA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63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 Cover Slide | Solid | Terra Cot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F4A54FD8-B531-0B4E-8934-C853C4D67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2697276"/>
            <a:ext cx="5179806" cy="1617613"/>
          </a:xfrm>
          <a:prstGeom prst="rect">
            <a:avLst/>
          </a:prstGeom>
        </p:spPr>
        <p:txBody>
          <a:bodyPr anchor="b"/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none">
                <a:solidFill>
                  <a:schemeClr val="tx1"/>
                </a:solidFill>
              </a:defRPr>
            </a:lvl1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HERE. ALL CAPS. WHITE. 24 PT.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D31D793F-8D60-444C-B182-F47C65D273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2" y="4376176"/>
            <a:ext cx="5179806" cy="613853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 HERE. ALL CAPS. white. 11 PT.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09600"/>
            <a:ext cx="8686800" cy="9912"/>
          </a:xfrm>
          <a:prstGeom prst="line">
            <a:avLst/>
          </a:prstGeom>
          <a:ln w="6350" cap="sq">
            <a:solidFill>
              <a:schemeClr val="tx1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7F68285-C178-294E-85F5-554ADE650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288D78-D2B0-45C5-8076-94EAAFBD9148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FDB8F4C-6F9C-4478-A0D0-701D68366DBD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FE3717-D36D-4FE7-A770-90385D54FD5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62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| Solid |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AD6DF0E-06FD-1242-A81A-BB1B8949DA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9CF9688B-74D5-7B40-871D-F5EADB2DA9E6}"/>
              </a:ext>
            </a:extLst>
          </p:cNvPr>
          <p:cNvSpPr/>
          <p:nvPr userDrawn="1"/>
        </p:nvSpPr>
        <p:spPr>
          <a:xfrm>
            <a:off x="261675" y="345061"/>
            <a:ext cx="8620665" cy="5647183"/>
          </a:xfrm>
          <a:custGeom>
            <a:avLst/>
            <a:gdLst>
              <a:gd name="connsiteX0" fmla="*/ 385314 w 8620665"/>
              <a:gd name="connsiteY0" fmla="*/ 0 h 4014159"/>
              <a:gd name="connsiteX1" fmla="*/ 8620665 w 8620665"/>
              <a:gd name="connsiteY1" fmla="*/ 0 h 4014159"/>
              <a:gd name="connsiteX2" fmla="*/ 8620665 w 8620665"/>
              <a:gd name="connsiteY2" fmla="*/ 4014159 h 4014159"/>
              <a:gd name="connsiteX3" fmla="*/ 0 w 8620665"/>
              <a:gd name="connsiteY3" fmla="*/ 4014159 h 4014159"/>
              <a:gd name="connsiteX4" fmla="*/ 0 w 8620665"/>
              <a:gd name="connsiteY4" fmla="*/ 408317 h 4014159"/>
              <a:gd name="connsiteX0" fmla="*/ 304632 w 8620665"/>
              <a:gd name="connsiteY0" fmla="*/ 8965 h 4014159"/>
              <a:gd name="connsiteX1" fmla="*/ 8620665 w 8620665"/>
              <a:gd name="connsiteY1" fmla="*/ 0 h 4014159"/>
              <a:gd name="connsiteX2" fmla="*/ 8620665 w 8620665"/>
              <a:gd name="connsiteY2" fmla="*/ 4014159 h 4014159"/>
              <a:gd name="connsiteX3" fmla="*/ 0 w 8620665"/>
              <a:gd name="connsiteY3" fmla="*/ 4014159 h 4014159"/>
              <a:gd name="connsiteX4" fmla="*/ 0 w 8620665"/>
              <a:gd name="connsiteY4" fmla="*/ 408317 h 40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665" h="4014159">
                <a:moveTo>
                  <a:pt x="304632" y="8965"/>
                </a:moveTo>
                <a:lnTo>
                  <a:pt x="8620665" y="0"/>
                </a:lnTo>
                <a:lnTo>
                  <a:pt x="8620665" y="4014159"/>
                </a:lnTo>
                <a:lnTo>
                  <a:pt x="0" y="4014159"/>
                </a:lnTo>
                <a:lnTo>
                  <a:pt x="0" y="408317"/>
                </a:lnTo>
              </a:path>
            </a:pathLst>
          </a:custGeom>
          <a:noFill/>
          <a:ln w="15875">
            <a:solidFill>
              <a:schemeClr val="tx1"/>
            </a:solidFill>
            <a:head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7F097C-CB5B-3641-B30F-3DA07CE8FD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1882" y="5407141"/>
            <a:ext cx="5185126" cy="417931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D78DAB-FCBE-564A-BCE9-84EAE08DC64B}"/>
              </a:ext>
            </a:extLst>
          </p:cNvPr>
          <p:cNvSpPr/>
          <p:nvPr userDrawn="1"/>
        </p:nvSpPr>
        <p:spPr>
          <a:xfrm>
            <a:off x="8503920" y="6363240"/>
            <a:ext cx="182880" cy="200055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r"/>
            <a:fld id="{84BE33A8-B07C-4AE5-8AD6-5B92B3138622}" type="slidenum">
              <a:rPr lang="en-US" altLang="en-US" sz="700" b="0" i="0" smtClean="0">
                <a:solidFill>
                  <a:schemeClr val="bg1"/>
                </a:solidFill>
                <a:latin typeface="Arial Regular"/>
                <a:cs typeface="DIN-Light"/>
              </a:rPr>
              <a:pPr algn="r"/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DB0D0-C33C-4F26-B893-FE49791A20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056" y="2061401"/>
            <a:ext cx="8238744" cy="334670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4500" spc="500" dirty="0">
                <a:ea typeface="+mn-ea"/>
              </a:defRPr>
            </a:lvl1pPr>
          </a:lstStyle>
          <a:p>
            <a:pPr lvl="0"/>
            <a:r>
              <a:rPr lang="en-US" dirty="0"/>
              <a:t>TRANSITION TITLE. </a:t>
            </a:r>
            <a:br>
              <a:rPr lang="en-US" dirty="0"/>
            </a:br>
            <a:r>
              <a:rPr lang="en-US" dirty="0"/>
              <a:t>ALL CAPS. WHITE. </a:t>
            </a:r>
            <a:br>
              <a:rPr lang="en-US" dirty="0"/>
            </a:br>
            <a:r>
              <a:rPr lang="en-US" dirty="0"/>
              <a:t>45 PT.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CBEB97-1E27-49C0-9A97-D77ABF6E8292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662CC812-8FCC-4662-9505-D85561C64A57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1D813-A2CC-44C9-B55F-4229AF012B5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09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| Solid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9CF9688B-74D5-7B40-871D-F5EADB2DA9E6}"/>
              </a:ext>
            </a:extLst>
          </p:cNvPr>
          <p:cNvSpPr/>
          <p:nvPr userDrawn="1"/>
        </p:nvSpPr>
        <p:spPr>
          <a:xfrm>
            <a:off x="261675" y="345061"/>
            <a:ext cx="8620665" cy="5647183"/>
          </a:xfrm>
          <a:custGeom>
            <a:avLst/>
            <a:gdLst>
              <a:gd name="connsiteX0" fmla="*/ 385314 w 8620665"/>
              <a:gd name="connsiteY0" fmla="*/ 0 h 4014159"/>
              <a:gd name="connsiteX1" fmla="*/ 8620665 w 8620665"/>
              <a:gd name="connsiteY1" fmla="*/ 0 h 4014159"/>
              <a:gd name="connsiteX2" fmla="*/ 8620665 w 8620665"/>
              <a:gd name="connsiteY2" fmla="*/ 4014159 h 4014159"/>
              <a:gd name="connsiteX3" fmla="*/ 0 w 8620665"/>
              <a:gd name="connsiteY3" fmla="*/ 4014159 h 4014159"/>
              <a:gd name="connsiteX4" fmla="*/ 0 w 8620665"/>
              <a:gd name="connsiteY4" fmla="*/ 408317 h 4014159"/>
              <a:gd name="connsiteX0" fmla="*/ 304632 w 8620665"/>
              <a:gd name="connsiteY0" fmla="*/ 8965 h 4014159"/>
              <a:gd name="connsiteX1" fmla="*/ 8620665 w 8620665"/>
              <a:gd name="connsiteY1" fmla="*/ 0 h 4014159"/>
              <a:gd name="connsiteX2" fmla="*/ 8620665 w 8620665"/>
              <a:gd name="connsiteY2" fmla="*/ 4014159 h 4014159"/>
              <a:gd name="connsiteX3" fmla="*/ 0 w 8620665"/>
              <a:gd name="connsiteY3" fmla="*/ 4014159 h 4014159"/>
              <a:gd name="connsiteX4" fmla="*/ 0 w 8620665"/>
              <a:gd name="connsiteY4" fmla="*/ 408317 h 40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665" h="4014159">
                <a:moveTo>
                  <a:pt x="304632" y="8965"/>
                </a:moveTo>
                <a:lnTo>
                  <a:pt x="8620665" y="0"/>
                </a:lnTo>
                <a:lnTo>
                  <a:pt x="8620665" y="4014159"/>
                </a:lnTo>
                <a:lnTo>
                  <a:pt x="0" y="4014159"/>
                </a:lnTo>
                <a:lnTo>
                  <a:pt x="0" y="408317"/>
                </a:lnTo>
              </a:path>
            </a:pathLst>
          </a:custGeom>
          <a:noFill/>
          <a:ln w="15875">
            <a:solidFill>
              <a:schemeClr val="tx1"/>
            </a:solidFill>
            <a:head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7F097C-CB5B-3641-B30F-3DA07CE8FD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1882" y="5407141"/>
            <a:ext cx="5185126" cy="417931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FC7C7F-497E-4694-AF02-6BE7E28F0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056" y="2061401"/>
            <a:ext cx="8238744" cy="334670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4500" spc="500" dirty="0">
                <a:ea typeface="+mn-ea"/>
              </a:defRPr>
            </a:lvl1pPr>
          </a:lstStyle>
          <a:p>
            <a:pPr lvl="0"/>
            <a:r>
              <a:rPr lang="en-US" dirty="0"/>
              <a:t>TRANSITION TITLE. </a:t>
            </a:r>
            <a:br>
              <a:rPr lang="en-US" dirty="0"/>
            </a:br>
            <a:r>
              <a:rPr lang="en-US" dirty="0"/>
              <a:t>ALL CAPS. Black. </a:t>
            </a:r>
            <a:br>
              <a:rPr lang="en-US" dirty="0"/>
            </a:br>
            <a:r>
              <a:rPr lang="en-US" dirty="0"/>
              <a:t>45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C1A3AD-A3C4-4476-B7DC-8A9EB7640E5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9CCBA7-66EC-426B-928C-C66905C3E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DCC918-9A8D-410E-803D-4C928692142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98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| Solid | Terra Cot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9CF9688B-74D5-7B40-871D-F5EADB2DA9E6}"/>
              </a:ext>
            </a:extLst>
          </p:cNvPr>
          <p:cNvSpPr/>
          <p:nvPr userDrawn="1"/>
        </p:nvSpPr>
        <p:spPr>
          <a:xfrm>
            <a:off x="261675" y="345061"/>
            <a:ext cx="8620665" cy="5647183"/>
          </a:xfrm>
          <a:custGeom>
            <a:avLst/>
            <a:gdLst>
              <a:gd name="connsiteX0" fmla="*/ 385314 w 8620665"/>
              <a:gd name="connsiteY0" fmla="*/ 0 h 4014159"/>
              <a:gd name="connsiteX1" fmla="*/ 8620665 w 8620665"/>
              <a:gd name="connsiteY1" fmla="*/ 0 h 4014159"/>
              <a:gd name="connsiteX2" fmla="*/ 8620665 w 8620665"/>
              <a:gd name="connsiteY2" fmla="*/ 4014159 h 4014159"/>
              <a:gd name="connsiteX3" fmla="*/ 0 w 8620665"/>
              <a:gd name="connsiteY3" fmla="*/ 4014159 h 4014159"/>
              <a:gd name="connsiteX4" fmla="*/ 0 w 8620665"/>
              <a:gd name="connsiteY4" fmla="*/ 408317 h 4014159"/>
              <a:gd name="connsiteX0" fmla="*/ 304632 w 8620665"/>
              <a:gd name="connsiteY0" fmla="*/ 8965 h 4014159"/>
              <a:gd name="connsiteX1" fmla="*/ 8620665 w 8620665"/>
              <a:gd name="connsiteY1" fmla="*/ 0 h 4014159"/>
              <a:gd name="connsiteX2" fmla="*/ 8620665 w 8620665"/>
              <a:gd name="connsiteY2" fmla="*/ 4014159 h 4014159"/>
              <a:gd name="connsiteX3" fmla="*/ 0 w 8620665"/>
              <a:gd name="connsiteY3" fmla="*/ 4014159 h 4014159"/>
              <a:gd name="connsiteX4" fmla="*/ 0 w 8620665"/>
              <a:gd name="connsiteY4" fmla="*/ 408317 h 40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665" h="4014159">
                <a:moveTo>
                  <a:pt x="304632" y="8965"/>
                </a:moveTo>
                <a:lnTo>
                  <a:pt x="8620665" y="0"/>
                </a:lnTo>
                <a:lnTo>
                  <a:pt x="8620665" y="4014159"/>
                </a:lnTo>
                <a:lnTo>
                  <a:pt x="0" y="4014159"/>
                </a:lnTo>
                <a:lnTo>
                  <a:pt x="0" y="408317"/>
                </a:lnTo>
              </a:path>
            </a:pathLst>
          </a:custGeom>
          <a:noFill/>
          <a:ln w="15875">
            <a:solidFill>
              <a:schemeClr val="tx1"/>
            </a:solidFill>
            <a:head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7F097C-CB5B-3641-B30F-3DA07CE8FD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1882" y="5407141"/>
            <a:ext cx="5185126" cy="417931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 HERE. ALL CAPS. white. 11 PT.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36FEAD-AA7D-2741-9463-CB648A955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71C5FB3-E5B0-4F12-B2E1-A57150966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056" y="2061401"/>
            <a:ext cx="8238744" cy="334670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4500" spc="500" dirty="0">
                <a:ea typeface="+mn-ea"/>
              </a:defRPr>
            </a:lvl1pPr>
          </a:lstStyle>
          <a:p>
            <a:pPr lvl="0"/>
            <a:r>
              <a:rPr lang="en-US" dirty="0"/>
              <a:t>TRANSITION TITLE. </a:t>
            </a:r>
            <a:br>
              <a:rPr lang="en-US" dirty="0"/>
            </a:br>
            <a:r>
              <a:rPr lang="en-US" dirty="0"/>
              <a:t>ALL CAPS. WHITE. </a:t>
            </a:r>
            <a:br>
              <a:rPr lang="en-US" dirty="0"/>
            </a:br>
            <a:r>
              <a:rPr lang="en-US" dirty="0"/>
              <a:t>45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885F27-CE4A-46E1-B4EC-6A7019344D2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1E7114E-69ED-4737-9951-F9417909F667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27AC27-7FFC-424E-BB76-7EAC098B1E7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02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Headline + Sub + Body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66707"/>
            <a:ext cx="82296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2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FBE7D4-FDCA-0F4E-B63D-291E8DDF9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7"/>
            <a:ext cx="8229600" cy="758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0B65F0C-273A-8B45-B7C9-3288AE17E08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681100"/>
            <a:ext cx="8229600" cy="44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5180A1-F162-40D4-86BC-EADB862B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A5142F-D64C-4CDB-9211-DE15D78C40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B5225-41BB-4818-A391-D0E537C5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Headline + Body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ECF2EFB-1FFD-0640-A59A-CE7F226354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7200" y="1401379"/>
            <a:ext cx="8229600" cy="4759577"/>
          </a:xfrm>
        </p:spPr>
        <p:txBody>
          <a:bodyPr>
            <a:noAutofit/>
          </a:bodyPr>
          <a:lstStyle>
            <a:lvl1pPr marL="233363" indent="-225425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685800" indent="-225425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2pPr>
            <a:lvl3pPr marL="1142944" indent="-228588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39C789-234B-0041-B311-916160AEF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460D86-B32D-4A8D-9427-DA38C15243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BAFC4B-EA51-4E06-B32B-14201ADECE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0BE380-6A30-4078-BE20-05F4863545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6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Gemini Astron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1A4537-480B-F54B-9F7B-CCC285975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510A9B-ECD7-EE47-A146-C83F21EA7B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4A615E-3B4D-4BD4-B3DF-D1579BC7A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53AC787B-128A-4F0C-AD41-DEA1D97BA0D3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4AE68757-5932-4A2A-AD7B-725F2A1A6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3729620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Headline + Sub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33CA67-2743-BE45-A4E6-B088ACBBAB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A0A1CFC-F631-6349-BC9D-8A6948805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166707"/>
            <a:ext cx="82296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2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4A53D3-2F43-49D2-BA63-D30E3BCBD5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BCF89F-675A-4B34-BF17-B440B876B4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80557F-A8A8-4AD6-8C77-5C0D4FFD10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97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Headline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D42A82-65F5-9643-8C5E-E126C1F2F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6AE63F-98CE-462B-BDE4-372093B05E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B30176-8355-4A9B-BECF-59C7C8A79E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EB0CC7-BA7D-4097-9042-50D8F08FCF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40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3 Collage + Sub | Whit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AFF837-9556-424F-BF3B-DC25B3885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7EED0EA-774D-0F41-A218-DE820FFCF14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73737"/>
            <a:ext cx="3108960" cy="913107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A25B962-B6D5-E443-8523-A4362723BE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4212" y="1973736"/>
            <a:ext cx="6035040" cy="414267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9303EEA9-2941-B74E-9117-7A9AD13BCA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886844"/>
            <a:ext cx="3108960" cy="3229565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AE6705-0BFF-504C-936E-34E3CCD5B76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166707"/>
            <a:ext cx="82296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2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8EF76A-CB57-45DB-9493-485FC32348B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9E7983-A9A6-2248-B328-1784E1CA8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0183C3-761C-4D36-B25F-985AB102139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24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3 Collage | Whit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F40DBD9-649C-9E44-A365-E9AF1300EC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5531"/>
            <a:ext cx="3108960" cy="1219200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1115DFFC-CD2E-F041-805B-96932B19DA1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94212" y="1555531"/>
            <a:ext cx="6035040" cy="4560876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5025509D-C23E-E24C-9625-BD927A967C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774731"/>
            <a:ext cx="3108960" cy="3341676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A98B6A-953C-CB4D-B187-26021C9C7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93626C-EEF2-431A-8809-400CC2D7ABB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9E7983-A9A6-2248-B328-1784E1CA8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3ABD5-CF83-425B-837B-C46D59EA700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03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wo Column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0FBF85-F908-9543-AF8C-C05EF7A12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B111C0E-1777-BE43-94BA-0A3C012269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166707"/>
            <a:ext cx="82296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2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C60459-F32C-4F31-AC9F-8268CF63C8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86393"/>
            <a:ext cx="4040188" cy="444458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1686393"/>
            <a:ext cx="4041648" cy="444458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8B7F5C-B682-4DA4-A0E7-349F7AB733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B4C31-4FA9-47B4-953E-216508D949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19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hree Column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82CE58-32D5-3345-8D45-4B2911CEF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A229A99-A9AC-D144-AA9A-6B32BE21EB8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57200" y="1166707"/>
            <a:ext cx="82296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2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5A74F7-5F11-4EED-BD8E-D3EAE43087E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71403"/>
            <a:ext cx="2651760" cy="445957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600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 marL="1371532" indent="0">
              <a:buClr>
                <a:schemeClr val="bg2"/>
              </a:buClr>
              <a:buNone/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35040" y="1671403"/>
            <a:ext cx="2651760" cy="445957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600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3246120" y="1671403"/>
            <a:ext cx="2651760" cy="445957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600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29C2CB-A306-4AED-A6F0-A335D8429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13E03-EA43-428E-9DBB-482B3F783E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75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DBC490D-DF6A-424E-A7DF-DA93A72F61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1145669" y="1128142"/>
            <a:ext cx="6875529" cy="45841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1AFDEE-92E8-CE48-A6CF-DFDDF3E12574}"/>
              </a:ext>
            </a:extLst>
          </p:cNvPr>
          <p:cNvSpPr txBox="1"/>
          <p:nvPr userDrawn="1"/>
        </p:nvSpPr>
        <p:spPr>
          <a:xfrm>
            <a:off x="5099128" y="3121229"/>
            <a:ext cx="2551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all" spc="500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70D547-7946-AC4C-9560-F1BB78F583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4566A3-5B57-4430-A9B6-CB57158523F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50E0268-4413-4AC8-8694-264454134FBD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D7B48E-6A10-4CD1-8B93-9F43EBA500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99050" y="3741738"/>
            <a:ext cx="3652838" cy="49212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aseline="0" dirty="0"/>
            </a:lvl1pPr>
          </a:lstStyle>
          <a:p>
            <a:pPr marL="0" lvl="0" indent="0">
              <a:buFont typeface="Arial"/>
              <a:buNone/>
            </a:pPr>
            <a:r>
              <a:rPr lang="en-US" dirty="0"/>
              <a:t>Click to add 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F535848-38A3-41A1-935C-7EE44AC5EA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99131" y="4742164"/>
            <a:ext cx="3652838" cy="49212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aseline="0" dirty="0"/>
            </a:lvl1pPr>
          </a:lstStyle>
          <a:p>
            <a:pPr marL="0" lvl="0" indent="0">
              <a:buFont typeface="Arial"/>
              <a:buNone/>
            </a:pPr>
            <a:r>
              <a:rPr lang="en-US" dirty="0"/>
              <a:t>Click to add phone number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10613EF-F055-4690-A57F-53022D7EC3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99131" y="4244540"/>
            <a:ext cx="3652838" cy="49212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aseline="0" dirty="0"/>
            </a:lvl1pPr>
          </a:lstStyle>
          <a:p>
            <a:pPr marL="0" lvl="0" indent="0">
              <a:buFont typeface="Arial"/>
              <a:buNone/>
            </a:pPr>
            <a:r>
              <a:rPr lang="en-US" dirty="0"/>
              <a:t>Click to add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848C012-1838-4B06-8800-87FF44D7EF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99131" y="5239788"/>
            <a:ext cx="3652838" cy="49212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aseline="0" dirty="0"/>
            </a:lvl1pPr>
          </a:lstStyle>
          <a:p>
            <a:pPr marL="0" lvl="0" indent="0">
              <a:buFont typeface="Arial"/>
              <a:buNone/>
            </a:pPr>
            <a:r>
              <a:rPr lang="en-US" dirty="0"/>
              <a:t>Click to add email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BF138-6674-404C-8257-36E9DF98E2B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27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3F0C4C-2EE9-482F-93A9-3FAD8EE535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D53C0-A90C-4146-9EE7-35095A9B6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D835C-D2D0-48AE-B41D-68954D2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31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| White | No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F147C4-3907-4D81-885A-D1B788922C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C0303AB-34B5-42E9-A699-0E1CFB496FFE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FA08AB-0CD1-4847-9CF5-021AED9C27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64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Headline + Sub + Body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895352"/>
            <a:ext cx="8229600" cy="4216335"/>
          </a:xfrm>
        </p:spPr>
        <p:txBody>
          <a:bodyPr>
            <a:noAutofit/>
          </a:bodyPr>
          <a:lstStyle>
            <a:lvl1pPr marL="233363" indent="-225425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685800" indent="-225425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2pPr>
            <a:lvl3pPr marL="1142944" indent="-228588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FBE7D4-FDCA-0F4E-B63D-291E8DDF9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01E6AB-8035-CC44-8226-FB6BA86CD6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166707"/>
            <a:ext cx="82296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2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C484DE-C1C1-469C-B551-674270656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62C71E-481E-40C4-B127-343F97B5EF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6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Airbus A3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AF6273-37A3-B740-A7A8-132053909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D4B321-F22B-1848-981B-E1D9F115E5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456B0A-17FA-4F23-99C6-FFF9DD6556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4BDE0EC-FB42-4280-974B-D4991CDF0C68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51639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A70BF4E7-2371-45C0-A5A4-4F67D08F79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5721692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1785431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Headline + Body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ECF2EFB-1FFD-0640-A59A-CE7F226354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7200" y="1401379"/>
            <a:ext cx="8229600" cy="4699617"/>
          </a:xfrm>
        </p:spPr>
        <p:txBody>
          <a:bodyPr>
            <a:noAutofit/>
          </a:bodyPr>
          <a:lstStyle>
            <a:lvl1pPr marL="233363" indent="-233363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685800" indent="-225425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2pPr>
            <a:lvl3pPr marL="1142944" indent="-228588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39C789-234B-0041-B311-916160AEF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D81B83-6CD8-496D-93EF-AA192902CB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1CA858-FDD0-45C0-9675-5B7FE7D619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707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Headline + Sub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33CA67-2743-BE45-A4E6-B088ACBBAB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A13725E-EEC9-A541-A129-451A9DC795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166707"/>
            <a:ext cx="82296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2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BA336-ADEA-4C33-B684-8FEDCDBD46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CC8829-338A-401F-B687-E15088553C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13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Headline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D42A82-65F5-9643-8C5E-E126C1F2F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AE2AD8-54D8-45B1-97A4-19C87E9E13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F93A62-96B5-4C18-9D55-35BFB8091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79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3 Collage + Sub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AFF837-9556-424F-BF3B-DC25B3885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7EED0EA-774D-0F41-A218-DE820FFCF14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73737"/>
            <a:ext cx="3108960" cy="913107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A25B962-B6D5-E443-8523-A4362723BE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4212" y="1973736"/>
            <a:ext cx="6035040" cy="414267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9303EEA9-2941-B74E-9117-7A9AD13BCA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886844"/>
            <a:ext cx="3108960" cy="3229565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109CE1B-EC33-4340-989A-4E157D4BA7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166707"/>
            <a:ext cx="82296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2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5F4D36-4D93-4E4D-B9F4-925D09033F9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2B08BB-F738-4524-9D01-0ADE0B00141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96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3 Collage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F40DBD9-649C-9E44-A365-E9AF1300EC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919"/>
            <a:ext cx="3108960" cy="12218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1115DFFC-CD2E-F041-805B-96932B19DA1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94212" y="1555531"/>
            <a:ext cx="6035040" cy="4560876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5025509D-C23E-E24C-9625-BD927A967C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774731"/>
            <a:ext cx="3108960" cy="3341676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A98B6A-953C-CB4D-B187-26021C9C7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FC3E81-F335-433A-9FBC-AC56E5F881E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A28F85-2EAC-4838-B1FA-FA63ADC79F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176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wo Column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0FBF85-F908-9543-AF8C-C05EF7A12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44BBBB-5C96-3A4C-B91C-AC2AB125BB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166707"/>
            <a:ext cx="82296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2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8BA1BF-5A66-4EFA-B81C-322555173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86392"/>
            <a:ext cx="4040188" cy="4489556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1686392"/>
            <a:ext cx="4041648" cy="4489556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A7D62-B791-4230-9D13-BC135FBE5C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08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hree Column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82CE58-32D5-3345-8D45-4B2911CEF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D6962E5-3DA9-814E-8D8E-BA7C9106E7C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57200" y="1166707"/>
            <a:ext cx="82296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2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A88C55-4E0F-4AF7-9E6D-4F042BB4B7D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71403"/>
            <a:ext cx="2651760" cy="442959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600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 marL="1371532" indent="0">
              <a:buClr>
                <a:schemeClr val="bg2"/>
              </a:buClr>
              <a:buNone/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35040" y="1671403"/>
            <a:ext cx="2651760" cy="442959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600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3246120" y="1671403"/>
            <a:ext cx="2651760" cy="442959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600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17297-9694-4B92-AB28-4D7EB457FDD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45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70474BF-2C4F-CC48-B5CE-D6AB26F47A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5"/>
          <a:stretch/>
        </p:blipFill>
        <p:spPr>
          <a:xfrm>
            <a:off x="1" y="13355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1AFDEE-92E8-CE48-A6CF-DFDDF3E12574}"/>
              </a:ext>
            </a:extLst>
          </p:cNvPr>
          <p:cNvSpPr txBox="1"/>
          <p:nvPr userDrawn="1"/>
        </p:nvSpPr>
        <p:spPr>
          <a:xfrm>
            <a:off x="457204" y="539394"/>
            <a:ext cx="2551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all" spc="500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sz="2400" cap="none" spc="500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US" sz="2400" cap="all" spc="500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78E9DC-11A7-CF4E-B1F7-52C339AF06AB}"/>
              </a:ext>
            </a:extLst>
          </p:cNvPr>
          <p:cNvSpPr/>
          <p:nvPr userDrawn="1"/>
        </p:nvSpPr>
        <p:spPr>
          <a:xfrm>
            <a:off x="8503920" y="6363240"/>
            <a:ext cx="182880" cy="200055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r"/>
            <a:fld id="{84BE33A8-B07C-4AE5-8AD6-5B92B3138622}" type="slidenum">
              <a:rPr lang="en-US" altLang="en-US" sz="700" b="0" i="0" smtClean="0">
                <a:solidFill>
                  <a:schemeClr val="bg1"/>
                </a:solidFill>
                <a:latin typeface="Arial Regular"/>
                <a:cs typeface="DIN-Light"/>
              </a:rPr>
              <a:pPr algn="r"/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1C16A8-A109-0A4F-A3F4-08BEEB86B2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E3718B-005E-4FB4-A23D-6EC5FFFA377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12A1FBE-A9D1-4768-A014-62A805E39E02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A351836-9938-4E8D-892A-41B27F9667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1265490"/>
            <a:ext cx="3652838" cy="49212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aseline="0" dirty="0"/>
            </a:lvl1pPr>
          </a:lstStyle>
          <a:p>
            <a:pPr marL="0" lvl="0" indent="0">
              <a:buFont typeface="Arial"/>
              <a:buNone/>
            </a:pPr>
            <a:r>
              <a:rPr lang="en-US" dirty="0"/>
              <a:t>Click to add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B7F58DA-A4E9-49BD-9BA8-5F04479C58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81" y="2265916"/>
            <a:ext cx="3652838" cy="49212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aseline="0" dirty="0"/>
            </a:lvl1pPr>
          </a:lstStyle>
          <a:p>
            <a:pPr marL="0" lvl="0" indent="0">
              <a:buFont typeface="Arial"/>
              <a:buNone/>
            </a:pPr>
            <a:r>
              <a:rPr lang="en-US" dirty="0"/>
              <a:t>Click to add phone number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86900E2-37AA-407C-A137-FC07A820C1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81" y="1768292"/>
            <a:ext cx="3652838" cy="49212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aseline="0" dirty="0"/>
            </a:lvl1pPr>
          </a:lstStyle>
          <a:p>
            <a:pPr marL="0" lvl="0" indent="0">
              <a:buFont typeface="Arial"/>
              <a:buNone/>
            </a:pPr>
            <a:r>
              <a:rPr lang="en-US" dirty="0"/>
              <a:t>Click to add title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2EF820C-33D5-45E1-AFD2-ADA6C11B42B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7281" y="2763540"/>
            <a:ext cx="3652838" cy="49212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aseline="0" dirty="0"/>
            </a:lvl1pPr>
          </a:lstStyle>
          <a:p>
            <a:pPr marL="0" lvl="0" indent="0">
              <a:buFont typeface="Arial"/>
              <a:buNone/>
            </a:pPr>
            <a:r>
              <a:rPr lang="en-US" dirty="0"/>
              <a:t>Click to add email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59362-21A6-4483-BF13-6536BE10D3F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475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427775-5919-465A-86E5-6FFC1E9EF5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5E488D-DA99-4072-9067-CFAE31756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411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| Black |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6CC304-B07F-4D2F-B774-8B934B64E1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E370449-1A65-48EE-A2F9-98993E360687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C2A7D5-C5FB-4627-A298-842FFFC19D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8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Sikorsky UH-60 Black Haw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A1E556-6413-2748-8C90-1490CB30C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3356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98336A-9F71-C248-9CBF-1C801D8EDE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1EDE78-79B6-48EF-A9DD-DC60367816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79F70D0-8260-4006-839E-04F817A43137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B0F010D-B828-40B9-AE52-6EFDB30FBEF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1129638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C86D027-7F73-3549-A18A-ACDB4996EE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70960" y="1796669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AB279E00-7A2C-9649-8C4B-9AE7F137FB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70960" y="315479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4000E4-AD99-C64E-900A-574374A5C4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2916" y="315479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1F847F5-5806-BB40-B07F-707A955A28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372" y="444937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2905973-7C65-CD49-9E0F-4DBDC1680E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9884" y="444937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1C32E24-2580-5D43-B995-2396835B3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70960" y="444937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3BC14DE-600F-904A-882B-632CEFE690B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56276" y="444937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8525BDA-9E2D-4E4A-B150-8B33FBFF14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509004" y="444937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A6156F0-B3B3-B54E-B4AA-2280CB0E13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761732" y="444937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3" name="Text Placeholder 59">
            <a:extLst>
              <a:ext uri="{FF2B5EF4-FFF2-40B4-BE49-F238E27FC236}">
                <a16:creationId xmlns:a16="http://schemas.microsoft.com/office/drawing/2014/main" id="{B730A998-FD62-5A45-8706-B8B2F6D946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092452" y="3274502"/>
            <a:ext cx="1554480" cy="365125"/>
          </a:xfrm>
        </p:spPr>
        <p:txBody>
          <a:bodyPr lIns="0" bIns="0" anchor="b"/>
          <a:lstStyle>
            <a:lvl1pPr marL="7938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HERE. ALL CAPS. BLACK. 9 PT.</a:t>
            </a:r>
          </a:p>
        </p:txBody>
      </p:sp>
      <p:sp>
        <p:nvSpPr>
          <p:cNvPr id="14" name="Text Placeholder 59">
            <a:extLst>
              <a:ext uri="{FF2B5EF4-FFF2-40B4-BE49-F238E27FC236}">
                <a16:creationId xmlns:a16="http://schemas.microsoft.com/office/drawing/2014/main" id="{6BCA0892-C2E4-874B-9F78-460A50FF2AA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092452" y="3644601"/>
            <a:ext cx="1554480" cy="241715"/>
          </a:xfrm>
        </p:spPr>
        <p:txBody>
          <a:bodyPr lIns="0" bIns="0" anchor="t" anchorCtr="0"/>
          <a:lstStyle>
            <a:lvl1pPr marL="7938" indent="0">
              <a:buNone/>
              <a:defRPr sz="9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9 pt.</a:t>
            </a:r>
          </a:p>
        </p:txBody>
      </p:sp>
      <p:sp>
        <p:nvSpPr>
          <p:cNvPr id="15" name="Text Placeholder 59">
            <a:extLst>
              <a:ext uri="{FF2B5EF4-FFF2-40B4-BE49-F238E27FC236}">
                <a16:creationId xmlns:a16="http://schemas.microsoft.com/office/drawing/2014/main" id="{1619C14F-C23A-3240-A68F-3400E8F929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30496" y="3274190"/>
            <a:ext cx="1554480" cy="365125"/>
          </a:xfrm>
        </p:spPr>
        <p:txBody>
          <a:bodyPr lIns="0" bIns="0" anchor="b"/>
          <a:lstStyle>
            <a:lvl1pPr marL="7938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HERE. ALL CAPS. BLACK. 9 PT.</a:t>
            </a:r>
          </a:p>
        </p:txBody>
      </p:sp>
      <p:sp>
        <p:nvSpPr>
          <p:cNvPr id="16" name="Text Placeholder 59">
            <a:extLst>
              <a:ext uri="{FF2B5EF4-FFF2-40B4-BE49-F238E27FC236}">
                <a16:creationId xmlns:a16="http://schemas.microsoft.com/office/drawing/2014/main" id="{DF6F7DA4-D221-184F-AFAA-96CAFB3EB1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730496" y="3644289"/>
            <a:ext cx="1554480" cy="241715"/>
          </a:xfrm>
        </p:spPr>
        <p:txBody>
          <a:bodyPr lIns="0" bIns="0" anchor="t" anchorCtr="0"/>
          <a:lstStyle>
            <a:lvl1pPr marL="7938" indent="0">
              <a:buNone/>
              <a:defRPr sz="9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9 pt.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01EF6E2B-A140-6B46-95EC-C26EEF2C5DFD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509004" y="3153849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8" name="Text Placeholder 59">
            <a:extLst>
              <a:ext uri="{FF2B5EF4-FFF2-40B4-BE49-F238E27FC236}">
                <a16:creationId xmlns:a16="http://schemas.microsoft.com/office/drawing/2014/main" id="{8372A007-1E56-DD4F-95D4-D6F179B0D42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368540" y="3274190"/>
            <a:ext cx="1554480" cy="365125"/>
          </a:xfrm>
        </p:spPr>
        <p:txBody>
          <a:bodyPr lIns="0" bIns="0" anchor="b"/>
          <a:lstStyle>
            <a:lvl1pPr marL="7938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HERE. ALL CAPS. BLACK. 9 PT.</a:t>
            </a:r>
          </a:p>
        </p:txBody>
      </p:sp>
      <p:sp>
        <p:nvSpPr>
          <p:cNvPr id="19" name="Text Placeholder 59">
            <a:extLst>
              <a:ext uri="{FF2B5EF4-FFF2-40B4-BE49-F238E27FC236}">
                <a16:creationId xmlns:a16="http://schemas.microsoft.com/office/drawing/2014/main" id="{AF15B580-5FC0-AE41-9453-D442E861782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68540" y="3644289"/>
            <a:ext cx="1554480" cy="241715"/>
          </a:xfrm>
        </p:spPr>
        <p:txBody>
          <a:bodyPr lIns="0" bIns="0" anchor="t" anchorCtr="0"/>
          <a:lstStyle>
            <a:lvl1pPr marL="7938" indent="0">
              <a:buNone/>
              <a:defRPr sz="9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9 pt.</a:t>
            </a:r>
          </a:p>
        </p:txBody>
      </p:sp>
      <p:sp>
        <p:nvSpPr>
          <p:cNvPr id="20" name="Text Placeholder 59">
            <a:extLst>
              <a:ext uri="{FF2B5EF4-FFF2-40B4-BE49-F238E27FC236}">
                <a16:creationId xmlns:a16="http://schemas.microsoft.com/office/drawing/2014/main" id="{1B48043B-6535-3540-9E7C-A16A63743AB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09372" y="5306038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BLACK. 8 PT.</a:t>
            </a:r>
          </a:p>
        </p:txBody>
      </p:sp>
      <p:sp>
        <p:nvSpPr>
          <p:cNvPr id="21" name="Text Placeholder 59">
            <a:extLst>
              <a:ext uri="{FF2B5EF4-FFF2-40B4-BE49-F238E27FC236}">
                <a16:creationId xmlns:a16="http://schemas.microsoft.com/office/drawing/2014/main" id="{5DD96210-07A3-874D-A1BD-E82B9F75C1D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09372" y="5526882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2" name="Text Placeholder 59">
            <a:extLst>
              <a:ext uri="{FF2B5EF4-FFF2-40B4-BE49-F238E27FC236}">
                <a16:creationId xmlns:a16="http://schemas.microsoft.com/office/drawing/2014/main" id="{0EB995B8-F6A2-A443-BE25-CAF6DCBB123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119884" y="5306197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BLACK. 8 PT.</a:t>
            </a:r>
          </a:p>
        </p:txBody>
      </p:sp>
      <p:sp>
        <p:nvSpPr>
          <p:cNvPr id="23" name="Text Placeholder 59">
            <a:extLst>
              <a:ext uri="{FF2B5EF4-FFF2-40B4-BE49-F238E27FC236}">
                <a16:creationId xmlns:a16="http://schemas.microsoft.com/office/drawing/2014/main" id="{162920C3-F533-EE49-954D-005B6FC4EB2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119884" y="5527041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4" name="Text Placeholder 59">
            <a:extLst>
              <a:ext uri="{FF2B5EF4-FFF2-40B4-BE49-F238E27FC236}">
                <a16:creationId xmlns:a16="http://schemas.microsoft.com/office/drawing/2014/main" id="{C5F44C8F-B24F-7441-99EA-5534A03A6FF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870960" y="5300313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BLACK. 8 PT.</a:t>
            </a:r>
          </a:p>
        </p:txBody>
      </p:sp>
      <p:sp>
        <p:nvSpPr>
          <p:cNvPr id="25" name="Text Placeholder 59">
            <a:extLst>
              <a:ext uri="{FF2B5EF4-FFF2-40B4-BE49-F238E27FC236}">
                <a16:creationId xmlns:a16="http://schemas.microsoft.com/office/drawing/2014/main" id="{407C84E8-8646-4649-A99B-9F0F6B05C3A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870960" y="5521157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6" name="Text Placeholder 59">
            <a:extLst>
              <a:ext uri="{FF2B5EF4-FFF2-40B4-BE49-F238E27FC236}">
                <a16:creationId xmlns:a16="http://schemas.microsoft.com/office/drawing/2014/main" id="{64FC51D0-7A1F-C34B-9E89-56DAB96131B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761732" y="5311178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BLACK. 8 PT.</a:t>
            </a:r>
          </a:p>
        </p:txBody>
      </p:sp>
      <p:sp>
        <p:nvSpPr>
          <p:cNvPr id="27" name="Text Placeholder 59">
            <a:extLst>
              <a:ext uri="{FF2B5EF4-FFF2-40B4-BE49-F238E27FC236}">
                <a16:creationId xmlns:a16="http://schemas.microsoft.com/office/drawing/2014/main" id="{4E78E6C3-13B6-BF4C-ABF4-C4B4E06E3AD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761732" y="5536295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8" name="Text Placeholder 59">
            <a:extLst>
              <a:ext uri="{FF2B5EF4-FFF2-40B4-BE49-F238E27FC236}">
                <a16:creationId xmlns:a16="http://schemas.microsoft.com/office/drawing/2014/main" id="{88319710-BF79-8C42-8512-614A99C63DF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09004" y="5311178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BLACK. 8 PT.</a:t>
            </a:r>
          </a:p>
        </p:txBody>
      </p:sp>
      <p:sp>
        <p:nvSpPr>
          <p:cNvPr id="29" name="Text Placeholder 59">
            <a:extLst>
              <a:ext uri="{FF2B5EF4-FFF2-40B4-BE49-F238E27FC236}">
                <a16:creationId xmlns:a16="http://schemas.microsoft.com/office/drawing/2014/main" id="{B097FB0E-7ACE-8B4B-BF37-B65E8B9C2B9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509004" y="5536295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30" name="Text Placeholder 59">
            <a:extLst>
              <a:ext uri="{FF2B5EF4-FFF2-40B4-BE49-F238E27FC236}">
                <a16:creationId xmlns:a16="http://schemas.microsoft.com/office/drawing/2014/main" id="{3A6B78B5-29A2-0A45-8658-C95FE39D334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256276" y="5311502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BLACK. 8 PT.</a:t>
            </a:r>
          </a:p>
        </p:txBody>
      </p:sp>
      <p:sp>
        <p:nvSpPr>
          <p:cNvPr id="31" name="Text Placeholder 59">
            <a:extLst>
              <a:ext uri="{FF2B5EF4-FFF2-40B4-BE49-F238E27FC236}">
                <a16:creationId xmlns:a16="http://schemas.microsoft.com/office/drawing/2014/main" id="{E468EAB2-6D0A-B642-A4C1-B3EB9320BA5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256276" y="5536619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32" name="Text Placeholder 59">
            <a:extLst>
              <a:ext uri="{FF2B5EF4-FFF2-40B4-BE49-F238E27FC236}">
                <a16:creationId xmlns:a16="http://schemas.microsoft.com/office/drawing/2014/main" id="{D0276434-9107-D748-8C41-1096F2B2DCF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730496" y="1914801"/>
            <a:ext cx="1554480" cy="365125"/>
          </a:xfrm>
        </p:spPr>
        <p:txBody>
          <a:bodyPr lIns="0" bIns="0" anchor="b"/>
          <a:lstStyle>
            <a:lvl1pPr marL="7938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HERE. ALL CAPS. BLACK. 9 PT.</a:t>
            </a:r>
          </a:p>
        </p:txBody>
      </p:sp>
      <p:sp>
        <p:nvSpPr>
          <p:cNvPr id="33" name="Text Placeholder 59">
            <a:extLst>
              <a:ext uri="{FF2B5EF4-FFF2-40B4-BE49-F238E27FC236}">
                <a16:creationId xmlns:a16="http://schemas.microsoft.com/office/drawing/2014/main" id="{7EEDD216-D703-F346-98B7-14234A021C2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730496" y="2284900"/>
            <a:ext cx="1554480" cy="241715"/>
          </a:xfrm>
        </p:spPr>
        <p:txBody>
          <a:bodyPr lIns="0" bIns="0" anchor="t" anchorCtr="0"/>
          <a:lstStyle>
            <a:lvl1pPr marL="7938" indent="0">
              <a:buNone/>
              <a:defRPr sz="9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9 pt.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6044BBBB-5C96-3A4C-B91C-AC2AB125BB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166707"/>
            <a:ext cx="82296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2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39C87C9-24D9-4AFB-BC0A-83E4BB63D7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70B0A6F7-636B-41F0-BA60-EBAF33DCF381}"/>
              </a:ext>
            </a:extLst>
          </p:cNvPr>
          <p:cNvSpPr>
            <a:spLocks noGrp="1"/>
          </p:cNvSpPr>
          <p:nvPr>
            <p:ph type="sldNum" sz="quarter" idx="68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7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C86D027-7F73-3549-A18A-ACDB4996EE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70960" y="1796669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B279E00-7A2C-9649-8C4B-9AE7F137FB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70960" y="315479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94000E4-AD99-C64E-900A-574374A5C4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2916" y="315479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1F847F5-5806-BB40-B07F-707A955A28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372" y="444937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2905973-7C65-CD49-9E0F-4DBDC1680E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9884" y="444937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1C32E24-2580-5D43-B995-2396835B3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70960" y="444937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3BC14DE-600F-904A-882B-632CEFE690B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56276" y="444937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E8525BDA-9E2D-4E4A-B150-8B33FBFF14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509004" y="444937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6A6156F0-B3B3-B54E-B4AA-2280CB0E13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761732" y="444937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4" name="Text Placeholder 59">
            <a:extLst>
              <a:ext uri="{FF2B5EF4-FFF2-40B4-BE49-F238E27FC236}">
                <a16:creationId xmlns:a16="http://schemas.microsoft.com/office/drawing/2014/main" id="{B730A998-FD62-5A45-8706-B8B2F6D946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092452" y="3274502"/>
            <a:ext cx="1554480" cy="365125"/>
          </a:xfrm>
        </p:spPr>
        <p:txBody>
          <a:bodyPr lIns="0" bIns="0" anchor="b"/>
          <a:lstStyle>
            <a:lvl1pPr marL="7938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HERE. ALL CAPS. WHITE. 9 PT.</a:t>
            </a:r>
          </a:p>
        </p:txBody>
      </p:sp>
      <p:sp>
        <p:nvSpPr>
          <p:cNvPr id="15" name="Text Placeholder 59">
            <a:extLst>
              <a:ext uri="{FF2B5EF4-FFF2-40B4-BE49-F238E27FC236}">
                <a16:creationId xmlns:a16="http://schemas.microsoft.com/office/drawing/2014/main" id="{6BCA0892-C2E4-874B-9F78-460A50FF2AA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092452" y="3644601"/>
            <a:ext cx="1554480" cy="241715"/>
          </a:xfrm>
        </p:spPr>
        <p:txBody>
          <a:bodyPr lIns="0" bIns="0" anchor="t" anchorCtr="0"/>
          <a:lstStyle>
            <a:lvl1pPr marL="7938" indent="0">
              <a:buNone/>
              <a:defRPr sz="9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9 pt.</a:t>
            </a:r>
          </a:p>
        </p:txBody>
      </p:sp>
      <p:sp>
        <p:nvSpPr>
          <p:cNvPr id="16" name="Text Placeholder 59">
            <a:extLst>
              <a:ext uri="{FF2B5EF4-FFF2-40B4-BE49-F238E27FC236}">
                <a16:creationId xmlns:a16="http://schemas.microsoft.com/office/drawing/2014/main" id="{1619C14F-C23A-3240-A68F-3400E8F929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30496" y="3274190"/>
            <a:ext cx="1554480" cy="365125"/>
          </a:xfrm>
        </p:spPr>
        <p:txBody>
          <a:bodyPr lIns="0" bIns="0" anchor="b"/>
          <a:lstStyle>
            <a:lvl1pPr marL="7938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HERE. ALL CAPS. WHITE. 9 PT.</a:t>
            </a:r>
          </a:p>
        </p:txBody>
      </p:sp>
      <p:sp>
        <p:nvSpPr>
          <p:cNvPr id="17" name="Text Placeholder 59">
            <a:extLst>
              <a:ext uri="{FF2B5EF4-FFF2-40B4-BE49-F238E27FC236}">
                <a16:creationId xmlns:a16="http://schemas.microsoft.com/office/drawing/2014/main" id="{DF6F7DA4-D221-184F-AFAA-96CAFB3EB1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730496" y="3644289"/>
            <a:ext cx="1554480" cy="241715"/>
          </a:xfrm>
        </p:spPr>
        <p:txBody>
          <a:bodyPr lIns="0" bIns="0" anchor="t" anchorCtr="0"/>
          <a:lstStyle>
            <a:lvl1pPr marL="7938" indent="0">
              <a:buNone/>
              <a:defRPr sz="9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9 pt.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01EF6E2B-A140-6B46-95EC-C26EEF2C5DFD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509004" y="3153849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9" name="Text Placeholder 59">
            <a:extLst>
              <a:ext uri="{FF2B5EF4-FFF2-40B4-BE49-F238E27FC236}">
                <a16:creationId xmlns:a16="http://schemas.microsoft.com/office/drawing/2014/main" id="{8372A007-1E56-DD4F-95D4-D6F179B0D42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368540" y="3274190"/>
            <a:ext cx="1554480" cy="365125"/>
          </a:xfrm>
        </p:spPr>
        <p:txBody>
          <a:bodyPr lIns="0" bIns="0" anchor="b"/>
          <a:lstStyle>
            <a:lvl1pPr marL="7938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HERE. ALL CAPS. WHITE. 9 PT.</a:t>
            </a:r>
          </a:p>
        </p:txBody>
      </p:sp>
      <p:sp>
        <p:nvSpPr>
          <p:cNvPr id="20" name="Text Placeholder 59">
            <a:extLst>
              <a:ext uri="{FF2B5EF4-FFF2-40B4-BE49-F238E27FC236}">
                <a16:creationId xmlns:a16="http://schemas.microsoft.com/office/drawing/2014/main" id="{AF15B580-5FC0-AE41-9453-D442E861782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68540" y="3644289"/>
            <a:ext cx="1554480" cy="241715"/>
          </a:xfrm>
        </p:spPr>
        <p:txBody>
          <a:bodyPr lIns="0" bIns="0" anchor="t" anchorCtr="0"/>
          <a:lstStyle>
            <a:lvl1pPr marL="7938" indent="0">
              <a:buNone/>
              <a:defRPr sz="9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9 pt.</a:t>
            </a:r>
          </a:p>
        </p:txBody>
      </p:sp>
      <p:sp>
        <p:nvSpPr>
          <p:cNvPr id="21" name="Text Placeholder 59">
            <a:extLst>
              <a:ext uri="{FF2B5EF4-FFF2-40B4-BE49-F238E27FC236}">
                <a16:creationId xmlns:a16="http://schemas.microsoft.com/office/drawing/2014/main" id="{1B48043B-6535-3540-9E7C-A16A63743AB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09372" y="5306038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WHITE. 8 PT.</a:t>
            </a:r>
          </a:p>
        </p:txBody>
      </p:sp>
      <p:sp>
        <p:nvSpPr>
          <p:cNvPr id="22" name="Text Placeholder 59">
            <a:extLst>
              <a:ext uri="{FF2B5EF4-FFF2-40B4-BE49-F238E27FC236}">
                <a16:creationId xmlns:a16="http://schemas.microsoft.com/office/drawing/2014/main" id="{5DD96210-07A3-874D-A1BD-E82B9F75C1D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09372" y="5526882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3" name="Text Placeholder 59">
            <a:extLst>
              <a:ext uri="{FF2B5EF4-FFF2-40B4-BE49-F238E27FC236}">
                <a16:creationId xmlns:a16="http://schemas.microsoft.com/office/drawing/2014/main" id="{0EB995B8-F6A2-A443-BE25-CAF6DCBB123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119884" y="5306197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WHITE. 8 PT.</a:t>
            </a:r>
          </a:p>
        </p:txBody>
      </p:sp>
      <p:sp>
        <p:nvSpPr>
          <p:cNvPr id="24" name="Text Placeholder 59">
            <a:extLst>
              <a:ext uri="{FF2B5EF4-FFF2-40B4-BE49-F238E27FC236}">
                <a16:creationId xmlns:a16="http://schemas.microsoft.com/office/drawing/2014/main" id="{162920C3-F533-EE49-954D-005B6FC4EB2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119884" y="5527041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5" name="Text Placeholder 59">
            <a:extLst>
              <a:ext uri="{FF2B5EF4-FFF2-40B4-BE49-F238E27FC236}">
                <a16:creationId xmlns:a16="http://schemas.microsoft.com/office/drawing/2014/main" id="{C5F44C8F-B24F-7441-99EA-5534A03A6FF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870960" y="5300313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WHITE. 8 PT.</a:t>
            </a:r>
          </a:p>
        </p:txBody>
      </p:sp>
      <p:sp>
        <p:nvSpPr>
          <p:cNvPr id="26" name="Text Placeholder 59">
            <a:extLst>
              <a:ext uri="{FF2B5EF4-FFF2-40B4-BE49-F238E27FC236}">
                <a16:creationId xmlns:a16="http://schemas.microsoft.com/office/drawing/2014/main" id="{407C84E8-8646-4649-A99B-9F0F6B05C3A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870960" y="5521157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7" name="Text Placeholder 59">
            <a:extLst>
              <a:ext uri="{FF2B5EF4-FFF2-40B4-BE49-F238E27FC236}">
                <a16:creationId xmlns:a16="http://schemas.microsoft.com/office/drawing/2014/main" id="{64FC51D0-7A1F-C34B-9E89-56DAB96131B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761732" y="5311178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WHITE. 8 PT.</a:t>
            </a:r>
          </a:p>
        </p:txBody>
      </p:sp>
      <p:sp>
        <p:nvSpPr>
          <p:cNvPr id="28" name="Text Placeholder 59">
            <a:extLst>
              <a:ext uri="{FF2B5EF4-FFF2-40B4-BE49-F238E27FC236}">
                <a16:creationId xmlns:a16="http://schemas.microsoft.com/office/drawing/2014/main" id="{4E78E6C3-13B6-BF4C-ABF4-C4B4E06E3AD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761732" y="5536295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9" name="Text Placeholder 59">
            <a:extLst>
              <a:ext uri="{FF2B5EF4-FFF2-40B4-BE49-F238E27FC236}">
                <a16:creationId xmlns:a16="http://schemas.microsoft.com/office/drawing/2014/main" id="{88319710-BF79-8C42-8512-614A99C63DF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09004" y="5311178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WHITE. 8 PT.</a:t>
            </a:r>
          </a:p>
        </p:txBody>
      </p:sp>
      <p:sp>
        <p:nvSpPr>
          <p:cNvPr id="30" name="Text Placeholder 59">
            <a:extLst>
              <a:ext uri="{FF2B5EF4-FFF2-40B4-BE49-F238E27FC236}">
                <a16:creationId xmlns:a16="http://schemas.microsoft.com/office/drawing/2014/main" id="{B097FB0E-7ACE-8B4B-BF37-B65E8B9C2B9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509004" y="5536295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31" name="Text Placeholder 59">
            <a:extLst>
              <a:ext uri="{FF2B5EF4-FFF2-40B4-BE49-F238E27FC236}">
                <a16:creationId xmlns:a16="http://schemas.microsoft.com/office/drawing/2014/main" id="{3A6B78B5-29A2-0A45-8658-C95FE39D334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256276" y="5311502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WHITE. 8 PT.</a:t>
            </a:r>
          </a:p>
        </p:txBody>
      </p:sp>
      <p:sp>
        <p:nvSpPr>
          <p:cNvPr id="32" name="Text Placeholder 59">
            <a:extLst>
              <a:ext uri="{FF2B5EF4-FFF2-40B4-BE49-F238E27FC236}">
                <a16:creationId xmlns:a16="http://schemas.microsoft.com/office/drawing/2014/main" id="{E468EAB2-6D0A-B642-A4C1-B3EB9320BA5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256276" y="5536619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33" name="Text Placeholder 59">
            <a:extLst>
              <a:ext uri="{FF2B5EF4-FFF2-40B4-BE49-F238E27FC236}">
                <a16:creationId xmlns:a16="http://schemas.microsoft.com/office/drawing/2014/main" id="{D0276434-9107-D748-8C41-1096F2B2DCF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730496" y="1914801"/>
            <a:ext cx="1554480" cy="365125"/>
          </a:xfrm>
        </p:spPr>
        <p:txBody>
          <a:bodyPr lIns="0" bIns="0" anchor="b"/>
          <a:lstStyle>
            <a:lvl1pPr marL="7938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HERE. ALL CAPS. BLACK. 9 PT.</a:t>
            </a:r>
          </a:p>
        </p:txBody>
      </p:sp>
      <p:sp>
        <p:nvSpPr>
          <p:cNvPr id="34" name="Text Placeholder 59">
            <a:extLst>
              <a:ext uri="{FF2B5EF4-FFF2-40B4-BE49-F238E27FC236}">
                <a16:creationId xmlns:a16="http://schemas.microsoft.com/office/drawing/2014/main" id="{7EEDD216-D703-F346-98B7-14234A021C2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730496" y="2284900"/>
            <a:ext cx="1554480" cy="241715"/>
          </a:xfrm>
        </p:spPr>
        <p:txBody>
          <a:bodyPr lIns="0" bIns="0" anchor="t" anchorCtr="0"/>
          <a:lstStyle>
            <a:lvl1pPr marL="7938" indent="0">
              <a:buNone/>
              <a:defRPr sz="9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9 pt.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6044BBBB-5C96-3A4C-B91C-AC2AB125BB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166707"/>
            <a:ext cx="82296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2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3D4A5-D2F3-4C41-8400-DCC452DB8617}"/>
              </a:ext>
            </a:extLst>
          </p:cNvPr>
          <p:cNvSpPr>
            <a:spLocks noGrp="1"/>
          </p:cNvSpPr>
          <p:nvPr>
            <p:ph type="sldNum" sz="quarter" idx="68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88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890838" y="2130425"/>
            <a:ext cx="5567362" cy="612775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906713" y="3124200"/>
            <a:ext cx="4179887" cy="1371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159352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Helicop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0EB50D-A21D-7341-9A21-5DF370FB09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609496-1034-4DD1-920E-C504871318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39C48B9-33B6-4FC3-8176-C63B1803945A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bg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bg1"/>
              </a:solidFill>
              <a:cs typeface="DIN-Light"/>
              <a:sym typeface="Verdan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A906C359-CA55-45A9-98D7-86BEF232A8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348523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Ground Sold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A1E556-6413-2748-8C90-1490CB30C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3C7BA6-DBB5-964D-A2DE-ECA6D8AEB7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E74A40-3DAD-415A-9AE3-DE02F7755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6BC5830-EF11-4653-AD7E-49E885F80F2A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472A83B6-309B-4DCD-A765-6CBC066BA5E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340920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Cabin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A1E556-6413-2748-8C90-1490CB30C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5"/>
          <a:stretch/>
        </p:blipFill>
        <p:spPr>
          <a:xfrm>
            <a:off x="1" y="13355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4504F2-6FB9-CF47-B7EB-7C1262F208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7265FF-7AA7-4BA7-8526-042B136812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766E56C-DFD7-4372-B0F1-AA2F70C8AC00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1297A0BB-A5C2-41B5-81D3-4D7128D290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6556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Ha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39FFCA-C102-834E-AF56-E25BB0BB9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4" b="190"/>
          <a:stretch/>
        </p:blipFill>
        <p:spPr>
          <a:xfrm>
            <a:off x="-5" y="0"/>
            <a:ext cx="9144005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672D2E-859C-CF49-AE09-E7CEA0CF2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1D19F-D410-4601-B618-240BC8E889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1BCDC3C-ED89-4F0B-B990-1632C0A32DC7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cs typeface="DIN-Light"/>
              <a:sym typeface="Verdan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3EE53CC0-1EB8-4A24-831A-68065F791F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352237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6827"/>
            <a:ext cx="8229600" cy="758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HERE. ALL CAPS. WHITE. 24 PT.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8537"/>
            <a:ext cx="8229600" cy="4627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3BA30-DF15-4BDC-A008-1FEB37C84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6464808"/>
            <a:ext cx="4119372" cy="13716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US" sz="600" spc="0" baseline="0" dirty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C4FEAD9-37A0-4FDC-BE66-90B208D270EA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</a:t>
            </a:r>
            <a:r>
              <a:rPr lang="en-US" dirty="0" smtClean="0">
                <a:solidFill>
                  <a:schemeClr val="tx1"/>
                </a:solidFill>
                <a:cs typeface="DIN-Light"/>
              </a:rPr>
              <a:t>2019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660746-991F-4DDD-9457-1547A91207C7}"/>
              </a:ext>
            </a:extLst>
          </p:cNvPr>
          <p:cNvPicPr>
            <a:picLocks noChangeAspect="1"/>
          </p:cNvPicPr>
          <p:nvPr userDrawn="1"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B53CC7-CC34-485F-9058-570C6AE49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0808" y="6355080"/>
            <a:ext cx="228600" cy="200055"/>
          </a:xfrm>
          <a:prstGeom prst="rect">
            <a:avLst/>
          </a:prstGeom>
        </p:spPr>
        <p:txBody>
          <a:bodyPr wrap="square" lIns="0" rIns="0" anchor="ctr">
            <a:spAutoFit/>
          </a:bodyPr>
          <a:lstStyle>
            <a:lvl1pPr>
              <a:defRPr lang="en-US" sz="700" b="0" i="0" smtClean="0">
                <a:solidFill>
                  <a:schemeClr val="tx1"/>
                </a:solidFill>
                <a:latin typeface="Arial Regular"/>
                <a:cs typeface="DIN-Light"/>
              </a:defRPr>
            </a:lvl1pPr>
          </a:lstStyle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25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1" r:id="rId1"/>
    <p:sldLayoutId id="2147484104" r:id="rId2"/>
    <p:sldLayoutId id="2147484106" r:id="rId3"/>
    <p:sldLayoutId id="2147484108" r:id="rId4"/>
    <p:sldLayoutId id="2147484328" r:id="rId5"/>
    <p:sldLayoutId id="2147484133" r:id="rId6"/>
    <p:sldLayoutId id="2147484329" r:id="rId7"/>
    <p:sldLayoutId id="2147484335" r:id="rId8"/>
    <p:sldLayoutId id="2147484343" r:id="rId9"/>
    <p:sldLayoutId id="2147484351" r:id="rId10"/>
    <p:sldLayoutId id="2147484353" r:id="rId11"/>
    <p:sldLayoutId id="2147484404" r:id="rId12"/>
    <p:sldLayoutId id="2147484405" r:id="rId13"/>
    <p:sldLayoutId id="2147484383" r:id="rId14"/>
    <p:sldLayoutId id="2147484384" r:id="rId15"/>
    <p:sldLayoutId id="2147484385" r:id="rId16"/>
    <p:sldLayoutId id="2147484386" r:id="rId17"/>
    <p:sldLayoutId id="2147484387" r:id="rId18"/>
    <p:sldLayoutId id="2147484389" r:id="rId19"/>
    <p:sldLayoutId id="2147484390" r:id="rId20"/>
    <p:sldLayoutId id="2147484391" r:id="rId21"/>
    <p:sldLayoutId id="2147484342" r:id="rId22"/>
    <p:sldLayoutId id="2147484393" r:id="rId23"/>
    <p:sldLayoutId id="2147484406" r:id="rId24"/>
    <p:sldLayoutId id="2147484183" r:id="rId25"/>
    <p:sldLayoutId id="2147484398" r:id="rId26"/>
    <p:sldLayoutId id="2147484399" r:id="rId27"/>
    <p:sldLayoutId id="2147484243" r:id="rId28"/>
    <p:sldLayoutId id="2147484244" r:id="rId29"/>
    <p:sldLayoutId id="2147484245" r:id="rId30"/>
    <p:sldLayoutId id="2147484246" r:id="rId31"/>
    <p:sldLayoutId id="2147484425" r:id="rId32"/>
    <p:sldLayoutId id="2147484426" r:id="rId33"/>
    <p:sldLayoutId id="2147484247" r:id="rId34"/>
    <p:sldLayoutId id="2147484248" r:id="rId35"/>
    <p:sldLayoutId id="2147484316" r:id="rId36"/>
    <p:sldLayoutId id="2147484252" r:id="rId37"/>
    <p:sldLayoutId id="2147484407" r:id="rId38"/>
    <p:sldLayoutId id="2147484409" r:id="rId39"/>
    <p:sldLayoutId id="2147484410" r:id="rId40"/>
    <p:sldLayoutId id="2147484411" r:id="rId41"/>
    <p:sldLayoutId id="2147484412" r:id="rId42"/>
    <p:sldLayoutId id="2147484427" r:id="rId43"/>
    <p:sldLayoutId id="2147484428" r:id="rId44"/>
    <p:sldLayoutId id="2147484417" r:id="rId45"/>
    <p:sldLayoutId id="2147484418" r:id="rId46"/>
    <p:sldLayoutId id="2147484420" r:id="rId47"/>
    <p:sldLayoutId id="2147484421" r:id="rId48"/>
    <p:sldLayoutId id="2147484422" r:id="rId49"/>
    <p:sldLayoutId id="2147484423" r:id="rId50"/>
    <p:sldLayoutId id="2147484424" r:id="rId51"/>
    <p:sldLayoutId id="2147484429" r:id="rId52"/>
  </p:sldLayoutIdLst>
  <p:hf hdr="0" dt="0"/>
  <p:txStyles>
    <p:titleStyle>
      <a:lvl1pPr algn="l" defTabSz="457178" rtl="0" eaLnBrk="1" latinLnBrk="0" hangingPunct="1">
        <a:spcBef>
          <a:spcPct val="0"/>
        </a:spcBef>
        <a:buNone/>
        <a:defRPr sz="2400" b="0" i="0" kern="1200" cap="all" spc="3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3363" indent="-233363" algn="l" defTabSz="4571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5425" algn="l" defTabSz="4571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4" indent="-228588" algn="l" defTabSz="4571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8" algn="l" defTabSz="457178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7" indent="-228588" algn="l" defTabSz="457178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1200" kern="120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3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8.xml"/><Relationship Id="rId4" Type="http://schemas.openxmlformats.org/officeDocument/2006/relationships/audio" Target="../media/media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CEB98-760C-4B65-822F-355EE11303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A2ABEC-D7CF-4251-8EBE-C31AC7B5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6828"/>
            <a:ext cx="7952282" cy="1617613"/>
          </a:xfrm>
        </p:spPr>
        <p:txBody>
          <a:bodyPr/>
          <a:lstStyle/>
          <a:p>
            <a:r>
              <a:rPr lang="en-US" dirty="0" smtClean="0"/>
              <a:t>HF Next Technical Overview</a:t>
            </a:r>
            <a:br>
              <a:rPr lang="en-US" dirty="0" smtClean="0"/>
            </a:br>
            <a:r>
              <a:rPr lang="en-US" sz="1400" dirty="0" smtClean="0"/>
              <a:t>Modernization of HF Communications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D2B656-9A07-4352-9E0F-82995292F9F9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en-US" dirty="0" smtClean="0"/>
              <a:t>January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9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B3864-FC61-4FA8-ABA7-909303D6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4C32-DDD3-47A4-83CA-46F92029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10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469495" y="405803"/>
            <a:ext cx="8229600" cy="58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2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551F"/>
              </a:buClr>
              <a:buSzTx/>
              <a:buFont typeface="Verdana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E4551F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HF Analog vs. Digital Voice Comparative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E4551F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R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E4551F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ecordings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E4551F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Text Placeholder 2"/>
          <p:cNvSpPr>
            <a:spLocks noGrp="1"/>
          </p:cNvSpPr>
          <p:nvPr/>
        </p:nvSpPr>
        <p:spPr>
          <a:xfrm>
            <a:off x="356334" y="1070699"/>
            <a:ext cx="8431332" cy="47519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ecording of legacy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ANALOG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SSB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HF voice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in poor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channel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conditions: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342900" marR="0" lvl="0" indent="-241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4551F"/>
              </a:buClr>
              <a:buSzPct val="100000"/>
              <a:buFont typeface="Noto Sans Symbols"/>
              <a:buChar char="▪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101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4551F"/>
              </a:buClr>
              <a:buSzPct val="100000"/>
              <a:buFont typeface="Noto Sans Symbols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HF Next will implement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digital voice using an industry standard vocoder</a:t>
            </a:r>
          </a:p>
          <a:p>
            <a:pPr marL="742950" marR="0" lvl="1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00000"/>
              <a:buFont typeface="Arial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For example, Mixed Excitation Linear Predictive - Enhanced 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MELPe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) using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2400 bps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on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a standard 3 kHz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channel, based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on MIL-STD-3005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41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Recording of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MELPe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DIGITAL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HF voice in the same poor channel conditions: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HF Voice 8978 poor channel analog Edited and Normalize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79874" y="1526333"/>
            <a:ext cx="487363" cy="487363"/>
          </a:xfrm>
          <a:prstGeom prst="rect">
            <a:avLst/>
          </a:prstGeom>
        </p:spPr>
      </p:pic>
      <p:pic>
        <p:nvPicPr>
          <p:cNvPr id="11" name="HF Voice 8978 poor channel MELP Editied and Normalized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72194" y="40986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4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7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B3864-FC61-4FA8-ABA7-909303D6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4C32-DDD3-47A4-83CA-46F92029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11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374753" y="359501"/>
            <a:ext cx="8404685" cy="58164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551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HF Next Prototype C-17 Flight Testing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4551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1024584" y="3314180"/>
            <a:ext cx="314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WBHF C-17 Flight Testing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</p:txBody>
      </p:sp>
      <p:pic>
        <p:nvPicPr>
          <p:cNvPr id="8" name="Picture 7" descr="C:\Users\rebroden\Desktop\C-17_demo_30x24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7" y="1013648"/>
            <a:ext cx="8688485" cy="52300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271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B3864-FC61-4FA8-ABA7-909303D6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4C32-DDD3-47A4-83CA-46F92029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12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417331" y="437724"/>
            <a:ext cx="8229600" cy="58164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551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HF Next Prototype C-17 Flight Testing Results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4551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892076" y="3392403"/>
            <a:ext cx="314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WBHF C-17 Flight Testing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42900" y="1135246"/>
            <a:ext cx="8458200" cy="509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Establish an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HF link to “best” station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using 4G ALE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Establish an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HF link to specific ground stations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using 4G ALE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Conduct real-time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chat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between aircraft and ground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Conduct full-motion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streaming video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from aircraft to ground </a:t>
            </a:r>
          </a:p>
          <a:p>
            <a:pPr marL="742950" marR="0" lvl="1" indent="-18288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Verdana" panose="020B0604030504040204" pitchFamily="34" charset="0"/>
              <a:buChar char="-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cs typeface="Arial"/>
              </a:rPr>
              <a:t>Believed to be first transmission of live video from aircraft to ground using HF radio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Conduct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large file transfer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(&gt; 1 MB) from ground to aircraft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Conduct half-duplex,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digital voice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audio communication between aircraft and ground using Mixed Excitation Linear Prediction – Enhanced 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MELPe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) standard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Conduct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4G ALE soundings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from both aircraft and ground stations to collect Link Quality Assessment (LQA) information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Transmit/receive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test data streams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between aircraft and ground stations to collect signal strength, signal-to-noise ratio, and bandwidth availability information under various flight conditions</a:t>
            </a:r>
          </a:p>
          <a:p>
            <a:pPr marL="742950" lvl="1" indent="-182880" defTabSz="914400" eaLnBrk="0" hangingPunct="0">
              <a:spcBef>
                <a:spcPts val="0"/>
              </a:spcBef>
              <a:spcAft>
                <a:spcPts val="800"/>
              </a:spcAft>
              <a:buSzPct val="100000"/>
              <a:buFont typeface="Verdana" panose="020B0604030504040204" pitchFamily="34" charset="0"/>
              <a:buChar char="-"/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/>
              </a:rPr>
              <a:t>Ground-to-air: average data rate of 38.32 kbps, maximum data rate of 96 kbps</a:t>
            </a:r>
          </a:p>
          <a:p>
            <a:pPr marL="742950" lvl="1" indent="-182880" defTabSz="914400" eaLnBrk="0" hangingPunct="0">
              <a:spcBef>
                <a:spcPts val="0"/>
              </a:spcBef>
              <a:spcAft>
                <a:spcPts val="800"/>
              </a:spcAft>
              <a:buSzPct val="100000"/>
              <a:buFont typeface="Verdana" panose="020B0604030504040204" pitchFamily="34" charset="0"/>
              <a:buChar char="-"/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/>
              </a:rPr>
              <a:t>Air-to-ground: average data rate of 19.2 kbps, maximum data rate of 48 kbps</a:t>
            </a:r>
          </a:p>
        </p:txBody>
      </p:sp>
    </p:spTree>
    <p:extLst>
      <p:ext uri="{BB962C8B-B14F-4D97-AF65-F5344CB8AC3E}">
        <p14:creationId xmlns:p14="http://schemas.microsoft.com/office/powerpoint/2010/main" val="3862420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B3864-FC61-4FA8-ABA7-909303D6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4C32-DDD3-47A4-83CA-46F92029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13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457200" y="290230"/>
            <a:ext cx="8229600" cy="58164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551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HF Next Ground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4551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551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tation Infrastructure Plans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4551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6751233" y="839669"/>
            <a:ext cx="1857295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1400" b="1" u="sng" dirty="0">
                <a:solidFill>
                  <a:srgbClr val="000099"/>
                </a:solidFill>
                <a:latin typeface="Arial" charset="0"/>
              </a:rPr>
              <a:t>HF Ground Stations</a:t>
            </a:r>
            <a:endParaRPr lang="en-US" altLang="en-US" sz="1400" dirty="0">
              <a:solidFill>
                <a:srgbClr val="000099"/>
              </a:solidFill>
              <a:latin typeface="Arial" charset="0"/>
            </a:endParaRPr>
          </a:p>
          <a:p>
            <a:pPr algn="ctr"/>
            <a:endParaRPr lang="en-US" altLang="en-US" sz="600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en-US" altLang="en-US" sz="1200" dirty="0">
                <a:solidFill>
                  <a:srgbClr val="000099"/>
                </a:solidFill>
                <a:latin typeface="Arial" charset="0"/>
              </a:rPr>
              <a:t>Alaska</a:t>
            </a:r>
          </a:p>
          <a:p>
            <a:pPr algn="ctr"/>
            <a:r>
              <a:rPr lang="en-US" altLang="en-US" sz="1200" dirty="0">
                <a:solidFill>
                  <a:srgbClr val="000099"/>
                </a:solidFill>
                <a:latin typeface="Arial" charset="0"/>
              </a:rPr>
              <a:t>Bahrain</a:t>
            </a:r>
          </a:p>
          <a:p>
            <a:pPr algn="ctr"/>
            <a:r>
              <a:rPr lang="en-US" altLang="en-US" sz="1200" dirty="0">
                <a:solidFill>
                  <a:srgbClr val="000099"/>
                </a:solidFill>
                <a:latin typeface="Arial" charset="0"/>
              </a:rPr>
              <a:t>Bolivia</a:t>
            </a:r>
          </a:p>
          <a:p>
            <a:pPr algn="ctr"/>
            <a:r>
              <a:rPr lang="en-US" altLang="en-US" sz="1200" dirty="0">
                <a:solidFill>
                  <a:srgbClr val="000099"/>
                </a:solidFill>
                <a:latin typeface="Arial" charset="0"/>
              </a:rPr>
              <a:t>California</a:t>
            </a:r>
          </a:p>
          <a:p>
            <a:pPr algn="ctr"/>
            <a:r>
              <a:rPr lang="en-US" altLang="en-US" sz="1200" dirty="0">
                <a:solidFill>
                  <a:srgbClr val="000099"/>
                </a:solidFill>
                <a:latin typeface="Arial" charset="0"/>
              </a:rPr>
              <a:t>Canary Islands</a:t>
            </a:r>
          </a:p>
          <a:p>
            <a:pPr algn="ctr"/>
            <a:r>
              <a:rPr lang="en-US" altLang="en-US" sz="1200" dirty="0">
                <a:solidFill>
                  <a:srgbClr val="000099"/>
                </a:solidFill>
                <a:latin typeface="Arial" charset="0"/>
              </a:rPr>
              <a:t>Guam</a:t>
            </a:r>
          </a:p>
          <a:p>
            <a:pPr algn="ctr"/>
            <a:r>
              <a:rPr lang="en-US" altLang="en-US" sz="1200" dirty="0">
                <a:solidFill>
                  <a:srgbClr val="000099"/>
                </a:solidFill>
                <a:latin typeface="Arial" charset="0"/>
              </a:rPr>
              <a:t>Hawaii</a:t>
            </a:r>
          </a:p>
          <a:p>
            <a:pPr algn="ctr"/>
            <a:r>
              <a:rPr lang="en-US" altLang="en-US" sz="1200" dirty="0">
                <a:solidFill>
                  <a:srgbClr val="000099"/>
                </a:solidFill>
                <a:latin typeface="Arial" charset="0"/>
              </a:rPr>
              <a:t>Iceland</a:t>
            </a:r>
          </a:p>
          <a:p>
            <a:pPr algn="ctr"/>
            <a:r>
              <a:rPr lang="en-US" altLang="en-US" sz="1200" dirty="0">
                <a:solidFill>
                  <a:srgbClr val="000099"/>
                </a:solidFill>
                <a:latin typeface="Arial" charset="0"/>
              </a:rPr>
              <a:t>Ireland</a:t>
            </a:r>
          </a:p>
          <a:p>
            <a:pPr algn="ctr"/>
            <a:r>
              <a:rPr lang="en-US" altLang="en-US" sz="1200" dirty="0">
                <a:solidFill>
                  <a:srgbClr val="000099"/>
                </a:solidFill>
                <a:latin typeface="Arial" charset="0"/>
              </a:rPr>
              <a:t>New York</a:t>
            </a:r>
          </a:p>
          <a:p>
            <a:pPr algn="ctr"/>
            <a:r>
              <a:rPr lang="en-US" altLang="en-US" sz="1200" dirty="0">
                <a:solidFill>
                  <a:srgbClr val="000099"/>
                </a:solidFill>
                <a:latin typeface="Arial" charset="0"/>
              </a:rPr>
              <a:t>New Zealand</a:t>
            </a:r>
          </a:p>
          <a:p>
            <a:pPr algn="ctr"/>
            <a:r>
              <a:rPr lang="en-US" altLang="en-US" sz="1200" dirty="0">
                <a:solidFill>
                  <a:srgbClr val="000099"/>
                </a:solidFill>
                <a:latin typeface="Arial" charset="0"/>
              </a:rPr>
              <a:t>Panama</a:t>
            </a:r>
          </a:p>
          <a:p>
            <a:pPr algn="ctr"/>
            <a:r>
              <a:rPr lang="en-US" altLang="en-US" sz="1200" dirty="0" smtClean="0">
                <a:solidFill>
                  <a:srgbClr val="000099"/>
                </a:solidFill>
                <a:latin typeface="Arial" charset="0"/>
              </a:rPr>
              <a:t>Russia (non-operational)</a:t>
            </a:r>
            <a:endParaRPr lang="en-US" altLang="en-US" sz="1200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en-US" altLang="en-US" sz="1200" dirty="0">
                <a:solidFill>
                  <a:srgbClr val="000099"/>
                </a:solidFill>
                <a:latin typeface="Arial" charset="0"/>
              </a:rPr>
              <a:t>South </a:t>
            </a:r>
            <a:r>
              <a:rPr lang="en-US" altLang="en-US" sz="1200" dirty="0" smtClean="0">
                <a:solidFill>
                  <a:srgbClr val="000099"/>
                </a:solidFill>
                <a:latin typeface="Arial" charset="0"/>
              </a:rPr>
              <a:t>Africa</a:t>
            </a:r>
          </a:p>
          <a:p>
            <a:pPr algn="ctr"/>
            <a:r>
              <a:rPr lang="en-US" altLang="en-US" sz="1200" dirty="0" smtClean="0">
                <a:solidFill>
                  <a:srgbClr val="000099"/>
                </a:solidFill>
                <a:latin typeface="Arial" charset="0"/>
              </a:rPr>
              <a:t>South Korea</a:t>
            </a:r>
            <a:endParaRPr lang="en-US" altLang="en-US" sz="1200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en-US" altLang="en-US" sz="1200" dirty="0">
                <a:solidFill>
                  <a:srgbClr val="000099"/>
                </a:solidFill>
                <a:latin typeface="Arial" charset="0"/>
              </a:rPr>
              <a:t>Thailand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72695" y="5336982"/>
            <a:ext cx="1345003" cy="329857"/>
          </a:xfrm>
          <a:prstGeom prst="rect">
            <a:avLst/>
          </a:prstGeom>
          <a:solidFill>
            <a:srgbClr val="00FF00">
              <a:alpha val="30196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Areas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  <a: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rimary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coverage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072695" y="5744034"/>
            <a:ext cx="1345004" cy="332267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Areas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</a:t>
            </a:r>
            <a: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econdary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coverage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139863" y="4603782"/>
            <a:ext cx="1374983" cy="596596"/>
            <a:chOff x="7769017" y="3767554"/>
            <a:chExt cx="1374983" cy="596596"/>
          </a:xfrm>
        </p:grpSpPr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7948877" y="3767554"/>
              <a:ext cx="7328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Legend</a:t>
              </a:r>
            </a:p>
          </p:txBody>
        </p:sp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7864795" y="3964040"/>
              <a:ext cx="12792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HFDL </a:t>
              </a:r>
              <a:r>
                <a:rPr kumimoji="0" lang="en-US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station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Voice/HFDL station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769017" y="4196468"/>
              <a:ext cx="125468" cy="90488"/>
            </a:xfrm>
            <a:prstGeom prst="rect">
              <a:avLst/>
            </a:prstGeom>
            <a:gradFill rotWithShape="1">
              <a:gsLst>
                <a:gs pos="0">
                  <a:srgbClr val="EEB10F">
                    <a:tint val="100000"/>
                    <a:shade val="100000"/>
                    <a:satMod val="130000"/>
                  </a:srgbClr>
                </a:gs>
                <a:gs pos="100000">
                  <a:srgbClr val="EEB10F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EB10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774308" y="4055577"/>
              <a:ext cx="90487" cy="90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2" name="TextBox 16"/>
          <p:cNvSpPr txBox="1"/>
          <p:nvPr/>
        </p:nvSpPr>
        <p:spPr>
          <a:xfrm>
            <a:off x="783778" y="3828559"/>
            <a:ext cx="608468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Worldwide coverage with up to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16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ground stations</a:t>
            </a:r>
          </a:p>
          <a:p>
            <a:pPr marL="457200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Transmitters and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eceivers</a:t>
            </a:r>
          </a:p>
          <a:p>
            <a:pPr marL="457200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X and RX antennas</a:t>
            </a:r>
          </a:p>
          <a:p>
            <a:pPr marL="457200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Shelters</a:t>
            </a:r>
          </a:p>
          <a:p>
            <a:pPr marL="457200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Ground station computers and routers</a:t>
            </a:r>
          </a:p>
          <a:p>
            <a:pPr marL="457200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>
                <a:solidFill>
                  <a:sysClr val="windowText" lastClr="000000"/>
                </a:solidFill>
                <a:latin typeface="Verdana"/>
              </a:rPr>
              <a:t>Support for legacy and HF Next operations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  <a:p>
            <a:pPr marL="457200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Modernize software protocol </a:t>
            </a:r>
          </a:p>
          <a:p>
            <a:pPr marL="457200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Integrated voice/data</a:t>
            </a:r>
          </a:p>
          <a:p>
            <a:pPr marL="457200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Enables worldwide voice</a:t>
            </a:r>
          </a:p>
          <a:p>
            <a:pPr marL="457200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Supports FANS and future airspace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RCP requirements</a:t>
            </a:r>
          </a:p>
          <a:p>
            <a:pPr marL="0" marR="0" lvl="0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54179" y="839668"/>
            <a:ext cx="4932759" cy="2868553"/>
            <a:chOff x="954179" y="839668"/>
            <a:chExt cx="4932759" cy="2868553"/>
          </a:xfrm>
        </p:grpSpPr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179" y="839668"/>
              <a:ext cx="4932759" cy="286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Flowchart: Connector 19"/>
            <p:cNvSpPr/>
            <p:nvPr/>
          </p:nvSpPr>
          <p:spPr>
            <a:xfrm flipV="1">
              <a:off x="5164353" y="1708871"/>
              <a:ext cx="45719" cy="45719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9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B3864-FC61-4FA8-ABA7-909303D6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4C32-DDD3-47A4-83CA-46F92029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14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418226" y="434384"/>
            <a:ext cx="8229600" cy="58164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551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Long Range Communications Link Diversity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4551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407573" y="1042477"/>
            <a:ext cx="832885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  <a:sym typeface="Verdana"/>
              </a:rPr>
              <a:t>Aircraft installation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  <a:sym typeface="Verdana"/>
              </a:rPr>
              <a:t>of both HF and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  <a:sym typeface="Verdana"/>
              </a:rPr>
              <a:t>SATCOM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  <a:sym typeface="Verdana"/>
              </a:rPr>
              <a:t>maximizes availability/reliability of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  <a:sym typeface="Verdana"/>
              </a:rPr>
              <a:t>long </a:t>
            </a:r>
            <a:r>
              <a:rPr lang="en-US" dirty="0">
                <a:solidFill>
                  <a:sysClr val="windowText" lastClr="000000"/>
                </a:solidFill>
                <a:latin typeface="Verdana"/>
                <a:sym typeface="Verdana"/>
              </a:rPr>
              <a:t>r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  <a:sym typeface="Verdana"/>
              </a:rPr>
              <a:t>ange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  <a:sym typeface="Verdana"/>
              </a:rPr>
              <a:t> </a:t>
            </a:r>
            <a:r>
              <a:rPr lang="en-US" dirty="0">
                <a:solidFill>
                  <a:sysClr val="windowText" lastClr="000000"/>
                </a:solidFill>
                <a:latin typeface="Verdana"/>
                <a:sym typeface="Verdana"/>
              </a:rPr>
              <a:t>c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  <a:sym typeface="Verdana"/>
              </a:rPr>
              <a:t>ommunications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Arial" charset="0"/>
              <a:sym typeface="Verdan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  <a:sym typeface="Verdana"/>
              </a:rPr>
              <a:t>Ensures global (ETOPS &amp;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  <a:sym typeface="Verdana"/>
              </a:rPr>
              <a:t>polar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  <a:sym typeface="Verdana"/>
              </a:rPr>
              <a:t>) coverage at all times </a:t>
            </a: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Supports continuous </a:t>
            </a:r>
            <a:r>
              <a:rPr lang="en-US" sz="1400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FANS communication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HF allows ATC to broadcast to multiple aircraft simultaneously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  <a:sym typeface="Verdana"/>
              </a:rPr>
              <a:t>Eliminates celestial vs. terrestrial network single point of failure concerns</a:t>
            </a: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Media diversity for protection from acts of nature, war, or terrorism</a:t>
            </a: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HF network has multiple points of redundancy to ensure robustness</a:t>
            </a: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Susceptibilities differ for SATCOM vs. HF (solar events, rain fade, jamming,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satellite failures, ground station failures, etc.)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Arial" charset="0"/>
              <a:sym typeface="Verdan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  <a:sym typeface="Verdana"/>
              </a:rPr>
              <a:t>HF and SATCOM can operate simultaneously, increasing total aircraft communications capacity</a:t>
            </a: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Dual L-Band SATCOM systems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interfere with each other (allows only “hot spare”)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  <a:sym typeface="Verdana"/>
              </a:rPr>
              <a:t>Some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  <a:sym typeface="Verdana"/>
              </a:rPr>
              <a:t>regional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  <a:sym typeface="Verdana"/>
              </a:rPr>
              <a:t>ATC ground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  <a:sym typeface="Verdana"/>
              </a:rPr>
              <a:t>infrastructures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  <a:sym typeface="Verdana"/>
              </a:rPr>
              <a:t>do not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  <a:sym typeface="Verdana"/>
              </a:rPr>
              <a:t>support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  <a:sym typeface="Verdana"/>
              </a:rPr>
              <a:t>SATCOM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Arial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26972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B3864-FC61-4FA8-ABA7-909303D6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4C32-DDD3-47A4-83CA-46F92029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15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473919" y="370379"/>
            <a:ext cx="8345317" cy="50286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551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HF Next Notional Roadmap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4551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1062931" y="1797930"/>
            <a:ext cx="3236654" cy="186913"/>
          </a:xfrm>
          <a:prstGeom prst="rect">
            <a:avLst/>
          </a:prstGeom>
          <a:solidFill>
            <a:srgbClr val="E9E3DC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lIns="91143" tIns="45560" rIns="91143" bIns="45560" anchor="t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Avionics HFN Development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1131511" y="3611144"/>
            <a:ext cx="4600535" cy="183374"/>
          </a:xfrm>
          <a:prstGeom prst="rect">
            <a:avLst/>
          </a:prstGeom>
          <a:solidFill>
            <a:srgbClr val="E9E3DC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lIns="91143" tIns="45560" rIns="91143" bIns="45560" anchor="t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Ground Infrastructure Development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5732047" y="3611143"/>
            <a:ext cx="2330708" cy="183374"/>
          </a:xfrm>
          <a:prstGeom prst="rect">
            <a:avLst/>
          </a:prstGeom>
          <a:solidFill>
            <a:srgbClr val="E9E3DC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lIns="91143" tIns="45560" rIns="91143" bIns="45560" anchor="t" anchorCtr="0">
            <a:noAutofit/>
          </a:bodyPr>
          <a:lstStyle>
            <a:defPPr>
              <a:defRPr lang="en-US"/>
            </a:defPPr>
            <a:lvl1pPr marR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defTabSz="914400">
              <a:defRPr>
                <a:latin typeface="Arial" charset="0"/>
                <a:cs typeface="Arial" charset="0"/>
              </a:defRPr>
            </a:lvl6pPr>
            <a:lvl7pPr defTabSz="914400">
              <a:defRPr>
                <a:latin typeface="Arial" charset="0"/>
                <a:cs typeface="Arial" charset="0"/>
              </a:defRPr>
            </a:lvl7pPr>
            <a:lvl8pPr defTabSz="914400">
              <a:defRPr>
                <a:latin typeface="Arial" charset="0"/>
                <a:cs typeface="Arial" charset="0"/>
              </a:defRPr>
            </a:lvl8pPr>
            <a:lvl9pPr defTabSz="914400">
              <a:defRPr>
                <a:latin typeface="Arial" charset="0"/>
                <a:cs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7691" y="5008800"/>
            <a:ext cx="7774813" cy="1027145"/>
          </a:xfrm>
          <a:prstGeom prst="rect">
            <a:avLst/>
          </a:prstGeom>
          <a:solidFill>
            <a:sysClr val="window" lastClr="FFFFFF">
              <a:lumMod val="9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08730" y="1069474"/>
            <a:ext cx="1143000" cy="425667"/>
            <a:chOff x="1677663" y="815866"/>
            <a:chExt cx="1064167" cy="425667"/>
          </a:xfrm>
        </p:grpSpPr>
        <p:sp>
          <p:nvSpPr>
            <p:cNvPr id="70" name="Chevron 69"/>
            <p:cNvSpPr/>
            <p:nvPr/>
          </p:nvSpPr>
          <p:spPr>
            <a:xfrm>
              <a:off x="1677663" y="815866"/>
              <a:ext cx="1064167" cy="425667"/>
            </a:xfrm>
            <a:prstGeom prst="chevron">
              <a:avLst/>
            </a:prstGeom>
            <a:gradFill flip="none" rotWithShape="0">
              <a:gsLst>
                <a:gs pos="0">
                  <a:srgbClr val="061F4C"/>
                </a:gs>
                <a:gs pos="100000">
                  <a:srgbClr val="22549E"/>
                </a:gs>
              </a:gsLst>
              <a:lin ang="16200000" scaled="1"/>
              <a:tileRect/>
            </a:gradFill>
            <a:ln w="12700" cap="flat" cmpd="sng" algn="ctr">
              <a:solidFill>
                <a:srgbClr val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1" name="Chevron 8"/>
            <p:cNvSpPr/>
            <p:nvPr/>
          </p:nvSpPr>
          <p:spPr>
            <a:xfrm>
              <a:off x="1890497" y="815866"/>
              <a:ext cx="638500" cy="42566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n-ea"/>
                  <a:cs typeface="+mn-cs"/>
                </a:rPr>
                <a:t>2019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37257" y="1069475"/>
            <a:ext cx="1143000" cy="425667"/>
            <a:chOff x="2524005" y="815866"/>
            <a:chExt cx="1064167" cy="425667"/>
          </a:xfrm>
        </p:grpSpPr>
        <p:sp>
          <p:nvSpPr>
            <p:cNvPr id="68" name="Chevron 67"/>
            <p:cNvSpPr/>
            <p:nvPr/>
          </p:nvSpPr>
          <p:spPr>
            <a:xfrm>
              <a:off x="2524005" y="815866"/>
              <a:ext cx="1064167" cy="425667"/>
            </a:xfrm>
            <a:prstGeom prst="chevron">
              <a:avLst/>
            </a:prstGeom>
            <a:gradFill flip="none" rotWithShape="0">
              <a:gsLst>
                <a:gs pos="0">
                  <a:srgbClr val="061F4C"/>
                </a:gs>
                <a:gs pos="100000">
                  <a:srgbClr val="22549E"/>
                </a:gs>
              </a:gsLst>
              <a:lin ang="16200000" scaled="1"/>
              <a:tileRect/>
            </a:gradFill>
            <a:ln w="12700" cap="flat" cmpd="sng" algn="ctr">
              <a:solidFill>
                <a:srgbClr val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9" name="Chevron 10"/>
            <p:cNvSpPr/>
            <p:nvPr/>
          </p:nvSpPr>
          <p:spPr>
            <a:xfrm>
              <a:off x="2736839" y="815866"/>
              <a:ext cx="638500" cy="42566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n-ea"/>
                  <a:cs typeface="+mn-cs"/>
                </a:rPr>
                <a:t>2020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63727" y="1069475"/>
            <a:ext cx="1143000" cy="425667"/>
            <a:chOff x="3360930" y="815866"/>
            <a:chExt cx="1064167" cy="425667"/>
          </a:xfrm>
        </p:grpSpPr>
        <p:sp>
          <p:nvSpPr>
            <p:cNvPr id="66" name="Chevron 65"/>
            <p:cNvSpPr/>
            <p:nvPr/>
          </p:nvSpPr>
          <p:spPr>
            <a:xfrm>
              <a:off x="3360930" y="815866"/>
              <a:ext cx="1064167" cy="425667"/>
            </a:xfrm>
            <a:prstGeom prst="chevron">
              <a:avLst/>
            </a:prstGeom>
            <a:gradFill flip="none" rotWithShape="0">
              <a:gsLst>
                <a:gs pos="0">
                  <a:srgbClr val="061F4C"/>
                </a:gs>
                <a:gs pos="100000">
                  <a:srgbClr val="22549E"/>
                </a:gs>
              </a:gsLst>
              <a:lin ang="16200000" scaled="1"/>
              <a:tileRect/>
            </a:gradFill>
            <a:ln w="12700" cap="flat" cmpd="sng" algn="ctr">
              <a:solidFill>
                <a:srgbClr val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7" name="Chevron 12"/>
            <p:cNvSpPr/>
            <p:nvPr/>
          </p:nvSpPr>
          <p:spPr>
            <a:xfrm>
              <a:off x="3573764" y="815866"/>
              <a:ext cx="638500" cy="42566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n-ea"/>
                  <a:cs typeface="+mn-cs"/>
                </a:rPr>
                <a:t>2021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01510" y="1069475"/>
            <a:ext cx="1143000" cy="425667"/>
            <a:chOff x="4207273" y="815866"/>
            <a:chExt cx="1064167" cy="425667"/>
          </a:xfrm>
        </p:grpSpPr>
        <p:sp>
          <p:nvSpPr>
            <p:cNvPr id="64" name="Chevron 63"/>
            <p:cNvSpPr/>
            <p:nvPr/>
          </p:nvSpPr>
          <p:spPr>
            <a:xfrm>
              <a:off x="4207273" y="815866"/>
              <a:ext cx="1064167" cy="425667"/>
            </a:xfrm>
            <a:prstGeom prst="chevron">
              <a:avLst/>
            </a:prstGeom>
            <a:gradFill flip="none" rotWithShape="0">
              <a:gsLst>
                <a:gs pos="0">
                  <a:srgbClr val="061F4C"/>
                </a:gs>
                <a:gs pos="100000">
                  <a:srgbClr val="22549E"/>
                </a:gs>
              </a:gsLst>
              <a:lin ang="16200000" scaled="1"/>
              <a:tileRect/>
            </a:gradFill>
            <a:ln w="12700" cap="flat" cmpd="sng" algn="ctr">
              <a:solidFill>
                <a:srgbClr val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5" name="Chevron 14"/>
            <p:cNvSpPr/>
            <p:nvPr/>
          </p:nvSpPr>
          <p:spPr>
            <a:xfrm>
              <a:off x="4420107" y="815866"/>
              <a:ext cx="638500" cy="42566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n-ea"/>
                  <a:cs typeface="+mn-cs"/>
                </a:rPr>
                <a:t>2022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41828" y="1069475"/>
            <a:ext cx="1143000" cy="425667"/>
            <a:chOff x="5051071" y="815866"/>
            <a:chExt cx="1064167" cy="425667"/>
          </a:xfrm>
        </p:grpSpPr>
        <p:sp>
          <p:nvSpPr>
            <p:cNvPr id="62" name="Chevron 61"/>
            <p:cNvSpPr/>
            <p:nvPr/>
          </p:nvSpPr>
          <p:spPr>
            <a:xfrm>
              <a:off x="5051071" y="815866"/>
              <a:ext cx="1064167" cy="425667"/>
            </a:xfrm>
            <a:prstGeom prst="chevron">
              <a:avLst/>
            </a:prstGeom>
            <a:gradFill flip="none" rotWithShape="0">
              <a:gsLst>
                <a:gs pos="0">
                  <a:srgbClr val="061F4C"/>
                </a:gs>
                <a:gs pos="100000">
                  <a:srgbClr val="22549E"/>
                </a:gs>
              </a:gsLst>
              <a:lin ang="16200000" scaled="1"/>
              <a:tileRect/>
            </a:gradFill>
            <a:ln w="12700" cap="flat" cmpd="sng" algn="ctr">
              <a:solidFill>
                <a:srgbClr val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" name="Chevron 16"/>
            <p:cNvSpPr/>
            <p:nvPr/>
          </p:nvSpPr>
          <p:spPr>
            <a:xfrm>
              <a:off x="5263905" y="815866"/>
              <a:ext cx="638500" cy="42566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n-ea"/>
                  <a:cs typeface="+mn-cs"/>
                </a:rPr>
                <a:t>2023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78854" y="1069475"/>
            <a:ext cx="1143000" cy="425667"/>
            <a:chOff x="5051071" y="815866"/>
            <a:chExt cx="1064167" cy="425667"/>
          </a:xfrm>
        </p:grpSpPr>
        <p:sp>
          <p:nvSpPr>
            <p:cNvPr id="60" name="Chevron 59"/>
            <p:cNvSpPr/>
            <p:nvPr/>
          </p:nvSpPr>
          <p:spPr>
            <a:xfrm>
              <a:off x="5051071" y="815866"/>
              <a:ext cx="1064167" cy="425667"/>
            </a:xfrm>
            <a:prstGeom prst="chevron">
              <a:avLst/>
            </a:prstGeom>
            <a:gradFill flip="none" rotWithShape="0">
              <a:gsLst>
                <a:gs pos="0">
                  <a:srgbClr val="061F4C"/>
                </a:gs>
                <a:gs pos="100000">
                  <a:srgbClr val="22549E"/>
                </a:gs>
              </a:gsLst>
              <a:lin ang="16200000" scaled="1"/>
              <a:tileRect/>
            </a:gradFill>
            <a:ln w="12700" cap="flat" cmpd="sng" algn="ctr">
              <a:solidFill>
                <a:srgbClr val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" name="Chevron 16"/>
            <p:cNvSpPr/>
            <p:nvPr/>
          </p:nvSpPr>
          <p:spPr>
            <a:xfrm>
              <a:off x="5263905" y="815866"/>
              <a:ext cx="638500" cy="42566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n-ea"/>
                  <a:cs typeface="+mn-cs"/>
                </a:rPr>
                <a:t>2024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09238" y="1077223"/>
            <a:ext cx="1143000" cy="425667"/>
            <a:chOff x="4207273" y="815866"/>
            <a:chExt cx="1064167" cy="425667"/>
          </a:xfrm>
        </p:grpSpPr>
        <p:sp>
          <p:nvSpPr>
            <p:cNvPr id="58" name="Chevron 57"/>
            <p:cNvSpPr/>
            <p:nvPr/>
          </p:nvSpPr>
          <p:spPr>
            <a:xfrm>
              <a:off x="4207273" y="815866"/>
              <a:ext cx="1064167" cy="425667"/>
            </a:xfrm>
            <a:prstGeom prst="chevron">
              <a:avLst/>
            </a:prstGeom>
            <a:gradFill flip="none" rotWithShape="0">
              <a:gsLst>
                <a:gs pos="0">
                  <a:srgbClr val="061F4C"/>
                </a:gs>
                <a:gs pos="100000">
                  <a:srgbClr val="22549E"/>
                </a:gs>
              </a:gsLst>
              <a:lin ang="16200000" scaled="1"/>
              <a:tileRect/>
            </a:gradFill>
            <a:ln w="12700" cap="flat" cmpd="sng" algn="ctr">
              <a:solidFill>
                <a:srgbClr val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Chevron 14"/>
            <p:cNvSpPr/>
            <p:nvPr/>
          </p:nvSpPr>
          <p:spPr>
            <a:xfrm>
              <a:off x="4420107" y="815866"/>
              <a:ext cx="638500" cy="42566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n-ea"/>
                  <a:cs typeface="+mn-cs"/>
                </a:rPr>
                <a:t>2025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207147" y="5233941"/>
            <a:ext cx="2628133" cy="2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Channel Authorization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9" name="Straight Arrow Connector 28"/>
          <p:cNvCxnSpPr>
            <a:endCxn id="41" idx="0"/>
          </p:cNvCxnSpPr>
          <p:nvPr/>
        </p:nvCxnSpPr>
        <p:spPr bwMode="auto">
          <a:xfrm>
            <a:off x="1001353" y="5446021"/>
            <a:ext cx="7073245" cy="281"/>
          </a:xfrm>
          <a:prstGeom prst="straightConnector1">
            <a:avLst/>
          </a:prstGeom>
          <a:solidFill>
            <a:srgbClr val="EEB10F"/>
          </a:solidFill>
          <a:ln w="38100" cap="flat" cmpd="sng" algn="ctr">
            <a:solidFill>
              <a:srgbClr val="EEB10F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2508179" y="5523233"/>
            <a:ext cx="956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frequencies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authorized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889223" y="5523233"/>
            <a:ext cx="979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 frequencies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authorized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614141" y="5516273"/>
            <a:ext cx="8927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Initiate authorization </a:t>
            </a: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rocess</a:t>
            </a:r>
            <a:endParaRPr lang="en-US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>
            <a:off x="5634163" y="3601533"/>
            <a:ext cx="195148" cy="198437"/>
          </a:xfrm>
          <a:prstGeom prst="triangl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5219703" y="3814237"/>
            <a:ext cx="1037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Initial HF Next operations supported in a single oceanic region</a:t>
            </a:r>
            <a:endParaRPr lang="en-US"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7579815" y="3812696"/>
            <a:ext cx="9389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HF Next coverage</a:t>
            </a:r>
            <a:endParaRPr lang="en-US"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Box 68"/>
          <p:cNvSpPr txBox="1"/>
          <p:nvPr/>
        </p:nvSpPr>
        <p:spPr>
          <a:xfrm rot="16200000">
            <a:off x="-257701" y="1694198"/>
            <a:ext cx="1560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Avionics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0" name="TextBox 69"/>
          <p:cNvSpPr txBox="1"/>
          <p:nvPr/>
        </p:nvSpPr>
        <p:spPr>
          <a:xfrm rot="16200000">
            <a:off x="8416" y="3691177"/>
            <a:ext cx="1043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Ground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1" name="TextBox 70"/>
          <p:cNvSpPr txBox="1"/>
          <p:nvPr/>
        </p:nvSpPr>
        <p:spPr>
          <a:xfrm rot="16200000">
            <a:off x="7750481" y="5261636"/>
            <a:ext cx="101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External Dependency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>
            <a:off x="955868" y="5323370"/>
            <a:ext cx="195148" cy="198437"/>
          </a:xfrm>
          <a:prstGeom prst="triangle">
            <a:avLst/>
          </a:prstGeom>
          <a:solidFill>
            <a:srgbClr val="EEB10F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>
            <a:off x="2893014" y="5323370"/>
            <a:ext cx="195148" cy="198437"/>
          </a:xfrm>
          <a:prstGeom prst="triangle">
            <a:avLst/>
          </a:prstGeom>
          <a:solidFill>
            <a:srgbClr val="EEB10F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" name="Isosceles Triangle 43"/>
          <p:cNvSpPr/>
          <p:nvPr/>
        </p:nvSpPr>
        <p:spPr>
          <a:xfrm>
            <a:off x="5288198" y="5323370"/>
            <a:ext cx="195148" cy="198437"/>
          </a:xfrm>
          <a:prstGeom prst="triangle">
            <a:avLst/>
          </a:prstGeom>
          <a:solidFill>
            <a:srgbClr val="EEB10F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160483" y="3015524"/>
            <a:ext cx="86868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dash"/>
          </a:ln>
          <a:effectLst/>
        </p:spPr>
      </p:cxnSp>
      <p:sp>
        <p:nvSpPr>
          <p:cNvPr id="53" name="Isosceles Triangle 52"/>
          <p:cNvSpPr/>
          <p:nvPr/>
        </p:nvSpPr>
        <p:spPr>
          <a:xfrm>
            <a:off x="7960609" y="3601533"/>
            <a:ext cx="195148" cy="198437"/>
          </a:xfrm>
          <a:prstGeom prst="triangl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7429920" y="1071650"/>
            <a:ext cx="1144953" cy="425667"/>
            <a:chOff x="4207273" y="815866"/>
            <a:chExt cx="1064167" cy="425667"/>
          </a:xfrm>
        </p:grpSpPr>
        <p:sp>
          <p:nvSpPr>
            <p:cNvPr id="56" name="Chevron 55"/>
            <p:cNvSpPr/>
            <p:nvPr/>
          </p:nvSpPr>
          <p:spPr>
            <a:xfrm>
              <a:off x="4207273" y="815866"/>
              <a:ext cx="1064167" cy="425667"/>
            </a:xfrm>
            <a:prstGeom prst="chevron">
              <a:avLst/>
            </a:prstGeom>
            <a:gradFill flip="none" rotWithShape="0">
              <a:gsLst>
                <a:gs pos="0">
                  <a:srgbClr val="061F4C"/>
                </a:gs>
                <a:gs pos="100000">
                  <a:srgbClr val="22549E"/>
                </a:gs>
              </a:gsLst>
              <a:lin ang="16200000" scaled="1"/>
              <a:tileRect/>
            </a:gradFill>
            <a:ln w="12700" cap="flat" cmpd="sng" algn="ctr">
              <a:solidFill>
                <a:srgbClr val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Chevron 14"/>
            <p:cNvSpPr/>
            <p:nvPr/>
          </p:nvSpPr>
          <p:spPr>
            <a:xfrm>
              <a:off x="4420107" y="815866"/>
              <a:ext cx="638500" cy="42566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n-ea"/>
                  <a:cs typeface="+mn-cs"/>
                </a:rPr>
                <a:t>2026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5644155" y="1994260"/>
            <a:ext cx="10374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HF Next functionality (digital voice, high speed data)</a:t>
            </a:r>
            <a:endParaRPr lang="en-US"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TextBox 3"/>
          <p:cNvSpPr txBox="1"/>
          <p:nvPr/>
        </p:nvSpPr>
        <p:spPr>
          <a:xfrm>
            <a:off x="4298588" y="1797930"/>
            <a:ext cx="1872912" cy="186913"/>
          </a:xfrm>
          <a:prstGeom prst="rect">
            <a:avLst/>
          </a:prstGeom>
          <a:solidFill>
            <a:srgbClr val="E9E3DC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lIns="91143" tIns="45560" rIns="91143" bIns="45560" anchor="t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6" name="Isosceles Triangle 75"/>
          <p:cNvSpPr/>
          <p:nvPr/>
        </p:nvSpPr>
        <p:spPr>
          <a:xfrm>
            <a:off x="4193296" y="1790373"/>
            <a:ext cx="195148" cy="198437"/>
          </a:xfrm>
          <a:prstGeom prst="triangl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" name="Isosceles Triangle 73"/>
          <p:cNvSpPr/>
          <p:nvPr/>
        </p:nvSpPr>
        <p:spPr>
          <a:xfrm>
            <a:off x="6064330" y="1792860"/>
            <a:ext cx="195148" cy="198437"/>
          </a:xfrm>
          <a:prstGeom prst="triangl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3701511" y="1995520"/>
            <a:ext cx="1154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Basic HFN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(legacy HF functionality, SWaP reduction)</a:t>
            </a:r>
            <a:endParaRPr lang="en-US"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34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B3864-FC61-4FA8-ABA7-909303D6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4C32-DDD3-47A4-83CA-46F92029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16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472918" y="310309"/>
            <a:ext cx="8229600" cy="58164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551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Summary of HF Next Benefits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4551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96" y="821062"/>
            <a:ext cx="8364408" cy="4850320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389796" y="5739661"/>
            <a:ext cx="8364408" cy="523220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8C6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HF Next modernizes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68C6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HF communications to support future airspace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8C6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needs.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8C6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Complementary with SATCOM to provide link-diverse long range communications solution.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68C6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6067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B3864-FC61-4FA8-ABA7-909303D6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4C32-DDD3-47A4-83CA-46F92029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302487" y="452282"/>
            <a:ext cx="8345317" cy="50286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4551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Agenda</a:t>
            </a: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300038" y="1042832"/>
            <a:ext cx="8543925" cy="51530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Current HF Communications Issues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Proposed “HF Next”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System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Improvements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Waveform/Protocol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Airborne Radio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Long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ange Communications Link Diversity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HF Next Notional Roadmap</a:t>
            </a:r>
          </a:p>
        </p:txBody>
      </p:sp>
    </p:spTree>
    <p:extLst>
      <p:ext uri="{BB962C8B-B14F-4D97-AF65-F5344CB8AC3E}">
        <p14:creationId xmlns:p14="http://schemas.microsoft.com/office/powerpoint/2010/main" val="120348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B3864-FC61-4FA8-ABA7-909303D6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4C32-DDD3-47A4-83CA-46F92029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3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322908" y="353072"/>
            <a:ext cx="8463519" cy="58164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551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Legacy HF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4551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551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ommunications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4551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2" y="4525176"/>
            <a:ext cx="1544980" cy="10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8" y="880483"/>
            <a:ext cx="5740011" cy="296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917" y="3053564"/>
            <a:ext cx="40671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/>
          <p:nvPr/>
        </p:nvSpPr>
        <p:spPr>
          <a:xfrm>
            <a:off x="354796" y="5933231"/>
            <a:ext cx="833315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8C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8C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HF communications has not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8C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improved significantly 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8C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many decades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6383467" y="2212595"/>
            <a:ext cx="1573618" cy="1286540"/>
          </a:xfrm>
          <a:prstGeom prst="wedgeEllipseCallout">
            <a:avLst/>
          </a:prstGeom>
          <a:gradFill rotWithShape="1">
            <a:gsLst>
              <a:gs pos="0">
                <a:srgbClr val="EEB10F">
                  <a:tint val="100000"/>
                  <a:shade val="100000"/>
                  <a:satMod val="130000"/>
                </a:srgbClr>
              </a:gs>
              <a:gs pos="100000">
                <a:srgbClr val="EEB10F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EEB10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6479157" y="2546033"/>
            <a:ext cx="140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Say again, over!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0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B3864-FC61-4FA8-ABA7-909303D6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4C32-DDD3-47A4-83CA-46F92029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350" y="4871803"/>
            <a:ext cx="3852472" cy="144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352323" y="381201"/>
            <a:ext cx="8229600" cy="58164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551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Current HF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4551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551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ommunications Issues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4551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341671" y="989294"/>
            <a:ext cx="84606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Voice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q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uality: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Noisy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, hard to understand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Datalink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erformance: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Data rate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too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slow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Inadequate availability, frequent disconnects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Insufficient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to support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RCP 240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Flight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rew workload: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Cumbersome to choose channel with good propagation characteristics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Avionics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ize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weight,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and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power (SWaP):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Bulky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, numerous LRUs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Heavy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Excessive cabling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3-phase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115 VAC power complicates installation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Verdana" panose="020B060403050404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7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B3864-FC61-4FA8-ABA7-909303D6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4C32-DDD3-47A4-83CA-46F92029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5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524974" y="422966"/>
            <a:ext cx="8229600" cy="58164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551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Proposed HF Next System Improvements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4551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14321" y="1031059"/>
            <a:ext cx="846508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A modernized “HF Next” system is proposed to address afore-mentioned HF communications issues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More spectrally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efficient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waveform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based on proven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MIL-STD-188-110D</a:t>
            </a:r>
          </a:p>
          <a:p>
            <a:pPr marL="1200150" lvl="2" indent="-285750" defTabSz="9144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Standard is publicly </a:t>
            </a:r>
            <a:r>
              <a:rPr lang="en-US" sz="14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available, not export controlled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Digital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voice for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significantly reduced noise/improved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clarity</a:t>
            </a: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100+ kbps data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rates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. 1.8 kbps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maximum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legacy HFDL)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57350" marR="0" lvl="3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3 to 48 kHz “wide-band” channels</a:t>
            </a:r>
          </a:p>
          <a:p>
            <a:pPr marL="1657350" marR="0" lvl="3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Advanced modulation (up to 256QAM), dynamically adaptable based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on signal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quality</a:t>
            </a: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Protocol enhancements to improve link availability</a:t>
            </a:r>
          </a:p>
          <a:p>
            <a:pPr marL="1657350" marR="0" lvl="3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Continuous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background signal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propagation soundings with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proactive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channel hand-over when signal degrades</a:t>
            </a:r>
          </a:p>
          <a:p>
            <a:pPr marL="1657350" marR="0" lvl="3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Separate uplink and downlink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channels (close in frequency to ensure similar propagation characteristics)</a:t>
            </a:r>
          </a:p>
          <a:p>
            <a:pPr marL="1657350" marR="0" lvl="3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RCP 240 compliant</a:t>
            </a: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Utilize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existing 2.8 to 24 MHz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HF aeronautical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frequency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spectrum</a:t>
            </a: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Interoperable with legacy HF (analog voice and HFDL)</a:t>
            </a:r>
          </a:p>
          <a:p>
            <a:pPr marL="1657350" marR="0" lvl="3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Existing ground stations will continue to support legacy HF functionality as needed</a:t>
            </a:r>
          </a:p>
          <a:p>
            <a:pPr marL="1657350" marR="0" lvl="3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Separate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frequencies for new HF Next ground stations 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77115" y="5974554"/>
            <a:ext cx="8983758" cy="30777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8C6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Changing channel bandwidth and modulation within existing HF aeronautical frequency spectrum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68C6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8556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B3864-FC61-4FA8-ABA7-909303D6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4C32-DDD3-47A4-83CA-46F92029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6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517855" y="405468"/>
            <a:ext cx="8229600" cy="58164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551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Proposed HF Next System Improvements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4551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07202" y="1013561"/>
            <a:ext cx="832885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Application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of state-of-the-art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Software-Defined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adio (SDR) technology to improve airborne HF system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Allows combination of HF Transceiver and Coupler into single remote-mounted LRU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  <a:p>
            <a:pPr marL="1200150" lvl="2" indent="-285750" defTabSz="9144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Sufficient </a:t>
            </a:r>
            <a:r>
              <a:rPr lang="en-US" sz="1400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size</a:t>
            </a:r>
            <a:r>
              <a:rPr lang="en-US" sz="14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weight, </a:t>
            </a:r>
            <a:r>
              <a:rPr lang="en-US" sz="14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1400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power </a:t>
            </a:r>
            <a:r>
              <a:rPr lang="en-US" sz="14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reductions to justify </a:t>
            </a:r>
            <a:r>
              <a:rPr lang="en-US" sz="1400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customer </a:t>
            </a:r>
            <a:r>
              <a:rPr lang="en-US" sz="14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business cases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Multi-channel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receive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capability allows single airborne LRU to provide simultaneous voice and data link functionality</a:t>
            </a: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Analog or digital voice communication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Legacy HFDL or HF Next wide-band data link</a:t>
            </a: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Retains transmit “ruthless preemption” </a:t>
            </a:r>
            <a:r>
              <a:rPr lang="en-US" sz="1400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current HF system (single airborne antenna limitation)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32529" y="5865845"/>
            <a:ext cx="8678943" cy="36933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8C6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HF Next modernizes HF communications to support future airspace needs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68C6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6197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B3864-FC61-4FA8-ABA7-909303D6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4C32-DDD3-47A4-83CA-46F92029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7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317911" y="426986"/>
            <a:ext cx="8345317" cy="5028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551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HF Next Achievable Data Rates vs. Signal-to-Noise Ratio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4551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59142" y="1129307"/>
            <a:ext cx="8625716" cy="3038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9811" y="4161211"/>
            <a:ext cx="8572499" cy="14003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Notes: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(1)  Most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2PSK modulations use "repetition" (sending payload bits more than once) and have different coding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rates.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(2)  First 4PSK waveform listed above has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more robust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coding than second.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(3)  First 64QAM waveform listed above has more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robust coding than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second.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(4)  256QAM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modulation originally designed for surface wave HF (sea and ground), but does work over skywave with strong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SNR.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(5)  Last column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Signal-to-Noise Ratio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(SNR) values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come from actual over-the-air testing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of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mid-latitude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links, corresponding to the observed low-end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threshold with acceptable bit error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rate.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5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B3864-FC61-4FA8-ABA7-909303D6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422473"/>
            <a:ext cx="4119372" cy="137160"/>
          </a:xfrm>
        </p:spPr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4C32-DDD3-47A4-83CA-46F92029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8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304801" y="357420"/>
            <a:ext cx="8345317" cy="5028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551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HF Next Spectral Mask/Emissions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4551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883683"/>
            <a:ext cx="8534399" cy="9694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MIL-STD-188-141D provides corresponding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HF Next spectral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mask/emissions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specifications (excerpt shown below)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Ensures non-interference with adjacent legacy HF or HF Next channels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787" y="1876578"/>
            <a:ext cx="5747984" cy="44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29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B3864-FC61-4FA8-ABA7-909303D6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4C32-DDD3-47A4-83CA-46F92029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9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498967" y="449229"/>
            <a:ext cx="7772400" cy="5032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551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Airborne HF Next Radio (HFN) Concept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4551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493526" y="1100975"/>
            <a:ext cx="3792050" cy="37170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Combines HF Transceiver and Coupler into one LRU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Remote mounted near antenna (no long RF coax cable run)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No cooling air required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Significant size, weight, and power reductions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SDR design allows HF multi-channel capability with single LRU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Modernized features: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Digital voice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Wide-band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d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ata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(100+ kbps)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Improved availability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Provides interoperability/ backward compatibility with legacy HF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(analog voice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HFDL)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Verdana" panose="020B060403050404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845" y="1851799"/>
            <a:ext cx="1236629" cy="135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1"/>
          <p:cNvSpPr>
            <a:spLocks noChangeArrowheads="1"/>
          </p:cNvSpPr>
          <p:nvPr/>
        </p:nvSpPr>
        <p:spPr bwMode="auto">
          <a:xfrm>
            <a:off x="6265862" y="1341447"/>
            <a:ext cx="365150" cy="479836"/>
          </a:xfrm>
          <a:prstGeom prst="triangle">
            <a:avLst>
              <a:gd name="adj" fmla="val 50000"/>
            </a:avLst>
          </a:prstGeom>
          <a:solidFill>
            <a:srgbClr val="629BD3">
              <a:lumMod val="40000"/>
              <a:lumOff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6382835" y="1821282"/>
            <a:ext cx="129793" cy="460719"/>
          </a:xfrm>
          <a:prstGeom prst="upDownArrow">
            <a:avLst>
              <a:gd name="adj1" fmla="val 50000"/>
              <a:gd name="adj2" fmla="val 64679"/>
            </a:avLst>
          </a:prstGeom>
          <a:solidFill>
            <a:srgbClr val="E2E6EE">
              <a:lumMod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6004933" y="2282002"/>
            <a:ext cx="886845" cy="637083"/>
          </a:xfrm>
          <a:prstGeom prst="rect">
            <a:avLst/>
          </a:prstGeom>
          <a:solidFill>
            <a:srgbClr val="629BD3">
              <a:lumMod val="40000"/>
              <a:lumOff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 </a:t>
            </a:r>
            <a:r>
              <a:rPr kumimoji="0" lang="fr-F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Next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Remote Radio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5323572" y="3982406"/>
            <a:ext cx="2307057" cy="51119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AFDX/Ethernet Switch, Data Concentrator, or IMA Resource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457565" y="1417700"/>
            <a:ext cx="1279495" cy="32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1100" dirty="0" smtClean="0">
                <a:latin typeface="Arial"/>
                <a:ea typeface="Times New Roman" pitchFamily="18" charset="0"/>
                <a:cs typeface="Times New Roman" pitchFamily="18" charset="0"/>
              </a:rPr>
              <a:t>HF Antenna</a:t>
            </a:r>
            <a:endParaRPr lang="fr-FR" sz="1100" dirty="0">
              <a:latin typeface="Arial"/>
              <a:cs typeface="+mn-cs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508102" y="1873359"/>
            <a:ext cx="1237356" cy="32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fr-FR" sz="1100" dirty="0" smtClean="0">
                <a:latin typeface="Arial"/>
                <a:ea typeface="Times New Roman" pitchFamily="18" charset="0"/>
                <a:cs typeface="Times New Roman" pitchFamily="18" charset="0"/>
              </a:rPr>
              <a:t>HF Feeder</a:t>
            </a:r>
            <a:endParaRPr lang="fr-FR" sz="1100" dirty="0">
              <a:latin typeface="Arial"/>
              <a:cs typeface="+mn-cs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6454500" y="3267527"/>
            <a:ext cx="1417545" cy="67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fr-FR" sz="1100" dirty="0" smtClean="0">
                <a:latin typeface="Arial"/>
                <a:ea typeface="Times New Roman" pitchFamily="18" charset="0"/>
                <a:cs typeface="Times New Roman" pitchFamily="18" charset="0"/>
              </a:rPr>
              <a:t>Concentrated High Speed Digital Link</a:t>
            </a:r>
            <a:endParaRPr lang="fr-FR" dirty="0">
              <a:latin typeface="Arial"/>
              <a:cs typeface="+mn-cs"/>
            </a:endParaRPr>
          </a:p>
        </p:txBody>
      </p:sp>
      <p:sp>
        <p:nvSpPr>
          <p:cNvPr id="16" name="AutoShape 29"/>
          <p:cNvSpPr>
            <a:spLocks noChangeArrowheads="1"/>
          </p:cNvSpPr>
          <p:nvPr/>
        </p:nvSpPr>
        <p:spPr bwMode="auto">
          <a:xfrm flipH="1">
            <a:off x="6421301" y="2923142"/>
            <a:ext cx="49839" cy="1047091"/>
          </a:xfrm>
          <a:prstGeom prst="upDownArrow">
            <a:avLst>
              <a:gd name="adj1" fmla="val 50000"/>
              <a:gd name="adj2" fmla="val 64679"/>
            </a:avLst>
          </a:prstGeom>
          <a:solidFill>
            <a:srgbClr val="7030A0"/>
          </a:solidFill>
          <a:ln w="127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AutoShape 29"/>
          <p:cNvSpPr>
            <a:spLocks noChangeArrowheads="1"/>
          </p:cNvSpPr>
          <p:nvPr/>
        </p:nvSpPr>
        <p:spPr bwMode="auto">
          <a:xfrm flipH="1">
            <a:off x="5876170" y="4496557"/>
            <a:ext cx="49839" cy="676385"/>
          </a:xfrm>
          <a:prstGeom prst="upDownArrow">
            <a:avLst>
              <a:gd name="adj1" fmla="val 50000"/>
              <a:gd name="adj2" fmla="val 64679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TextBox 14"/>
          <p:cNvSpPr txBox="1"/>
          <p:nvPr/>
        </p:nvSpPr>
        <p:spPr>
          <a:xfrm rot="16200000">
            <a:off x="4168629" y="1941372"/>
            <a:ext cx="1693197" cy="268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Remote Equipment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" name="TextBox 15"/>
          <p:cNvSpPr txBox="1"/>
          <p:nvPr/>
        </p:nvSpPr>
        <p:spPr>
          <a:xfrm rot="16200000">
            <a:off x="3840466" y="4275352"/>
            <a:ext cx="2349525" cy="268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Electronics Bay Equipment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5118284" y="1310001"/>
            <a:ext cx="162021" cy="1695310"/>
          </a:xfrm>
          <a:prstGeom prst="leftBrac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Left Brace 20"/>
          <p:cNvSpPr/>
          <p:nvPr/>
        </p:nvSpPr>
        <p:spPr>
          <a:xfrm>
            <a:off x="5118284" y="3789826"/>
            <a:ext cx="162021" cy="1659300"/>
          </a:xfrm>
          <a:prstGeom prst="leftBrac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AutoShape 29"/>
          <p:cNvSpPr>
            <a:spLocks noChangeArrowheads="1"/>
          </p:cNvSpPr>
          <p:nvPr/>
        </p:nvSpPr>
        <p:spPr bwMode="auto">
          <a:xfrm flipH="1">
            <a:off x="7039006" y="4499365"/>
            <a:ext cx="49839" cy="676385"/>
          </a:xfrm>
          <a:prstGeom prst="upDownArrow">
            <a:avLst>
              <a:gd name="adj1" fmla="val 50000"/>
              <a:gd name="adj2" fmla="val 64679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553469" y="5185631"/>
            <a:ext cx="1911720" cy="32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fr-FR" sz="1100" dirty="0" smtClean="0">
                <a:latin typeface="Arial"/>
                <a:cs typeface="Times New Roman" pitchFamily="18" charset="0"/>
              </a:rPr>
              <a:t>Other Avionics Equipment</a:t>
            </a:r>
            <a:endParaRPr lang="fr-FR" sz="1100" dirty="0">
              <a:latin typeface="Arial"/>
              <a:cs typeface="+mn-cs"/>
            </a:endParaRPr>
          </a:p>
        </p:txBody>
      </p:sp>
      <p:sp>
        <p:nvSpPr>
          <p:cNvPr id="24" name="TextBox 20"/>
          <p:cNvSpPr txBox="1"/>
          <p:nvPr/>
        </p:nvSpPr>
        <p:spPr>
          <a:xfrm>
            <a:off x="6076866" y="4225906"/>
            <a:ext cx="935763" cy="973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…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85812"/>
      </p:ext>
    </p:extLst>
  </p:cSld>
  <p:clrMapOvr>
    <a:masterClrMapping/>
  </p:clrMapOvr>
</p:sld>
</file>

<file path=ppt/theme/theme1.xml><?xml version="1.0" encoding="utf-8"?>
<a:theme xmlns:a="http://schemas.openxmlformats.org/drawingml/2006/main" name="Collins Aerospace 4x3">
  <a:themeElements>
    <a:clrScheme name="Collins">
      <a:dk1>
        <a:srgbClr val="000000"/>
      </a:dk1>
      <a:lt1>
        <a:srgbClr val="FFFFFF"/>
      </a:lt1>
      <a:dk2>
        <a:srgbClr val="333333"/>
      </a:dk2>
      <a:lt2>
        <a:srgbClr val="DCDCDC"/>
      </a:lt2>
      <a:accent1>
        <a:srgbClr val="E4551F"/>
      </a:accent1>
      <a:accent2>
        <a:srgbClr val="00AB8E"/>
      </a:accent2>
      <a:accent3>
        <a:srgbClr val="F2A900"/>
      </a:accent3>
      <a:accent4>
        <a:srgbClr val="555555"/>
      </a:accent4>
      <a:accent5>
        <a:srgbClr val="898989"/>
      </a:accent5>
      <a:accent6>
        <a:srgbClr val="BBBBBB"/>
      </a:accent6>
      <a:hlink>
        <a:srgbClr val="CF4520"/>
      </a:hlink>
      <a:folHlink>
        <a:srgbClr val="F2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_Collins_NonTechnical_4x3.potx" id="{179E23AF-63AD-4C30-91CF-5F45721E66A9}" vid="{45BA8EC1-7D41-4E02-80C1-C9298317B4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B09A9A77C4438999FF1325BEF759" ma:contentTypeVersion="0" ma:contentTypeDescription="Create a new document." ma:contentTypeScope="" ma:versionID="65bd2d6fcaa3f4ac24b296b660148a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009A51-3DC6-4552-976F-DFD24BF8A27F}"/>
</file>

<file path=customXml/itemProps2.xml><?xml version="1.0" encoding="utf-8"?>
<ds:datastoreItem xmlns:ds="http://schemas.openxmlformats.org/officeDocument/2006/customXml" ds:itemID="{0EFDF390-851C-47A3-9324-4B54478D06F9}"/>
</file>

<file path=customXml/itemProps3.xml><?xml version="1.0" encoding="utf-8"?>
<ds:datastoreItem xmlns:ds="http://schemas.openxmlformats.org/officeDocument/2006/customXml" ds:itemID="{3EF34598-C8DE-4EC2-8697-8E1DAFFE2E7D}"/>
</file>

<file path=docProps/app.xml><?xml version="1.0" encoding="utf-8"?>
<Properties xmlns="http://schemas.openxmlformats.org/officeDocument/2006/extended-properties" xmlns:vt="http://schemas.openxmlformats.org/officeDocument/2006/docPropsVTypes">
  <Template>1_Collins_NonTechnical_4x3</Template>
  <TotalTime>207</TotalTime>
  <Words>1442</Words>
  <Application>Microsoft Office PowerPoint</Application>
  <PresentationFormat>On-screen Show (4:3)</PresentationFormat>
  <Paragraphs>227</Paragraphs>
  <Slides>16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Arial Regular</vt:lpstr>
      <vt:lpstr>DIN-Light</vt:lpstr>
      <vt:lpstr>Noto Sans Symbols</vt:lpstr>
      <vt:lpstr>Symbol</vt:lpstr>
      <vt:lpstr>Times New Roman</vt:lpstr>
      <vt:lpstr>Verdana</vt:lpstr>
      <vt:lpstr>Wingdings</vt:lpstr>
      <vt:lpstr>Collins Aerospace 4x3</vt:lpstr>
      <vt:lpstr>HF Next Technical Overview Modernization of HF Communications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Rockwell Collins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COLLINS AEROSPACE Non Technical STARTER PRESENTATION</dc:title>
  <dc:creator>Bauler, Scott F</dc:creator>
  <cp:keywords>Non Technical</cp:keywords>
  <cp:lastModifiedBy>Bauler, Scott F</cp:lastModifiedBy>
  <cp:revision>44</cp:revision>
  <cp:lastPrinted>2018-05-24T22:27:42Z</cp:lastPrinted>
  <dcterms:created xsi:type="dcterms:W3CDTF">2018-12-04T19:03:03Z</dcterms:created>
  <dcterms:modified xsi:type="dcterms:W3CDTF">2019-01-17T21:35:15Z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ASize">
    <vt:lpwstr>S</vt:lpwstr>
  </property>
  <property fmtid="{D5CDD505-2E9C-101B-9397-08002B2CF9AE}" pid="3" name="CATech">
    <vt:lpwstr>None</vt:lpwstr>
  </property>
  <property fmtid="{D5CDD505-2E9C-101B-9397-08002B2CF9AE}" pid="4" name="ContentTypeId">
    <vt:lpwstr>0x010100B372B09A9A77C4438999FF1325BEF759</vt:lpwstr>
  </property>
</Properties>
</file>