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5"/>
  </p:sldMasterIdLst>
  <p:notesMasterIdLst>
    <p:notesMasterId r:id="rId24"/>
  </p:notesMasterIdLst>
  <p:handoutMasterIdLst>
    <p:handoutMasterId r:id="rId25"/>
  </p:handoutMasterIdLst>
  <p:sldIdLst>
    <p:sldId id="1635" r:id="rId6"/>
    <p:sldId id="1636" r:id="rId7"/>
    <p:sldId id="1637" r:id="rId8"/>
    <p:sldId id="1638" r:id="rId9"/>
    <p:sldId id="1639" r:id="rId10"/>
    <p:sldId id="1640" r:id="rId11"/>
    <p:sldId id="1641" r:id="rId12"/>
    <p:sldId id="1642" r:id="rId13"/>
    <p:sldId id="1643" r:id="rId14"/>
    <p:sldId id="1644" r:id="rId15"/>
    <p:sldId id="1645" r:id="rId16"/>
    <p:sldId id="1646" r:id="rId17"/>
    <p:sldId id="1647" r:id="rId18"/>
    <p:sldId id="1648" r:id="rId19"/>
    <p:sldId id="1649" r:id="rId20"/>
    <p:sldId id="1650" r:id="rId21"/>
    <p:sldId id="1651" r:id="rId22"/>
    <p:sldId id="1652" r:id="rId23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2">
          <p15:clr>
            <a:srgbClr val="A4A3A4"/>
          </p15:clr>
        </p15:guide>
        <p15:guide id="3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edman" initials="DR" lastIdx="2" clrIdx="0"/>
  <p:cmAuthor id="1" name="mkerstetter" initials="m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5F0E1D"/>
    <a:srgbClr val="AB0620"/>
    <a:srgbClr val="AB032B"/>
    <a:srgbClr val="5F0E2A"/>
    <a:srgbClr val="2F0400"/>
    <a:srgbClr val="E6E600"/>
    <a:srgbClr val="000000"/>
    <a:srgbClr val="E7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1115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470" y="60"/>
      </p:cViewPr>
      <p:guideLst>
        <p:guide orient="horz" pos="2162"/>
        <p:guide pos="2882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5520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-3440" y="-104"/>
      </p:cViewPr>
      <p:guideLst>
        <p:guide orient="horz" pos="288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020032422417785E-2"/>
          <c:y val="5.1919421748285247E-2"/>
          <c:w val="0.8626418787367115"/>
          <c:h val="0.87109383778706562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Sheet1!$D$2:$D$584</c:f>
              <c:numCache>
                <c:formatCode>mm:ss.0;@</c:formatCode>
                <c:ptCount val="583"/>
                <c:pt idx="0">
                  <c:v>0</c:v>
                </c:pt>
                <c:pt idx="1">
                  <c:v>1.1792824079748243E-4</c:v>
                </c:pt>
                <c:pt idx="2">
                  <c:v>1.1833333701360971E-4</c:v>
                </c:pt>
                <c:pt idx="3">
                  <c:v>1.1875000200234354E-4</c:v>
                </c:pt>
                <c:pt idx="4">
                  <c:v>1.1915509821847081E-4</c:v>
                </c:pt>
                <c:pt idx="5">
                  <c:v>1.1957176320720464E-4</c:v>
                </c:pt>
                <c:pt idx="6">
                  <c:v>1.199768521473743E-4</c:v>
                </c:pt>
                <c:pt idx="7">
                  <c:v>1.2039351713610813E-4</c:v>
                </c:pt>
                <c:pt idx="8">
                  <c:v>1.2079861335223541E-4</c:v>
                </c:pt>
                <c:pt idx="9">
                  <c:v>1.2120370956836268E-4</c:v>
                </c:pt>
                <c:pt idx="10">
                  <c:v>1.216203672811389E-4</c:v>
                </c:pt>
                <c:pt idx="11">
                  <c:v>1.2202546349726617E-4</c:v>
                </c:pt>
                <c:pt idx="12">
                  <c:v>1.2244214303791523E-4</c:v>
                </c:pt>
                <c:pt idx="13">
                  <c:v>1.2284721742616966E-4</c:v>
                </c:pt>
                <c:pt idx="14">
                  <c:v>1.2325232091825455E-4</c:v>
                </c:pt>
                <c:pt idx="15">
                  <c:v>1.23668993182946E-4</c:v>
                </c:pt>
                <c:pt idx="16">
                  <c:v>1.2407406757120043E-4</c:v>
                </c:pt>
                <c:pt idx="17">
                  <c:v>1.2449074711184949E-4</c:v>
                </c:pt>
                <c:pt idx="18">
                  <c:v>1.2489584332797676E-4</c:v>
                </c:pt>
                <c:pt idx="19">
                  <c:v>1.2531250104075298E-4</c:v>
                </c:pt>
                <c:pt idx="20">
                  <c:v>1.2571759725688025E-4</c:v>
                </c:pt>
                <c:pt idx="21">
                  <c:v>1.2612269347300753E-4</c:v>
                </c:pt>
                <c:pt idx="22">
                  <c:v>1.2653935846174136E-4</c:v>
                </c:pt>
                <c:pt idx="23">
                  <c:v>1.2694444740191102E-4</c:v>
                </c:pt>
                <c:pt idx="24">
                  <c:v>1.2736111239064485E-4</c:v>
                </c:pt>
                <c:pt idx="25">
                  <c:v>1.2776620860677212E-4</c:v>
                </c:pt>
                <c:pt idx="26">
                  <c:v>1.2818287359550595E-4</c:v>
                </c:pt>
                <c:pt idx="27">
                  <c:v>1.2858796981163323E-4</c:v>
                </c:pt>
                <c:pt idx="28">
                  <c:v>1.2899305875180289E-4</c:v>
                </c:pt>
                <c:pt idx="29">
                  <c:v>1.2940971646457911E-4</c:v>
                </c:pt>
                <c:pt idx="30">
                  <c:v>1.29814819956664E-4</c:v>
                </c:pt>
                <c:pt idx="31">
                  <c:v>1.3023147766944021E-4</c:v>
                </c:pt>
                <c:pt idx="32">
                  <c:v>1.3063656660960987E-4</c:v>
                </c:pt>
                <c:pt idx="33">
                  <c:v>1.3105325342621654E-4</c:v>
                </c:pt>
                <c:pt idx="34">
                  <c:v>1.314583423663862E-4</c:v>
                </c:pt>
                <c:pt idx="35">
                  <c:v>1.3186343130655587E-4</c:v>
                </c:pt>
                <c:pt idx="36">
                  <c:v>1.3228010357124731E-4</c:v>
                </c:pt>
                <c:pt idx="37">
                  <c:v>1.3268519251141697E-4</c:v>
                </c:pt>
                <c:pt idx="38">
                  <c:v>1.3309028145158663E-4</c:v>
                </c:pt>
                <c:pt idx="39">
                  <c:v>1.3350694644032046E-4</c:v>
                </c:pt>
                <c:pt idx="40">
                  <c:v>1.3391204265644774E-4</c:v>
                </c:pt>
                <c:pt idx="41">
                  <c:v>1.3432870764518157E-4</c:v>
                </c:pt>
                <c:pt idx="42">
                  <c:v>1.3473379658535123E-4</c:v>
                </c:pt>
                <c:pt idx="43">
                  <c:v>1.3515046885004267E-4</c:v>
                </c:pt>
                <c:pt idx="44">
                  <c:v>1.3555555779021233E-4</c:v>
                </c:pt>
                <c:pt idx="45">
                  <c:v>1.35960646730382E-4</c:v>
                </c:pt>
                <c:pt idx="46">
                  <c:v>1.3637731899507344E-4</c:v>
                </c:pt>
                <c:pt idx="47">
                  <c:v>1.367824079352431E-4</c:v>
                </c:pt>
                <c:pt idx="48">
                  <c:v>1.3719908019993454E-4</c:v>
                </c:pt>
                <c:pt idx="49">
                  <c:v>1.376041691401042E-4</c:v>
                </c:pt>
                <c:pt idx="50">
                  <c:v>1.380092726321891E-4</c:v>
                </c:pt>
                <c:pt idx="51">
                  <c:v>1.3842593034496531E-4</c:v>
                </c:pt>
                <c:pt idx="52">
                  <c:v>1.3883101928513497E-4</c:v>
                </c:pt>
                <c:pt idx="53">
                  <c:v>1.3924769154982641E-4</c:v>
                </c:pt>
                <c:pt idx="54">
                  <c:v>1.3965278048999608E-4</c:v>
                </c:pt>
                <c:pt idx="55">
                  <c:v>1.4006945275468752E-4</c:v>
                </c:pt>
                <c:pt idx="56">
                  <c:v>1.4047454169485718E-4</c:v>
                </c:pt>
                <c:pt idx="57">
                  <c:v>1.4087963063502684E-4</c:v>
                </c:pt>
                <c:pt idx="58">
                  <c:v>1.4129630289971828E-4</c:v>
                </c:pt>
                <c:pt idx="59">
                  <c:v>1.4170139183988795E-4</c:v>
                </c:pt>
                <c:pt idx="60">
                  <c:v>1.4211805682862177E-4</c:v>
                </c:pt>
                <c:pt idx="61">
                  <c:v>1.4252315304474905E-4</c:v>
                </c:pt>
                <c:pt idx="62">
                  <c:v>1.4293981803348288E-4</c:v>
                </c:pt>
                <c:pt idx="63">
                  <c:v>1.4334490697365254E-4</c:v>
                </c:pt>
                <c:pt idx="64">
                  <c:v>1.4375000318977982E-4</c:v>
                </c:pt>
                <c:pt idx="65">
                  <c:v>1.4416666817851365E-4</c:v>
                </c:pt>
                <c:pt idx="66">
                  <c:v>1.4457175711868331E-4</c:v>
                </c:pt>
                <c:pt idx="67">
                  <c:v>1.4498842938337475E-4</c:v>
                </c:pt>
                <c:pt idx="68">
                  <c:v>1.4539351832354441E-4</c:v>
                </c:pt>
                <c:pt idx="69">
                  <c:v>1.4579860726371408E-4</c:v>
                </c:pt>
                <c:pt idx="70">
                  <c:v>1.4621527952840552E-4</c:v>
                </c:pt>
                <c:pt idx="71">
                  <c:v>1.4662038302049041E-4</c:v>
                </c:pt>
                <c:pt idx="72">
                  <c:v>1.4703704073326662E-4</c:v>
                </c:pt>
                <c:pt idx="73">
                  <c:v>1.4744212967343628E-4</c:v>
                </c:pt>
                <c:pt idx="74">
                  <c:v>1.4785880193812773E-4</c:v>
                </c:pt>
                <c:pt idx="75">
                  <c:v>1.4826389087829739E-4</c:v>
                </c:pt>
                <c:pt idx="76">
                  <c:v>1.4866898709442466E-4</c:v>
                </c:pt>
                <c:pt idx="77">
                  <c:v>1.4908565208315849E-4</c:v>
                </c:pt>
                <c:pt idx="78">
                  <c:v>1.4949074102332816E-4</c:v>
                </c:pt>
                <c:pt idx="79">
                  <c:v>1.499074132880196E-4</c:v>
                </c:pt>
                <c:pt idx="80">
                  <c:v>1.5031250222818926E-4</c:v>
                </c:pt>
                <c:pt idx="81">
                  <c:v>1.5071759844431654E-4</c:v>
                </c:pt>
                <c:pt idx="82">
                  <c:v>1.5113426343305036E-4</c:v>
                </c:pt>
                <c:pt idx="83">
                  <c:v>1.5153935237322003E-4</c:v>
                </c:pt>
                <c:pt idx="84">
                  <c:v>1.519444485893473E-4</c:v>
                </c:pt>
                <c:pt idx="85">
                  <c:v>1.5236111357808113E-4</c:v>
                </c:pt>
                <c:pt idx="86">
                  <c:v>1.5276620979420841E-4</c:v>
                </c:pt>
                <c:pt idx="87">
                  <c:v>1.5318286750698462E-4</c:v>
                </c:pt>
                <c:pt idx="88">
                  <c:v>1.5358795644715428E-4</c:v>
                </c:pt>
                <c:pt idx="89">
                  <c:v>1.5399305993923917E-4</c:v>
                </c:pt>
                <c:pt idx="90">
                  <c:v>1.5440971765201539E-4</c:v>
                </c:pt>
                <c:pt idx="91">
                  <c:v>1.5481482114410028E-4</c:v>
                </c:pt>
                <c:pt idx="92">
                  <c:v>1.5521991008426994E-4</c:v>
                </c:pt>
                <c:pt idx="93">
                  <c:v>1.5563658234896138E-4</c:v>
                </c:pt>
                <c:pt idx="94">
                  <c:v>1.5604167128913105E-4</c:v>
                </c:pt>
                <c:pt idx="95">
                  <c:v>1.5645834355382249E-4</c:v>
                </c:pt>
                <c:pt idx="96">
                  <c:v>1.5686343249399215E-4</c:v>
                </c:pt>
                <c:pt idx="97">
                  <c:v>1.5726852143416181E-4</c:v>
                </c:pt>
                <c:pt idx="98">
                  <c:v>1.5768519369885325E-4</c:v>
                </c:pt>
                <c:pt idx="99">
                  <c:v>1.5809028263902292E-4</c:v>
                </c:pt>
                <c:pt idx="100">
                  <c:v>1.5850694762775674E-4</c:v>
                </c:pt>
                <c:pt idx="101">
                  <c:v>1.5891203656792641E-4</c:v>
                </c:pt>
                <c:pt idx="102">
                  <c:v>1.5931713278405368E-4</c:v>
                </c:pt>
                <c:pt idx="103">
                  <c:v>1.5973379777278751E-4</c:v>
                </c:pt>
                <c:pt idx="104">
                  <c:v>1.6013888671295717E-4</c:v>
                </c:pt>
                <c:pt idx="105">
                  <c:v>1.6055555897764862E-4</c:v>
                </c:pt>
                <c:pt idx="106">
                  <c:v>1.6096064791781828E-4</c:v>
                </c:pt>
                <c:pt idx="107">
                  <c:v>1.6136573685798794E-4</c:v>
                </c:pt>
                <c:pt idx="108">
                  <c:v>1.6178240912267938E-4</c:v>
                </c:pt>
                <c:pt idx="109">
                  <c:v>1.6218751261476427E-4</c:v>
                </c:pt>
                <c:pt idx="110">
                  <c:v>1.6259258700301871E-4</c:v>
                </c:pt>
                <c:pt idx="111">
                  <c:v>1.6300925926771015E-4</c:v>
                </c:pt>
                <c:pt idx="112">
                  <c:v>1.6341436275979504E-4</c:v>
                </c:pt>
                <c:pt idx="113">
                  <c:v>1.6381943714804947E-4</c:v>
                </c:pt>
                <c:pt idx="114">
                  <c:v>1.6423611668869853E-4</c:v>
                </c:pt>
                <c:pt idx="115">
                  <c:v>1.6464121290482581E-4</c:v>
                </c:pt>
                <c:pt idx="116">
                  <c:v>1.6505787061760202E-4</c:v>
                </c:pt>
                <c:pt idx="117">
                  <c:v>1.654629668337293E-4</c:v>
                </c:pt>
                <c:pt idx="118">
                  <c:v>1.6587963182246312E-4</c:v>
                </c:pt>
                <c:pt idx="119">
                  <c:v>1.662847280385904E-4</c:v>
                </c:pt>
                <c:pt idx="120">
                  <c:v>1.6668981697876006E-4</c:v>
                </c:pt>
                <c:pt idx="121">
                  <c:v>1.6710648196749389E-4</c:v>
                </c:pt>
                <c:pt idx="122">
                  <c:v>1.6751157818362117E-4</c:v>
                </c:pt>
                <c:pt idx="123">
                  <c:v>1.6791666712379083E-4</c:v>
                </c:pt>
                <c:pt idx="124">
                  <c:v>1.6833333938848227E-4</c:v>
                </c:pt>
                <c:pt idx="125">
                  <c:v>1.6873842832865193E-4</c:v>
                </c:pt>
                <c:pt idx="126">
                  <c:v>1.6915509331738576E-4</c:v>
                </c:pt>
                <c:pt idx="127">
                  <c:v>1.6956018953351304E-4</c:v>
                </c:pt>
                <c:pt idx="128">
                  <c:v>1.699652784736827E-4</c:v>
                </c:pt>
                <c:pt idx="129">
                  <c:v>1.7038195073837414E-4</c:v>
                </c:pt>
                <c:pt idx="130">
                  <c:v>1.7078703967854381E-4</c:v>
                </c:pt>
                <c:pt idx="131">
                  <c:v>1.7120369739132002E-4</c:v>
                </c:pt>
                <c:pt idx="132">
                  <c:v>1.7160880088340491E-4</c:v>
                </c:pt>
                <c:pt idx="133">
                  <c:v>1.7201388982357457E-4</c:v>
                </c:pt>
                <c:pt idx="134">
                  <c:v>1.7243056208826602E-4</c:v>
                </c:pt>
                <c:pt idx="135">
                  <c:v>1.7283565102843568E-4</c:v>
                </c:pt>
                <c:pt idx="136">
                  <c:v>1.7325232329312712E-4</c:v>
                </c:pt>
                <c:pt idx="137">
                  <c:v>1.7365741223329678E-4</c:v>
                </c:pt>
                <c:pt idx="138">
                  <c:v>1.7407407722203061E-4</c:v>
                </c:pt>
                <c:pt idx="139">
                  <c:v>1.7447917343815789E-4</c:v>
                </c:pt>
                <c:pt idx="140">
                  <c:v>1.7488426237832755E-4</c:v>
                </c:pt>
                <c:pt idx="141">
                  <c:v>1.7530092736706138E-4</c:v>
                </c:pt>
                <c:pt idx="142">
                  <c:v>1.7570602358318865E-4</c:v>
                </c:pt>
                <c:pt idx="143">
                  <c:v>1.7612268857192248E-4</c:v>
                </c:pt>
                <c:pt idx="144">
                  <c:v>1.7652777751209214E-4</c:v>
                </c:pt>
                <c:pt idx="145">
                  <c:v>1.7693286645226181E-4</c:v>
                </c:pt>
                <c:pt idx="146">
                  <c:v>1.7734953871695325E-4</c:v>
                </c:pt>
                <c:pt idx="147">
                  <c:v>1.7775462765712291E-4</c:v>
                </c:pt>
                <c:pt idx="148">
                  <c:v>1.7817129992181435E-4</c:v>
                </c:pt>
                <c:pt idx="149">
                  <c:v>1.7857638886198401E-4</c:v>
                </c:pt>
                <c:pt idx="150">
                  <c:v>1.7898149235406891E-4</c:v>
                </c:pt>
                <c:pt idx="151">
                  <c:v>1.7939815006684512E-4</c:v>
                </c:pt>
                <c:pt idx="152">
                  <c:v>1.7980325355893001E-4</c:v>
                </c:pt>
                <c:pt idx="153">
                  <c:v>1.8021991127170622E-4</c:v>
                </c:pt>
                <c:pt idx="154">
                  <c:v>1.8062500021187589E-4</c:v>
                </c:pt>
                <c:pt idx="155">
                  <c:v>1.8103009642800316E-4</c:v>
                </c:pt>
                <c:pt idx="156">
                  <c:v>1.8144676141673699E-4</c:v>
                </c:pt>
                <c:pt idx="157">
                  <c:v>1.8185185763286427E-4</c:v>
                </c:pt>
                <c:pt idx="158">
                  <c:v>1.8226852262159809E-4</c:v>
                </c:pt>
                <c:pt idx="159">
                  <c:v>1.8267361156176776E-4</c:v>
                </c:pt>
                <c:pt idx="160">
                  <c:v>1.8309027655050159E-4</c:v>
                </c:pt>
                <c:pt idx="161">
                  <c:v>1.8349537276662886E-4</c:v>
                </c:pt>
                <c:pt idx="162">
                  <c:v>1.8390046898275614E-4</c:v>
                </c:pt>
                <c:pt idx="163">
                  <c:v>1.8431712669553235E-4</c:v>
                </c:pt>
                <c:pt idx="164">
                  <c:v>1.8472222291165963E-4</c:v>
                </c:pt>
                <c:pt idx="165">
                  <c:v>1.851273191277869E-4</c:v>
                </c:pt>
                <c:pt idx="166">
                  <c:v>1.8554397684056312E-4</c:v>
                </c:pt>
                <c:pt idx="167">
                  <c:v>1.8594908033264801E-4</c:v>
                </c:pt>
                <c:pt idx="168">
                  <c:v>1.8636575259733945E-4</c:v>
                </c:pt>
                <c:pt idx="169">
                  <c:v>1.8677082698559389E-4</c:v>
                </c:pt>
                <c:pt idx="170">
                  <c:v>1.8717593047767878E-4</c:v>
                </c:pt>
                <c:pt idx="171">
                  <c:v>1.8759260274237022E-4</c:v>
                </c:pt>
                <c:pt idx="172">
                  <c:v>1.8799769168253988E-4</c:v>
                </c:pt>
                <c:pt idx="173">
                  <c:v>1.8840278062270954E-4</c:v>
                </c:pt>
                <c:pt idx="174">
                  <c:v>1.8881945288740098E-4</c:v>
                </c:pt>
                <c:pt idx="175">
                  <c:v>1.8922454182757065E-4</c:v>
                </c:pt>
                <c:pt idx="176">
                  <c:v>1.8964120681630448E-4</c:v>
                </c:pt>
                <c:pt idx="177">
                  <c:v>1.9004630303243175E-4</c:v>
                </c:pt>
                <c:pt idx="178">
                  <c:v>1.9045139197260141E-4</c:v>
                </c:pt>
                <c:pt idx="179">
                  <c:v>1.9086805696133524E-4</c:v>
                </c:pt>
                <c:pt idx="180">
                  <c:v>1.9127315317746252E-4</c:v>
                </c:pt>
                <c:pt idx="181">
                  <c:v>1.9167824211763218E-4</c:v>
                </c:pt>
                <c:pt idx="182">
                  <c:v>1.9209490710636601E-4</c:v>
                </c:pt>
                <c:pt idx="183">
                  <c:v>1.9250000332249328E-4</c:v>
                </c:pt>
                <c:pt idx="184">
                  <c:v>1.9291666831122711E-4</c:v>
                </c:pt>
                <c:pt idx="185">
                  <c:v>1.9332175725139678E-4</c:v>
                </c:pt>
                <c:pt idx="186">
                  <c:v>1.9372685346752405E-4</c:v>
                </c:pt>
                <c:pt idx="187">
                  <c:v>1.9414351845625788E-4</c:v>
                </c:pt>
                <c:pt idx="188">
                  <c:v>1.9454860739642754E-4</c:v>
                </c:pt>
                <c:pt idx="189">
                  <c:v>1.9495370361255482E-4</c:v>
                </c:pt>
                <c:pt idx="190">
                  <c:v>1.9537038315320387E-4</c:v>
                </c:pt>
                <c:pt idx="191">
                  <c:v>1.9577545754145831E-4</c:v>
                </c:pt>
                <c:pt idx="192">
                  <c:v>1.9619212980614975E-4</c:v>
                </c:pt>
                <c:pt idx="193">
                  <c:v>1.9659723329823464E-4</c:v>
                </c:pt>
                <c:pt idx="194">
                  <c:v>1.9700230768648908E-4</c:v>
                </c:pt>
                <c:pt idx="195">
                  <c:v>1.9741898722713813E-4</c:v>
                </c:pt>
                <c:pt idx="196">
                  <c:v>1.9782408344326541E-4</c:v>
                </c:pt>
                <c:pt idx="197">
                  <c:v>1.9822917238343507E-4</c:v>
                </c:pt>
                <c:pt idx="198">
                  <c:v>1.986458373721689E-4</c:v>
                </c:pt>
                <c:pt idx="199">
                  <c:v>1.9905093358829618E-4</c:v>
                </c:pt>
                <c:pt idx="200">
                  <c:v>1.9945602252846584E-4</c:v>
                </c:pt>
                <c:pt idx="201">
                  <c:v>1.9987268751719967E-4</c:v>
                </c:pt>
                <c:pt idx="202">
                  <c:v>2.0027777645736933E-4</c:v>
                </c:pt>
                <c:pt idx="203">
                  <c:v>2.0069444872206077E-4</c:v>
                </c:pt>
                <c:pt idx="204">
                  <c:v>2.0109953766223043E-4</c:v>
                </c:pt>
                <c:pt idx="205">
                  <c:v>2.0150462660240009E-4</c:v>
                </c:pt>
                <c:pt idx="206">
                  <c:v>2.0192129886709154E-4</c:v>
                </c:pt>
                <c:pt idx="207">
                  <c:v>2.0232640235917643E-4</c:v>
                </c:pt>
                <c:pt idx="208">
                  <c:v>2.0273147674743086E-4</c:v>
                </c:pt>
                <c:pt idx="209">
                  <c:v>2.031481490121223E-4</c:v>
                </c:pt>
                <c:pt idx="210">
                  <c:v>2.0355325250420719E-4</c:v>
                </c:pt>
                <c:pt idx="211">
                  <c:v>2.0395832689246163E-4</c:v>
                </c:pt>
                <c:pt idx="212">
                  <c:v>2.0436343038454652E-4</c:v>
                </c:pt>
                <c:pt idx="213">
                  <c:v>2.0478010264923796E-4</c:v>
                </c:pt>
                <c:pt idx="214">
                  <c:v>2.0518519158940762E-4</c:v>
                </c:pt>
                <c:pt idx="215">
                  <c:v>2.0559028052957729E-4</c:v>
                </c:pt>
                <c:pt idx="216">
                  <c:v>2.0600695279426873E-4</c:v>
                </c:pt>
                <c:pt idx="217">
                  <c:v>2.0641204173443839E-4</c:v>
                </c:pt>
                <c:pt idx="218">
                  <c:v>2.0681713067460805E-4</c:v>
                </c:pt>
                <c:pt idx="219">
                  <c:v>2.0723380293929949E-4</c:v>
                </c:pt>
                <c:pt idx="220">
                  <c:v>2.0763889187946916E-4</c:v>
                </c:pt>
                <c:pt idx="221">
                  <c:v>2.0804398809559643E-4</c:v>
                </c:pt>
                <c:pt idx="222">
                  <c:v>2.0846065308433026E-4</c:v>
                </c:pt>
                <c:pt idx="223">
                  <c:v>2.0886574202449992E-4</c:v>
                </c:pt>
                <c:pt idx="224">
                  <c:v>2.092708382406272E-4</c:v>
                </c:pt>
                <c:pt idx="225">
                  <c:v>2.0968750322936103E-4</c:v>
                </c:pt>
                <c:pt idx="226">
                  <c:v>2.100925994454883E-4</c:v>
                </c:pt>
                <c:pt idx="227">
                  <c:v>2.1049768838565797E-4</c:v>
                </c:pt>
                <c:pt idx="228">
                  <c:v>2.1091435337439179E-4</c:v>
                </c:pt>
                <c:pt idx="229">
                  <c:v>2.1131944959051907E-4</c:v>
                </c:pt>
                <c:pt idx="230">
                  <c:v>2.1172453853068873E-4</c:v>
                </c:pt>
                <c:pt idx="231">
                  <c:v>2.1214120351942256E-4</c:v>
                </c:pt>
                <c:pt idx="232">
                  <c:v>2.1254629973554984E-4</c:v>
                </c:pt>
                <c:pt idx="233">
                  <c:v>2.129513886757195E-4</c:v>
                </c:pt>
                <c:pt idx="234">
                  <c:v>2.1336806094041094E-4</c:v>
                </c:pt>
                <c:pt idx="235">
                  <c:v>2.137731498805806E-4</c:v>
                </c:pt>
                <c:pt idx="236">
                  <c:v>2.1417825337266549E-4</c:v>
                </c:pt>
                <c:pt idx="237">
                  <c:v>2.1459491108544171E-4</c:v>
                </c:pt>
                <c:pt idx="238">
                  <c:v>2.1500000002561137E-4</c:v>
                </c:pt>
                <c:pt idx="239">
                  <c:v>2.1540510351769626E-4</c:v>
                </c:pt>
                <c:pt idx="240">
                  <c:v>2.1582176123047248E-4</c:v>
                </c:pt>
                <c:pt idx="241">
                  <c:v>2.1622685744659975E-4</c:v>
                </c:pt>
                <c:pt idx="242">
                  <c:v>2.1663195366272703E-4</c:v>
                </c:pt>
                <c:pt idx="243">
                  <c:v>2.1704861137550324E-4</c:v>
                </c:pt>
                <c:pt idx="244">
                  <c:v>2.1745370759163052E-4</c:v>
                </c:pt>
                <c:pt idx="245">
                  <c:v>2.1785879653180018E-4</c:v>
                </c:pt>
                <c:pt idx="246">
                  <c:v>2.1826389274792746E-4</c:v>
                </c:pt>
                <c:pt idx="247">
                  <c:v>2.1868055773666129E-4</c:v>
                </c:pt>
                <c:pt idx="248">
                  <c:v>2.1908564667683095E-4</c:v>
                </c:pt>
                <c:pt idx="249">
                  <c:v>2.1949074289295822E-4</c:v>
                </c:pt>
                <c:pt idx="250">
                  <c:v>2.1990740788169205E-4</c:v>
                </c:pt>
                <c:pt idx="251">
                  <c:v>2.2031249682186171E-4</c:v>
                </c:pt>
                <c:pt idx="252">
                  <c:v>2.2071759303798899E-4</c:v>
                </c:pt>
                <c:pt idx="253">
                  <c:v>2.2113427257863805E-4</c:v>
                </c:pt>
                <c:pt idx="254">
                  <c:v>2.2153934696689248E-4</c:v>
                </c:pt>
                <c:pt idx="255">
                  <c:v>2.2194445045897737E-4</c:v>
                </c:pt>
                <c:pt idx="256">
                  <c:v>2.2236112272366881E-4</c:v>
                </c:pt>
                <c:pt idx="257">
                  <c:v>2.2276619711192325E-4</c:v>
                </c:pt>
                <c:pt idx="258">
                  <c:v>2.2317130060400814E-4</c:v>
                </c:pt>
                <c:pt idx="259">
                  <c:v>2.2358797286869958E-4</c:v>
                </c:pt>
                <c:pt idx="260">
                  <c:v>2.2399306180886924E-4</c:v>
                </c:pt>
                <c:pt idx="261">
                  <c:v>2.243981507490389E-4</c:v>
                </c:pt>
                <c:pt idx="262">
                  <c:v>2.2481482301373035E-4</c:v>
                </c:pt>
                <c:pt idx="263">
                  <c:v>2.2521991195390001E-4</c:v>
                </c:pt>
                <c:pt idx="264">
                  <c:v>2.2562500089406967E-4</c:v>
                </c:pt>
                <c:pt idx="265">
                  <c:v>2.2603009711019695E-4</c:v>
                </c:pt>
                <c:pt idx="266">
                  <c:v>2.2644676209893078E-4</c:v>
                </c:pt>
                <c:pt idx="267">
                  <c:v>2.2685185831505805E-4</c:v>
                </c:pt>
                <c:pt idx="268">
                  <c:v>2.2725694725522771E-4</c:v>
                </c:pt>
                <c:pt idx="269">
                  <c:v>2.2767361224396154E-4</c:v>
                </c:pt>
                <c:pt idx="270">
                  <c:v>2.2807870846008882E-4</c:v>
                </c:pt>
                <c:pt idx="271">
                  <c:v>2.2848379740025848E-4</c:v>
                </c:pt>
                <c:pt idx="272">
                  <c:v>2.2890046966494992E-4</c:v>
                </c:pt>
                <c:pt idx="273">
                  <c:v>2.2930555860511959E-4</c:v>
                </c:pt>
                <c:pt idx="274">
                  <c:v>2.2971064754528925E-4</c:v>
                </c:pt>
                <c:pt idx="275">
                  <c:v>2.3011573648545891E-4</c:v>
                </c:pt>
                <c:pt idx="276">
                  <c:v>2.3053240875015035E-4</c:v>
                </c:pt>
                <c:pt idx="277">
                  <c:v>2.3093749769032001E-4</c:v>
                </c:pt>
                <c:pt idx="278">
                  <c:v>2.3134258663048968E-4</c:v>
                </c:pt>
                <c:pt idx="279">
                  <c:v>2.3175927344709635E-4</c:v>
                </c:pt>
                <c:pt idx="280">
                  <c:v>2.3216436238726601E-4</c:v>
                </c:pt>
                <c:pt idx="281">
                  <c:v>2.3256945132743567E-4</c:v>
                </c:pt>
                <c:pt idx="282">
                  <c:v>2.3298612359212711E-4</c:v>
                </c:pt>
                <c:pt idx="283">
                  <c:v>2.3339121253229678E-4</c:v>
                </c:pt>
                <c:pt idx="284">
                  <c:v>2.3379630147246644E-4</c:v>
                </c:pt>
                <c:pt idx="285">
                  <c:v>2.3421296646120027E-4</c:v>
                </c:pt>
                <c:pt idx="286">
                  <c:v>2.3461806267732754E-4</c:v>
                </c:pt>
                <c:pt idx="287">
                  <c:v>2.3502315161749721E-4</c:v>
                </c:pt>
                <c:pt idx="288">
                  <c:v>2.3543981660623103E-4</c:v>
                </c:pt>
                <c:pt idx="289">
                  <c:v>2.3584491282235831E-4</c:v>
                </c:pt>
                <c:pt idx="290">
                  <c:v>2.3625000176252797E-4</c:v>
                </c:pt>
                <c:pt idx="291">
                  <c:v>2.3665509797865525E-4</c:v>
                </c:pt>
                <c:pt idx="292">
                  <c:v>2.3707176296738908E-4</c:v>
                </c:pt>
                <c:pt idx="293">
                  <c:v>2.3747685190755874E-4</c:v>
                </c:pt>
                <c:pt idx="294">
                  <c:v>2.3788194812368602E-4</c:v>
                </c:pt>
                <c:pt idx="295">
                  <c:v>2.3829861311241984E-4</c:v>
                </c:pt>
                <c:pt idx="296">
                  <c:v>2.3870370932854712E-4</c:v>
                </c:pt>
                <c:pt idx="297">
                  <c:v>2.3910879826871678E-4</c:v>
                </c:pt>
                <c:pt idx="298">
                  <c:v>2.3952546325745061E-4</c:v>
                </c:pt>
                <c:pt idx="299">
                  <c:v>2.3993055947357789E-4</c:v>
                </c:pt>
                <c:pt idx="300">
                  <c:v>2.4033564841374755E-4</c:v>
                </c:pt>
                <c:pt idx="301">
                  <c:v>2.4074073735391721E-4</c:v>
                </c:pt>
                <c:pt idx="302">
                  <c:v>2.4115740961860865E-4</c:v>
                </c:pt>
                <c:pt idx="303">
                  <c:v>2.4156251311069354E-4</c:v>
                </c:pt>
                <c:pt idx="304">
                  <c:v>2.4196758749894798E-4</c:v>
                </c:pt>
                <c:pt idx="305">
                  <c:v>2.4238425976363942E-4</c:v>
                </c:pt>
                <c:pt idx="306">
                  <c:v>2.4278936325572431E-4</c:v>
                </c:pt>
                <c:pt idx="307">
                  <c:v>2.4319443764397874E-4</c:v>
                </c:pt>
                <c:pt idx="308">
                  <c:v>2.436111171846278E-4</c:v>
                </c:pt>
                <c:pt idx="309">
                  <c:v>2.4401621340075508E-4</c:v>
                </c:pt>
                <c:pt idx="310">
                  <c:v>2.4442130234092474E-4</c:v>
                </c:pt>
                <c:pt idx="311">
                  <c:v>2.4483796732965857E-4</c:v>
                </c:pt>
                <c:pt idx="312">
                  <c:v>2.4524306354578584E-4</c:v>
                </c:pt>
                <c:pt idx="313">
                  <c:v>2.4564815248595551E-4</c:v>
                </c:pt>
                <c:pt idx="314">
                  <c:v>2.4606481747468933E-4</c:v>
                </c:pt>
                <c:pt idx="315">
                  <c:v>2.4646991369081661E-4</c:v>
                </c:pt>
                <c:pt idx="316">
                  <c:v>2.4687500263098627E-4</c:v>
                </c:pt>
                <c:pt idx="317">
                  <c:v>2.4728009884711355E-4</c:v>
                </c:pt>
                <c:pt idx="318">
                  <c:v>2.4769675655988976E-4</c:v>
                </c:pt>
                <c:pt idx="319">
                  <c:v>2.4810185277601704E-4</c:v>
                </c:pt>
                <c:pt idx="320">
                  <c:v>2.4850694899214432E-4</c:v>
                </c:pt>
                <c:pt idx="321">
                  <c:v>2.4892360670492053E-4</c:v>
                </c:pt>
                <c:pt idx="322">
                  <c:v>2.4932871019700542E-4</c:v>
                </c:pt>
                <c:pt idx="323">
                  <c:v>2.4973379913717508E-4</c:v>
                </c:pt>
                <c:pt idx="324">
                  <c:v>2.501504568499513E-4</c:v>
                </c:pt>
                <c:pt idx="325">
                  <c:v>2.5055556034203619E-4</c:v>
                </c:pt>
                <c:pt idx="326">
                  <c:v>2.5096064928220585E-4</c:v>
                </c:pt>
                <c:pt idx="327">
                  <c:v>2.5136575277429074E-4</c:v>
                </c:pt>
                <c:pt idx="328">
                  <c:v>2.5178241048706695E-4</c:v>
                </c:pt>
                <c:pt idx="329">
                  <c:v>2.5218750670319423E-4</c:v>
                </c:pt>
                <c:pt idx="330">
                  <c:v>2.5259260291932151E-4</c:v>
                </c:pt>
                <c:pt idx="331">
                  <c:v>2.5300926063209772E-4</c:v>
                </c:pt>
                <c:pt idx="332">
                  <c:v>2.53414356848225E-4</c:v>
                </c:pt>
                <c:pt idx="333">
                  <c:v>2.5381945306435227E-4</c:v>
                </c:pt>
                <c:pt idx="334">
                  <c:v>2.5422454200452194E-4</c:v>
                </c:pt>
                <c:pt idx="335">
                  <c:v>2.5464120699325576E-4</c:v>
                </c:pt>
                <c:pt idx="336">
                  <c:v>2.5504630320938304E-4</c:v>
                </c:pt>
                <c:pt idx="337">
                  <c:v>2.554513921495527E-4</c:v>
                </c:pt>
                <c:pt idx="338">
                  <c:v>2.5586805713828653E-4</c:v>
                </c:pt>
                <c:pt idx="339">
                  <c:v>2.5627315335441381E-4</c:v>
                </c:pt>
                <c:pt idx="340">
                  <c:v>2.5667824229458347E-4</c:v>
                </c:pt>
                <c:pt idx="341">
                  <c:v>2.570949072833173E-4</c:v>
                </c:pt>
                <c:pt idx="342">
                  <c:v>2.5750000349944457E-4</c:v>
                </c:pt>
                <c:pt idx="343">
                  <c:v>2.5790509243961424E-4</c:v>
                </c:pt>
                <c:pt idx="344">
                  <c:v>2.5832175742834806E-4</c:v>
                </c:pt>
                <c:pt idx="345">
                  <c:v>2.5872685364447534E-4</c:v>
                </c:pt>
                <c:pt idx="346">
                  <c:v>2.5913194986060262E-4</c:v>
                </c:pt>
                <c:pt idx="347">
                  <c:v>2.5953703880077228E-4</c:v>
                </c:pt>
                <c:pt idx="348">
                  <c:v>2.5995369651354849E-4</c:v>
                </c:pt>
                <c:pt idx="349">
                  <c:v>2.6035880000563338E-4</c:v>
                </c:pt>
                <c:pt idx="350">
                  <c:v>2.6076388894580305E-4</c:v>
                </c:pt>
                <c:pt idx="351">
                  <c:v>2.6118056121049449E-4</c:v>
                </c:pt>
                <c:pt idx="352">
                  <c:v>2.6158565015066415E-4</c:v>
                </c:pt>
                <c:pt idx="353">
                  <c:v>2.6199075364274904E-4</c:v>
                </c:pt>
                <c:pt idx="354">
                  <c:v>2.6240741135552526E-4</c:v>
                </c:pt>
                <c:pt idx="355">
                  <c:v>2.6281250029569492E-4</c:v>
                </c:pt>
                <c:pt idx="356">
                  <c:v>2.6321759651182219E-4</c:v>
                </c:pt>
                <c:pt idx="357">
                  <c:v>2.6362269272794947E-4</c:v>
                </c:pt>
                <c:pt idx="358">
                  <c:v>2.640393577166833E-4</c:v>
                </c:pt>
                <c:pt idx="359">
                  <c:v>2.6444444665685296E-4</c:v>
                </c:pt>
                <c:pt idx="360">
                  <c:v>2.6484954287298024E-4</c:v>
                </c:pt>
                <c:pt idx="361">
                  <c:v>2.6526620786171407E-4</c:v>
                </c:pt>
                <c:pt idx="362">
                  <c:v>2.6567129680188373E-4</c:v>
                </c:pt>
                <c:pt idx="363">
                  <c:v>2.66076393018011E-4</c:v>
                </c:pt>
                <c:pt idx="364">
                  <c:v>2.6648148195818067E-4</c:v>
                </c:pt>
                <c:pt idx="365">
                  <c:v>2.6689814694691449E-4</c:v>
                </c:pt>
                <c:pt idx="366">
                  <c:v>2.6730324316304177E-4</c:v>
                </c:pt>
                <c:pt idx="367">
                  <c:v>2.6770833937916905E-4</c:v>
                </c:pt>
                <c:pt idx="368">
                  <c:v>2.6812499709194526E-4</c:v>
                </c:pt>
                <c:pt idx="369">
                  <c:v>2.6853009330807254E-4</c:v>
                </c:pt>
                <c:pt idx="370">
                  <c:v>2.6893518952419981E-4</c:v>
                </c:pt>
                <c:pt idx="371">
                  <c:v>2.6935184723697603E-4</c:v>
                </c:pt>
                <c:pt idx="372">
                  <c:v>2.6975695072906092E-4</c:v>
                </c:pt>
                <c:pt idx="373">
                  <c:v>2.7017362299375236E-4</c:v>
                </c:pt>
                <c:pt idx="374">
                  <c:v>2.7057869738200679E-4</c:v>
                </c:pt>
                <c:pt idx="375">
                  <c:v>2.7098380087409168E-4</c:v>
                </c:pt>
                <c:pt idx="376">
                  <c:v>2.7140047313878313E-4</c:v>
                </c:pt>
                <c:pt idx="377">
                  <c:v>2.7180556207895279E-4</c:v>
                </c:pt>
                <c:pt idx="378">
                  <c:v>2.7221065101912245E-4</c:v>
                </c:pt>
                <c:pt idx="379">
                  <c:v>2.7262732328381389E-4</c:v>
                </c:pt>
                <c:pt idx="380">
                  <c:v>2.7303241222398356E-4</c:v>
                </c:pt>
                <c:pt idx="381">
                  <c:v>2.7343750116415322E-4</c:v>
                </c:pt>
                <c:pt idx="382">
                  <c:v>2.7385417342884466E-4</c:v>
                </c:pt>
                <c:pt idx="383">
                  <c:v>2.7425926236901432E-4</c:v>
                </c:pt>
                <c:pt idx="384">
                  <c:v>2.746643585851416E-4</c:v>
                </c:pt>
                <c:pt idx="385">
                  <c:v>2.7508102357387543E-4</c:v>
                </c:pt>
                <c:pt idx="386">
                  <c:v>2.7548611251404509E-4</c:v>
                </c:pt>
                <c:pt idx="387">
                  <c:v>2.7589120873017237E-4</c:v>
                </c:pt>
                <c:pt idx="388">
                  <c:v>2.7630786644294858E-4</c:v>
                </c:pt>
                <c:pt idx="389">
                  <c:v>2.7671296993503347E-4</c:v>
                </c:pt>
                <c:pt idx="390">
                  <c:v>2.7711805887520313E-4</c:v>
                </c:pt>
                <c:pt idx="391">
                  <c:v>2.7752316236728802E-4</c:v>
                </c:pt>
                <c:pt idx="392">
                  <c:v>2.7793982008006424E-4</c:v>
                </c:pt>
                <c:pt idx="393">
                  <c:v>2.783449090202339E-4</c:v>
                </c:pt>
                <c:pt idx="394">
                  <c:v>2.7875001251231879E-4</c:v>
                </c:pt>
                <c:pt idx="395">
                  <c:v>2.7915508690057322E-4</c:v>
                </c:pt>
                <c:pt idx="396">
                  <c:v>2.7957175916526467E-4</c:v>
                </c:pt>
                <c:pt idx="397">
                  <c:v>2.7997686265734956E-4</c:v>
                </c:pt>
                <c:pt idx="398">
                  <c:v>2.8038193704560399E-4</c:v>
                </c:pt>
                <c:pt idx="399">
                  <c:v>2.8079861658625305E-4</c:v>
                </c:pt>
                <c:pt idx="400">
                  <c:v>2.8120371280238032E-4</c:v>
                </c:pt>
                <c:pt idx="401">
                  <c:v>2.8160880174254999E-4</c:v>
                </c:pt>
                <c:pt idx="402">
                  <c:v>2.8202546673128381E-4</c:v>
                </c:pt>
                <c:pt idx="403">
                  <c:v>2.8243056294741109E-4</c:v>
                </c:pt>
                <c:pt idx="404">
                  <c:v>2.8283565188758075E-4</c:v>
                </c:pt>
                <c:pt idx="405">
                  <c:v>2.8324074082775041E-4</c:v>
                </c:pt>
                <c:pt idx="406">
                  <c:v>2.8365741309244186E-4</c:v>
                </c:pt>
                <c:pt idx="407">
                  <c:v>2.8406250203261152E-4</c:v>
                </c:pt>
                <c:pt idx="408">
                  <c:v>2.844675982487388E-4</c:v>
                </c:pt>
                <c:pt idx="409">
                  <c:v>2.8488426323747262E-4</c:v>
                </c:pt>
                <c:pt idx="410">
                  <c:v>2.8528935217764229E-4</c:v>
                </c:pt>
                <c:pt idx="411">
                  <c:v>2.8569444839376956E-4</c:v>
                </c:pt>
                <c:pt idx="412">
                  <c:v>2.8611111338250339E-4</c:v>
                </c:pt>
                <c:pt idx="413">
                  <c:v>2.8651620959863067E-4</c:v>
                </c:pt>
                <c:pt idx="414">
                  <c:v>2.8692129853880033E-4</c:v>
                </c:pt>
                <c:pt idx="415">
                  <c:v>2.8733796352753416E-4</c:v>
                </c:pt>
                <c:pt idx="416">
                  <c:v>2.8774305974366143E-4</c:v>
                </c:pt>
                <c:pt idx="417">
                  <c:v>2.881481486838311E-4</c:v>
                </c:pt>
                <c:pt idx="418">
                  <c:v>2.8855323762400076E-4</c:v>
                </c:pt>
                <c:pt idx="419">
                  <c:v>2.889699098886922E-4</c:v>
                </c:pt>
                <c:pt idx="420">
                  <c:v>2.8937501338077709E-4</c:v>
                </c:pt>
                <c:pt idx="421">
                  <c:v>2.8978008776903152E-4</c:v>
                </c:pt>
                <c:pt idx="422">
                  <c:v>2.9019676003372297E-4</c:v>
                </c:pt>
                <c:pt idx="423">
                  <c:v>2.9060186352580786E-4</c:v>
                </c:pt>
                <c:pt idx="424">
                  <c:v>2.9100695246597752E-4</c:v>
                </c:pt>
                <c:pt idx="425">
                  <c:v>2.9141204140614718E-4</c:v>
                </c:pt>
                <c:pt idx="426">
                  <c:v>2.9182871367083862E-4</c:v>
                </c:pt>
                <c:pt idx="427">
                  <c:v>2.9223380261100829E-4</c:v>
                </c:pt>
                <c:pt idx="428">
                  <c:v>2.9263889155117795E-4</c:v>
                </c:pt>
                <c:pt idx="429">
                  <c:v>2.9305555653991178E-4</c:v>
                </c:pt>
                <c:pt idx="430">
                  <c:v>2.9346065275603905E-4</c:v>
                </c:pt>
                <c:pt idx="431">
                  <c:v>2.9386574169620872E-4</c:v>
                </c:pt>
                <c:pt idx="432">
                  <c:v>2.9427083791233599E-4</c:v>
                </c:pt>
                <c:pt idx="433">
                  <c:v>2.9468750290106982E-4</c:v>
                </c:pt>
                <c:pt idx="434">
                  <c:v>2.950925991171971E-4</c:v>
                </c:pt>
                <c:pt idx="435">
                  <c:v>2.9549768805736676E-4</c:v>
                </c:pt>
                <c:pt idx="436">
                  <c:v>2.9591435304610059E-4</c:v>
                </c:pt>
                <c:pt idx="437">
                  <c:v>2.9631944926222786E-4</c:v>
                </c:pt>
                <c:pt idx="438">
                  <c:v>2.9672453820239753E-4</c:v>
                </c:pt>
                <c:pt idx="439">
                  <c:v>2.9712962714256719E-4</c:v>
                </c:pt>
                <c:pt idx="440">
                  <c:v>2.9754629940725863E-4</c:v>
                </c:pt>
                <c:pt idx="441">
                  <c:v>2.9795140289934352E-4</c:v>
                </c:pt>
                <c:pt idx="442">
                  <c:v>2.9835647728759795E-4</c:v>
                </c:pt>
                <c:pt idx="443">
                  <c:v>2.987731495522894E-4</c:v>
                </c:pt>
                <c:pt idx="444">
                  <c:v>2.9917825304437429E-4</c:v>
                </c:pt>
                <c:pt idx="445">
                  <c:v>2.9958332743262872E-4</c:v>
                </c:pt>
                <c:pt idx="446">
                  <c:v>2.9998843092471361E-4</c:v>
                </c:pt>
                <c:pt idx="447">
                  <c:v>3.0040510318940505E-4</c:v>
                </c:pt>
                <c:pt idx="448">
                  <c:v>3.0081019212957472E-4</c:v>
                </c:pt>
                <c:pt idx="449">
                  <c:v>3.0121528106974438E-4</c:v>
                </c:pt>
                <c:pt idx="450">
                  <c:v>3.0163195333443582E-4</c:v>
                </c:pt>
                <c:pt idx="451">
                  <c:v>3.0203704227460548E-4</c:v>
                </c:pt>
                <c:pt idx="452">
                  <c:v>3.0244213121477515E-4</c:v>
                </c:pt>
                <c:pt idx="453">
                  <c:v>3.0285880347946659E-4</c:v>
                </c:pt>
                <c:pt idx="454">
                  <c:v>3.0326389241963625E-4</c:v>
                </c:pt>
                <c:pt idx="455">
                  <c:v>3.0366898135980591E-4</c:v>
                </c:pt>
                <c:pt idx="456">
                  <c:v>3.0407407757593319E-4</c:v>
                </c:pt>
                <c:pt idx="457">
                  <c:v>3.0449074256466702E-4</c:v>
                </c:pt>
                <c:pt idx="458">
                  <c:v>3.0489583878079429E-4</c:v>
                </c:pt>
                <c:pt idx="459">
                  <c:v>3.0530092772096395E-4</c:v>
                </c:pt>
                <c:pt idx="460">
                  <c:v>3.0571759270969778E-4</c:v>
                </c:pt>
                <c:pt idx="461">
                  <c:v>3.0612268892582506E-4</c:v>
                </c:pt>
                <c:pt idx="462">
                  <c:v>3.0652777786599472E-4</c:v>
                </c:pt>
                <c:pt idx="463">
                  <c:v>3.0693286680616438E-4</c:v>
                </c:pt>
                <c:pt idx="464">
                  <c:v>3.0734953907085583E-4</c:v>
                </c:pt>
                <c:pt idx="465">
                  <c:v>3.0775464256294072E-4</c:v>
                </c:pt>
                <c:pt idx="466">
                  <c:v>3.0815971695119515E-4</c:v>
                </c:pt>
                <c:pt idx="467">
                  <c:v>3.0857638921588659E-4</c:v>
                </c:pt>
                <c:pt idx="468">
                  <c:v>3.0898149270797148E-4</c:v>
                </c:pt>
                <c:pt idx="469">
                  <c:v>3.0938656709622592E-4</c:v>
                </c:pt>
                <c:pt idx="470">
                  <c:v>3.0980324663687497E-4</c:v>
                </c:pt>
                <c:pt idx="471">
                  <c:v>3.1020834285300225E-4</c:v>
                </c:pt>
                <c:pt idx="472">
                  <c:v>3.1061343179317191E-4</c:v>
                </c:pt>
                <c:pt idx="473">
                  <c:v>3.1103009678190574E-4</c:v>
                </c:pt>
                <c:pt idx="474">
                  <c:v>3.1143519299803302E-4</c:v>
                </c:pt>
                <c:pt idx="475">
                  <c:v>3.1184028193820268E-4</c:v>
                </c:pt>
                <c:pt idx="476">
                  <c:v>3.1224537087837234E-4</c:v>
                </c:pt>
                <c:pt idx="477">
                  <c:v>3.1266204314306378E-4</c:v>
                </c:pt>
                <c:pt idx="478">
                  <c:v>3.1306713208323345E-4</c:v>
                </c:pt>
                <c:pt idx="479">
                  <c:v>3.1347222829936072E-4</c:v>
                </c:pt>
                <c:pt idx="480">
                  <c:v>3.1388889328809455E-4</c:v>
                </c:pt>
                <c:pt idx="481">
                  <c:v>3.1429398222826421E-4</c:v>
                </c:pt>
                <c:pt idx="482">
                  <c:v>3.1469907844439149E-4</c:v>
                </c:pt>
                <c:pt idx="483">
                  <c:v>3.1511574343312532E-4</c:v>
                </c:pt>
                <c:pt idx="484">
                  <c:v>3.1552083964925259E-4</c:v>
                </c:pt>
                <c:pt idx="485">
                  <c:v>3.1592592858942226E-4</c:v>
                </c:pt>
                <c:pt idx="486">
                  <c:v>3.1634259357815608E-4</c:v>
                </c:pt>
                <c:pt idx="487">
                  <c:v>3.1674768979428336E-4</c:v>
                </c:pt>
                <c:pt idx="488">
                  <c:v>3.1715277873445302E-4</c:v>
                </c:pt>
                <c:pt idx="489">
                  <c:v>3.1755786767462268E-4</c:v>
                </c:pt>
                <c:pt idx="490">
                  <c:v>3.1797453993931413E-4</c:v>
                </c:pt>
                <c:pt idx="491">
                  <c:v>3.1837964343139902E-4</c:v>
                </c:pt>
                <c:pt idx="492">
                  <c:v>3.1878473237156868E-4</c:v>
                </c:pt>
                <c:pt idx="493">
                  <c:v>3.1920139008434489E-4</c:v>
                </c:pt>
                <c:pt idx="494">
                  <c:v>3.1960649357642978E-4</c:v>
                </c:pt>
                <c:pt idx="495">
                  <c:v>3.2001158251659945E-4</c:v>
                </c:pt>
                <c:pt idx="496">
                  <c:v>3.2042824750533327E-4</c:v>
                </c:pt>
                <c:pt idx="497">
                  <c:v>3.2083333644550294E-4</c:v>
                </c:pt>
                <c:pt idx="498">
                  <c:v>3.2123843266163021E-4</c:v>
                </c:pt>
                <c:pt idx="499">
                  <c:v>3.2165509765036404E-4</c:v>
                </c:pt>
                <c:pt idx="500">
                  <c:v>3.220601865905337E-4</c:v>
                </c:pt>
                <c:pt idx="501">
                  <c:v>3.2246528280666098E-4</c:v>
                </c:pt>
                <c:pt idx="502">
                  <c:v>3.2287037174683064E-4</c:v>
                </c:pt>
                <c:pt idx="503">
                  <c:v>3.2328703673556447E-4</c:v>
                </c:pt>
                <c:pt idx="504">
                  <c:v>3.2369213295169175E-4</c:v>
                </c:pt>
                <c:pt idx="505">
                  <c:v>3.2409722916781902E-4</c:v>
                </c:pt>
                <c:pt idx="506">
                  <c:v>3.2451388688059524E-4</c:v>
                </c:pt>
                <c:pt idx="507">
                  <c:v>3.2491898309672251E-4</c:v>
                </c:pt>
                <c:pt idx="508">
                  <c:v>3.2532407931284979E-4</c:v>
                </c:pt>
                <c:pt idx="509">
                  <c:v>3.25740737025626E-4</c:v>
                </c:pt>
                <c:pt idx="510">
                  <c:v>3.2614583324175328E-4</c:v>
                </c:pt>
                <c:pt idx="511">
                  <c:v>3.2655092945788056E-4</c:v>
                </c:pt>
                <c:pt idx="512">
                  <c:v>3.2696758717065677E-4</c:v>
                </c:pt>
                <c:pt idx="513">
                  <c:v>3.2737269066274166E-4</c:v>
                </c:pt>
                <c:pt idx="514">
                  <c:v>3.2777777960291132E-4</c:v>
                </c:pt>
                <c:pt idx="515">
                  <c:v>3.2818288309499621E-4</c:v>
                </c:pt>
                <c:pt idx="516">
                  <c:v>3.2859954080777243E-4</c:v>
                </c:pt>
                <c:pt idx="517">
                  <c:v>3.2900462974794209E-4</c:v>
                </c:pt>
                <c:pt idx="518">
                  <c:v>3.2940973324002698E-4</c:v>
                </c:pt>
                <c:pt idx="519">
                  <c:v>3.2982639095280319E-4</c:v>
                </c:pt>
                <c:pt idx="520">
                  <c:v>3.3023148716893047E-4</c:v>
                </c:pt>
                <c:pt idx="521">
                  <c:v>3.3063658338505775E-4</c:v>
                </c:pt>
                <c:pt idx="522">
                  <c:v>3.3104167232522741E-4</c:v>
                </c:pt>
                <c:pt idx="523">
                  <c:v>3.3145833731396124E-4</c:v>
                </c:pt>
                <c:pt idx="524">
                  <c:v>3.3186343353008851E-4</c:v>
                </c:pt>
                <c:pt idx="525">
                  <c:v>3.3226852247025818E-4</c:v>
                </c:pt>
                <c:pt idx="526">
                  <c:v>3.32685187458992E-4</c:v>
                </c:pt>
                <c:pt idx="527">
                  <c:v>3.3309028367511928E-4</c:v>
                </c:pt>
                <c:pt idx="528">
                  <c:v>3.3349537261528894E-4</c:v>
                </c:pt>
                <c:pt idx="529">
                  <c:v>3.3391203760402277E-4</c:v>
                </c:pt>
                <c:pt idx="530">
                  <c:v>3.3431712654419243E-4</c:v>
                </c:pt>
                <c:pt idx="531">
                  <c:v>3.3472222276031971E-4</c:v>
                </c:pt>
                <c:pt idx="532">
                  <c:v>3.3513888774905354E-4</c:v>
                </c:pt>
                <c:pt idx="533">
                  <c:v>3.355439766892232E-4</c:v>
                </c:pt>
                <c:pt idx="534">
                  <c:v>3.3594908018130809E-4</c:v>
                </c:pt>
                <c:pt idx="535">
                  <c:v>3.3636575244599953E-4</c:v>
                </c:pt>
                <c:pt idx="536">
                  <c:v>3.3677082683425397E-4</c:v>
                </c:pt>
                <c:pt idx="537">
                  <c:v>3.3717593032633886E-4</c:v>
                </c:pt>
                <c:pt idx="538">
                  <c:v>3.3758101926650852E-4</c:v>
                </c:pt>
                <c:pt idx="539">
                  <c:v>3.3799769153119996E-4</c:v>
                </c:pt>
                <c:pt idx="540">
                  <c:v>3.3840278047136962E-4</c:v>
                </c:pt>
                <c:pt idx="541">
                  <c:v>3.388078766874969E-4</c:v>
                </c:pt>
                <c:pt idx="542">
                  <c:v>3.3922454167623073E-4</c:v>
                </c:pt>
                <c:pt idx="543">
                  <c:v>3.3962963061640039E-4</c:v>
                </c:pt>
                <c:pt idx="544">
                  <c:v>3.4003472683252767E-4</c:v>
                </c:pt>
                <c:pt idx="545">
                  <c:v>3.404513918212615E-4</c:v>
                </c:pt>
                <c:pt idx="546">
                  <c:v>3.4085648803738877E-4</c:v>
                </c:pt>
                <c:pt idx="547">
                  <c:v>3.4126157697755843E-4</c:v>
                </c:pt>
                <c:pt idx="548">
                  <c:v>3.4167824196629226E-4</c:v>
                </c:pt>
                <c:pt idx="549">
                  <c:v>3.4208333818241954E-4</c:v>
                </c:pt>
                <c:pt idx="550">
                  <c:v>3.424884271225892E-4</c:v>
                </c:pt>
                <c:pt idx="551">
                  <c:v>3.4290509938728064E-4</c:v>
                </c:pt>
                <c:pt idx="552">
                  <c:v>3.4331018832745031E-4</c:v>
                </c:pt>
                <c:pt idx="553">
                  <c:v>3.4371527726761997E-4</c:v>
                </c:pt>
                <c:pt idx="554">
                  <c:v>3.4412037348374724E-4</c:v>
                </c:pt>
                <c:pt idx="555">
                  <c:v>3.4453703847248107E-4</c:v>
                </c:pt>
                <c:pt idx="556">
                  <c:v>3.4494212741265073E-4</c:v>
                </c:pt>
                <c:pt idx="557">
                  <c:v>3.4534722362877801E-4</c:v>
                </c:pt>
                <c:pt idx="558">
                  <c:v>3.4576390316942707E-4</c:v>
                </c:pt>
                <c:pt idx="559">
                  <c:v>3.461689775576815E-4</c:v>
                </c:pt>
                <c:pt idx="560">
                  <c:v>3.4657408104976639E-4</c:v>
                </c:pt>
                <c:pt idx="561">
                  <c:v>3.4699075331445783E-4</c:v>
                </c:pt>
                <c:pt idx="562">
                  <c:v>3.4739582770271227E-4</c:v>
                </c:pt>
                <c:pt idx="563">
                  <c:v>3.4780093119479716E-4</c:v>
                </c:pt>
                <c:pt idx="564">
                  <c:v>3.4820602013496682E-4</c:v>
                </c:pt>
                <c:pt idx="565">
                  <c:v>3.4862269239965826E-4</c:v>
                </c:pt>
                <c:pt idx="566">
                  <c:v>3.4902778133982792E-4</c:v>
                </c:pt>
                <c:pt idx="567">
                  <c:v>3.4943287027999759E-4</c:v>
                </c:pt>
                <c:pt idx="568">
                  <c:v>3.4984954254468903E-4</c:v>
                </c:pt>
                <c:pt idx="569">
                  <c:v>3.5025463148485869E-4</c:v>
                </c:pt>
                <c:pt idx="570">
                  <c:v>3.5065972770098597E-4</c:v>
                </c:pt>
                <c:pt idx="571">
                  <c:v>3.5106481664115563E-4</c:v>
                </c:pt>
                <c:pt idx="572">
                  <c:v>3.5148148162988946E-4</c:v>
                </c:pt>
                <c:pt idx="573">
                  <c:v>3.5188657784601673E-4</c:v>
                </c:pt>
                <c:pt idx="574">
                  <c:v>3.522916667861864E-4</c:v>
                </c:pt>
                <c:pt idx="575">
                  <c:v>3.5270833905087784E-4</c:v>
                </c:pt>
                <c:pt idx="576">
                  <c:v>3.531134279910475E-4</c:v>
                </c:pt>
                <c:pt idx="577">
                  <c:v>3.5351851693121716E-4</c:v>
                </c:pt>
                <c:pt idx="578">
                  <c:v>3.5393518919590861E-4</c:v>
                </c:pt>
                <c:pt idx="579">
                  <c:v>3.5434027813607827E-4</c:v>
                </c:pt>
                <c:pt idx="580">
                  <c:v>3.5474536707624793E-4</c:v>
                </c:pt>
                <c:pt idx="581">
                  <c:v>3.5515046329237521E-4</c:v>
                </c:pt>
                <c:pt idx="582">
                  <c:v>3.5556714283302426E-4</c:v>
                </c:pt>
              </c:numCache>
            </c:numRef>
          </c:xVal>
          <c:yVal>
            <c:numRef>
              <c:f>Sheet1!$G$2:$G$584</c:f>
              <c:numCache>
                <c:formatCode>General</c:formatCode>
                <c:ptCount val="583"/>
                <c:pt idx="0">
                  <c:v>507</c:v>
                </c:pt>
                <c:pt idx="1">
                  <c:v>507</c:v>
                </c:pt>
                <c:pt idx="2">
                  <c:v>507</c:v>
                </c:pt>
                <c:pt idx="3">
                  <c:v>507</c:v>
                </c:pt>
                <c:pt idx="4">
                  <c:v>507</c:v>
                </c:pt>
                <c:pt idx="5">
                  <c:v>507</c:v>
                </c:pt>
                <c:pt idx="6">
                  <c:v>507</c:v>
                </c:pt>
                <c:pt idx="7">
                  <c:v>507</c:v>
                </c:pt>
                <c:pt idx="8">
                  <c:v>507</c:v>
                </c:pt>
                <c:pt idx="9">
                  <c:v>506</c:v>
                </c:pt>
                <c:pt idx="10">
                  <c:v>506</c:v>
                </c:pt>
                <c:pt idx="11">
                  <c:v>507</c:v>
                </c:pt>
                <c:pt idx="12">
                  <c:v>507</c:v>
                </c:pt>
                <c:pt idx="13">
                  <c:v>507</c:v>
                </c:pt>
                <c:pt idx="14">
                  <c:v>507</c:v>
                </c:pt>
                <c:pt idx="15">
                  <c:v>507</c:v>
                </c:pt>
                <c:pt idx="16">
                  <c:v>507</c:v>
                </c:pt>
                <c:pt idx="17">
                  <c:v>507</c:v>
                </c:pt>
                <c:pt idx="18">
                  <c:v>506</c:v>
                </c:pt>
                <c:pt idx="19">
                  <c:v>506</c:v>
                </c:pt>
                <c:pt idx="20">
                  <c:v>506</c:v>
                </c:pt>
                <c:pt idx="21">
                  <c:v>506</c:v>
                </c:pt>
                <c:pt idx="22">
                  <c:v>506</c:v>
                </c:pt>
                <c:pt idx="23">
                  <c:v>506</c:v>
                </c:pt>
                <c:pt idx="24">
                  <c:v>506</c:v>
                </c:pt>
                <c:pt idx="25">
                  <c:v>506</c:v>
                </c:pt>
                <c:pt idx="26">
                  <c:v>506</c:v>
                </c:pt>
                <c:pt idx="27">
                  <c:v>506</c:v>
                </c:pt>
                <c:pt idx="28">
                  <c:v>506</c:v>
                </c:pt>
                <c:pt idx="29">
                  <c:v>506</c:v>
                </c:pt>
                <c:pt idx="30">
                  <c:v>506</c:v>
                </c:pt>
                <c:pt idx="31">
                  <c:v>505</c:v>
                </c:pt>
                <c:pt idx="32">
                  <c:v>506</c:v>
                </c:pt>
                <c:pt idx="33">
                  <c:v>506</c:v>
                </c:pt>
                <c:pt idx="34">
                  <c:v>505</c:v>
                </c:pt>
                <c:pt idx="35">
                  <c:v>505</c:v>
                </c:pt>
                <c:pt idx="36">
                  <c:v>505</c:v>
                </c:pt>
                <c:pt idx="37">
                  <c:v>505</c:v>
                </c:pt>
                <c:pt idx="38">
                  <c:v>505</c:v>
                </c:pt>
                <c:pt idx="39">
                  <c:v>505</c:v>
                </c:pt>
                <c:pt idx="40">
                  <c:v>505</c:v>
                </c:pt>
                <c:pt idx="41">
                  <c:v>505</c:v>
                </c:pt>
                <c:pt idx="42">
                  <c:v>505</c:v>
                </c:pt>
                <c:pt idx="43">
                  <c:v>505</c:v>
                </c:pt>
                <c:pt idx="44">
                  <c:v>505</c:v>
                </c:pt>
                <c:pt idx="45">
                  <c:v>505</c:v>
                </c:pt>
                <c:pt idx="46">
                  <c:v>505</c:v>
                </c:pt>
                <c:pt idx="47">
                  <c:v>505</c:v>
                </c:pt>
                <c:pt idx="48">
                  <c:v>505</c:v>
                </c:pt>
                <c:pt idx="49">
                  <c:v>505</c:v>
                </c:pt>
                <c:pt idx="50">
                  <c:v>505</c:v>
                </c:pt>
                <c:pt idx="51">
                  <c:v>505</c:v>
                </c:pt>
                <c:pt idx="52">
                  <c:v>505</c:v>
                </c:pt>
                <c:pt idx="53">
                  <c:v>505</c:v>
                </c:pt>
                <c:pt idx="54">
                  <c:v>505</c:v>
                </c:pt>
                <c:pt idx="55">
                  <c:v>505</c:v>
                </c:pt>
                <c:pt idx="56">
                  <c:v>505</c:v>
                </c:pt>
                <c:pt idx="57">
                  <c:v>505</c:v>
                </c:pt>
                <c:pt idx="58">
                  <c:v>505</c:v>
                </c:pt>
                <c:pt idx="59">
                  <c:v>505</c:v>
                </c:pt>
                <c:pt idx="60">
                  <c:v>505</c:v>
                </c:pt>
                <c:pt idx="61">
                  <c:v>504</c:v>
                </c:pt>
                <c:pt idx="62">
                  <c:v>505</c:v>
                </c:pt>
                <c:pt idx="63">
                  <c:v>505</c:v>
                </c:pt>
                <c:pt idx="64">
                  <c:v>505</c:v>
                </c:pt>
                <c:pt idx="65">
                  <c:v>504</c:v>
                </c:pt>
                <c:pt idx="66">
                  <c:v>504</c:v>
                </c:pt>
                <c:pt idx="67">
                  <c:v>504</c:v>
                </c:pt>
                <c:pt idx="68">
                  <c:v>504</c:v>
                </c:pt>
                <c:pt idx="69">
                  <c:v>504</c:v>
                </c:pt>
                <c:pt idx="70">
                  <c:v>504</c:v>
                </c:pt>
                <c:pt idx="71">
                  <c:v>504</c:v>
                </c:pt>
                <c:pt idx="72">
                  <c:v>504</c:v>
                </c:pt>
                <c:pt idx="73">
                  <c:v>504</c:v>
                </c:pt>
                <c:pt idx="74">
                  <c:v>504</c:v>
                </c:pt>
                <c:pt idx="75">
                  <c:v>504</c:v>
                </c:pt>
                <c:pt idx="76">
                  <c:v>504</c:v>
                </c:pt>
                <c:pt idx="77">
                  <c:v>504</c:v>
                </c:pt>
                <c:pt idx="78">
                  <c:v>504</c:v>
                </c:pt>
                <c:pt idx="79">
                  <c:v>504</c:v>
                </c:pt>
                <c:pt idx="80">
                  <c:v>504</c:v>
                </c:pt>
                <c:pt idx="81">
                  <c:v>504</c:v>
                </c:pt>
                <c:pt idx="82">
                  <c:v>504</c:v>
                </c:pt>
                <c:pt idx="83">
                  <c:v>504</c:v>
                </c:pt>
                <c:pt idx="84">
                  <c:v>504</c:v>
                </c:pt>
                <c:pt idx="85">
                  <c:v>504</c:v>
                </c:pt>
                <c:pt idx="86">
                  <c:v>504</c:v>
                </c:pt>
                <c:pt idx="87">
                  <c:v>504</c:v>
                </c:pt>
                <c:pt idx="88">
                  <c:v>504</c:v>
                </c:pt>
                <c:pt idx="89">
                  <c:v>504</c:v>
                </c:pt>
                <c:pt idx="90">
                  <c:v>504</c:v>
                </c:pt>
                <c:pt idx="91">
                  <c:v>504</c:v>
                </c:pt>
                <c:pt idx="92">
                  <c:v>504</c:v>
                </c:pt>
                <c:pt idx="93">
                  <c:v>504</c:v>
                </c:pt>
                <c:pt idx="94">
                  <c:v>504</c:v>
                </c:pt>
                <c:pt idx="95">
                  <c:v>504</c:v>
                </c:pt>
                <c:pt idx="96">
                  <c:v>504</c:v>
                </c:pt>
                <c:pt idx="97">
                  <c:v>504</c:v>
                </c:pt>
                <c:pt idx="98">
                  <c:v>504</c:v>
                </c:pt>
                <c:pt idx="99">
                  <c:v>504</c:v>
                </c:pt>
                <c:pt idx="100">
                  <c:v>504</c:v>
                </c:pt>
                <c:pt idx="101">
                  <c:v>504</c:v>
                </c:pt>
                <c:pt idx="102">
                  <c:v>504</c:v>
                </c:pt>
                <c:pt idx="103">
                  <c:v>504</c:v>
                </c:pt>
                <c:pt idx="104">
                  <c:v>504</c:v>
                </c:pt>
                <c:pt idx="105">
                  <c:v>504</c:v>
                </c:pt>
                <c:pt idx="106">
                  <c:v>504</c:v>
                </c:pt>
                <c:pt idx="107">
                  <c:v>504</c:v>
                </c:pt>
                <c:pt idx="108">
                  <c:v>504</c:v>
                </c:pt>
                <c:pt idx="109">
                  <c:v>504</c:v>
                </c:pt>
                <c:pt idx="110">
                  <c:v>504</c:v>
                </c:pt>
                <c:pt idx="111">
                  <c:v>504</c:v>
                </c:pt>
                <c:pt idx="112">
                  <c:v>504</c:v>
                </c:pt>
                <c:pt idx="113">
                  <c:v>504</c:v>
                </c:pt>
                <c:pt idx="114">
                  <c:v>504</c:v>
                </c:pt>
                <c:pt idx="115">
                  <c:v>504</c:v>
                </c:pt>
                <c:pt idx="116">
                  <c:v>504</c:v>
                </c:pt>
                <c:pt idx="117">
                  <c:v>504</c:v>
                </c:pt>
                <c:pt idx="118">
                  <c:v>504</c:v>
                </c:pt>
                <c:pt idx="119">
                  <c:v>504</c:v>
                </c:pt>
                <c:pt idx="120">
                  <c:v>503</c:v>
                </c:pt>
                <c:pt idx="121">
                  <c:v>504</c:v>
                </c:pt>
                <c:pt idx="122">
                  <c:v>504</c:v>
                </c:pt>
                <c:pt idx="123">
                  <c:v>504</c:v>
                </c:pt>
                <c:pt idx="124">
                  <c:v>504</c:v>
                </c:pt>
                <c:pt idx="125">
                  <c:v>504</c:v>
                </c:pt>
                <c:pt idx="126">
                  <c:v>504</c:v>
                </c:pt>
                <c:pt idx="127">
                  <c:v>504</c:v>
                </c:pt>
                <c:pt idx="128">
                  <c:v>504</c:v>
                </c:pt>
                <c:pt idx="129">
                  <c:v>504</c:v>
                </c:pt>
                <c:pt idx="130">
                  <c:v>504</c:v>
                </c:pt>
                <c:pt idx="131">
                  <c:v>504</c:v>
                </c:pt>
                <c:pt idx="132">
                  <c:v>504</c:v>
                </c:pt>
                <c:pt idx="133">
                  <c:v>504</c:v>
                </c:pt>
                <c:pt idx="134">
                  <c:v>504</c:v>
                </c:pt>
                <c:pt idx="135">
                  <c:v>504</c:v>
                </c:pt>
                <c:pt idx="136">
                  <c:v>504</c:v>
                </c:pt>
                <c:pt idx="137">
                  <c:v>504</c:v>
                </c:pt>
                <c:pt idx="138">
                  <c:v>504</c:v>
                </c:pt>
                <c:pt idx="139">
                  <c:v>504</c:v>
                </c:pt>
                <c:pt idx="140">
                  <c:v>504</c:v>
                </c:pt>
                <c:pt idx="141">
                  <c:v>504</c:v>
                </c:pt>
                <c:pt idx="142">
                  <c:v>504</c:v>
                </c:pt>
                <c:pt idx="143">
                  <c:v>504</c:v>
                </c:pt>
                <c:pt idx="144">
                  <c:v>504</c:v>
                </c:pt>
                <c:pt idx="145">
                  <c:v>503</c:v>
                </c:pt>
                <c:pt idx="146">
                  <c:v>504</c:v>
                </c:pt>
                <c:pt idx="147">
                  <c:v>504</c:v>
                </c:pt>
                <c:pt idx="148">
                  <c:v>503</c:v>
                </c:pt>
                <c:pt idx="149">
                  <c:v>503</c:v>
                </c:pt>
                <c:pt idx="150">
                  <c:v>503</c:v>
                </c:pt>
                <c:pt idx="151">
                  <c:v>504</c:v>
                </c:pt>
                <c:pt idx="152">
                  <c:v>504</c:v>
                </c:pt>
                <c:pt idx="153">
                  <c:v>504</c:v>
                </c:pt>
                <c:pt idx="154">
                  <c:v>504</c:v>
                </c:pt>
                <c:pt idx="155">
                  <c:v>504</c:v>
                </c:pt>
                <c:pt idx="156">
                  <c:v>504</c:v>
                </c:pt>
                <c:pt idx="157">
                  <c:v>504</c:v>
                </c:pt>
                <c:pt idx="158">
                  <c:v>504</c:v>
                </c:pt>
                <c:pt idx="159">
                  <c:v>504</c:v>
                </c:pt>
                <c:pt idx="160">
                  <c:v>504</c:v>
                </c:pt>
                <c:pt idx="161">
                  <c:v>504</c:v>
                </c:pt>
                <c:pt idx="162">
                  <c:v>504</c:v>
                </c:pt>
                <c:pt idx="163">
                  <c:v>504</c:v>
                </c:pt>
                <c:pt idx="164">
                  <c:v>504</c:v>
                </c:pt>
                <c:pt idx="165">
                  <c:v>504</c:v>
                </c:pt>
                <c:pt idx="166">
                  <c:v>504</c:v>
                </c:pt>
                <c:pt idx="167">
                  <c:v>504</c:v>
                </c:pt>
                <c:pt idx="168">
                  <c:v>504</c:v>
                </c:pt>
                <c:pt idx="169">
                  <c:v>504</c:v>
                </c:pt>
                <c:pt idx="170">
                  <c:v>504</c:v>
                </c:pt>
                <c:pt idx="171">
                  <c:v>504</c:v>
                </c:pt>
                <c:pt idx="172">
                  <c:v>504</c:v>
                </c:pt>
                <c:pt idx="173">
                  <c:v>504</c:v>
                </c:pt>
                <c:pt idx="174">
                  <c:v>504</c:v>
                </c:pt>
                <c:pt idx="175">
                  <c:v>504</c:v>
                </c:pt>
                <c:pt idx="176">
                  <c:v>504</c:v>
                </c:pt>
                <c:pt idx="177">
                  <c:v>504</c:v>
                </c:pt>
                <c:pt idx="178">
                  <c:v>504</c:v>
                </c:pt>
                <c:pt idx="179">
                  <c:v>504</c:v>
                </c:pt>
                <c:pt idx="180">
                  <c:v>504</c:v>
                </c:pt>
                <c:pt idx="181">
                  <c:v>504</c:v>
                </c:pt>
                <c:pt idx="182">
                  <c:v>504</c:v>
                </c:pt>
                <c:pt idx="183">
                  <c:v>504</c:v>
                </c:pt>
                <c:pt idx="184">
                  <c:v>504</c:v>
                </c:pt>
                <c:pt idx="185">
                  <c:v>504</c:v>
                </c:pt>
                <c:pt idx="186">
                  <c:v>504</c:v>
                </c:pt>
                <c:pt idx="187">
                  <c:v>504</c:v>
                </c:pt>
                <c:pt idx="188">
                  <c:v>504</c:v>
                </c:pt>
                <c:pt idx="189">
                  <c:v>504</c:v>
                </c:pt>
                <c:pt idx="190">
                  <c:v>504</c:v>
                </c:pt>
                <c:pt idx="191">
                  <c:v>504</c:v>
                </c:pt>
                <c:pt idx="192">
                  <c:v>504</c:v>
                </c:pt>
                <c:pt idx="193">
                  <c:v>504</c:v>
                </c:pt>
                <c:pt idx="194">
                  <c:v>504</c:v>
                </c:pt>
                <c:pt idx="195">
                  <c:v>504</c:v>
                </c:pt>
                <c:pt idx="196">
                  <c:v>504</c:v>
                </c:pt>
                <c:pt idx="197">
                  <c:v>504</c:v>
                </c:pt>
                <c:pt idx="198">
                  <c:v>504</c:v>
                </c:pt>
                <c:pt idx="199">
                  <c:v>504</c:v>
                </c:pt>
                <c:pt idx="200">
                  <c:v>504</c:v>
                </c:pt>
                <c:pt idx="201">
                  <c:v>504</c:v>
                </c:pt>
                <c:pt idx="202">
                  <c:v>504</c:v>
                </c:pt>
                <c:pt idx="203">
                  <c:v>504</c:v>
                </c:pt>
                <c:pt idx="204">
                  <c:v>503</c:v>
                </c:pt>
                <c:pt idx="205">
                  <c:v>503</c:v>
                </c:pt>
                <c:pt idx="206">
                  <c:v>503</c:v>
                </c:pt>
                <c:pt idx="207">
                  <c:v>504</c:v>
                </c:pt>
                <c:pt idx="208">
                  <c:v>504</c:v>
                </c:pt>
                <c:pt idx="209">
                  <c:v>504</c:v>
                </c:pt>
                <c:pt idx="210">
                  <c:v>504</c:v>
                </c:pt>
                <c:pt idx="211">
                  <c:v>504</c:v>
                </c:pt>
                <c:pt idx="212">
                  <c:v>504</c:v>
                </c:pt>
                <c:pt idx="213">
                  <c:v>504</c:v>
                </c:pt>
                <c:pt idx="214">
                  <c:v>504</c:v>
                </c:pt>
                <c:pt idx="215">
                  <c:v>504</c:v>
                </c:pt>
                <c:pt idx="216">
                  <c:v>504</c:v>
                </c:pt>
                <c:pt idx="217">
                  <c:v>504</c:v>
                </c:pt>
                <c:pt idx="218">
                  <c:v>504</c:v>
                </c:pt>
                <c:pt idx="219">
                  <c:v>504</c:v>
                </c:pt>
                <c:pt idx="220">
                  <c:v>504</c:v>
                </c:pt>
                <c:pt idx="221">
                  <c:v>504</c:v>
                </c:pt>
                <c:pt idx="222">
                  <c:v>504</c:v>
                </c:pt>
                <c:pt idx="223">
                  <c:v>504</c:v>
                </c:pt>
                <c:pt idx="224">
                  <c:v>504</c:v>
                </c:pt>
                <c:pt idx="225">
                  <c:v>504</c:v>
                </c:pt>
                <c:pt idx="226">
                  <c:v>504</c:v>
                </c:pt>
                <c:pt idx="227">
                  <c:v>504</c:v>
                </c:pt>
                <c:pt idx="228">
                  <c:v>504</c:v>
                </c:pt>
                <c:pt idx="229">
                  <c:v>504</c:v>
                </c:pt>
                <c:pt idx="230">
                  <c:v>504</c:v>
                </c:pt>
                <c:pt idx="231">
                  <c:v>504</c:v>
                </c:pt>
                <c:pt idx="232">
                  <c:v>504</c:v>
                </c:pt>
                <c:pt idx="233">
                  <c:v>504</c:v>
                </c:pt>
                <c:pt idx="234">
                  <c:v>504</c:v>
                </c:pt>
                <c:pt idx="235">
                  <c:v>504</c:v>
                </c:pt>
                <c:pt idx="236">
                  <c:v>504</c:v>
                </c:pt>
                <c:pt idx="237">
                  <c:v>504</c:v>
                </c:pt>
                <c:pt idx="238">
                  <c:v>504</c:v>
                </c:pt>
                <c:pt idx="239">
                  <c:v>504</c:v>
                </c:pt>
                <c:pt idx="240">
                  <c:v>504</c:v>
                </c:pt>
                <c:pt idx="241">
                  <c:v>504</c:v>
                </c:pt>
                <c:pt idx="242">
                  <c:v>504</c:v>
                </c:pt>
                <c:pt idx="243">
                  <c:v>504</c:v>
                </c:pt>
                <c:pt idx="244">
                  <c:v>504</c:v>
                </c:pt>
                <c:pt idx="245">
                  <c:v>504</c:v>
                </c:pt>
                <c:pt idx="246">
                  <c:v>504</c:v>
                </c:pt>
                <c:pt idx="247">
                  <c:v>504</c:v>
                </c:pt>
                <c:pt idx="248">
                  <c:v>504</c:v>
                </c:pt>
                <c:pt idx="249">
                  <c:v>504</c:v>
                </c:pt>
                <c:pt idx="250">
                  <c:v>504</c:v>
                </c:pt>
                <c:pt idx="251">
                  <c:v>504</c:v>
                </c:pt>
                <c:pt idx="252">
                  <c:v>504</c:v>
                </c:pt>
                <c:pt idx="253">
                  <c:v>504</c:v>
                </c:pt>
                <c:pt idx="254">
                  <c:v>504</c:v>
                </c:pt>
                <c:pt idx="255">
                  <c:v>504</c:v>
                </c:pt>
                <c:pt idx="256">
                  <c:v>504</c:v>
                </c:pt>
                <c:pt idx="257">
                  <c:v>504</c:v>
                </c:pt>
                <c:pt idx="258">
                  <c:v>504</c:v>
                </c:pt>
                <c:pt idx="259">
                  <c:v>504</c:v>
                </c:pt>
                <c:pt idx="260">
                  <c:v>504</c:v>
                </c:pt>
                <c:pt idx="261">
                  <c:v>504</c:v>
                </c:pt>
                <c:pt idx="262">
                  <c:v>504</c:v>
                </c:pt>
                <c:pt idx="263">
                  <c:v>504</c:v>
                </c:pt>
                <c:pt idx="264">
                  <c:v>504</c:v>
                </c:pt>
                <c:pt idx="265">
                  <c:v>504</c:v>
                </c:pt>
                <c:pt idx="266">
                  <c:v>504</c:v>
                </c:pt>
                <c:pt idx="267">
                  <c:v>504</c:v>
                </c:pt>
                <c:pt idx="268">
                  <c:v>504</c:v>
                </c:pt>
                <c:pt idx="269">
                  <c:v>504</c:v>
                </c:pt>
                <c:pt idx="270">
                  <c:v>504</c:v>
                </c:pt>
                <c:pt idx="271">
                  <c:v>504</c:v>
                </c:pt>
                <c:pt idx="272">
                  <c:v>504</c:v>
                </c:pt>
                <c:pt idx="273">
                  <c:v>504</c:v>
                </c:pt>
                <c:pt idx="274">
                  <c:v>504</c:v>
                </c:pt>
                <c:pt idx="275">
                  <c:v>504</c:v>
                </c:pt>
                <c:pt idx="276">
                  <c:v>504</c:v>
                </c:pt>
                <c:pt idx="277">
                  <c:v>504</c:v>
                </c:pt>
                <c:pt idx="278">
                  <c:v>504</c:v>
                </c:pt>
                <c:pt idx="279">
                  <c:v>504</c:v>
                </c:pt>
                <c:pt idx="280">
                  <c:v>504</c:v>
                </c:pt>
                <c:pt idx="281">
                  <c:v>504</c:v>
                </c:pt>
                <c:pt idx="282">
                  <c:v>504</c:v>
                </c:pt>
                <c:pt idx="283">
                  <c:v>504</c:v>
                </c:pt>
                <c:pt idx="284">
                  <c:v>504</c:v>
                </c:pt>
                <c:pt idx="285">
                  <c:v>504</c:v>
                </c:pt>
                <c:pt idx="286">
                  <c:v>505</c:v>
                </c:pt>
                <c:pt idx="287">
                  <c:v>505</c:v>
                </c:pt>
                <c:pt idx="288">
                  <c:v>505</c:v>
                </c:pt>
                <c:pt idx="289">
                  <c:v>505</c:v>
                </c:pt>
                <c:pt idx="290">
                  <c:v>505</c:v>
                </c:pt>
                <c:pt idx="291">
                  <c:v>505</c:v>
                </c:pt>
                <c:pt idx="292">
                  <c:v>505</c:v>
                </c:pt>
                <c:pt idx="293">
                  <c:v>505</c:v>
                </c:pt>
                <c:pt idx="294">
                  <c:v>505</c:v>
                </c:pt>
                <c:pt idx="295">
                  <c:v>506</c:v>
                </c:pt>
                <c:pt idx="296">
                  <c:v>506</c:v>
                </c:pt>
                <c:pt idx="297">
                  <c:v>506</c:v>
                </c:pt>
                <c:pt idx="298">
                  <c:v>506</c:v>
                </c:pt>
                <c:pt idx="299">
                  <c:v>506</c:v>
                </c:pt>
                <c:pt idx="300">
                  <c:v>506</c:v>
                </c:pt>
                <c:pt idx="301">
                  <c:v>506</c:v>
                </c:pt>
                <c:pt idx="302">
                  <c:v>506</c:v>
                </c:pt>
                <c:pt idx="303">
                  <c:v>506</c:v>
                </c:pt>
                <c:pt idx="304">
                  <c:v>506</c:v>
                </c:pt>
                <c:pt idx="305">
                  <c:v>506</c:v>
                </c:pt>
                <c:pt idx="306">
                  <c:v>506</c:v>
                </c:pt>
                <c:pt idx="307">
                  <c:v>506</c:v>
                </c:pt>
                <c:pt idx="308">
                  <c:v>506</c:v>
                </c:pt>
                <c:pt idx="309">
                  <c:v>506</c:v>
                </c:pt>
                <c:pt idx="310">
                  <c:v>507</c:v>
                </c:pt>
                <c:pt idx="311">
                  <c:v>507</c:v>
                </c:pt>
                <c:pt idx="312">
                  <c:v>507</c:v>
                </c:pt>
                <c:pt idx="313">
                  <c:v>507</c:v>
                </c:pt>
                <c:pt idx="314">
                  <c:v>507</c:v>
                </c:pt>
                <c:pt idx="315">
                  <c:v>507</c:v>
                </c:pt>
                <c:pt idx="316">
                  <c:v>507</c:v>
                </c:pt>
                <c:pt idx="317">
                  <c:v>507</c:v>
                </c:pt>
                <c:pt idx="318">
                  <c:v>507</c:v>
                </c:pt>
                <c:pt idx="319">
                  <c:v>507</c:v>
                </c:pt>
                <c:pt idx="320">
                  <c:v>507</c:v>
                </c:pt>
                <c:pt idx="321">
                  <c:v>507</c:v>
                </c:pt>
                <c:pt idx="322">
                  <c:v>507</c:v>
                </c:pt>
                <c:pt idx="323">
                  <c:v>507</c:v>
                </c:pt>
                <c:pt idx="324">
                  <c:v>507</c:v>
                </c:pt>
                <c:pt idx="325">
                  <c:v>508</c:v>
                </c:pt>
                <c:pt idx="326">
                  <c:v>508</c:v>
                </c:pt>
                <c:pt idx="327">
                  <c:v>508</c:v>
                </c:pt>
                <c:pt idx="328">
                  <c:v>508</c:v>
                </c:pt>
                <c:pt idx="329">
                  <c:v>508</c:v>
                </c:pt>
                <c:pt idx="330">
                  <c:v>508</c:v>
                </c:pt>
                <c:pt idx="331">
                  <c:v>508</c:v>
                </c:pt>
                <c:pt idx="332">
                  <c:v>508</c:v>
                </c:pt>
                <c:pt idx="333">
                  <c:v>508</c:v>
                </c:pt>
                <c:pt idx="334">
                  <c:v>508</c:v>
                </c:pt>
                <c:pt idx="335">
                  <c:v>508</c:v>
                </c:pt>
                <c:pt idx="336">
                  <c:v>508</c:v>
                </c:pt>
                <c:pt idx="337">
                  <c:v>508</c:v>
                </c:pt>
                <c:pt idx="338">
                  <c:v>508</c:v>
                </c:pt>
                <c:pt idx="339">
                  <c:v>508</c:v>
                </c:pt>
                <c:pt idx="340">
                  <c:v>508</c:v>
                </c:pt>
                <c:pt idx="341">
                  <c:v>508</c:v>
                </c:pt>
                <c:pt idx="342">
                  <c:v>508</c:v>
                </c:pt>
                <c:pt idx="343">
                  <c:v>508</c:v>
                </c:pt>
                <c:pt idx="344">
                  <c:v>508</c:v>
                </c:pt>
                <c:pt idx="345">
                  <c:v>508</c:v>
                </c:pt>
                <c:pt idx="346">
                  <c:v>508</c:v>
                </c:pt>
                <c:pt idx="347">
                  <c:v>508</c:v>
                </c:pt>
                <c:pt idx="348">
                  <c:v>508</c:v>
                </c:pt>
                <c:pt idx="349">
                  <c:v>508</c:v>
                </c:pt>
                <c:pt idx="350">
                  <c:v>508</c:v>
                </c:pt>
                <c:pt idx="351">
                  <c:v>508</c:v>
                </c:pt>
                <c:pt idx="352">
                  <c:v>508</c:v>
                </c:pt>
                <c:pt idx="353">
                  <c:v>508</c:v>
                </c:pt>
                <c:pt idx="354">
                  <c:v>508</c:v>
                </c:pt>
                <c:pt idx="355">
                  <c:v>508</c:v>
                </c:pt>
                <c:pt idx="356">
                  <c:v>508</c:v>
                </c:pt>
                <c:pt idx="357">
                  <c:v>508</c:v>
                </c:pt>
                <c:pt idx="358">
                  <c:v>508</c:v>
                </c:pt>
                <c:pt idx="359">
                  <c:v>508</c:v>
                </c:pt>
                <c:pt idx="360">
                  <c:v>508</c:v>
                </c:pt>
                <c:pt idx="361">
                  <c:v>508</c:v>
                </c:pt>
                <c:pt idx="362">
                  <c:v>508</c:v>
                </c:pt>
                <c:pt idx="363">
                  <c:v>508</c:v>
                </c:pt>
                <c:pt idx="364">
                  <c:v>508</c:v>
                </c:pt>
                <c:pt idx="365">
                  <c:v>508</c:v>
                </c:pt>
                <c:pt idx="366">
                  <c:v>508</c:v>
                </c:pt>
                <c:pt idx="367">
                  <c:v>509</c:v>
                </c:pt>
                <c:pt idx="368">
                  <c:v>509</c:v>
                </c:pt>
                <c:pt idx="369">
                  <c:v>508</c:v>
                </c:pt>
                <c:pt idx="370">
                  <c:v>508</c:v>
                </c:pt>
                <c:pt idx="371">
                  <c:v>508</c:v>
                </c:pt>
                <c:pt idx="372">
                  <c:v>508</c:v>
                </c:pt>
                <c:pt idx="373">
                  <c:v>508</c:v>
                </c:pt>
                <c:pt idx="374">
                  <c:v>508</c:v>
                </c:pt>
                <c:pt idx="375">
                  <c:v>508</c:v>
                </c:pt>
                <c:pt idx="376">
                  <c:v>508</c:v>
                </c:pt>
                <c:pt idx="377">
                  <c:v>508</c:v>
                </c:pt>
                <c:pt idx="378">
                  <c:v>508</c:v>
                </c:pt>
                <c:pt idx="379">
                  <c:v>508</c:v>
                </c:pt>
                <c:pt idx="380">
                  <c:v>508</c:v>
                </c:pt>
                <c:pt idx="381">
                  <c:v>508</c:v>
                </c:pt>
                <c:pt idx="382">
                  <c:v>508</c:v>
                </c:pt>
                <c:pt idx="383">
                  <c:v>508</c:v>
                </c:pt>
                <c:pt idx="384">
                  <c:v>508</c:v>
                </c:pt>
                <c:pt idx="385">
                  <c:v>508</c:v>
                </c:pt>
                <c:pt idx="386">
                  <c:v>508</c:v>
                </c:pt>
                <c:pt idx="387">
                  <c:v>508</c:v>
                </c:pt>
                <c:pt idx="388">
                  <c:v>508</c:v>
                </c:pt>
                <c:pt idx="389">
                  <c:v>508</c:v>
                </c:pt>
                <c:pt idx="390">
                  <c:v>508</c:v>
                </c:pt>
                <c:pt idx="391">
                  <c:v>508</c:v>
                </c:pt>
                <c:pt idx="392">
                  <c:v>508</c:v>
                </c:pt>
                <c:pt idx="393">
                  <c:v>509</c:v>
                </c:pt>
                <c:pt idx="394">
                  <c:v>509</c:v>
                </c:pt>
                <c:pt idx="395">
                  <c:v>509</c:v>
                </c:pt>
                <c:pt idx="396">
                  <c:v>509</c:v>
                </c:pt>
                <c:pt idx="397">
                  <c:v>509</c:v>
                </c:pt>
                <c:pt idx="398">
                  <c:v>509</c:v>
                </c:pt>
                <c:pt idx="399">
                  <c:v>509</c:v>
                </c:pt>
                <c:pt idx="400">
                  <c:v>509</c:v>
                </c:pt>
                <c:pt idx="401">
                  <c:v>509</c:v>
                </c:pt>
                <c:pt idx="402">
                  <c:v>509</c:v>
                </c:pt>
                <c:pt idx="403">
                  <c:v>509</c:v>
                </c:pt>
                <c:pt idx="404">
                  <c:v>509</c:v>
                </c:pt>
                <c:pt idx="405">
                  <c:v>509</c:v>
                </c:pt>
                <c:pt idx="406">
                  <c:v>509</c:v>
                </c:pt>
                <c:pt idx="407">
                  <c:v>509</c:v>
                </c:pt>
                <c:pt idx="408">
                  <c:v>509</c:v>
                </c:pt>
                <c:pt idx="409">
                  <c:v>509</c:v>
                </c:pt>
                <c:pt idx="410">
                  <c:v>509</c:v>
                </c:pt>
                <c:pt idx="411">
                  <c:v>509</c:v>
                </c:pt>
                <c:pt idx="412">
                  <c:v>509</c:v>
                </c:pt>
                <c:pt idx="413">
                  <c:v>509</c:v>
                </c:pt>
                <c:pt idx="414">
                  <c:v>509</c:v>
                </c:pt>
                <c:pt idx="415">
                  <c:v>509</c:v>
                </c:pt>
                <c:pt idx="416">
                  <c:v>509</c:v>
                </c:pt>
                <c:pt idx="417">
                  <c:v>509</c:v>
                </c:pt>
                <c:pt idx="418">
                  <c:v>509</c:v>
                </c:pt>
                <c:pt idx="419">
                  <c:v>509</c:v>
                </c:pt>
                <c:pt idx="420">
                  <c:v>509</c:v>
                </c:pt>
                <c:pt idx="421">
                  <c:v>509</c:v>
                </c:pt>
                <c:pt idx="422">
                  <c:v>509</c:v>
                </c:pt>
                <c:pt idx="423">
                  <c:v>509</c:v>
                </c:pt>
                <c:pt idx="424">
                  <c:v>509</c:v>
                </c:pt>
                <c:pt idx="425">
                  <c:v>509</c:v>
                </c:pt>
                <c:pt idx="426">
                  <c:v>509</c:v>
                </c:pt>
                <c:pt idx="427">
                  <c:v>509</c:v>
                </c:pt>
                <c:pt idx="428">
                  <c:v>509</c:v>
                </c:pt>
                <c:pt idx="429">
                  <c:v>509</c:v>
                </c:pt>
                <c:pt idx="430">
                  <c:v>509</c:v>
                </c:pt>
                <c:pt idx="431">
                  <c:v>509</c:v>
                </c:pt>
                <c:pt idx="432">
                  <c:v>509</c:v>
                </c:pt>
                <c:pt idx="433">
                  <c:v>509</c:v>
                </c:pt>
                <c:pt idx="434">
                  <c:v>509</c:v>
                </c:pt>
                <c:pt idx="435">
                  <c:v>509</c:v>
                </c:pt>
                <c:pt idx="436">
                  <c:v>509</c:v>
                </c:pt>
                <c:pt idx="437">
                  <c:v>509</c:v>
                </c:pt>
                <c:pt idx="438">
                  <c:v>509</c:v>
                </c:pt>
                <c:pt idx="439">
                  <c:v>509</c:v>
                </c:pt>
                <c:pt idx="440">
                  <c:v>509</c:v>
                </c:pt>
                <c:pt idx="441">
                  <c:v>509</c:v>
                </c:pt>
                <c:pt idx="442">
                  <c:v>509</c:v>
                </c:pt>
                <c:pt idx="443">
                  <c:v>509</c:v>
                </c:pt>
                <c:pt idx="444">
                  <c:v>509</c:v>
                </c:pt>
                <c:pt idx="445">
                  <c:v>509</c:v>
                </c:pt>
                <c:pt idx="446">
                  <c:v>509</c:v>
                </c:pt>
                <c:pt idx="447">
                  <c:v>509</c:v>
                </c:pt>
                <c:pt idx="448">
                  <c:v>509</c:v>
                </c:pt>
                <c:pt idx="449">
                  <c:v>509</c:v>
                </c:pt>
                <c:pt idx="450">
                  <c:v>509</c:v>
                </c:pt>
                <c:pt idx="451">
                  <c:v>509</c:v>
                </c:pt>
                <c:pt idx="452">
                  <c:v>509</c:v>
                </c:pt>
                <c:pt idx="453">
                  <c:v>509</c:v>
                </c:pt>
                <c:pt idx="454">
                  <c:v>509</c:v>
                </c:pt>
                <c:pt idx="455">
                  <c:v>509</c:v>
                </c:pt>
                <c:pt idx="456">
                  <c:v>509</c:v>
                </c:pt>
                <c:pt idx="457">
                  <c:v>509</c:v>
                </c:pt>
                <c:pt idx="458">
                  <c:v>509</c:v>
                </c:pt>
                <c:pt idx="459">
                  <c:v>509</c:v>
                </c:pt>
                <c:pt idx="460">
                  <c:v>509</c:v>
                </c:pt>
                <c:pt idx="461">
                  <c:v>510</c:v>
                </c:pt>
                <c:pt idx="462">
                  <c:v>510</c:v>
                </c:pt>
                <c:pt idx="463">
                  <c:v>510</c:v>
                </c:pt>
                <c:pt idx="464">
                  <c:v>510</c:v>
                </c:pt>
                <c:pt idx="465">
                  <c:v>510</c:v>
                </c:pt>
                <c:pt idx="466">
                  <c:v>510</c:v>
                </c:pt>
                <c:pt idx="467">
                  <c:v>510</c:v>
                </c:pt>
                <c:pt idx="468">
                  <c:v>510</c:v>
                </c:pt>
                <c:pt idx="469">
                  <c:v>510</c:v>
                </c:pt>
                <c:pt idx="470">
                  <c:v>510</c:v>
                </c:pt>
                <c:pt idx="471">
                  <c:v>510</c:v>
                </c:pt>
                <c:pt idx="472">
                  <c:v>510</c:v>
                </c:pt>
                <c:pt idx="473">
                  <c:v>510</c:v>
                </c:pt>
                <c:pt idx="474">
                  <c:v>510</c:v>
                </c:pt>
                <c:pt idx="475">
                  <c:v>510</c:v>
                </c:pt>
                <c:pt idx="476">
                  <c:v>510</c:v>
                </c:pt>
                <c:pt idx="477">
                  <c:v>510</c:v>
                </c:pt>
                <c:pt idx="478">
                  <c:v>510</c:v>
                </c:pt>
                <c:pt idx="479">
                  <c:v>510</c:v>
                </c:pt>
                <c:pt idx="480">
                  <c:v>510</c:v>
                </c:pt>
                <c:pt idx="481">
                  <c:v>510</c:v>
                </c:pt>
                <c:pt idx="482">
                  <c:v>510</c:v>
                </c:pt>
                <c:pt idx="483">
                  <c:v>510</c:v>
                </c:pt>
                <c:pt idx="484">
                  <c:v>510</c:v>
                </c:pt>
                <c:pt idx="485">
                  <c:v>510</c:v>
                </c:pt>
                <c:pt idx="486">
                  <c:v>510</c:v>
                </c:pt>
                <c:pt idx="487">
                  <c:v>510</c:v>
                </c:pt>
                <c:pt idx="488">
                  <c:v>510</c:v>
                </c:pt>
                <c:pt idx="489">
                  <c:v>510</c:v>
                </c:pt>
                <c:pt idx="490">
                  <c:v>510</c:v>
                </c:pt>
                <c:pt idx="491">
                  <c:v>510</c:v>
                </c:pt>
                <c:pt idx="492">
                  <c:v>510</c:v>
                </c:pt>
                <c:pt idx="493">
                  <c:v>510</c:v>
                </c:pt>
                <c:pt idx="494">
                  <c:v>510</c:v>
                </c:pt>
                <c:pt idx="495">
                  <c:v>510</c:v>
                </c:pt>
                <c:pt idx="496">
                  <c:v>510</c:v>
                </c:pt>
                <c:pt idx="497">
                  <c:v>510</c:v>
                </c:pt>
                <c:pt idx="498">
                  <c:v>510</c:v>
                </c:pt>
                <c:pt idx="499">
                  <c:v>510</c:v>
                </c:pt>
                <c:pt idx="500">
                  <c:v>510</c:v>
                </c:pt>
                <c:pt idx="501">
                  <c:v>510</c:v>
                </c:pt>
                <c:pt idx="502">
                  <c:v>510</c:v>
                </c:pt>
                <c:pt idx="503">
                  <c:v>510</c:v>
                </c:pt>
                <c:pt idx="504">
                  <c:v>510</c:v>
                </c:pt>
                <c:pt idx="505">
                  <c:v>510</c:v>
                </c:pt>
                <c:pt idx="506">
                  <c:v>510</c:v>
                </c:pt>
                <c:pt idx="507">
                  <c:v>510</c:v>
                </c:pt>
                <c:pt idx="508">
                  <c:v>510</c:v>
                </c:pt>
                <c:pt idx="509">
                  <c:v>510</c:v>
                </c:pt>
                <c:pt idx="510">
                  <c:v>510</c:v>
                </c:pt>
                <c:pt idx="511">
                  <c:v>510</c:v>
                </c:pt>
                <c:pt idx="512">
                  <c:v>510</c:v>
                </c:pt>
                <c:pt idx="513">
                  <c:v>510</c:v>
                </c:pt>
                <c:pt idx="514">
                  <c:v>510</c:v>
                </c:pt>
                <c:pt idx="515">
                  <c:v>510</c:v>
                </c:pt>
                <c:pt idx="516">
                  <c:v>510</c:v>
                </c:pt>
                <c:pt idx="517">
                  <c:v>510</c:v>
                </c:pt>
                <c:pt idx="518">
                  <c:v>510</c:v>
                </c:pt>
                <c:pt idx="519">
                  <c:v>510</c:v>
                </c:pt>
                <c:pt idx="520">
                  <c:v>510</c:v>
                </c:pt>
                <c:pt idx="521">
                  <c:v>510</c:v>
                </c:pt>
                <c:pt idx="522">
                  <c:v>510</c:v>
                </c:pt>
                <c:pt idx="523">
                  <c:v>510</c:v>
                </c:pt>
                <c:pt idx="524">
                  <c:v>510</c:v>
                </c:pt>
                <c:pt idx="525">
                  <c:v>510</c:v>
                </c:pt>
                <c:pt idx="526">
                  <c:v>510</c:v>
                </c:pt>
                <c:pt idx="527">
                  <c:v>510</c:v>
                </c:pt>
                <c:pt idx="528">
                  <c:v>510</c:v>
                </c:pt>
                <c:pt idx="529">
                  <c:v>510</c:v>
                </c:pt>
                <c:pt idx="530">
                  <c:v>510</c:v>
                </c:pt>
                <c:pt idx="531">
                  <c:v>510</c:v>
                </c:pt>
                <c:pt idx="532">
                  <c:v>510</c:v>
                </c:pt>
                <c:pt idx="533">
                  <c:v>510</c:v>
                </c:pt>
                <c:pt idx="534">
                  <c:v>510</c:v>
                </c:pt>
                <c:pt idx="535">
                  <c:v>510</c:v>
                </c:pt>
                <c:pt idx="536">
                  <c:v>510</c:v>
                </c:pt>
                <c:pt idx="537">
                  <c:v>510</c:v>
                </c:pt>
                <c:pt idx="538">
                  <c:v>510</c:v>
                </c:pt>
                <c:pt idx="539">
                  <c:v>510</c:v>
                </c:pt>
                <c:pt idx="540">
                  <c:v>510</c:v>
                </c:pt>
                <c:pt idx="541">
                  <c:v>509</c:v>
                </c:pt>
                <c:pt idx="542">
                  <c:v>509</c:v>
                </c:pt>
                <c:pt idx="543">
                  <c:v>509</c:v>
                </c:pt>
                <c:pt idx="544">
                  <c:v>509</c:v>
                </c:pt>
                <c:pt idx="545">
                  <c:v>509</c:v>
                </c:pt>
                <c:pt idx="546">
                  <c:v>509</c:v>
                </c:pt>
                <c:pt idx="547">
                  <c:v>509</c:v>
                </c:pt>
                <c:pt idx="548">
                  <c:v>509</c:v>
                </c:pt>
                <c:pt idx="549">
                  <c:v>509</c:v>
                </c:pt>
                <c:pt idx="550">
                  <c:v>509</c:v>
                </c:pt>
                <c:pt idx="551">
                  <c:v>509</c:v>
                </c:pt>
                <c:pt idx="552">
                  <c:v>509</c:v>
                </c:pt>
                <c:pt idx="553">
                  <c:v>509</c:v>
                </c:pt>
                <c:pt idx="554">
                  <c:v>509</c:v>
                </c:pt>
                <c:pt idx="555">
                  <c:v>509</c:v>
                </c:pt>
                <c:pt idx="556">
                  <c:v>509</c:v>
                </c:pt>
                <c:pt idx="557">
                  <c:v>509</c:v>
                </c:pt>
                <c:pt idx="558">
                  <c:v>509</c:v>
                </c:pt>
                <c:pt idx="559">
                  <c:v>509</c:v>
                </c:pt>
                <c:pt idx="560">
                  <c:v>509</c:v>
                </c:pt>
                <c:pt idx="561">
                  <c:v>509</c:v>
                </c:pt>
                <c:pt idx="562">
                  <c:v>509</c:v>
                </c:pt>
                <c:pt idx="563">
                  <c:v>509</c:v>
                </c:pt>
                <c:pt idx="564">
                  <c:v>509</c:v>
                </c:pt>
                <c:pt idx="565">
                  <c:v>509</c:v>
                </c:pt>
                <c:pt idx="566">
                  <c:v>509</c:v>
                </c:pt>
                <c:pt idx="567">
                  <c:v>509</c:v>
                </c:pt>
                <c:pt idx="568">
                  <c:v>509</c:v>
                </c:pt>
                <c:pt idx="569">
                  <c:v>509</c:v>
                </c:pt>
                <c:pt idx="570">
                  <c:v>509</c:v>
                </c:pt>
                <c:pt idx="571">
                  <c:v>509</c:v>
                </c:pt>
                <c:pt idx="572">
                  <c:v>509</c:v>
                </c:pt>
                <c:pt idx="573">
                  <c:v>509</c:v>
                </c:pt>
                <c:pt idx="574">
                  <c:v>509</c:v>
                </c:pt>
                <c:pt idx="575">
                  <c:v>509</c:v>
                </c:pt>
                <c:pt idx="576">
                  <c:v>509</c:v>
                </c:pt>
                <c:pt idx="577">
                  <c:v>509</c:v>
                </c:pt>
                <c:pt idx="578">
                  <c:v>509</c:v>
                </c:pt>
                <c:pt idx="579">
                  <c:v>509</c:v>
                </c:pt>
                <c:pt idx="580">
                  <c:v>509</c:v>
                </c:pt>
                <c:pt idx="581">
                  <c:v>509</c:v>
                </c:pt>
                <c:pt idx="582">
                  <c:v>509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Sheet1!$D$2:$D$584</c:f>
              <c:numCache>
                <c:formatCode>mm:ss.0;@</c:formatCode>
                <c:ptCount val="583"/>
                <c:pt idx="0">
                  <c:v>0</c:v>
                </c:pt>
                <c:pt idx="1">
                  <c:v>1.1792824079748243E-4</c:v>
                </c:pt>
                <c:pt idx="2">
                  <c:v>1.1833333701360971E-4</c:v>
                </c:pt>
                <c:pt idx="3">
                  <c:v>1.1875000200234354E-4</c:v>
                </c:pt>
                <c:pt idx="4">
                  <c:v>1.1915509821847081E-4</c:v>
                </c:pt>
                <c:pt idx="5">
                  <c:v>1.1957176320720464E-4</c:v>
                </c:pt>
                <c:pt idx="6">
                  <c:v>1.199768521473743E-4</c:v>
                </c:pt>
                <c:pt idx="7">
                  <c:v>1.2039351713610813E-4</c:v>
                </c:pt>
                <c:pt idx="8">
                  <c:v>1.2079861335223541E-4</c:v>
                </c:pt>
                <c:pt idx="9">
                  <c:v>1.2120370956836268E-4</c:v>
                </c:pt>
                <c:pt idx="10">
                  <c:v>1.216203672811389E-4</c:v>
                </c:pt>
                <c:pt idx="11">
                  <c:v>1.2202546349726617E-4</c:v>
                </c:pt>
                <c:pt idx="12">
                  <c:v>1.2244214303791523E-4</c:v>
                </c:pt>
                <c:pt idx="13">
                  <c:v>1.2284721742616966E-4</c:v>
                </c:pt>
                <c:pt idx="14">
                  <c:v>1.2325232091825455E-4</c:v>
                </c:pt>
                <c:pt idx="15">
                  <c:v>1.23668993182946E-4</c:v>
                </c:pt>
                <c:pt idx="16">
                  <c:v>1.2407406757120043E-4</c:v>
                </c:pt>
                <c:pt idx="17">
                  <c:v>1.2449074711184949E-4</c:v>
                </c:pt>
                <c:pt idx="18">
                  <c:v>1.2489584332797676E-4</c:v>
                </c:pt>
                <c:pt idx="19">
                  <c:v>1.2531250104075298E-4</c:v>
                </c:pt>
                <c:pt idx="20">
                  <c:v>1.2571759725688025E-4</c:v>
                </c:pt>
                <c:pt idx="21">
                  <c:v>1.2612269347300753E-4</c:v>
                </c:pt>
                <c:pt idx="22">
                  <c:v>1.2653935846174136E-4</c:v>
                </c:pt>
                <c:pt idx="23">
                  <c:v>1.2694444740191102E-4</c:v>
                </c:pt>
                <c:pt idx="24">
                  <c:v>1.2736111239064485E-4</c:v>
                </c:pt>
                <c:pt idx="25">
                  <c:v>1.2776620860677212E-4</c:v>
                </c:pt>
                <c:pt idx="26">
                  <c:v>1.2818287359550595E-4</c:v>
                </c:pt>
                <c:pt idx="27">
                  <c:v>1.2858796981163323E-4</c:v>
                </c:pt>
                <c:pt idx="28">
                  <c:v>1.2899305875180289E-4</c:v>
                </c:pt>
                <c:pt idx="29">
                  <c:v>1.2940971646457911E-4</c:v>
                </c:pt>
                <c:pt idx="30">
                  <c:v>1.29814819956664E-4</c:v>
                </c:pt>
                <c:pt idx="31">
                  <c:v>1.3023147766944021E-4</c:v>
                </c:pt>
                <c:pt idx="32">
                  <c:v>1.3063656660960987E-4</c:v>
                </c:pt>
                <c:pt idx="33">
                  <c:v>1.3105325342621654E-4</c:v>
                </c:pt>
                <c:pt idx="34">
                  <c:v>1.314583423663862E-4</c:v>
                </c:pt>
                <c:pt idx="35">
                  <c:v>1.3186343130655587E-4</c:v>
                </c:pt>
                <c:pt idx="36">
                  <c:v>1.3228010357124731E-4</c:v>
                </c:pt>
                <c:pt idx="37">
                  <c:v>1.3268519251141697E-4</c:v>
                </c:pt>
                <c:pt idx="38">
                  <c:v>1.3309028145158663E-4</c:v>
                </c:pt>
                <c:pt idx="39">
                  <c:v>1.3350694644032046E-4</c:v>
                </c:pt>
                <c:pt idx="40">
                  <c:v>1.3391204265644774E-4</c:v>
                </c:pt>
                <c:pt idx="41">
                  <c:v>1.3432870764518157E-4</c:v>
                </c:pt>
                <c:pt idx="42">
                  <c:v>1.3473379658535123E-4</c:v>
                </c:pt>
                <c:pt idx="43">
                  <c:v>1.3515046885004267E-4</c:v>
                </c:pt>
                <c:pt idx="44">
                  <c:v>1.3555555779021233E-4</c:v>
                </c:pt>
                <c:pt idx="45">
                  <c:v>1.35960646730382E-4</c:v>
                </c:pt>
                <c:pt idx="46">
                  <c:v>1.3637731899507344E-4</c:v>
                </c:pt>
                <c:pt idx="47">
                  <c:v>1.367824079352431E-4</c:v>
                </c:pt>
                <c:pt idx="48">
                  <c:v>1.3719908019993454E-4</c:v>
                </c:pt>
                <c:pt idx="49">
                  <c:v>1.376041691401042E-4</c:v>
                </c:pt>
                <c:pt idx="50">
                  <c:v>1.380092726321891E-4</c:v>
                </c:pt>
                <c:pt idx="51">
                  <c:v>1.3842593034496531E-4</c:v>
                </c:pt>
                <c:pt idx="52">
                  <c:v>1.3883101928513497E-4</c:v>
                </c:pt>
                <c:pt idx="53">
                  <c:v>1.3924769154982641E-4</c:v>
                </c:pt>
                <c:pt idx="54">
                  <c:v>1.3965278048999608E-4</c:v>
                </c:pt>
                <c:pt idx="55">
                  <c:v>1.4006945275468752E-4</c:v>
                </c:pt>
                <c:pt idx="56">
                  <c:v>1.4047454169485718E-4</c:v>
                </c:pt>
                <c:pt idx="57">
                  <c:v>1.4087963063502684E-4</c:v>
                </c:pt>
                <c:pt idx="58">
                  <c:v>1.4129630289971828E-4</c:v>
                </c:pt>
                <c:pt idx="59">
                  <c:v>1.4170139183988795E-4</c:v>
                </c:pt>
                <c:pt idx="60">
                  <c:v>1.4211805682862177E-4</c:v>
                </c:pt>
                <c:pt idx="61">
                  <c:v>1.4252315304474905E-4</c:v>
                </c:pt>
                <c:pt idx="62">
                  <c:v>1.4293981803348288E-4</c:v>
                </c:pt>
                <c:pt idx="63">
                  <c:v>1.4334490697365254E-4</c:v>
                </c:pt>
                <c:pt idx="64">
                  <c:v>1.4375000318977982E-4</c:v>
                </c:pt>
                <c:pt idx="65">
                  <c:v>1.4416666817851365E-4</c:v>
                </c:pt>
                <c:pt idx="66">
                  <c:v>1.4457175711868331E-4</c:v>
                </c:pt>
                <c:pt idx="67">
                  <c:v>1.4498842938337475E-4</c:v>
                </c:pt>
                <c:pt idx="68">
                  <c:v>1.4539351832354441E-4</c:v>
                </c:pt>
                <c:pt idx="69">
                  <c:v>1.4579860726371408E-4</c:v>
                </c:pt>
                <c:pt idx="70">
                  <c:v>1.4621527952840552E-4</c:v>
                </c:pt>
                <c:pt idx="71">
                  <c:v>1.4662038302049041E-4</c:v>
                </c:pt>
                <c:pt idx="72">
                  <c:v>1.4703704073326662E-4</c:v>
                </c:pt>
                <c:pt idx="73">
                  <c:v>1.4744212967343628E-4</c:v>
                </c:pt>
                <c:pt idx="74">
                  <c:v>1.4785880193812773E-4</c:v>
                </c:pt>
                <c:pt idx="75">
                  <c:v>1.4826389087829739E-4</c:v>
                </c:pt>
                <c:pt idx="76">
                  <c:v>1.4866898709442466E-4</c:v>
                </c:pt>
                <c:pt idx="77">
                  <c:v>1.4908565208315849E-4</c:v>
                </c:pt>
                <c:pt idx="78">
                  <c:v>1.4949074102332816E-4</c:v>
                </c:pt>
                <c:pt idx="79">
                  <c:v>1.499074132880196E-4</c:v>
                </c:pt>
                <c:pt idx="80">
                  <c:v>1.5031250222818926E-4</c:v>
                </c:pt>
                <c:pt idx="81">
                  <c:v>1.5071759844431654E-4</c:v>
                </c:pt>
                <c:pt idx="82">
                  <c:v>1.5113426343305036E-4</c:v>
                </c:pt>
                <c:pt idx="83">
                  <c:v>1.5153935237322003E-4</c:v>
                </c:pt>
                <c:pt idx="84">
                  <c:v>1.519444485893473E-4</c:v>
                </c:pt>
                <c:pt idx="85">
                  <c:v>1.5236111357808113E-4</c:v>
                </c:pt>
                <c:pt idx="86">
                  <c:v>1.5276620979420841E-4</c:v>
                </c:pt>
                <c:pt idx="87">
                  <c:v>1.5318286750698462E-4</c:v>
                </c:pt>
                <c:pt idx="88">
                  <c:v>1.5358795644715428E-4</c:v>
                </c:pt>
                <c:pt idx="89">
                  <c:v>1.5399305993923917E-4</c:v>
                </c:pt>
                <c:pt idx="90">
                  <c:v>1.5440971765201539E-4</c:v>
                </c:pt>
                <c:pt idx="91">
                  <c:v>1.5481482114410028E-4</c:v>
                </c:pt>
                <c:pt idx="92">
                  <c:v>1.5521991008426994E-4</c:v>
                </c:pt>
                <c:pt idx="93">
                  <c:v>1.5563658234896138E-4</c:v>
                </c:pt>
                <c:pt idx="94">
                  <c:v>1.5604167128913105E-4</c:v>
                </c:pt>
                <c:pt idx="95">
                  <c:v>1.5645834355382249E-4</c:v>
                </c:pt>
                <c:pt idx="96">
                  <c:v>1.5686343249399215E-4</c:v>
                </c:pt>
                <c:pt idx="97">
                  <c:v>1.5726852143416181E-4</c:v>
                </c:pt>
                <c:pt idx="98">
                  <c:v>1.5768519369885325E-4</c:v>
                </c:pt>
                <c:pt idx="99">
                  <c:v>1.5809028263902292E-4</c:v>
                </c:pt>
                <c:pt idx="100">
                  <c:v>1.5850694762775674E-4</c:v>
                </c:pt>
                <c:pt idx="101">
                  <c:v>1.5891203656792641E-4</c:v>
                </c:pt>
                <c:pt idx="102">
                  <c:v>1.5931713278405368E-4</c:v>
                </c:pt>
                <c:pt idx="103">
                  <c:v>1.5973379777278751E-4</c:v>
                </c:pt>
                <c:pt idx="104">
                  <c:v>1.6013888671295717E-4</c:v>
                </c:pt>
                <c:pt idx="105">
                  <c:v>1.6055555897764862E-4</c:v>
                </c:pt>
                <c:pt idx="106">
                  <c:v>1.6096064791781828E-4</c:v>
                </c:pt>
                <c:pt idx="107">
                  <c:v>1.6136573685798794E-4</c:v>
                </c:pt>
                <c:pt idx="108">
                  <c:v>1.6178240912267938E-4</c:v>
                </c:pt>
                <c:pt idx="109">
                  <c:v>1.6218751261476427E-4</c:v>
                </c:pt>
                <c:pt idx="110">
                  <c:v>1.6259258700301871E-4</c:v>
                </c:pt>
                <c:pt idx="111">
                  <c:v>1.6300925926771015E-4</c:v>
                </c:pt>
                <c:pt idx="112">
                  <c:v>1.6341436275979504E-4</c:v>
                </c:pt>
                <c:pt idx="113">
                  <c:v>1.6381943714804947E-4</c:v>
                </c:pt>
                <c:pt idx="114">
                  <c:v>1.6423611668869853E-4</c:v>
                </c:pt>
                <c:pt idx="115">
                  <c:v>1.6464121290482581E-4</c:v>
                </c:pt>
                <c:pt idx="116">
                  <c:v>1.6505787061760202E-4</c:v>
                </c:pt>
                <c:pt idx="117">
                  <c:v>1.654629668337293E-4</c:v>
                </c:pt>
                <c:pt idx="118">
                  <c:v>1.6587963182246312E-4</c:v>
                </c:pt>
                <c:pt idx="119">
                  <c:v>1.662847280385904E-4</c:v>
                </c:pt>
                <c:pt idx="120">
                  <c:v>1.6668981697876006E-4</c:v>
                </c:pt>
                <c:pt idx="121">
                  <c:v>1.6710648196749389E-4</c:v>
                </c:pt>
                <c:pt idx="122">
                  <c:v>1.6751157818362117E-4</c:v>
                </c:pt>
                <c:pt idx="123">
                  <c:v>1.6791666712379083E-4</c:v>
                </c:pt>
                <c:pt idx="124">
                  <c:v>1.6833333938848227E-4</c:v>
                </c:pt>
                <c:pt idx="125">
                  <c:v>1.6873842832865193E-4</c:v>
                </c:pt>
                <c:pt idx="126">
                  <c:v>1.6915509331738576E-4</c:v>
                </c:pt>
                <c:pt idx="127">
                  <c:v>1.6956018953351304E-4</c:v>
                </c:pt>
                <c:pt idx="128">
                  <c:v>1.699652784736827E-4</c:v>
                </c:pt>
                <c:pt idx="129">
                  <c:v>1.7038195073837414E-4</c:v>
                </c:pt>
                <c:pt idx="130">
                  <c:v>1.7078703967854381E-4</c:v>
                </c:pt>
                <c:pt idx="131">
                  <c:v>1.7120369739132002E-4</c:v>
                </c:pt>
                <c:pt idx="132">
                  <c:v>1.7160880088340491E-4</c:v>
                </c:pt>
                <c:pt idx="133">
                  <c:v>1.7201388982357457E-4</c:v>
                </c:pt>
                <c:pt idx="134">
                  <c:v>1.7243056208826602E-4</c:v>
                </c:pt>
                <c:pt idx="135">
                  <c:v>1.7283565102843568E-4</c:v>
                </c:pt>
                <c:pt idx="136">
                  <c:v>1.7325232329312712E-4</c:v>
                </c:pt>
                <c:pt idx="137">
                  <c:v>1.7365741223329678E-4</c:v>
                </c:pt>
                <c:pt idx="138">
                  <c:v>1.7407407722203061E-4</c:v>
                </c:pt>
                <c:pt idx="139">
                  <c:v>1.7447917343815789E-4</c:v>
                </c:pt>
                <c:pt idx="140">
                  <c:v>1.7488426237832755E-4</c:v>
                </c:pt>
                <c:pt idx="141">
                  <c:v>1.7530092736706138E-4</c:v>
                </c:pt>
                <c:pt idx="142">
                  <c:v>1.7570602358318865E-4</c:v>
                </c:pt>
                <c:pt idx="143">
                  <c:v>1.7612268857192248E-4</c:v>
                </c:pt>
                <c:pt idx="144">
                  <c:v>1.7652777751209214E-4</c:v>
                </c:pt>
                <c:pt idx="145">
                  <c:v>1.7693286645226181E-4</c:v>
                </c:pt>
                <c:pt idx="146">
                  <c:v>1.7734953871695325E-4</c:v>
                </c:pt>
                <c:pt idx="147">
                  <c:v>1.7775462765712291E-4</c:v>
                </c:pt>
                <c:pt idx="148">
                  <c:v>1.7817129992181435E-4</c:v>
                </c:pt>
                <c:pt idx="149">
                  <c:v>1.7857638886198401E-4</c:v>
                </c:pt>
                <c:pt idx="150">
                  <c:v>1.7898149235406891E-4</c:v>
                </c:pt>
                <c:pt idx="151">
                  <c:v>1.7939815006684512E-4</c:v>
                </c:pt>
                <c:pt idx="152">
                  <c:v>1.7980325355893001E-4</c:v>
                </c:pt>
                <c:pt idx="153">
                  <c:v>1.8021991127170622E-4</c:v>
                </c:pt>
                <c:pt idx="154">
                  <c:v>1.8062500021187589E-4</c:v>
                </c:pt>
                <c:pt idx="155">
                  <c:v>1.8103009642800316E-4</c:v>
                </c:pt>
                <c:pt idx="156">
                  <c:v>1.8144676141673699E-4</c:v>
                </c:pt>
                <c:pt idx="157">
                  <c:v>1.8185185763286427E-4</c:v>
                </c:pt>
                <c:pt idx="158">
                  <c:v>1.8226852262159809E-4</c:v>
                </c:pt>
                <c:pt idx="159">
                  <c:v>1.8267361156176776E-4</c:v>
                </c:pt>
                <c:pt idx="160">
                  <c:v>1.8309027655050159E-4</c:v>
                </c:pt>
                <c:pt idx="161">
                  <c:v>1.8349537276662886E-4</c:v>
                </c:pt>
                <c:pt idx="162">
                  <c:v>1.8390046898275614E-4</c:v>
                </c:pt>
                <c:pt idx="163">
                  <c:v>1.8431712669553235E-4</c:v>
                </c:pt>
                <c:pt idx="164">
                  <c:v>1.8472222291165963E-4</c:v>
                </c:pt>
                <c:pt idx="165">
                  <c:v>1.851273191277869E-4</c:v>
                </c:pt>
                <c:pt idx="166">
                  <c:v>1.8554397684056312E-4</c:v>
                </c:pt>
                <c:pt idx="167">
                  <c:v>1.8594908033264801E-4</c:v>
                </c:pt>
                <c:pt idx="168">
                  <c:v>1.8636575259733945E-4</c:v>
                </c:pt>
                <c:pt idx="169">
                  <c:v>1.8677082698559389E-4</c:v>
                </c:pt>
                <c:pt idx="170">
                  <c:v>1.8717593047767878E-4</c:v>
                </c:pt>
                <c:pt idx="171">
                  <c:v>1.8759260274237022E-4</c:v>
                </c:pt>
                <c:pt idx="172">
                  <c:v>1.8799769168253988E-4</c:v>
                </c:pt>
                <c:pt idx="173">
                  <c:v>1.8840278062270954E-4</c:v>
                </c:pt>
                <c:pt idx="174">
                  <c:v>1.8881945288740098E-4</c:v>
                </c:pt>
                <c:pt idx="175">
                  <c:v>1.8922454182757065E-4</c:v>
                </c:pt>
                <c:pt idx="176">
                  <c:v>1.8964120681630448E-4</c:v>
                </c:pt>
                <c:pt idx="177">
                  <c:v>1.9004630303243175E-4</c:v>
                </c:pt>
                <c:pt idx="178">
                  <c:v>1.9045139197260141E-4</c:v>
                </c:pt>
                <c:pt idx="179">
                  <c:v>1.9086805696133524E-4</c:v>
                </c:pt>
                <c:pt idx="180">
                  <c:v>1.9127315317746252E-4</c:v>
                </c:pt>
                <c:pt idx="181">
                  <c:v>1.9167824211763218E-4</c:v>
                </c:pt>
                <c:pt idx="182">
                  <c:v>1.9209490710636601E-4</c:v>
                </c:pt>
                <c:pt idx="183">
                  <c:v>1.9250000332249328E-4</c:v>
                </c:pt>
                <c:pt idx="184">
                  <c:v>1.9291666831122711E-4</c:v>
                </c:pt>
                <c:pt idx="185">
                  <c:v>1.9332175725139678E-4</c:v>
                </c:pt>
                <c:pt idx="186">
                  <c:v>1.9372685346752405E-4</c:v>
                </c:pt>
                <c:pt idx="187">
                  <c:v>1.9414351845625788E-4</c:v>
                </c:pt>
                <c:pt idx="188">
                  <c:v>1.9454860739642754E-4</c:v>
                </c:pt>
                <c:pt idx="189">
                  <c:v>1.9495370361255482E-4</c:v>
                </c:pt>
                <c:pt idx="190">
                  <c:v>1.9537038315320387E-4</c:v>
                </c:pt>
                <c:pt idx="191">
                  <c:v>1.9577545754145831E-4</c:v>
                </c:pt>
                <c:pt idx="192">
                  <c:v>1.9619212980614975E-4</c:v>
                </c:pt>
                <c:pt idx="193">
                  <c:v>1.9659723329823464E-4</c:v>
                </c:pt>
                <c:pt idx="194">
                  <c:v>1.9700230768648908E-4</c:v>
                </c:pt>
                <c:pt idx="195">
                  <c:v>1.9741898722713813E-4</c:v>
                </c:pt>
                <c:pt idx="196">
                  <c:v>1.9782408344326541E-4</c:v>
                </c:pt>
                <c:pt idx="197">
                  <c:v>1.9822917238343507E-4</c:v>
                </c:pt>
                <c:pt idx="198">
                  <c:v>1.986458373721689E-4</c:v>
                </c:pt>
                <c:pt idx="199">
                  <c:v>1.9905093358829618E-4</c:v>
                </c:pt>
                <c:pt idx="200">
                  <c:v>1.9945602252846584E-4</c:v>
                </c:pt>
                <c:pt idx="201">
                  <c:v>1.9987268751719967E-4</c:v>
                </c:pt>
                <c:pt idx="202">
                  <c:v>2.0027777645736933E-4</c:v>
                </c:pt>
                <c:pt idx="203">
                  <c:v>2.0069444872206077E-4</c:v>
                </c:pt>
                <c:pt idx="204">
                  <c:v>2.0109953766223043E-4</c:v>
                </c:pt>
                <c:pt idx="205">
                  <c:v>2.0150462660240009E-4</c:v>
                </c:pt>
                <c:pt idx="206">
                  <c:v>2.0192129886709154E-4</c:v>
                </c:pt>
                <c:pt idx="207">
                  <c:v>2.0232640235917643E-4</c:v>
                </c:pt>
                <c:pt idx="208">
                  <c:v>2.0273147674743086E-4</c:v>
                </c:pt>
                <c:pt idx="209">
                  <c:v>2.031481490121223E-4</c:v>
                </c:pt>
                <c:pt idx="210">
                  <c:v>2.0355325250420719E-4</c:v>
                </c:pt>
                <c:pt idx="211">
                  <c:v>2.0395832689246163E-4</c:v>
                </c:pt>
                <c:pt idx="212">
                  <c:v>2.0436343038454652E-4</c:v>
                </c:pt>
                <c:pt idx="213">
                  <c:v>2.0478010264923796E-4</c:v>
                </c:pt>
                <c:pt idx="214">
                  <c:v>2.0518519158940762E-4</c:v>
                </c:pt>
                <c:pt idx="215">
                  <c:v>2.0559028052957729E-4</c:v>
                </c:pt>
                <c:pt idx="216">
                  <c:v>2.0600695279426873E-4</c:v>
                </c:pt>
                <c:pt idx="217">
                  <c:v>2.0641204173443839E-4</c:v>
                </c:pt>
                <c:pt idx="218">
                  <c:v>2.0681713067460805E-4</c:v>
                </c:pt>
                <c:pt idx="219">
                  <c:v>2.0723380293929949E-4</c:v>
                </c:pt>
                <c:pt idx="220">
                  <c:v>2.0763889187946916E-4</c:v>
                </c:pt>
                <c:pt idx="221">
                  <c:v>2.0804398809559643E-4</c:v>
                </c:pt>
                <c:pt idx="222">
                  <c:v>2.0846065308433026E-4</c:v>
                </c:pt>
                <c:pt idx="223">
                  <c:v>2.0886574202449992E-4</c:v>
                </c:pt>
                <c:pt idx="224">
                  <c:v>2.092708382406272E-4</c:v>
                </c:pt>
                <c:pt idx="225">
                  <c:v>2.0968750322936103E-4</c:v>
                </c:pt>
                <c:pt idx="226">
                  <c:v>2.100925994454883E-4</c:v>
                </c:pt>
                <c:pt idx="227">
                  <c:v>2.1049768838565797E-4</c:v>
                </c:pt>
                <c:pt idx="228">
                  <c:v>2.1091435337439179E-4</c:v>
                </c:pt>
                <c:pt idx="229">
                  <c:v>2.1131944959051907E-4</c:v>
                </c:pt>
                <c:pt idx="230">
                  <c:v>2.1172453853068873E-4</c:v>
                </c:pt>
                <c:pt idx="231">
                  <c:v>2.1214120351942256E-4</c:v>
                </c:pt>
                <c:pt idx="232">
                  <c:v>2.1254629973554984E-4</c:v>
                </c:pt>
                <c:pt idx="233">
                  <c:v>2.129513886757195E-4</c:v>
                </c:pt>
                <c:pt idx="234">
                  <c:v>2.1336806094041094E-4</c:v>
                </c:pt>
                <c:pt idx="235">
                  <c:v>2.137731498805806E-4</c:v>
                </c:pt>
                <c:pt idx="236">
                  <c:v>2.1417825337266549E-4</c:v>
                </c:pt>
                <c:pt idx="237">
                  <c:v>2.1459491108544171E-4</c:v>
                </c:pt>
                <c:pt idx="238">
                  <c:v>2.1500000002561137E-4</c:v>
                </c:pt>
                <c:pt idx="239">
                  <c:v>2.1540510351769626E-4</c:v>
                </c:pt>
                <c:pt idx="240">
                  <c:v>2.1582176123047248E-4</c:v>
                </c:pt>
                <c:pt idx="241">
                  <c:v>2.1622685744659975E-4</c:v>
                </c:pt>
                <c:pt idx="242">
                  <c:v>2.1663195366272703E-4</c:v>
                </c:pt>
                <c:pt idx="243">
                  <c:v>2.1704861137550324E-4</c:v>
                </c:pt>
                <c:pt idx="244">
                  <c:v>2.1745370759163052E-4</c:v>
                </c:pt>
                <c:pt idx="245">
                  <c:v>2.1785879653180018E-4</c:v>
                </c:pt>
                <c:pt idx="246">
                  <c:v>2.1826389274792746E-4</c:v>
                </c:pt>
                <c:pt idx="247">
                  <c:v>2.1868055773666129E-4</c:v>
                </c:pt>
                <c:pt idx="248">
                  <c:v>2.1908564667683095E-4</c:v>
                </c:pt>
                <c:pt idx="249">
                  <c:v>2.1949074289295822E-4</c:v>
                </c:pt>
                <c:pt idx="250">
                  <c:v>2.1990740788169205E-4</c:v>
                </c:pt>
                <c:pt idx="251">
                  <c:v>2.2031249682186171E-4</c:v>
                </c:pt>
                <c:pt idx="252">
                  <c:v>2.2071759303798899E-4</c:v>
                </c:pt>
                <c:pt idx="253">
                  <c:v>2.2113427257863805E-4</c:v>
                </c:pt>
                <c:pt idx="254">
                  <c:v>2.2153934696689248E-4</c:v>
                </c:pt>
                <c:pt idx="255">
                  <c:v>2.2194445045897737E-4</c:v>
                </c:pt>
                <c:pt idx="256">
                  <c:v>2.2236112272366881E-4</c:v>
                </c:pt>
                <c:pt idx="257">
                  <c:v>2.2276619711192325E-4</c:v>
                </c:pt>
                <c:pt idx="258">
                  <c:v>2.2317130060400814E-4</c:v>
                </c:pt>
                <c:pt idx="259">
                  <c:v>2.2358797286869958E-4</c:v>
                </c:pt>
                <c:pt idx="260">
                  <c:v>2.2399306180886924E-4</c:v>
                </c:pt>
                <c:pt idx="261">
                  <c:v>2.243981507490389E-4</c:v>
                </c:pt>
                <c:pt idx="262">
                  <c:v>2.2481482301373035E-4</c:v>
                </c:pt>
                <c:pt idx="263">
                  <c:v>2.2521991195390001E-4</c:v>
                </c:pt>
                <c:pt idx="264">
                  <c:v>2.2562500089406967E-4</c:v>
                </c:pt>
                <c:pt idx="265">
                  <c:v>2.2603009711019695E-4</c:v>
                </c:pt>
                <c:pt idx="266">
                  <c:v>2.2644676209893078E-4</c:v>
                </c:pt>
                <c:pt idx="267">
                  <c:v>2.2685185831505805E-4</c:v>
                </c:pt>
                <c:pt idx="268">
                  <c:v>2.2725694725522771E-4</c:v>
                </c:pt>
                <c:pt idx="269">
                  <c:v>2.2767361224396154E-4</c:v>
                </c:pt>
                <c:pt idx="270">
                  <c:v>2.2807870846008882E-4</c:v>
                </c:pt>
                <c:pt idx="271">
                  <c:v>2.2848379740025848E-4</c:v>
                </c:pt>
                <c:pt idx="272">
                  <c:v>2.2890046966494992E-4</c:v>
                </c:pt>
                <c:pt idx="273">
                  <c:v>2.2930555860511959E-4</c:v>
                </c:pt>
                <c:pt idx="274">
                  <c:v>2.2971064754528925E-4</c:v>
                </c:pt>
                <c:pt idx="275">
                  <c:v>2.3011573648545891E-4</c:v>
                </c:pt>
                <c:pt idx="276">
                  <c:v>2.3053240875015035E-4</c:v>
                </c:pt>
                <c:pt idx="277">
                  <c:v>2.3093749769032001E-4</c:v>
                </c:pt>
                <c:pt idx="278">
                  <c:v>2.3134258663048968E-4</c:v>
                </c:pt>
                <c:pt idx="279">
                  <c:v>2.3175927344709635E-4</c:v>
                </c:pt>
                <c:pt idx="280">
                  <c:v>2.3216436238726601E-4</c:v>
                </c:pt>
                <c:pt idx="281">
                  <c:v>2.3256945132743567E-4</c:v>
                </c:pt>
                <c:pt idx="282">
                  <c:v>2.3298612359212711E-4</c:v>
                </c:pt>
                <c:pt idx="283">
                  <c:v>2.3339121253229678E-4</c:v>
                </c:pt>
                <c:pt idx="284">
                  <c:v>2.3379630147246644E-4</c:v>
                </c:pt>
                <c:pt idx="285">
                  <c:v>2.3421296646120027E-4</c:v>
                </c:pt>
                <c:pt idx="286">
                  <c:v>2.3461806267732754E-4</c:v>
                </c:pt>
                <c:pt idx="287">
                  <c:v>2.3502315161749721E-4</c:v>
                </c:pt>
                <c:pt idx="288">
                  <c:v>2.3543981660623103E-4</c:v>
                </c:pt>
                <c:pt idx="289">
                  <c:v>2.3584491282235831E-4</c:v>
                </c:pt>
                <c:pt idx="290">
                  <c:v>2.3625000176252797E-4</c:v>
                </c:pt>
                <c:pt idx="291">
                  <c:v>2.3665509797865525E-4</c:v>
                </c:pt>
                <c:pt idx="292">
                  <c:v>2.3707176296738908E-4</c:v>
                </c:pt>
                <c:pt idx="293">
                  <c:v>2.3747685190755874E-4</c:v>
                </c:pt>
                <c:pt idx="294">
                  <c:v>2.3788194812368602E-4</c:v>
                </c:pt>
                <c:pt idx="295">
                  <c:v>2.3829861311241984E-4</c:v>
                </c:pt>
                <c:pt idx="296">
                  <c:v>2.3870370932854712E-4</c:v>
                </c:pt>
                <c:pt idx="297">
                  <c:v>2.3910879826871678E-4</c:v>
                </c:pt>
                <c:pt idx="298">
                  <c:v>2.3952546325745061E-4</c:v>
                </c:pt>
                <c:pt idx="299">
                  <c:v>2.3993055947357789E-4</c:v>
                </c:pt>
                <c:pt idx="300">
                  <c:v>2.4033564841374755E-4</c:v>
                </c:pt>
                <c:pt idx="301">
                  <c:v>2.4074073735391721E-4</c:v>
                </c:pt>
                <c:pt idx="302">
                  <c:v>2.4115740961860865E-4</c:v>
                </c:pt>
                <c:pt idx="303">
                  <c:v>2.4156251311069354E-4</c:v>
                </c:pt>
                <c:pt idx="304">
                  <c:v>2.4196758749894798E-4</c:v>
                </c:pt>
                <c:pt idx="305">
                  <c:v>2.4238425976363942E-4</c:v>
                </c:pt>
                <c:pt idx="306">
                  <c:v>2.4278936325572431E-4</c:v>
                </c:pt>
                <c:pt idx="307">
                  <c:v>2.4319443764397874E-4</c:v>
                </c:pt>
                <c:pt idx="308">
                  <c:v>2.436111171846278E-4</c:v>
                </c:pt>
                <c:pt idx="309">
                  <c:v>2.4401621340075508E-4</c:v>
                </c:pt>
                <c:pt idx="310">
                  <c:v>2.4442130234092474E-4</c:v>
                </c:pt>
                <c:pt idx="311">
                  <c:v>2.4483796732965857E-4</c:v>
                </c:pt>
                <c:pt idx="312">
                  <c:v>2.4524306354578584E-4</c:v>
                </c:pt>
                <c:pt idx="313">
                  <c:v>2.4564815248595551E-4</c:v>
                </c:pt>
                <c:pt idx="314">
                  <c:v>2.4606481747468933E-4</c:v>
                </c:pt>
                <c:pt idx="315">
                  <c:v>2.4646991369081661E-4</c:v>
                </c:pt>
                <c:pt idx="316">
                  <c:v>2.4687500263098627E-4</c:v>
                </c:pt>
                <c:pt idx="317">
                  <c:v>2.4728009884711355E-4</c:v>
                </c:pt>
                <c:pt idx="318">
                  <c:v>2.4769675655988976E-4</c:v>
                </c:pt>
                <c:pt idx="319">
                  <c:v>2.4810185277601704E-4</c:v>
                </c:pt>
                <c:pt idx="320">
                  <c:v>2.4850694899214432E-4</c:v>
                </c:pt>
                <c:pt idx="321">
                  <c:v>2.4892360670492053E-4</c:v>
                </c:pt>
                <c:pt idx="322">
                  <c:v>2.4932871019700542E-4</c:v>
                </c:pt>
                <c:pt idx="323">
                  <c:v>2.4973379913717508E-4</c:v>
                </c:pt>
                <c:pt idx="324">
                  <c:v>2.501504568499513E-4</c:v>
                </c:pt>
                <c:pt idx="325">
                  <c:v>2.5055556034203619E-4</c:v>
                </c:pt>
                <c:pt idx="326">
                  <c:v>2.5096064928220585E-4</c:v>
                </c:pt>
                <c:pt idx="327">
                  <c:v>2.5136575277429074E-4</c:v>
                </c:pt>
                <c:pt idx="328">
                  <c:v>2.5178241048706695E-4</c:v>
                </c:pt>
                <c:pt idx="329">
                  <c:v>2.5218750670319423E-4</c:v>
                </c:pt>
                <c:pt idx="330">
                  <c:v>2.5259260291932151E-4</c:v>
                </c:pt>
                <c:pt idx="331">
                  <c:v>2.5300926063209772E-4</c:v>
                </c:pt>
                <c:pt idx="332">
                  <c:v>2.53414356848225E-4</c:v>
                </c:pt>
                <c:pt idx="333">
                  <c:v>2.5381945306435227E-4</c:v>
                </c:pt>
                <c:pt idx="334">
                  <c:v>2.5422454200452194E-4</c:v>
                </c:pt>
                <c:pt idx="335">
                  <c:v>2.5464120699325576E-4</c:v>
                </c:pt>
                <c:pt idx="336">
                  <c:v>2.5504630320938304E-4</c:v>
                </c:pt>
                <c:pt idx="337">
                  <c:v>2.554513921495527E-4</c:v>
                </c:pt>
                <c:pt idx="338">
                  <c:v>2.5586805713828653E-4</c:v>
                </c:pt>
                <c:pt idx="339">
                  <c:v>2.5627315335441381E-4</c:v>
                </c:pt>
                <c:pt idx="340">
                  <c:v>2.5667824229458347E-4</c:v>
                </c:pt>
                <c:pt idx="341">
                  <c:v>2.570949072833173E-4</c:v>
                </c:pt>
                <c:pt idx="342">
                  <c:v>2.5750000349944457E-4</c:v>
                </c:pt>
                <c:pt idx="343">
                  <c:v>2.5790509243961424E-4</c:v>
                </c:pt>
                <c:pt idx="344">
                  <c:v>2.5832175742834806E-4</c:v>
                </c:pt>
                <c:pt idx="345">
                  <c:v>2.5872685364447534E-4</c:v>
                </c:pt>
                <c:pt idx="346">
                  <c:v>2.5913194986060262E-4</c:v>
                </c:pt>
                <c:pt idx="347">
                  <c:v>2.5953703880077228E-4</c:v>
                </c:pt>
                <c:pt idx="348">
                  <c:v>2.5995369651354849E-4</c:v>
                </c:pt>
                <c:pt idx="349">
                  <c:v>2.6035880000563338E-4</c:v>
                </c:pt>
                <c:pt idx="350">
                  <c:v>2.6076388894580305E-4</c:v>
                </c:pt>
                <c:pt idx="351">
                  <c:v>2.6118056121049449E-4</c:v>
                </c:pt>
                <c:pt idx="352">
                  <c:v>2.6158565015066415E-4</c:v>
                </c:pt>
                <c:pt idx="353">
                  <c:v>2.6199075364274904E-4</c:v>
                </c:pt>
                <c:pt idx="354">
                  <c:v>2.6240741135552526E-4</c:v>
                </c:pt>
                <c:pt idx="355">
                  <c:v>2.6281250029569492E-4</c:v>
                </c:pt>
                <c:pt idx="356">
                  <c:v>2.6321759651182219E-4</c:v>
                </c:pt>
                <c:pt idx="357">
                  <c:v>2.6362269272794947E-4</c:v>
                </c:pt>
                <c:pt idx="358">
                  <c:v>2.640393577166833E-4</c:v>
                </c:pt>
                <c:pt idx="359">
                  <c:v>2.6444444665685296E-4</c:v>
                </c:pt>
                <c:pt idx="360">
                  <c:v>2.6484954287298024E-4</c:v>
                </c:pt>
                <c:pt idx="361">
                  <c:v>2.6526620786171407E-4</c:v>
                </c:pt>
                <c:pt idx="362">
                  <c:v>2.6567129680188373E-4</c:v>
                </c:pt>
                <c:pt idx="363">
                  <c:v>2.66076393018011E-4</c:v>
                </c:pt>
                <c:pt idx="364">
                  <c:v>2.6648148195818067E-4</c:v>
                </c:pt>
                <c:pt idx="365">
                  <c:v>2.6689814694691449E-4</c:v>
                </c:pt>
                <c:pt idx="366">
                  <c:v>2.6730324316304177E-4</c:v>
                </c:pt>
                <c:pt idx="367">
                  <c:v>2.6770833937916905E-4</c:v>
                </c:pt>
                <c:pt idx="368">
                  <c:v>2.6812499709194526E-4</c:v>
                </c:pt>
                <c:pt idx="369">
                  <c:v>2.6853009330807254E-4</c:v>
                </c:pt>
                <c:pt idx="370">
                  <c:v>2.6893518952419981E-4</c:v>
                </c:pt>
                <c:pt idx="371">
                  <c:v>2.6935184723697603E-4</c:v>
                </c:pt>
                <c:pt idx="372">
                  <c:v>2.6975695072906092E-4</c:v>
                </c:pt>
                <c:pt idx="373">
                  <c:v>2.7017362299375236E-4</c:v>
                </c:pt>
                <c:pt idx="374">
                  <c:v>2.7057869738200679E-4</c:v>
                </c:pt>
                <c:pt idx="375">
                  <c:v>2.7098380087409168E-4</c:v>
                </c:pt>
                <c:pt idx="376">
                  <c:v>2.7140047313878313E-4</c:v>
                </c:pt>
                <c:pt idx="377">
                  <c:v>2.7180556207895279E-4</c:v>
                </c:pt>
                <c:pt idx="378">
                  <c:v>2.7221065101912245E-4</c:v>
                </c:pt>
                <c:pt idx="379">
                  <c:v>2.7262732328381389E-4</c:v>
                </c:pt>
                <c:pt idx="380">
                  <c:v>2.7303241222398356E-4</c:v>
                </c:pt>
                <c:pt idx="381">
                  <c:v>2.7343750116415322E-4</c:v>
                </c:pt>
                <c:pt idx="382">
                  <c:v>2.7385417342884466E-4</c:v>
                </c:pt>
                <c:pt idx="383">
                  <c:v>2.7425926236901432E-4</c:v>
                </c:pt>
                <c:pt idx="384">
                  <c:v>2.746643585851416E-4</c:v>
                </c:pt>
                <c:pt idx="385">
                  <c:v>2.7508102357387543E-4</c:v>
                </c:pt>
                <c:pt idx="386">
                  <c:v>2.7548611251404509E-4</c:v>
                </c:pt>
                <c:pt idx="387">
                  <c:v>2.7589120873017237E-4</c:v>
                </c:pt>
                <c:pt idx="388">
                  <c:v>2.7630786644294858E-4</c:v>
                </c:pt>
                <c:pt idx="389">
                  <c:v>2.7671296993503347E-4</c:v>
                </c:pt>
                <c:pt idx="390">
                  <c:v>2.7711805887520313E-4</c:v>
                </c:pt>
                <c:pt idx="391">
                  <c:v>2.7752316236728802E-4</c:v>
                </c:pt>
                <c:pt idx="392">
                  <c:v>2.7793982008006424E-4</c:v>
                </c:pt>
                <c:pt idx="393">
                  <c:v>2.783449090202339E-4</c:v>
                </c:pt>
                <c:pt idx="394">
                  <c:v>2.7875001251231879E-4</c:v>
                </c:pt>
                <c:pt idx="395">
                  <c:v>2.7915508690057322E-4</c:v>
                </c:pt>
                <c:pt idx="396">
                  <c:v>2.7957175916526467E-4</c:v>
                </c:pt>
                <c:pt idx="397">
                  <c:v>2.7997686265734956E-4</c:v>
                </c:pt>
                <c:pt idx="398">
                  <c:v>2.8038193704560399E-4</c:v>
                </c:pt>
                <c:pt idx="399">
                  <c:v>2.8079861658625305E-4</c:v>
                </c:pt>
                <c:pt idx="400">
                  <c:v>2.8120371280238032E-4</c:v>
                </c:pt>
                <c:pt idx="401">
                  <c:v>2.8160880174254999E-4</c:v>
                </c:pt>
                <c:pt idx="402">
                  <c:v>2.8202546673128381E-4</c:v>
                </c:pt>
                <c:pt idx="403">
                  <c:v>2.8243056294741109E-4</c:v>
                </c:pt>
                <c:pt idx="404">
                  <c:v>2.8283565188758075E-4</c:v>
                </c:pt>
                <c:pt idx="405">
                  <c:v>2.8324074082775041E-4</c:v>
                </c:pt>
                <c:pt idx="406">
                  <c:v>2.8365741309244186E-4</c:v>
                </c:pt>
                <c:pt idx="407">
                  <c:v>2.8406250203261152E-4</c:v>
                </c:pt>
                <c:pt idx="408">
                  <c:v>2.844675982487388E-4</c:v>
                </c:pt>
                <c:pt idx="409">
                  <c:v>2.8488426323747262E-4</c:v>
                </c:pt>
                <c:pt idx="410">
                  <c:v>2.8528935217764229E-4</c:v>
                </c:pt>
                <c:pt idx="411">
                  <c:v>2.8569444839376956E-4</c:v>
                </c:pt>
                <c:pt idx="412">
                  <c:v>2.8611111338250339E-4</c:v>
                </c:pt>
                <c:pt idx="413">
                  <c:v>2.8651620959863067E-4</c:v>
                </c:pt>
                <c:pt idx="414">
                  <c:v>2.8692129853880033E-4</c:v>
                </c:pt>
                <c:pt idx="415">
                  <c:v>2.8733796352753416E-4</c:v>
                </c:pt>
                <c:pt idx="416">
                  <c:v>2.8774305974366143E-4</c:v>
                </c:pt>
                <c:pt idx="417">
                  <c:v>2.881481486838311E-4</c:v>
                </c:pt>
                <c:pt idx="418">
                  <c:v>2.8855323762400076E-4</c:v>
                </c:pt>
                <c:pt idx="419">
                  <c:v>2.889699098886922E-4</c:v>
                </c:pt>
                <c:pt idx="420">
                  <c:v>2.8937501338077709E-4</c:v>
                </c:pt>
                <c:pt idx="421">
                  <c:v>2.8978008776903152E-4</c:v>
                </c:pt>
                <c:pt idx="422">
                  <c:v>2.9019676003372297E-4</c:v>
                </c:pt>
                <c:pt idx="423">
                  <c:v>2.9060186352580786E-4</c:v>
                </c:pt>
                <c:pt idx="424">
                  <c:v>2.9100695246597752E-4</c:v>
                </c:pt>
                <c:pt idx="425">
                  <c:v>2.9141204140614718E-4</c:v>
                </c:pt>
                <c:pt idx="426">
                  <c:v>2.9182871367083862E-4</c:v>
                </c:pt>
                <c:pt idx="427">
                  <c:v>2.9223380261100829E-4</c:v>
                </c:pt>
                <c:pt idx="428">
                  <c:v>2.9263889155117795E-4</c:v>
                </c:pt>
                <c:pt idx="429">
                  <c:v>2.9305555653991178E-4</c:v>
                </c:pt>
                <c:pt idx="430">
                  <c:v>2.9346065275603905E-4</c:v>
                </c:pt>
                <c:pt idx="431">
                  <c:v>2.9386574169620872E-4</c:v>
                </c:pt>
                <c:pt idx="432">
                  <c:v>2.9427083791233599E-4</c:v>
                </c:pt>
                <c:pt idx="433">
                  <c:v>2.9468750290106982E-4</c:v>
                </c:pt>
                <c:pt idx="434">
                  <c:v>2.950925991171971E-4</c:v>
                </c:pt>
                <c:pt idx="435">
                  <c:v>2.9549768805736676E-4</c:v>
                </c:pt>
                <c:pt idx="436">
                  <c:v>2.9591435304610059E-4</c:v>
                </c:pt>
                <c:pt idx="437">
                  <c:v>2.9631944926222786E-4</c:v>
                </c:pt>
                <c:pt idx="438">
                  <c:v>2.9672453820239753E-4</c:v>
                </c:pt>
                <c:pt idx="439">
                  <c:v>2.9712962714256719E-4</c:v>
                </c:pt>
                <c:pt idx="440">
                  <c:v>2.9754629940725863E-4</c:v>
                </c:pt>
                <c:pt idx="441">
                  <c:v>2.9795140289934352E-4</c:v>
                </c:pt>
                <c:pt idx="442">
                  <c:v>2.9835647728759795E-4</c:v>
                </c:pt>
                <c:pt idx="443">
                  <c:v>2.987731495522894E-4</c:v>
                </c:pt>
                <c:pt idx="444">
                  <c:v>2.9917825304437429E-4</c:v>
                </c:pt>
                <c:pt idx="445">
                  <c:v>2.9958332743262872E-4</c:v>
                </c:pt>
                <c:pt idx="446">
                  <c:v>2.9998843092471361E-4</c:v>
                </c:pt>
                <c:pt idx="447">
                  <c:v>3.0040510318940505E-4</c:v>
                </c:pt>
                <c:pt idx="448">
                  <c:v>3.0081019212957472E-4</c:v>
                </c:pt>
                <c:pt idx="449">
                  <c:v>3.0121528106974438E-4</c:v>
                </c:pt>
                <c:pt idx="450">
                  <c:v>3.0163195333443582E-4</c:v>
                </c:pt>
                <c:pt idx="451">
                  <c:v>3.0203704227460548E-4</c:v>
                </c:pt>
                <c:pt idx="452">
                  <c:v>3.0244213121477515E-4</c:v>
                </c:pt>
                <c:pt idx="453">
                  <c:v>3.0285880347946659E-4</c:v>
                </c:pt>
                <c:pt idx="454">
                  <c:v>3.0326389241963625E-4</c:v>
                </c:pt>
                <c:pt idx="455">
                  <c:v>3.0366898135980591E-4</c:v>
                </c:pt>
                <c:pt idx="456">
                  <c:v>3.0407407757593319E-4</c:v>
                </c:pt>
                <c:pt idx="457">
                  <c:v>3.0449074256466702E-4</c:v>
                </c:pt>
                <c:pt idx="458">
                  <c:v>3.0489583878079429E-4</c:v>
                </c:pt>
                <c:pt idx="459">
                  <c:v>3.0530092772096395E-4</c:v>
                </c:pt>
                <c:pt idx="460">
                  <c:v>3.0571759270969778E-4</c:v>
                </c:pt>
                <c:pt idx="461">
                  <c:v>3.0612268892582506E-4</c:v>
                </c:pt>
                <c:pt idx="462">
                  <c:v>3.0652777786599472E-4</c:v>
                </c:pt>
                <c:pt idx="463">
                  <c:v>3.0693286680616438E-4</c:v>
                </c:pt>
                <c:pt idx="464">
                  <c:v>3.0734953907085583E-4</c:v>
                </c:pt>
                <c:pt idx="465">
                  <c:v>3.0775464256294072E-4</c:v>
                </c:pt>
                <c:pt idx="466">
                  <c:v>3.0815971695119515E-4</c:v>
                </c:pt>
                <c:pt idx="467">
                  <c:v>3.0857638921588659E-4</c:v>
                </c:pt>
                <c:pt idx="468">
                  <c:v>3.0898149270797148E-4</c:v>
                </c:pt>
                <c:pt idx="469">
                  <c:v>3.0938656709622592E-4</c:v>
                </c:pt>
                <c:pt idx="470">
                  <c:v>3.0980324663687497E-4</c:v>
                </c:pt>
                <c:pt idx="471">
                  <c:v>3.1020834285300225E-4</c:v>
                </c:pt>
                <c:pt idx="472">
                  <c:v>3.1061343179317191E-4</c:v>
                </c:pt>
                <c:pt idx="473">
                  <c:v>3.1103009678190574E-4</c:v>
                </c:pt>
                <c:pt idx="474">
                  <c:v>3.1143519299803302E-4</c:v>
                </c:pt>
                <c:pt idx="475">
                  <c:v>3.1184028193820268E-4</c:v>
                </c:pt>
                <c:pt idx="476">
                  <c:v>3.1224537087837234E-4</c:v>
                </c:pt>
                <c:pt idx="477">
                  <c:v>3.1266204314306378E-4</c:v>
                </c:pt>
                <c:pt idx="478">
                  <c:v>3.1306713208323345E-4</c:v>
                </c:pt>
                <c:pt idx="479">
                  <c:v>3.1347222829936072E-4</c:v>
                </c:pt>
                <c:pt idx="480">
                  <c:v>3.1388889328809455E-4</c:v>
                </c:pt>
                <c:pt idx="481">
                  <c:v>3.1429398222826421E-4</c:v>
                </c:pt>
                <c:pt idx="482">
                  <c:v>3.1469907844439149E-4</c:v>
                </c:pt>
                <c:pt idx="483">
                  <c:v>3.1511574343312532E-4</c:v>
                </c:pt>
                <c:pt idx="484">
                  <c:v>3.1552083964925259E-4</c:v>
                </c:pt>
                <c:pt idx="485">
                  <c:v>3.1592592858942226E-4</c:v>
                </c:pt>
                <c:pt idx="486">
                  <c:v>3.1634259357815608E-4</c:v>
                </c:pt>
                <c:pt idx="487">
                  <c:v>3.1674768979428336E-4</c:v>
                </c:pt>
                <c:pt idx="488">
                  <c:v>3.1715277873445302E-4</c:v>
                </c:pt>
                <c:pt idx="489">
                  <c:v>3.1755786767462268E-4</c:v>
                </c:pt>
                <c:pt idx="490">
                  <c:v>3.1797453993931413E-4</c:v>
                </c:pt>
                <c:pt idx="491">
                  <c:v>3.1837964343139902E-4</c:v>
                </c:pt>
                <c:pt idx="492">
                  <c:v>3.1878473237156868E-4</c:v>
                </c:pt>
                <c:pt idx="493">
                  <c:v>3.1920139008434489E-4</c:v>
                </c:pt>
                <c:pt idx="494">
                  <c:v>3.1960649357642978E-4</c:v>
                </c:pt>
                <c:pt idx="495">
                  <c:v>3.2001158251659945E-4</c:v>
                </c:pt>
                <c:pt idx="496">
                  <c:v>3.2042824750533327E-4</c:v>
                </c:pt>
                <c:pt idx="497">
                  <c:v>3.2083333644550294E-4</c:v>
                </c:pt>
                <c:pt idx="498">
                  <c:v>3.2123843266163021E-4</c:v>
                </c:pt>
                <c:pt idx="499">
                  <c:v>3.2165509765036404E-4</c:v>
                </c:pt>
                <c:pt idx="500">
                  <c:v>3.220601865905337E-4</c:v>
                </c:pt>
                <c:pt idx="501">
                  <c:v>3.2246528280666098E-4</c:v>
                </c:pt>
                <c:pt idx="502">
                  <c:v>3.2287037174683064E-4</c:v>
                </c:pt>
                <c:pt idx="503">
                  <c:v>3.2328703673556447E-4</c:v>
                </c:pt>
                <c:pt idx="504">
                  <c:v>3.2369213295169175E-4</c:v>
                </c:pt>
                <c:pt idx="505">
                  <c:v>3.2409722916781902E-4</c:v>
                </c:pt>
                <c:pt idx="506">
                  <c:v>3.2451388688059524E-4</c:v>
                </c:pt>
                <c:pt idx="507">
                  <c:v>3.2491898309672251E-4</c:v>
                </c:pt>
                <c:pt idx="508">
                  <c:v>3.2532407931284979E-4</c:v>
                </c:pt>
                <c:pt idx="509">
                  <c:v>3.25740737025626E-4</c:v>
                </c:pt>
                <c:pt idx="510">
                  <c:v>3.2614583324175328E-4</c:v>
                </c:pt>
                <c:pt idx="511">
                  <c:v>3.2655092945788056E-4</c:v>
                </c:pt>
                <c:pt idx="512">
                  <c:v>3.2696758717065677E-4</c:v>
                </c:pt>
                <c:pt idx="513">
                  <c:v>3.2737269066274166E-4</c:v>
                </c:pt>
                <c:pt idx="514">
                  <c:v>3.2777777960291132E-4</c:v>
                </c:pt>
                <c:pt idx="515">
                  <c:v>3.2818288309499621E-4</c:v>
                </c:pt>
                <c:pt idx="516">
                  <c:v>3.2859954080777243E-4</c:v>
                </c:pt>
                <c:pt idx="517">
                  <c:v>3.2900462974794209E-4</c:v>
                </c:pt>
                <c:pt idx="518">
                  <c:v>3.2940973324002698E-4</c:v>
                </c:pt>
                <c:pt idx="519">
                  <c:v>3.2982639095280319E-4</c:v>
                </c:pt>
                <c:pt idx="520">
                  <c:v>3.3023148716893047E-4</c:v>
                </c:pt>
                <c:pt idx="521">
                  <c:v>3.3063658338505775E-4</c:v>
                </c:pt>
                <c:pt idx="522">
                  <c:v>3.3104167232522741E-4</c:v>
                </c:pt>
                <c:pt idx="523">
                  <c:v>3.3145833731396124E-4</c:v>
                </c:pt>
                <c:pt idx="524">
                  <c:v>3.3186343353008851E-4</c:v>
                </c:pt>
                <c:pt idx="525">
                  <c:v>3.3226852247025818E-4</c:v>
                </c:pt>
                <c:pt idx="526">
                  <c:v>3.32685187458992E-4</c:v>
                </c:pt>
                <c:pt idx="527">
                  <c:v>3.3309028367511928E-4</c:v>
                </c:pt>
                <c:pt idx="528">
                  <c:v>3.3349537261528894E-4</c:v>
                </c:pt>
                <c:pt idx="529">
                  <c:v>3.3391203760402277E-4</c:v>
                </c:pt>
                <c:pt idx="530">
                  <c:v>3.3431712654419243E-4</c:v>
                </c:pt>
                <c:pt idx="531">
                  <c:v>3.3472222276031971E-4</c:v>
                </c:pt>
                <c:pt idx="532">
                  <c:v>3.3513888774905354E-4</c:v>
                </c:pt>
                <c:pt idx="533">
                  <c:v>3.355439766892232E-4</c:v>
                </c:pt>
                <c:pt idx="534">
                  <c:v>3.3594908018130809E-4</c:v>
                </c:pt>
                <c:pt idx="535">
                  <c:v>3.3636575244599953E-4</c:v>
                </c:pt>
                <c:pt idx="536">
                  <c:v>3.3677082683425397E-4</c:v>
                </c:pt>
                <c:pt idx="537">
                  <c:v>3.3717593032633886E-4</c:v>
                </c:pt>
                <c:pt idx="538">
                  <c:v>3.3758101926650852E-4</c:v>
                </c:pt>
                <c:pt idx="539">
                  <c:v>3.3799769153119996E-4</c:v>
                </c:pt>
                <c:pt idx="540">
                  <c:v>3.3840278047136962E-4</c:v>
                </c:pt>
                <c:pt idx="541">
                  <c:v>3.388078766874969E-4</c:v>
                </c:pt>
                <c:pt idx="542">
                  <c:v>3.3922454167623073E-4</c:v>
                </c:pt>
                <c:pt idx="543">
                  <c:v>3.3962963061640039E-4</c:v>
                </c:pt>
                <c:pt idx="544">
                  <c:v>3.4003472683252767E-4</c:v>
                </c:pt>
                <c:pt idx="545">
                  <c:v>3.404513918212615E-4</c:v>
                </c:pt>
                <c:pt idx="546">
                  <c:v>3.4085648803738877E-4</c:v>
                </c:pt>
                <c:pt idx="547">
                  <c:v>3.4126157697755843E-4</c:v>
                </c:pt>
                <c:pt idx="548">
                  <c:v>3.4167824196629226E-4</c:v>
                </c:pt>
                <c:pt idx="549">
                  <c:v>3.4208333818241954E-4</c:v>
                </c:pt>
                <c:pt idx="550">
                  <c:v>3.424884271225892E-4</c:v>
                </c:pt>
                <c:pt idx="551">
                  <c:v>3.4290509938728064E-4</c:v>
                </c:pt>
                <c:pt idx="552">
                  <c:v>3.4331018832745031E-4</c:v>
                </c:pt>
                <c:pt idx="553">
                  <c:v>3.4371527726761997E-4</c:v>
                </c:pt>
                <c:pt idx="554">
                  <c:v>3.4412037348374724E-4</c:v>
                </c:pt>
                <c:pt idx="555">
                  <c:v>3.4453703847248107E-4</c:v>
                </c:pt>
                <c:pt idx="556">
                  <c:v>3.4494212741265073E-4</c:v>
                </c:pt>
                <c:pt idx="557">
                  <c:v>3.4534722362877801E-4</c:v>
                </c:pt>
                <c:pt idx="558">
                  <c:v>3.4576390316942707E-4</c:v>
                </c:pt>
                <c:pt idx="559">
                  <c:v>3.461689775576815E-4</c:v>
                </c:pt>
                <c:pt idx="560">
                  <c:v>3.4657408104976639E-4</c:v>
                </c:pt>
                <c:pt idx="561">
                  <c:v>3.4699075331445783E-4</c:v>
                </c:pt>
                <c:pt idx="562">
                  <c:v>3.4739582770271227E-4</c:v>
                </c:pt>
                <c:pt idx="563">
                  <c:v>3.4780093119479716E-4</c:v>
                </c:pt>
                <c:pt idx="564">
                  <c:v>3.4820602013496682E-4</c:v>
                </c:pt>
                <c:pt idx="565">
                  <c:v>3.4862269239965826E-4</c:v>
                </c:pt>
                <c:pt idx="566">
                  <c:v>3.4902778133982792E-4</c:v>
                </c:pt>
                <c:pt idx="567">
                  <c:v>3.4943287027999759E-4</c:v>
                </c:pt>
                <c:pt idx="568">
                  <c:v>3.4984954254468903E-4</c:v>
                </c:pt>
                <c:pt idx="569">
                  <c:v>3.5025463148485869E-4</c:v>
                </c:pt>
                <c:pt idx="570">
                  <c:v>3.5065972770098597E-4</c:v>
                </c:pt>
                <c:pt idx="571">
                  <c:v>3.5106481664115563E-4</c:v>
                </c:pt>
                <c:pt idx="572">
                  <c:v>3.5148148162988946E-4</c:v>
                </c:pt>
                <c:pt idx="573">
                  <c:v>3.5188657784601673E-4</c:v>
                </c:pt>
                <c:pt idx="574">
                  <c:v>3.522916667861864E-4</c:v>
                </c:pt>
                <c:pt idx="575">
                  <c:v>3.5270833905087784E-4</c:v>
                </c:pt>
                <c:pt idx="576">
                  <c:v>3.531134279910475E-4</c:v>
                </c:pt>
                <c:pt idx="577">
                  <c:v>3.5351851693121716E-4</c:v>
                </c:pt>
                <c:pt idx="578">
                  <c:v>3.5393518919590861E-4</c:v>
                </c:pt>
                <c:pt idx="579">
                  <c:v>3.5434027813607827E-4</c:v>
                </c:pt>
                <c:pt idx="580">
                  <c:v>3.5474536707624793E-4</c:v>
                </c:pt>
                <c:pt idx="581">
                  <c:v>3.5515046329237521E-4</c:v>
                </c:pt>
                <c:pt idx="582">
                  <c:v>3.5556714283302426E-4</c:v>
                </c:pt>
              </c:numCache>
            </c:numRef>
          </c:xVal>
          <c:yVal>
            <c:numRef>
              <c:f>Sheet1!$K$2:$K$584</c:f>
              <c:numCache>
                <c:formatCode>General</c:formatCode>
                <c:ptCount val="583"/>
                <c:pt idx="0">
                  <c:v>495</c:v>
                </c:pt>
                <c:pt idx="1">
                  <c:v>495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500</c:v>
                </c:pt>
                <c:pt idx="31">
                  <c:v>500</c:v>
                </c:pt>
                <c:pt idx="32">
                  <c:v>500</c:v>
                </c:pt>
                <c:pt idx="33">
                  <c:v>500</c:v>
                </c:pt>
                <c:pt idx="34">
                  <c:v>500</c:v>
                </c:pt>
                <c:pt idx="35">
                  <c:v>500</c:v>
                </c:pt>
                <c:pt idx="36">
                  <c:v>500</c:v>
                </c:pt>
                <c:pt idx="37">
                  <c:v>500</c:v>
                </c:pt>
                <c:pt idx="38">
                  <c:v>500</c:v>
                </c:pt>
                <c:pt idx="39">
                  <c:v>500</c:v>
                </c:pt>
                <c:pt idx="40">
                  <c:v>500</c:v>
                </c:pt>
                <c:pt idx="41">
                  <c:v>500</c:v>
                </c:pt>
                <c:pt idx="42">
                  <c:v>500</c:v>
                </c:pt>
                <c:pt idx="43">
                  <c:v>500</c:v>
                </c:pt>
                <c:pt idx="44">
                  <c:v>500</c:v>
                </c:pt>
                <c:pt idx="45">
                  <c:v>500</c:v>
                </c:pt>
                <c:pt idx="46">
                  <c:v>500</c:v>
                </c:pt>
                <c:pt idx="47">
                  <c:v>500</c:v>
                </c:pt>
                <c:pt idx="48">
                  <c:v>500</c:v>
                </c:pt>
                <c:pt idx="49">
                  <c:v>500</c:v>
                </c:pt>
                <c:pt idx="50">
                  <c:v>500</c:v>
                </c:pt>
                <c:pt idx="51">
                  <c:v>500</c:v>
                </c:pt>
                <c:pt idx="52">
                  <c:v>500</c:v>
                </c:pt>
                <c:pt idx="53">
                  <c:v>500</c:v>
                </c:pt>
                <c:pt idx="54">
                  <c:v>500</c:v>
                </c:pt>
                <c:pt idx="55">
                  <c:v>500</c:v>
                </c:pt>
                <c:pt idx="56">
                  <c:v>500</c:v>
                </c:pt>
                <c:pt idx="57">
                  <c:v>500</c:v>
                </c:pt>
                <c:pt idx="58">
                  <c:v>500</c:v>
                </c:pt>
                <c:pt idx="59">
                  <c:v>500</c:v>
                </c:pt>
                <c:pt idx="60">
                  <c:v>500</c:v>
                </c:pt>
                <c:pt idx="61">
                  <c:v>500</c:v>
                </c:pt>
                <c:pt idx="62">
                  <c:v>500</c:v>
                </c:pt>
                <c:pt idx="63">
                  <c:v>500</c:v>
                </c:pt>
                <c:pt idx="64">
                  <c:v>500</c:v>
                </c:pt>
                <c:pt idx="65">
                  <c:v>500</c:v>
                </c:pt>
                <c:pt idx="66">
                  <c:v>500</c:v>
                </c:pt>
                <c:pt idx="67">
                  <c:v>500</c:v>
                </c:pt>
                <c:pt idx="68">
                  <c:v>500</c:v>
                </c:pt>
                <c:pt idx="69">
                  <c:v>500</c:v>
                </c:pt>
                <c:pt idx="70">
                  <c:v>500</c:v>
                </c:pt>
                <c:pt idx="71">
                  <c:v>500</c:v>
                </c:pt>
                <c:pt idx="72">
                  <c:v>500</c:v>
                </c:pt>
                <c:pt idx="73">
                  <c:v>500</c:v>
                </c:pt>
                <c:pt idx="74">
                  <c:v>500</c:v>
                </c:pt>
                <c:pt idx="75">
                  <c:v>500</c:v>
                </c:pt>
                <c:pt idx="76">
                  <c:v>500</c:v>
                </c:pt>
                <c:pt idx="77">
                  <c:v>500</c:v>
                </c:pt>
                <c:pt idx="78">
                  <c:v>500</c:v>
                </c:pt>
                <c:pt idx="79">
                  <c:v>500</c:v>
                </c:pt>
                <c:pt idx="80">
                  <c:v>500</c:v>
                </c:pt>
                <c:pt idx="81">
                  <c:v>500</c:v>
                </c:pt>
                <c:pt idx="82">
                  <c:v>500</c:v>
                </c:pt>
                <c:pt idx="83">
                  <c:v>500</c:v>
                </c:pt>
                <c:pt idx="84">
                  <c:v>500</c:v>
                </c:pt>
                <c:pt idx="85">
                  <c:v>500</c:v>
                </c:pt>
                <c:pt idx="86">
                  <c:v>500</c:v>
                </c:pt>
                <c:pt idx="87">
                  <c:v>500</c:v>
                </c:pt>
                <c:pt idx="88">
                  <c:v>500</c:v>
                </c:pt>
                <c:pt idx="89">
                  <c:v>500</c:v>
                </c:pt>
                <c:pt idx="90">
                  <c:v>500</c:v>
                </c:pt>
                <c:pt idx="91">
                  <c:v>500</c:v>
                </c:pt>
                <c:pt idx="92">
                  <c:v>500</c:v>
                </c:pt>
                <c:pt idx="93">
                  <c:v>500</c:v>
                </c:pt>
                <c:pt idx="94">
                  <c:v>500</c:v>
                </c:pt>
                <c:pt idx="95">
                  <c:v>500</c:v>
                </c:pt>
                <c:pt idx="96">
                  <c:v>500</c:v>
                </c:pt>
                <c:pt idx="97">
                  <c:v>500</c:v>
                </c:pt>
                <c:pt idx="98">
                  <c:v>500</c:v>
                </c:pt>
                <c:pt idx="99">
                  <c:v>500</c:v>
                </c:pt>
                <c:pt idx="100">
                  <c:v>500</c:v>
                </c:pt>
                <c:pt idx="101">
                  <c:v>500</c:v>
                </c:pt>
                <c:pt idx="102">
                  <c:v>500</c:v>
                </c:pt>
                <c:pt idx="103">
                  <c:v>500</c:v>
                </c:pt>
                <c:pt idx="104">
                  <c:v>500</c:v>
                </c:pt>
                <c:pt idx="105">
                  <c:v>500</c:v>
                </c:pt>
                <c:pt idx="106">
                  <c:v>500</c:v>
                </c:pt>
                <c:pt idx="107">
                  <c:v>500</c:v>
                </c:pt>
                <c:pt idx="108">
                  <c:v>500</c:v>
                </c:pt>
                <c:pt idx="109">
                  <c:v>500</c:v>
                </c:pt>
                <c:pt idx="110">
                  <c:v>500</c:v>
                </c:pt>
                <c:pt idx="111">
                  <c:v>500</c:v>
                </c:pt>
                <c:pt idx="112">
                  <c:v>500</c:v>
                </c:pt>
                <c:pt idx="113">
                  <c:v>500</c:v>
                </c:pt>
                <c:pt idx="114">
                  <c:v>500</c:v>
                </c:pt>
                <c:pt idx="115">
                  <c:v>500</c:v>
                </c:pt>
                <c:pt idx="116">
                  <c:v>500</c:v>
                </c:pt>
                <c:pt idx="117">
                  <c:v>500</c:v>
                </c:pt>
                <c:pt idx="118">
                  <c:v>500</c:v>
                </c:pt>
                <c:pt idx="119">
                  <c:v>500</c:v>
                </c:pt>
                <c:pt idx="120">
                  <c:v>500</c:v>
                </c:pt>
                <c:pt idx="121">
                  <c:v>500</c:v>
                </c:pt>
                <c:pt idx="122">
                  <c:v>500</c:v>
                </c:pt>
                <c:pt idx="123">
                  <c:v>500</c:v>
                </c:pt>
                <c:pt idx="124">
                  <c:v>500</c:v>
                </c:pt>
                <c:pt idx="125">
                  <c:v>500</c:v>
                </c:pt>
                <c:pt idx="126">
                  <c:v>500</c:v>
                </c:pt>
                <c:pt idx="127">
                  <c:v>500</c:v>
                </c:pt>
                <c:pt idx="128">
                  <c:v>500</c:v>
                </c:pt>
                <c:pt idx="129">
                  <c:v>500</c:v>
                </c:pt>
                <c:pt idx="130">
                  <c:v>500</c:v>
                </c:pt>
                <c:pt idx="131">
                  <c:v>500</c:v>
                </c:pt>
                <c:pt idx="132">
                  <c:v>500</c:v>
                </c:pt>
                <c:pt idx="133">
                  <c:v>500</c:v>
                </c:pt>
                <c:pt idx="134">
                  <c:v>500</c:v>
                </c:pt>
                <c:pt idx="135">
                  <c:v>500</c:v>
                </c:pt>
                <c:pt idx="136">
                  <c:v>500</c:v>
                </c:pt>
                <c:pt idx="137">
                  <c:v>500</c:v>
                </c:pt>
                <c:pt idx="138">
                  <c:v>500</c:v>
                </c:pt>
                <c:pt idx="139">
                  <c:v>500</c:v>
                </c:pt>
                <c:pt idx="140">
                  <c:v>500</c:v>
                </c:pt>
                <c:pt idx="141">
                  <c:v>500</c:v>
                </c:pt>
                <c:pt idx="142">
                  <c:v>500</c:v>
                </c:pt>
                <c:pt idx="143">
                  <c:v>500</c:v>
                </c:pt>
                <c:pt idx="144">
                  <c:v>500</c:v>
                </c:pt>
                <c:pt idx="145">
                  <c:v>500</c:v>
                </c:pt>
                <c:pt idx="146">
                  <c:v>500</c:v>
                </c:pt>
                <c:pt idx="147">
                  <c:v>500</c:v>
                </c:pt>
                <c:pt idx="148">
                  <c:v>500</c:v>
                </c:pt>
                <c:pt idx="149">
                  <c:v>500</c:v>
                </c:pt>
                <c:pt idx="150">
                  <c:v>500</c:v>
                </c:pt>
                <c:pt idx="151">
                  <c:v>500</c:v>
                </c:pt>
                <c:pt idx="152">
                  <c:v>500</c:v>
                </c:pt>
                <c:pt idx="153">
                  <c:v>500</c:v>
                </c:pt>
                <c:pt idx="154">
                  <c:v>500</c:v>
                </c:pt>
                <c:pt idx="155">
                  <c:v>500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  <c:pt idx="237">
                  <c:v>500</c:v>
                </c:pt>
                <c:pt idx="238">
                  <c:v>500</c:v>
                </c:pt>
                <c:pt idx="239">
                  <c:v>500</c:v>
                </c:pt>
                <c:pt idx="240">
                  <c:v>500</c:v>
                </c:pt>
                <c:pt idx="241">
                  <c:v>500</c:v>
                </c:pt>
                <c:pt idx="242">
                  <c:v>500</c:v>
                </c:pt>
                <c:pt idx="243">
                  <c:v>500</c:v>
                </c:pt>
                <c:pt idx="244">
                  <c:v>500</c:v>
                </c:pt>
                <c:pt idx="245">
                  <c:v>500</c:v>
                </c:pt>
                <c:pt idx="246">
                  <c:v>500</c:v>
                </c:pt>
                <c:pt idx="247">
                  <c:v>500</c:v>
                </c:pt>
                <c:pt idx="248">
                  <c:v>500</c:v>
                </c:pt>
                <c:pt idx="249">
                  <c:v>500</c:v>
                </c:pt>
                <c:pt idx="250">
                  <c:v>500</c:v>
                </c:pt>
                <c:pt idx="251">
                  <c:v>500</c:v>
                </c:pt>
                <c:pt idx="252">
                  <c:v>500</c:v>
                </c:pt>
                <c:pt idx="253">
                  <c:v>500</c:v>
                </c:pt>
                <c:pt idx="254">
                  <c:v>500</c:v>
                </c:pt>
                <c:pt idx="255">
                  <c:v>500</c:v>
                </c:pt>
                <c:pt idx="256">
                  <c:v>500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500</c:v>
                </c:pt>
                <c:pt idx="263">
                  <c:v>500</c:v>
                </c:pt>
                <c:pt idx="264">
                  <c:v>500</c:v>
                </c:pt>
                <c:pt idx="265">
                  <c:v>500</c:v>
                </c:pt>
                <c:pt idx="266">
                  <c:v>500</c:v>
                </c:pt>
                <c:pt idx="267">
                  <c:v>500</c:v>
                </c:pt>
                <c:pt idx="268">
                  <c:v>500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495</c:v>
                </c:pt>
                <c:pt idx="286">
                  <c:v>495</c:v>
                </c:pt>
                <c:pt idx="287">
                  <c:v>495</c:v>
                </c:pt>
                <c:pt idx="288">
                  <c:v>495</c:v>
                </c:pt>
                <c:pt idx="289">
                  <c:v>495</c:v>
                </c:pt>
                <c:pt idx="290">
                  <c:v>495</c:v>
                </c:pt>
                <c:pt idx="291">
                  <c:v>495</c:v>
                </c:pt>
                <c:pt idx="292">
                  <c:v>495</c:v>
                </c:pt>
                <c:pt idx="293">
                  <c:v>495</c:v>
                </c:pt>
                <c:pt idx="294">
                  <c:v>495</c:v>
                </c:pt>
                <c:pt idx="295">
                  <c:v>495</c:v>
                </c:pt>
                <c:pt idx="296">
                  <c:v>495</c:v>
                </c:pt>
                <c:pt idx="297">
                  <c:v>495</c:v>
                </c:pt>
                <c:pt idx="298">
                  <c:v>495</c:v>
                </c:pt>
                <c:pt idx="299">
                  <c:v>495</c:v>
                </c:pt>
                <c:pt idx="300">
                  <c:v>495</c:v>
                </c:pt>
                <c:pt idx="301">
                  <c:v>495</c:v>
                </c:pt>
                <c:pt idx="302">
                  <c:v>495</c:v>
                </c:pt>
                <c:pt idx="303">
                  <c:v>495</c:v>
                </c:pt>
                <c:pt idx="304">
                  <c:v>495</c:v>
                </c:pt>
                <c:pt idx="305">
                  <c:v>495</c:v>
                </c:pt>
                <c:pt idx="306">
                  <c:v>495</c:v>
                </c:pt>
                <c:pt idx="307">
                  <c:v>495</c:v>
                </c:pt>
                <c:pt idx="308">
                  <c:v>495</c:v>
                </c:pt>
                <c:pt idx="309">
                  <c:v>495</c:v>
                </c:pt>
                <c:pt idx="310">
                  <c:v>495</c:v>
                </c:pt>
                <c:pt idx="311">
                  <c:v>495</c:v>
                </c:pt>
                <c:pt idx="312">
                  <c:v>495</c:v>
                </c:pt>
                <c:pt idx="313">
                  <c:v>495</c:v>
                </c:pt>
                <c:pt idx="314">
                  <c:v>495</c:v>
                </c:pt>
                <c:pt idx="315">
                  <c:v>495</c:v>
                </c:pt>
                <c:pt idx="316">
                  <c:v>495</c:v>
                </c:pt>
                <c:pt idx="317">
                  <c:v>495</c:v>
                </c:pt>
                <c:pt idx="318">
                  <c:v>495</c:v>
                </c:pt>
                <c:pt idx="319">
                  <c:v>495</c:v>
                </c:pt>
                <c:pt idx="320">
                  <c:v>495</c:v>
                </c:pt>
                <c:pt idx="321">
                  <c:v>495</c:v>
                </c:pt>
                <c:pt idx="322">
                  <c:v>495</c:v>
                </c:pt>
                <c:pt idx="323">
                  <c:v>495</c:v>
                </c:pt>
                <c:pt idx="324">
                  <c:v>495</c:v>
                </c:pt>
                <c:pt idx="325">
                  <c:v>495</c:v>
                </c:pt>
                <c:pt idx="326">
                  <c:v>495</c:v>
                </c:pt>
                <c:pt idx="327">
                  <c:v>495</c:v>
                </c:pt>
                <c:pt idx="328">
                  <c:v>495</c:v>
                </c:pt>
                <c:pt idx="329">
                  <c:v>495</c:v>
                </c:pt>
                <c:pt idx="330">
                  <c:v>495</c:v>
                </c:pt>
                <c:pt idx="331">
                  <c:v>495</c:v>
                </c:pt>
                <c:pt idx="332">
                  <c:v>495</c:v>
                </c:pt>
                <c:pt idx="333">
                  <c:v>495</c:v>
                </c:pt>
                <c:pt idx="334">
                  <c:v>495</c:v>
                </c:pt>
                <c:pt idx="335">
                  <c:v>495</c:v>
                </c:pt>
                <c:pt idx="336">
                  <c:v>495</c:v>
                </c:pt>
                <c:pt idx="337">
                  <c:v>495</c:v>
                </c:pt>
                <c:pt idx="338">
                  <c:v>495</c:v>
                </c:pt>
                <c:pt idx="339">
                  <c:v>495</c:v>
                </c:pt>
                <c:pt idx="340">
                  <c:v>495</c:v>
                </c:pt>
                <c:pt idx="341">
                  <c:v>495</c:v>
                </c:pt>
                <c:pt idx="342">
                  <c:v>495</c:v>
                </c:pt>
                <c:pt idx="343">
                  <c:v>495</c:v>
                </c:pt>
                <c:pt idx="344">
                  <c:v>495</c:v>
                </c:pt>
                <c:pt idx="345">
                  <c:v>495</c:v>
                </c:pt>
                <c:pt idx="346">
                  <c:v>495</c:v>
                </c:pt>
                <c:pt idx="347">
                  <c:v>495</c:v>
                </c:pt>
                <c:pt idx="348">
                  <c:v>495</c:v>
                </c:pt>
                <c:pt idx="349">
                  <c:v>495</c:v>
                </c:pt>
                <c:pt idx="350">
                  <c:v>495</c:v>
                </c:pt>
                <c:pt idx="351">
                  <c:v>495</c:v>
                </c:pt>
                <c:pt idx="352">
                  <c:v>495</c:v>
                </c:pt>
                <c:pt idx="353">
                  <c:v>495</c:v>
                </c:pt>
                <c:pt idx="354">
                  <c:v>495</c:v>
                </c:pt>
                <c:pt idx="355">
                  <c:v>495</c:v>
                </c:pt>
                <c:pt idx="356">
                  <c:v>495</c:v>
                </c:pt>
                <c:pt idx="357">
                  <c:v>495</c:v>
                </c:pt>
                <c:pt idx="358">
                  <c:v>495</c:v>
                </c:pt>
                <c:pt idx="359">
                  <c:v>495</c:v>
                </c:pt>
                <c:pt idx="360">
                  <c:v>495</c:v>
                </c:pt>
                <c:pt idx="361">
                  <c:v>495</c:v>
                </c:pt>
                <c:pt idx="362">
                  <c:v>495</c:v>
                </c:pt>
                <c:pt idx="363">
                  <c:v>495</c:v>
                </c:pt>
                <c:pt idx="364">
                  <c:v>495</c:v>
                </c:pt>
                <c:pt idx="365">
                  <c:v>495</c:v>
                </c:pt>
                <c:pt idx="366">
                  <c:v>495</c:v>
                </c:pt>
                <c:pt idx="367">
                  <c:v>495</c:v>
                </c:pt>
                <c:pt idx="368">
                  <c:v>495</c:v>
                </c:pt>
                <c:pt idx="369">
                  <c:v>495</c:v>
                </c:pt>
                <c:pt idx="370">
                  <c:v>495</c:v>
                </c:pt>
                <c:pt idx="371">
                  <c:v>495</c:v>
                </c:pt>
                <c:pt idx="372">
                  <c:v>495</c:v>
                </c:pt>
                <c:pt idx="373">
                  <c:v>495</c:v>
                </c:pt>
                <c:pt idx="374">
                  <c:v>495</c:v>
                </c:pt>
                <c:pt idx="375">
                  <c:v>495</c:v>
                </c:pt>
                <c:pt idx="376">
                  <c:v>495</c:v>
                </c:pt>
                <c:pt idx="377">
                  <c:v>495</c:v>
                </c:pt>
                <c:pt idx="378">
                  <c:v>495</c:v>
                </c:pt>
                <c:pt idx="379">
                  <c:v>495</c:v>
                </c:pt>
                <c:pt idx="380">
                  <c:v>495</c:v>
                </c:pt>
                <c:pt idx="381">
                  <c:v>495</c:v>
                </c:pt>
                <c:pt idx="382">
                  <c:v>495</c:v>
                </c:pt>
                <c:pt idx="383">
                  <c:v>495</c:v>
                </c:pt>
                <c:pt idx="384">
                  <c:v>495</c:v>
                </c:pt>
                <c:pt idx="385">
                  <c:v>495</c:v>
                </c:pt>
                <c:pt idx="386">
                  <c:v>495</c:v>
                </c:pt>
                <c:pt idx="387">
                  <c:v>495</c:v>
                </c:pt>
                <c:pt idx="388">
                  <c:v>495</c:v>
                </c:pt>
                <c:pt idx="389">
                  <c:v>495</c:v>
                </c:pt>
                <c:pt idx="390">
                  <c:v>495</c:v>
                </c:pt>
                <c:pt idx="391">
                  <c:v>495</c:v>
                </c:pt>
                <c:pt idx="392">
                  <c:v>495</c:v>
                </c:pt>
                <c:pt idx="393">
                  <c:v>495</c:v>
                </c:pt>
                <c:pt idx="394">
                  <c:v>495</c:v>
                </c:pt>
                <c:pt idx="395">
                  <c:v>495</c:v>
                </c:pt>
                <c:pt idx="396">
                  <c:v>495</c:v>
                </c:pt>
                <c:pt idx="397">
                  <c:v>495</c:v>
                </c:pt>
                <c:pt idx="398">
                  <c:v>495</c:v>
                </c:pt>
                <c:pt idx="399">
                  <c:v>495</c:v>
                </c:pt>
                <c:pt idx="400">
                  <c:v>495</c:v>
                </c:pt>
                <c:pt idx="401">
                  <c:v>495</c:v>
                </c:pt>
                <c:pt idx="402">
                  <c:v>495</c:v>
                </c:pt>
                <c:pt idx="403">
                  <c:v>495</c:v>
                </c:pt>
                <c:pt idx="404">
                  <c:v>495</c:v>
                </c:pt>
                <c:pt idx="405">
                  <c:v>495</c:v>
                </c:pt>
                <c:pt idx="406">
                  <c:v>495</c:v>
                </c:pt>
                <c:pt idx="407">
                  <c:v>495</c:v>
                </c:pt>
                <c:pt idx="408">
                  <c:v>495</c:v>
                </c:pt>
                <c:pt idx="409">
                  <c:v>495</c:v>
                </c:pt>
                <c:pt idx="410">
                  <c:v>495</c:v>
                </c:pt>
                <c:pt idx="411">
                  <c:v>495</c:v>
                </c:pt>
                <c:pt idx="412">
                  <c:v>495</c:v>
                </c:pt>
                <c:pt idx="413">
                  <c:v>495</c:v>
                </c:pt>
                <c:pt idx="414">
                  <c:v>495</c:v>
                </c:pt>
                <c:pt idx="415">
                  <c:v>495</c:v>
                </c:pt>
                <c:pt idx="416">
                  <c:v>495</c:v>
                </c:pt>
                <c:pt idx="417">
                  <c:v>495</c:v>
                </c:pt>
                <c:pt idx="418">
                  <c:v>495</c:v>
                </c:pt>
                <c:pt idx="419">
                  <c:v>495</c:v>
                </c:pt>
                <c:pt idx="420">
                  <c:v>495</c:v>
                </c:pt>
                <c:pt idx="421">
                  <c:v>495</c:v>
                </c:pt>
                <c:pt idx="422">
                  <c:v>495</c:v>
                </c:pt>
                <c:pt idx="423">
                  <c:v>495</c:v>
                </c:pt>
                <c:pt idx="424">
                  <c:v>495</c:v>
                </c:pt>
                <c:pt idx="425">
                  <c:v>495</c:v>
                </c:pt>
                <c:pt idx="426">
                  <c:v>495</c:v>
                </c:pt>
                <c:pt idx="427">
                  <c:v>495</c:v>
                </c:pt>
                <c:pt idx="428">
                  <c:v>495</c:v>
                </c:pt>
                <c:pt idx="429">
                  <c:v>495</c:v>
                </c:pt>
                <c:pt idx="430">
                  <c:v>495</c:v>
                </c:pt>
                <c:pt idx="431">
                  <c:v>495</c:v>
                </c:pt>
                <c:pt idx="432">
                  <c:v>495</c:v>
                </c:pt>
                <c:pt idx="433">
                  <c:v>495</c:v>
                </c:pt>
                <c:pt idx="434">
                  <c:v>495</c:v>
                </c:pt>
                <c:pt idx="435">
                  <c:v>495</c:v>
                </c:pt>
                <c:pt idx="436">
                  <c:v>495</c:v>
                </c:pt>
                <c:pt idx="437">
                  <c:v>495</c:v>
                </c:pt>
                <c:pt idx="438">
                  <c:v>495</c:v>
                </c:pt>
                <c:pt idx="439">
                  <c:v>495</c:v>
                </c:pt>
                <c:pt idx="440">
                  <c:v>495</c:v>
                </c:pt>
                <c:pt idx="441">
                  <c:v>495</c:v>
                </c:pt>
                <c:pt idx="442">
                  <c:v>495</c:v>
                </c:pt>
                <c:pt idx="443">
                  <c:v>495</c:v>
                </c:pt>
                <c:pt idx="444">
                  <c:v>495</c:v>
                </c:pt>
                <c:pt idx="445">
                  <c:v>495</c:v>
                </c:pt>
                <c:pt idx="446">
                  <c:v>495</c:v>
                </c:pt>
                <c:pt idx="447">
                  <c:v>495</c:v>
                </c:pt>
                <c:pt idx="448">
                  <c:v>495</c:v>
                </c:pt>
                <c:pt idx="449">
                  <c:v>495</c:v>
                </c:pt>
                <c:pt idx="450">
                  <c:v>495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495</c:v>
                </c:pt>
                <c:pt idx="456">
                  <c:v>495</c:v>
                </c:pt>
                <c:pt idx="457">
                  <c:v>495</c:v>
                </c:pt>
                <c:pt idx="458">
                  <c:v>495</c:v>
                </c:pt>
                <c:pt idx="459">
                  <c:v>495</c:v>
                </c:pt>
                <c:pt idx="460">
                  <c:v>495</c:v>
                </c:pt>
                <c:pt idx="461">
                  <c:v>495</c:v>
                </c:pt>
                <c:pt idx="462">
                  <c:v>495</c:v>
                </c:pt>
                <c:pt idx="463">
                  <c:v>495</c:v>
                </c:pt>
                <c:pt idx="464">
                  <c:v>495</c:v>
                </c:pt>
                <c:pt idx="465">
                  <c:v>495</c:v>
                </c:pt>
                <c:pt idx="466">
                  <c:v>495</c:v>
                </c:pt>
                <c:pt idx="467">
                  <c:v>495</c:v>
                </c:pt>
                <c:pt idx="468">
                  <c:v>495</c:v>
                </c:pt>
                <c:pt idx="469">
                  <c:v>495</c:v>
                </c:pt>
                <c:pt idx="470">
                  <c:v>495</c:v>
                </c:pt>
                <c:pt idx="471">
                  <c:v>495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495</c:v>
                </c:pt>
                <c:pt idx="481">
                  <c:v>495</c:v>
                </c:pt>
                <c:pt idx="482">
                  <c:v>495</c:v>
                </c:pt>
                <c:pt idx="483">
                  <c:v>495</c:v>
                </c:pt>
                <c:pt idx="484">
                  <c:v>495</c:v>
                </c:pt>
                <c:pt idx="485">
                  <c:v>495</c:v>
                </c:pt>
                <c:pt idx="486">
                  <c:v>495</c:v>
                </c:pt>
                <c:pt idx="487">
                  <c:v>495</c:v>
                </c:pt>
                <c:pt idx="488">
                  <c:v>495</c:v>
                </c:pt>
                <c:pt idx="489">
                  <c:v>495</c:v>
                </c:pt>
                <c:pt idx="490">
                  <c:v>495</c:v>
                </c:pt>
                <c:pt idx="491">
                  <c:v>495</c:v>
                </c:pt>
                <c:pt idx="492">
                  <c:v>495</c:v>
                </c:pt>
                <c:pt idx="493">
                  <c:v>495</c:v>
                </c:pt>
                <c:pt idx="494">
                  <c:v>495</c:v>
                </c:pt>
                <c:pt idx="495">
                  <c:v>495</c:v>
                </c:pt>
                <c:pt idx="496">
                  <c:v>495</c:v>
                </c:pt>
                <c:pt idx="497">
                  <c:v>495</c:v>
                </c:pt>
                <c:pt idx="498">
                  <c:v>495</c:v>
                </c:pt>
                <c:pt idx="499">
                  <c:v>495</c:v>
                </c:pt>
                <c:pt idx="500">
                  <c:v>495</c:v>
                </c:pt>
                <c:pt idx="501">
                  <c:v>495</c:v>
                </c:pt>
                <c:pt idx="502">
                  <c:v>495</c:v>
                </c:pt>
                <c:pt idx="503">
                  <c:v>495</c:v>
                </c:pt>
                <c:pt idx="504">
                  <c:v>495</c:v>
                </c:pt>
                <c:pt idx="505">
                  <c:v>495</c:v>
                </c:pt>
                <c:pt idx="506">
                  <c:v>495</c:v>
                </c:pt>
                <c:pt idx="507">
                  <c:v>495</c:v>
                </c:pt>
                <c:pt idx="508">
                  <c:v>495</c:v>
                </c:pt>
                <c:pt idx="509">
                  <c:v>495</c:v>
                </c:pt>
                <c:pt idx="510">
                  <c:v>495</c:v>
                </c:pt>
                <c:pt idx="511">
                  <c:v>495</c:v>
                </c:pt>
                <c:pt idx="512">
                  <c:v>495</c:v>
                </c:pt>
                <c:pt idx="513">
                  <c:v>495</c:v>
                </c:pt>
                <c:pt idx="514">
                  <c:v>495</c:v>
                </c:pt>
                <c:pt idx="515">
                  <c:v>495</c:v>
                </c:pt>
                <c:pt idx="516">
                  <c:v>495</c:v>
                </c:pt>
                <c:pt idx="517">
                  <c:v>495</c:v>
                </c:pt>
                <c:pt idx="518">
                  <c:v>495</c:v>
                </c:pt>
                <c:pt idx="519">
                  <c:v>495</c:v>
                </c:pt>
                <c:pt idx="520">
                  <c:v>495</c:v>
                </c:pt>
                <c:pt idx="521">
                  <c:v>495</c:v>
                </c:pt>
                <c:pt idx="522">
                  <c:v>495</c:v>
                </c:pt>
                <c:pt idx="523">
                  <c:v>495</c:v>
                </c:pt>
                <c:pt idx="524">
                  <c:v>495</c:v>
                </c:pt>
                <c:pt idx="525">
                  <c:v>495</c:v>
                </c:pt>
                <c:pt idx="526">
                  <c:v>495</c:v>
                </c:pt>
                <c:pt idx="527">
                  <c:v>495</c:v>
                </c:pt>
                <c:pt idx="528">
                  <c:v>495</c:v>
                </c:pt>
                <c:pt idx="529">
                  <c:v>495</c:v>
                </c:pt>
                <c:pt idx="530">
                  <c:v>495</c:v>
                </c:pt>
                <c:pt idx="531">
                  <c:v>495</c:v>
                </c:pt>
                <c:pt idx="532">
                  <c:v>495</c:v>
                </c:pt>
                <c:pt idx="533">
                  <c:v>495</c:v>
                </c:pt>
                <c:pt idx="534">
                  <c:v>495</c:v>
                </c:pt>
                <c:pt idx="535">
                  <c:v>495</c:v>
                </c:pt>
                <c:pt idx="536">
                  <c:v>495</c:v>
                </c:pt>
                <c:pt idx="537">
                  <c:v>495</c:v>
                </c:pt>
                <c:pt idx="538">
                  <c:v>495</c:v>
                </c:pt>
                <c:pt idx="539">
                  <c:v>495</c:v>
                </c:pt>
                <c:pt idx="540">
                  <c:v>495</c:v>
                </c:pt>
                <c:pt idx="541">
                  <c:v>495</c:v>
                </c:pt>
                <c:pt idx="542">
                  <c:v>495</c:v>
                </c:pt>
                <c:pt idx="543">
                  <c:v>495</c:v>
                </c:pt>
                <c:pt idx="544">
                  <c:v>495</c:v>
                </c:pt>
                <c:pt idx="545">
                  <c:v>495</c:v>
                </c:pt>
                <c:pt idx="546">
                  <c:v>495</c:v>
                </c:pt>
                <c:pt idx="547">
                  <c:v>495</c:v>
                </c:pt>
                <c:pt idx="548">
                  <c:v>495</c:v>
                </c:pt>
                <c:pt idx="549">
                  <c:v>495</c:v>
                </c:pt>
                <c:pt idx="550">
                  <c:v>495</c:v>
                </c:pt>
                <c:pt idx="551">
                  <c:v>495</c:v>
                </c:pt>
                <c:pt idx="552">
                  <c:v>495</c:v>
                </c:pt>
                <c:pt idx="553">
                  <c:v>495</c:v>
                </c:pt>
                <c:pt idx="554">
                  <c:v>495</c:v>
                </c:pt>
                <c:pt idx="555">
                  <c:v>495</c:v>
                </c:pt>
                <c:pt idx="556">
                  <c:v>495</c:v>
                </c:pt>
                <c:pt idx="557">
                  <c:v>495</c:v>
                </c:pt>
                <c:pt idx="558">
                  <c:v>495</c:v>
                </c:pt>
                <c:pt idx="559">
                  <c:v>495</c:v>
                </c:pt>
                <c:pt idx="560">
                  <c:v>495</c:v>
                </c:pt>
                <c:pt idx="561">
                  <c:v>495</c:v>
                </c:pt>
                <c:pt idx="562">
                  <c:v>495</c:v>
                </c:pt>
                <c:pt idx="563">
                  <c:v>495</c:v>
                </c:pt>
                <c:pt idx="564">
                  <c:v>495</c:v>
                </c:pt>
                <c:pt idx="565">
                  <c:v>495</c:v>
                </c:pt>
                <c:pt idx="566">
                  <c:v>495</c:v>
                </c:pt>
                <c:pt idx="567">
                  <c:v>495</c:v>
                </c:pt>
                <c:pt idx="568">
                  <c:v>495</c:v>
                </c:pt>
                <c:pt idx="569">
                  <c:v>495</c:v>
                </c:pt>
                <c:pt idx="570">
                  <c:v>495</c:v>
                </c:pt>
                <c:pt idx="571">
                  <c:v>495</c:v>
                </c:pt>
                <c:pt idx="572">
                  <c:v>495</c:v>
                </c:pt>
                <c:pt idx="573">
                  <c:v>495</c:v>
                </c:pt>
                <c:pt idx="574">
                  <c:v>495</c:v>
                </c:pt>
                <c:pt idx="575">
                  <c:v>495</c:v>
                </c:pt>
                <c:pt idx="576">
                  <c:v>495</c:v>
                </c:pt>
                <c:pt idx="577">
                  <c:v>495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219168"/>
        <c:axId val="589926688"/>
      </c:scatterChart>
      <c:valAx>
        <c:axId val="701219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mm:ss.0;@" sourceLinked="1"/>
        <c:majorTickMark val="out"/>
        <c:minorTickMark val="none"/>
        <c:tickLblPos val="nextTo"/>
        <c:crossAx val="589926688"/>
        <c:crosses val="autoZero"/>
        <c:crossBetween val="midCat"/>
      </c:valAx>
      <c:valAx>
        <c:axId val="589926688"/>
        <c:scaling>
          <c:orientation val="minMax"/>
          <c:max val="520"/>
          <c:min val="4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Height (Feet)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121916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LRA </a:t>
            </a:r>
            <a:r>
              <a:rPr lang="en-US" sz="1800" b="1" i="0" baseline="0" dirty="0">
                <a:effectLst/>
              </a:rPr>
              <a:t>900 10 </a:t>
            </a:r>
            <a:r>
              <a:rPr lang="en-US" sz="1800" b="1" i="0" baseline="0" dirty="0" err="1">
                <a:effectLst/>
              </a:rPr>
              <a:t>dBm</a:t>
            </a:r>
            <a:r>
              <a:rPr lang="en-US" sz="1800" b="1" i="0" baseline="0" dirty="0">
                <a:effectLst/>
              </a:rPr>
              <a:t> Single Carrier MSK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7724916943521596"/>
          <c:y val="2.8229364699576369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Sheet1!$D$5010:$D$5725</c:f>
              <c:numCache>
                <c:formatCode>mm:ss.0;@</c:formatCode>
                <c:ptCount val="716"/>
                <c:pt idx="0">
                  <c:v>2.164270837965887E-3</c:v>
                </c:pt>
                <c:pt idx="1">
                  <c:v>2.1646875029546209E-3</c:v>
                </c:pt>
                <c:pt idx="2">
                  <c:v>2.1650925991707481E-3</c:v>
                </c:pt>
                <c:pt idx="3">
                  <c:v>2.1654976881109178E-3</c:v>
                </c:pt>
                <c:pt idx="4">
                  <c:v>2.1659143530996516E-3</c:v>
                </c:pt>
                <c:pt idx="5">
                  <c:v>2.1663194493157789E-3</c:v>
                </c:pt>
                <c:pt idx="6">
                  <c:v>2.1667245382559486E-3</c:v>
                </c:pt>
                <c:pt idx="7">
                  <c:v>2.16714121052064E-3</c:v>
                </c:pt>
                <c:pt idx="8">
                  <c:v>2.1675462994608097E-3</c:v>
                </c:pt>
                <c:pt idx="9">
                  <c:v>2.1679514029528946E-3</c:v>
                </c:pt>
                <c:pt idx="10">
                  <c:v>2.1683680606656708E-3</c:v>
                </c:pt>
                <c:pt idx="11">
                  <c:v>2.1687731496058404E-3</c:v>
                </c:pt>
                <c:pt idx="12">
                  <c:v>2.1691898073186167E-3</c:v>
                </c:pt>
                <c:pt idx="13">
                  <c:v>2.1695949108107015E-3</c:v>
                </c:pt>
                <c:pt idx="14">
                  <c:v>2.1700000070268288E-3</c:v>
                </c:pt>
                <c:pt idx="15">
                  <c:v>2.1704051032429561E-3</c:v>
                </c:pt>
                <c:pt idx="16">
                  <c:v>2.1708217609557323E-3</c:v>
                </c:pt>
                <c:pt idx="17">
                  <c:v>2.1712268571718596E-3</c:v>
                </c:pt>
                <c:pt idx="18">
                  <c:v>2.1716319533879869E-3</c:v>
                </c:pt>
                <c:pt idx="19">
                  <c:v>2.1720486111007631E-3</c:v>
                </c:pt>
                <c:pt idx="20">
                  <c:v>2.1724537073168904E-3</c:v>
                </c:pt>
                <c:pt idx="21">
                  <c:v>2.1728588035330176E-3</c:v>
                </c:pt>
                <c:pt idx="22">
                  <c:v>2.1732754685217515E-3</c:v>
                </c:pt>
                <c:pt idx="23">
                  <c:v>2.1736805574619211E-3</c:v>
                </c:pt>
                <c:pt idx="24">
                  <c:v>2.1740856536780484E-3</c:v>
                </c:pt>
                <c:pt idx="25">
                  <c:v>2.1745023186667822E-3</c:v>
                </c:pt>
                <c:pt idx="26">
                  <c:v>2.1749074076069519E-3</c:v>
                </c:pt>
                <c:pt idx="27">
                  <c:v>2.1753124965471216E-3</c:v>
                </c:pt>
                <c:pt idx="28">
                  <c:v>2.175729168811813E-3</c:v>
                </c:pt>
                <c:pt idx="29">
                  <c:v>2.1761342577519827E-3</c:v>
                </c:pt>
                <c:pt idx="30">
                  <c:v>2.1765393466921523E-3</c:v>
                </c:pt>
                <c:pt idx="31">
                  <c:v>2.1769560189568438E-3</c:v>
                </c:pt>
                <c:pt idx="32">
                  <c:v>2.1773611224489287E-3</c:v>
                </c:pt>
                <c:pt idx="33">
                  <c:v>2.1777661968371831E-3</c:v>
                </c:pt>
                <c:pt idx="34">
                  <c:v>2.1781828836537898E-3</c:v>
                </c:pt>
                <c:pt idx="35">
                  <c:v>2.1785879725939594E-3</c:v>
                </c:pt>
                <c:pt idx="36">
                  <c:v>2.1789930615341291E-3</c:v>
                </c:pt>
                <c:pt idx="37">
                  <c:v>2.1794097265228629E-3</c:v>
                </c:pt>
                <c:pt idx="38">
                  <c:v>2.1798148227389902E-3</c:v>
                </c:pt>
                <c:pt idx="39">
                  <c:v>2.1802199116791598E-3</c:v>
                </c:pt>
                <c:pt idx="40">
                  <c:v>2.1806365766678937E-3</c:v>
                </c:pt>
                <c:pt idx="41">
                  <c:v>2.181041672884021E-3</c:v>
                </c:pt>
                <c:pt idx="42">
                  <c:v>2.1814467618241906E-3</c:v>
                </c:pt>
                <c:pt idx="43">
                  <c:v>2.1818634268129244E-3</c:v>
                </c:pt>
                <c:pt idx="44">
                  <c:v>2.1822685230290517E-3</c:v>
                </c:pt>
                <c:pt idx="45">
                  <c:v>2.1826736119692214E-3</c:v>
                </c:pt>
                <c:pt idx="46">
                  <c:v>2.1830902769579552E-3</c:v>
                </c:pt>
                <c:pt idx="47">
                  <c:v>2.1834953731740825E-3</c:v>
                </c:pt>
                <c:pt idx="48">
                  <c:v>2.1839004693902098E-3</c:v>
                </c:pt>
                <c:pt idx="49">
                  <c:v>2.184317127102986E-3</c:v>
                </c:pt>
                <c:pt idx="50">
                  <c:v>2.1847222233191133E-3</c:v>
                </c:pt>
                <c:pt idx="51">
                  <c:v>2.1851273195352405E-3</c:v>
                </c:pt>
                <c:pt idx="52">
                  <c:v>2.1855439772480167E-3</c:v>
                </c:pt>
                <c:pt idx="53">
                  <c:v>2.1859490807401016E-3</c:v>
                </c:pt>
                <c:pt idx="54">
                  <c:v>2.1863541696802713E-3</c:v>
                </c:pt>
                <c:pt idx="55">
                  <c:v>2.1867708273930475E-3</c:v>
                </c:pt>
                <c:pt idx="56">
                  <c:v>2.1871759308851324E-3</c:v>
                </c:pt>
                <c:pt idx="57">
                  <c:v>2.1875810198253021E-3</c:v>
                </c:pt>
                <c:pt idx="58">
                  <c:v>2.1879976920899935E-3</c:v>
                </c:pt>
                <c:pt idx="59">
                  <c:v>2.1884027810301632E-3</c:v>
                </c:pt>
                <c:pt idx="60">
                  <c:v>2.1888078772462904E-3</c:v>
                </c:pt>
                <c:pt idx="61">
                  <c:v>2.1892245422350243E-3</c:v>
                </c:pt>
                <c:pt idx="62">
                  <c:v>2.1896296311751939E-3</c:v>
                </c:pt>
                <c:pt idx="63">
                  <c:v>2.1900347273913212E-3</c:v>
                </c:pt>
                <c:pt idx="64">
                  <c:v>2.190451392380055E-3</c:v>
                </c:pt>
                <c:pt idx="65">
                  <c:v>2.1908564813202247E-3</c:v>
                </c:pt>
                <c:pt idx="66">
                  <c:v>2.191261577536352E-3</c:v>
                </c:pt>
                <c:pt idx="67">
                  <c:v>2.1916782425250858E-3</c:v>
                </c:pt>
                <c:pt idx="68">
                  <c:v>2.1920833387412131E-3</c:v>
                </c:pt>
                <c:pt idx="69">
                  <c:v>2.1924884276813827E-3</c:v>
                </c:pt>
                <c:pt idx="70">
                  <c:v>2.1929050926701166E-3</c:v>
                </c:pt>
                <c:pt idx="71">
                  <c:v>2.1933101888862438E-3</c:v>
                </c:pt>
                <c:pt idx="72">
                  <c:v>2.1937152778264135E-3</c:v>
                </c:pt>
                <c:pt idx="73">
                  <c:v>2.194131950091105E-3</c:v>
                </c:pt>
                <c:pt idx="74">
                  <c:v>2.1945370390312746E-3</c:v>
                </c:pt>
                <c:pt idx="75">
                  <c:v>2.1949421425233595E-3</c:v>
                </c:pt>
                <c:pt idx="76">
                  <c:v>2.1953588002361357E-3</c:v>
                </c:pt>
                <c:pt idx="77">
                  <c:v>2.1957638891763054E-3</c:v>
                </c:pt>
                <c:pt idx="78">
                  <c:v>2.1961689926683903E-3</c:v>
                </c:pt>
                <c:pt idx="79">
                  <c:v>2.1965856503811665E-3</c:v>
                </c:pt>
                <c:pt idx="80">
                  <c:v>2.1969907465972938E-3</c:v>
                </c:pt>
                <c:pt idx="81">
                  <c:v>2.197395842813421E-3</c:v>
                </c:pt>
                <c:pt idx="82">
                  <c:v>2.1978125005261973E-3</c:v>
                </c:pt>
                <c:pt idx="83">
                  <c:v>2.1982175967423245E-3</c:v>
                </c:pt>
                <c:pt idx="84">
                  <c:v>2.1986342617310584E-3</c:v>
                </c:pt>
                <c:pt idx="85">
                  <c:v>2.1990393579471856E-3</c:v>
                </c:pt>
                <c:pt idx="86">
                  <c:v>2.1994444468873553E-3</c:v>
                </c:pt>
                <c:pt idx="87">
                  <c:v>2.1998611118760891E-3</c:v>
                </c:pt>
                <c:pt idx="88">
                  <c:v>2.2002662080922164E-3</c:v>
                </c:pt>
                <c:pt idx="89">
                  <c:v>2.2006712970323861E-3</c:v>
                </c:pt>
                <c:pt idx="90">
                  <c:v>2.2010879692970775E-3</c:v>
                </c:pt>
                <c:pt idx="91">
                  <c:v>2.2014930582372472E-3</c:v>
                </c:pt>
                <c:pt idx="92">
                  <c:v>2.2018981471774168E-3</c:v>
                </c:pt>
                <c:pt idx="93">
                  <c:v>2.2023148194421083E-3</c:v>
                </c:pt>
                <c:pt idx="94">
                  <c:v>2.2027199083822779E-3</c:v>
                </c:pt>
                <c:pt idx="95">
                  <c:v>2.2031249973224476E-3</c:v>
                </c:pt>
                <c:pt idx="96">
                  <c:v>2.203541669587139E-3</c:v>
                </c:pt>
                <c:pt idx="97">
                  <c:v>2.2039467730792239E-3</c:v>
                </c:pt>
                <c:pt idx="98">
                  <c:v>2.2043518474674784E-3</c:v>
                </c:pt>
                <c:pt idx="99">
                  <c:v>2.2047685197321698E-3</c:v>
                </c:pt>
                <c:pt idx="100">
                  <c:v>2.2051736232242547E-3</c:v>
                </c:pt>
                <c:pt idx="101">
                  <c:v>2.2055786976125091E-3</c:v>
                </c:pt>
                <c:pt idx="102">
                  <c:v>2.2059953771531582E-3</c:v>
                </c:pt>
                <c:pt idx="103">
                  <c:v>2.2064004733692855E-3</c:v>
                </c:pt>
                <c:pt idx="104">
                  <c:v>2.2068055623094551E-3</c:v>
                </c:pt>
                <c:pt idx="105">
                  <c:v>2.207222227298189E-3</c:v>
                </c:pt>
                <c:pt idx="106">
                  <c:v>2.2076273235143162E-3</c:v>
                </c:pt>
                <c:pt idx="107">
                  <c:v>2.2080324124544859E-3</c:v>
                </c:pt>
                <c:pt idx="108">
                  <c:v>2.2084490774432197E-3</c:v>
                </c:pt>
                <c:pt idx="109">
                  <c:v>2.208854173659347E-3</c:v>
                </c:pt>
                <c:pt idx="110">
                  <c:v>2.2092708386480808E-3</c:v>
                </c:pt>
                <c:pt idx="111">
                  <c:v>2.2096759275882505E-3</c:v>
                </c:pt>
                <c:pt idx="112">
                  <c:v>2.2100810165284202E-3</c:v>
                </c:pt>
                <c:pt idx="113">
                  <c:v>2.2104861127445474E-3</c:v>
                </c:pt>
                <c:pt idx="114">
                  <c:v>2.2109027777332813E-3</c:v>
                </c:pt>
                <c:pt idx="115">
                  <c:v>2.2113078666734509E-3</c:v>
                </c:pt>
                <c:pt idx="116">
                  <c:v>2.2117129628895782E-3</c:v>
                </c:pt>
                <c:pt idx="117">
                  <c:v>2.2121296424302272E-3</c:v>
                </c:pt>
                <c:pt idx="118">
                  <c:v>2.2125347168184817E-3</c:v>
                </c:pt>
                <c:pt idx="119">
                  <c:v>2.2129398203105666E-3</c:v>
                </c:pt>
                <c:pt idx="120">
                  <c:v>2.213356492575258E-3</c:v>
                </c:pt>
                <c:pt idx="121">
                  <c:v>2.2137615669635125E-3</c:v>
                </c:pt>
                <c:pt idx="122">
                  <c:v>2.2141782465041615E-3</c:v>
                </c:pt>
                <c:pt idx="123">
                  <c:v>2.2145833427202888E-3</c:v>
                </c:pt>
                <c:pt idx="124">
                  <c:v>2.2149884316604584E-3</c:v>
                </c:pt>
                <c:pt idx="125">
                  <c:v>2.2154050966491923E-3</c:v>
                </c:pt>
                <c:pt idx="126">
                  <c:v>2.2158101928653196E-3</c:v>
                </c:pt>
                <c:pt idx="127">
                  <c:v>2.2162152818054892E-3</c:v>
                </c:pt>
                <c:pt idx="128">
                  <c:v>2.216631946794223E-3</c:v>
                </c:pt>
                <c:pt idx="129">
                  <c:v>2.2170370430103503E-3</c:v>
                </c:pt>
                <c:pt idx="130">
                  <c:v>2.21744213195052E-3</c:v>
                </c:pt>
                <c:pt idx="131">
                  <c:v>2.2178587969392538E-3</c:v>
                </c:pt>
                <c:pt idx="132">
                  <c:v>2.2182638931553811E-3</c:v>
                </c:pt>
                <c:pt idx="133">
                  <c:v>2.2186689820955507E-3</c:v>
                </c:pt>
                <c:pt idx="134">
                  <c:v>2.2190856470842846E-3</c:v>
                </c:pt>
                <c:pt idx="135">
                  <c:v>2.2194907433004119E-3</c:v>
                </c:pt>
                <c:pt idx="136">
                  <c:v>2.2198958395165391E-3</c:v>
                </c:pt>
                <c:pt idx="137">
                  <c:v>2.2203124972293153E-3</c:v>
                </c:pt>
                <c:pt idx="138">
                  <c:v>2.2207175934454426E-3</c:v>
                </c:pt>
                <c:pt idx="139">
                  <c:v>2.2211342729860917E-3</c:v>
                </c:pt>
                <c:pt idx="140">
                  <c:v>2.2215393473743461E-3</c:v>
                </c:pt>
                <c:pt idx="141">
                  <c:v>2.221944450866431E-3</c:v>
                </c:pt>
                <c:pt idx="142">
                  <c:v>2.2223611231311224E-3</c:v>
                </c:pt>
                <c:pt idx="143">
                  <c:v>2.2227661975193769E-3</c:v>
                </c:pt>
                <c:pt idx="144">
                  <c:v>2.2231713010114618E-3</c:v>
                </c:pt>
                <c:pt idx="145">
                  <c:v>2.2235879732761532E-3</c:v>
                </c:pt>
                <c:pt idx="146">
                  <c:v>2.2239930622163229E-3</c:v>
                </c:pt>
                <c:pt idx="147">
                  <c:v>2.2243981511564925E-3</c:v>
                </c:pt>
                <c:pt idx="148">
                  <c:v>2.224814823421184E-3</c:v>
                </c:pt>
                <c:pt idx="149">
                  <c:v>2.2252199123613536E-3</c:v>
                </c:pt>
                <c:pt idx="150">
                  <c:v>2.2256250013015233E-3</c:v>
                </c:pt>
                <c:pt idx="151">
                  <c:v>2.2260416735662147E-3</c:v>
                </c:pt>
                <c:pt idx="152">
                  <c:v>2.2264467625063844E-3</c:v>
                </c:pt>
                <c:pt idx="153">
                  <c:v>2.2268518587225117E-3</c:v>
                </c:pt>
                <c:pt idx="154">
                  <c:v>2.2272685164352879E-3</c:v>
                </c:pt>
                <c:pt idx="155">
                  <c:v>2.2276736126514152E-3</c:v>
                </c:pt>
                <c:pt idx="156">
                  <c:v>2.2280787088675424E-3</c:v>
                </c:pt>
                <c:pt idx="157">
                  <c:v>2.2284953665803187E-3</c:v>
                </c:pt>
                <c:pt idx="158">
                  <c:v>2.2289004627964459E-3</c:v>
                </c:pt>
                <c:pt idx="159">
                  <c:v>2.2293055590125732E-3</c:v>
                </c:pt>
                <c:pt idx="160">
                  <c:v>2.2297222167253494E-3</c:v>
                </c:pt>
                <c:pt idx="161">
                  <c:v>2.2301273202174343E-3</c:v>
                </c:pt>
                <c:pt idx="162">
                  <c:v>2.230532409157604E-3</c:v>
                </c:pt>
                <c:pt idx="163">
                  <c:v>2.2309490668703802E-3</c:v>
                </c:pt>
                <c:pt idx="164">
                  <c:v>2.2313541703624651E-3</c:v>
                </c:pt>
                <c:pt idx="165">
                  <c:v>2.2317592593026347E-3</c:v>
                </c:pt>
                <c:pt idx="166">
                  <c:v>2.2321759315673262E-3</c:v>
                </c:pt>
                <c:pt idx="167">
                  <c:v>2.2325810205074959E-3</c:v>
                </c:pt>
                <c:pt idx="168">
                  <c:v>2.2329861167236231E-3</c:v>
                </c:pt>
                <c:pt idx="169">
                  <c:v>2.233402781712357E-3</c:v>
                </c:pt>
                <c:pt idx="170">
                  <c:v>2.2338078706525266E-3</c:v>
                </c:pt>
                <c:pt idx="171">
                  <c:v>2.2342129668686539E-3</c:v>
                </c:pt>
                <c:pt idx="172">
                  <c:v>2.2346296318573877E-3</c:v>
                </c:pt>
                <c:pt idx="173">
                  <c:v>2.235034728073515E-3</c:v>
                </c:pt>
                <c:pt idx="174">
                  <c:v>2.2354398170136847E-3</c:v>
                </c:pt>
                <c:pt idx="175">
                  <c:v>2.2358564820024185E-3</c:v>
                </c:pt>
                <c:pt idx="176">
                  <c:v>2.2362615782185458E-3</c:v>
                </c:pt>
                <c:pt idx="177">
                  <c:v>2.2366666671587154E-3</c:v>
                </c:pt>
                <c:pt idx="178">
                  <c:v>2.2370833394234069E-3</c:v>
                </c:pt>
                <c:pt idx="179">
                  <c:v>2.2374884283635765E-3</c:v>
                </c:pt>
                <c:pt idx="180">
                  <c:v>2.2378935173037462E-3</c:v>
                </c:pt>
                <c:pt idx="181">
                  <c:v>2.2383101895684376E-3</c:v>
                </c:pt>
                <c:pt idx="182">
                  <c:v>2.2387152785086073E-3</c:v>
                </c:pt>
                <c:pt idx="183">
                  <c:v>2.239120367448777E-3</c:v>
                </c:pt>
                <c:pt idx="184">
                  <c:v>2.2395370397134684E-3</c:v>
                </c:pt>
                <c:pt idx="185">
                  <c:v>2.2399421432055533E-3</c:v>
                </c:pt>
                <c:pt idx="186">
                  <c:v>2.2403472175938077E-3</c:v>
                </c:pt>
                <c:pt idx="187">
                  <c:v>2.2407638898584992E-3</c:v>
                </c:pt>
                <c:pt idx="188">
                  <c:v>2.2411689933505841E-3</c:v>
                </c:pt>
                <c:pt idx="189">
                  <c:v>2.2415740677388385E-3</c:v>
                </c:pt>
                <c:pt idx="190">
                  <c:v>2.2419907472794876E-3</c:v>
                </c:pt>
                <c:pt idx="191">
                  <c:v>2.2423958434956148E-3</c:v>
                </c:pt>
                <c:pt idx="192">
                  <c:v>2.2428009324357845E-3</c:v>
                </c:pt>
                <c:pt idx="193">
                  <c:v>2.2432175974245183E-3</c:v>
                </c:pt>
                <c:pt idx="194">
                  <c:v>2.2436226936406456E-3</c:v>
                </c:pt>
                <c:pt idx="195">
                  <c:v>2.2440277825808153E-3</c:v>
                </c:pt>
                <c:pt idx="196">
                  <c:v>2.2444444475695491E-3</c:v>
                </c:pt>
                <c:pt idx="197">
                  <c:v>2.2448495365097187E-3</c:v>
                </c:pt>
                <c:pt idx="198">
                  <c:v>2.245254632725846E-3</c:v>
                </c:pt>
                <c:pt idx="199">
                  <c:v>2.2456712977145799E-3</c:v>
                </c:pt>
                <c:pt idx="200">
                  <c:v>2.2460763866547495E-3</c:v>
                </c:pt>
                <c:pt idx="201">
                  <c:v>2.2464814828708768E-3</c:v>
                </c:pt>
                <c:pt idx="202">
                  <c:v>2.2468981624115258E-3</c:v>
                </c:pt>
                <c:pt idx="203">
                  <c:v>2.2473032367997803E-3</c:v>
                </c:pt>
                <c:pt idx="204">
                  <c:v>2.2477199090644717E-3</c:v>
                </c:pt>
                <c:pt idx="205">
                  <c:v>2.2481250125565566E-3</c:v>
                </c:pt>
                <c:pt idx="206">
                  <c:v>2.248530086944811E-3</c:v>
                </c:pt>
                <c:pt idx="207">
                  <c:v>2.2489467592095025E-3</c:v>
                </c:pt>
                <c:pt idx="208">
                  <c:v>2.2493518627015874E-3</c:v>
                </c:pt>
                <c:pt idx="209">
                  <c:v>2.2497569370898418E-3</c:v>
                </c:pt>
                <c:pt idx="210">
                  <c:v>2.2501736166304909E-3</c:v>
                </c:pt>
                <c:pt idx="211">
                  <c:v>2.2505787128466181E-3</c:v>
                </c:pt>
                <c:pt idx="212">
                  <c:v>2.2509838017867878E-3</c:v>
                </c:pt>
                <c:pt idx="213">
                  <c:v>2.2514004667755216E-3</c:v>
                </c:pt>
                <c:pt idx="214">
                  <c:v>2.2518055629916489E-3</c:v>
                </c:pt>
                <c:pt idx="215">
                  <c:v>2.2522106519318186E-3</c:v>
                </c:pt>
                <c:pt idx="216">
                  <c:v>2.2526273169205524E-3</c:v>
                </c:pt>
                <c:pt idx="217">
                  <c:v>2.2530324131366797E-3</c:v>
                </c:pt>
                <c:pt idx="218">
                  <c:v>2.2534375020768493E-3</c:v>
                </c:pt>
                <c:pt idx="219">
                  <c:v>2.2538541670655832E-3</c:v>
                </c:pt>
                <c:pt idx="220">
                  <c:v>2.2542592632817104E-3</c:v>
                </c:pt>
                <c:pt idx="221">
                  <c:v>2.2546643522218801E-3</c:v>
                </c:pt>
                <c:pt idx="222">
                  <c:v>2.2550810172106139E-3</c:v>
                </c:pt>
                <c:pt idx="223">
                  <c:v>2.2554861134267412E-3</c:v>
                </c:pt>
                <c:pt idx="224">
                  <c:v>2.2558912096428685E-3</c:v>
                </c:pt>
                <c:pt idx="225">
                  <c:v>2.2563078673556447E-3</c:v>
                </c:pt>
                <c:pt idx="226">
                  <c:v>2.256712963571772E-3</c:v>
                </c:pt>
                <c:pt idx="227">
                  <c:v>2.2571180597878993E-3</c:v>
                </c:pt>
                <c:pt idx="228">
                  <c:v>2.2575347175006755E-3</c:v>
                </c:pt>
                <c:pt idx="229">
                  <c:v>2.2579398209927604E-3</c:v>
                </c:pt>
                <c:pt idx="230">
                  <c:v>2.25834490993293E-3</c:v>
                </c:pt>
                <c:pt idx="231">
                  <c:v>2.2587615676457062E-3</c:v>
                </c:pt>
                <c:pt idx="232">
                  <c:v>2.2591666711377911E-3</c:v>
                </c:pt>
                <c:pt idx="233">
                  <c:v>2.2595717600779608E-3</c:v>
                </c:pt>
                <c:pt idx="234">
                  <c:v>2.2599884323426522E-3</c:v>
                </c:pt>
                <c:pt idx="235">
                  <c:v>2.2603935212828219E-3</c:v>
                </c:pt>
                <c:pt idx="236">
                  <c:v>2.2607986174989492E-3</c:v>
                </c:pt>
                <c:pt idx="237">
                  <c:v>2.261215282487683E-3</c:v>
                </c:pt>
                <c:pt idx="238">
                  <c:v>2.2616203714278527E-3</c:v>
                </c:pt>
                <c:pt idx="239">
                  <c:v>2.2620254676439799E-3</c:v>
                </c:pt>
                <c:pt idx="240">
                  <c:v>2.2624421326327138E-3</c:v>
                </c:pt>
                <c:pt idx="241">
                  <c:v>2.262847228848841E-3</c:v>
                </c:pt>
                <c:pt idx="242">
                  <c:v>2.2632523177890107E-3</c:v>
                </c:pt>
                <c:pt idx="243">
                  <c:v>2.2636574067291804E-3</c:v>
                </c:pt>
                <c:pt idx="244">
                  <c:v>2.2640740789938718E-3</c:v>
                </c:pt>
                <c:pt idx="245">
                  <c:v>2.2644791679340415E-3</c:v>
                </c:pt>
                <c:pt idx="246">
                  <c:v>2.2648958401987329E-3</c:v>
                </c:pt>
                <c:pt idx="247">
                  <c:v>2.2653009291389026E-3</c:v>
                </c:pt>
                <c:pt idx="248">
                  <c:v>2.2657060326309875E-3</c:v>
                </c:pt>
                <c:pt idx="249">
                  <c:v>2.2661111070192419E-3</c:v>
                </c:pt>
                <c:pt idx="250">
                  <c:v>2.2665277792839333E-3</c:v>
                </c:pt>
                <c:pt idx="251">
                  <c:v>2.2669328827760182E-3</c:v>
                </c:pt>
                <c:pt idx="252">
                  <c:v>2.2673379571642727E-3</c:v>
                </c:pt>
                <c:pt idx="253">
                  <c:v>2.2677546294289641E-3</c:v>
                </c:pt>
                <c:pt idx="254">
                  <c:v>2.268159732921049E-3</c:v>
                </c:pt>
                <c:pt idx="255">
                  <c:v>2.2685648073093034E-3</c:v>
                </c:pt>
                <c:pt idx="256">
                  <c:v>2.2689814868499525E-3</c:v>
                </c:pt>
                <c:pt idx="257">
                  <c:v>2.2693865830660798E-3</c:v>
                </c:pt>
                <c:pt idx="258">
                  <c:v>2.2697916720062494E-3</c:v>
                </c:pt>
                <c:pt idx="259">
                  <c:v>2.2702083369949833E-3</c:v>
                </c:pt>
                <c:pt idx="260">
                  <c:v>2.2706134332111105E-3</c:v>
                </c:pt>
                <c:pt idx="261">
                  <c:v>2.2710185221512802E-3</c:v>
                </c:pt>
                <c:pt idx="262">
                  <c:v>2.271435187140014E-3</c:v>
                </c:pt>
                <c:pt idx="263">
                  <c:v>2.2718402833561413E-3</c:v>
                </c:pt>
                <c:pt idx="264">
                  <c:v>2.272245372296311E-3</c:v>
                </c:pt>
                <c:pt idx="265">
                  <c:v>2.2726620372850448E-3</c:v>
                </c:pt>
                <c:pt idx="266">
                  <c:v>2.2730671335011721E-3</c:v>
                </c:pt>
                <c:pt idx="267">
                  <c:v>2.2734722224413417E-3</c:v>
                </c:pt>
                <c:pt idx="268">
                  <c:v>2.2738888874300756E-3</c:v>
                </c:pt>
                <c:pt idx="269">
                  <c:v>2.2742939836462028E-3</c:v>
                </c:pt>
                <c:pt idx="270">
                  <c:v>2.2746990798623301E-3</c:v>
                </c:pt>
                <c:pt idx="271">
                  <c:v>2.2751157375751063E-3</c:v>
                </c:pt>
                <c:pt idx="272">
                  <c:v>2.275520826515276E-3</c:v>
                </c:pt>
                <c:pt idx="273">
                  <c:v>2.2759259300073609E-3</c:v>
                </c:pt>
                <c:pt idx="274">
                  <c:v>2.2763425877201371E-3</c:v>
                </c:pt>
                <c:pt idx="275">
                  <c:v>2.276747691212222E-3</c:v>
                </c:pt>
                <c:pt idx="276">
                  <c:v>2.2771643634769134E-3</c:v>
                </c:pt>
                <c:pt idx="277">
                  <c:v>2.2775694524170831E-3</c:v>
                </c:pt>
                <c:pt idx="278">
                  <c:v>2.2779745413572527E-3</c:v>
                </c:pt>
                <c:pt idx="279">
                  <c:v>2.2783912136219442E-3</c:v>
                </c:pt>
                <c:pt idx="280">
                  <c:v>2.2787963025621139E-3</c:v>
                </c:pt>
                <c:pt idx="281">
                  <c:v>2.2792013915022835E-3</c:v>
                </c:pt>
                <c:pt idx="282">
                  <c:v>2.2796180564910173E-3</c:v>
                </c:pt>
                <c:pt idx="283">
                  <c:v>2.2800231527071446E-3</c:v>
                </c:pt>
                <c:pt idx="284">
                  <c:v>2.2804282416473143E-3</c:v>
                </c:pt>
                <c:pt idx="285">
                  <c:v>2.2808449066360481E-3</c:v>
                </c:pt>
                <c:pt idx="286">
                  <c:v>2.2812500028521754E-3</c:v>
                </c:pt>
                <c:pt idx="287">
                  <c:v>2.2816550990683027E-3</c:v>
                </c:pt>
                <c:pt idx="288">
                  <c:v>2.2820717567810789E-3</c:v>
                </c:pt>
                <c:pt idx="289">
                  <c:v>2.2824768529972062E-3</c:v>
                </c:pt>
                <c:pt idx="290">
                  <c:v>2.2828935325378552E-3</c:v>
                </c:pt>
                <c:pt idx="291">
                  <c:v>2.2832986069261096E-3</c:v>
                </c:pt>
                <c:pt idx="292">
                  <c:v>2.2837037104181945E-3</c:v>
                </c:pt>
                <c:pt idx="293">
                  <c:v>2.284120382682886E-3</c:v>
                </c:pt>
                <c:pt idx="294">
                  <c:v>2.2845254570711404E-3</c:v>
                </c:pt>
                <c:pt idx="295">
                  <c:v>2.2849305605632253E-3</c:v>
                </c:pt>
                <c:pt idx="296">
                  <c:v>2.2853472328279167E-3</c:v>
                </c:pt>
                <c:pt idx="297">
                  <c:v>2.2857523217680864E-3</c:v>
                </c:pt>
                <c:pt idx="298">
                  <c:v>2.2861574107082561E-3</c:v>
                </c:pt>
                <c:pt idx="299">
                  <c:v>2.2865740829729475E-3</c:v>
                </c:pt>
                <c:pt idx="300">
                  <c:v>2.2869791719131172E-3</c:v>
                </c:pt>
                <c:pt idx="301">
                  <c:v>2.2873842608532868E-3</c:v>
                </c:pt>
                <c:pt idx="302">
                  <c:v>2.2878009331179783E-3</c:v>
                </c:pt>
                <c:pt idx="303">
                  <c:v>2.2882060220581479E-3</c:v>
                </c:pt>
                <c:pt idx="304">
                  <c:v>2.2886226870468818E-3</c:v>
                </c:pt>
                <c:pt idx="305">
                  <c:v>2.289027783263009E-3</c:v>
                </c:pt>
                <c:pt idx="306">
                  <c:v>2.2894328722031787E-3</c:v>
                </c:pt>
                <c:pt idx="307">
                  <c:v>2.289837968419306E-3</c:v>
                </c:pt>
                <c:pt idx="308">
                  <c:v>2.2902546334080398E-3</c:v>
                </c:pt>
                <c:pt idx="309">
                  <c:v>2.2906597223482095E-3</c:v>
                </c:pt>
                <c:pt idx="310">
                  <c:v>2.2910763873369433E-3</c:v>
                </c:pt>
                <c:pt idx="311">
                  <c:v>2.2914814835530706E-3</c:v>
                </c:pt>
                <c:pt idx="312">
                  <c:v>2.2918865797691979E-3</c:v>
                </c:pt>
                <c:pt idx="313">
                  <c:v>2.2923032374819741E-3</c:v>
                </c:pt>
                <c:pt idx="314">
                  <c:v>2.2927083336981013E-3</c:v>
                </c:pt>
                <c:pt idx="315">
                  <c:v>2.2931134299142286E-3</c:v>
                </c:pt>
                <c:pt idx="316">
                  <c:v>2.2935300876270048E-3</c:v>
                </c:pt>
                <c:pt idx="317">
                  <c:v>2.2939351911190897E-3</c:v>
                </c:pt>
                <c:pt idx="318">
                  <c:v>2.2943402800592594E-3</c:v>
                </c:pt>
                <c:pt idx="319">
                  <c:v>2.2947569377720356E-3</c:v>
                </c:pt>
                <c:pt idx="320">
                  <c:v>2.2951620412641205E-3</c:v>
                </c:pt>
                <c:pt idx="321">
                  <c:v>2.2955787135288119E-3</c:v>
                </c:pt>
                <c:pt idx="322">
                  <c:v>2.2959838024689816E-3</c:v>
                </c:pt>
                <c:pt idx="323">
                  <c:v>2.2963888914091513E-3</c:v>
                </c:pt>
                <c:pt idx="324">
                  <c:v>2.2968055636738427E-3</c:v>
                </c:pt>
                <c:pt idx="325">
                  <c:v>2.2972106526140124E-3</c:v>
                </c:pt>
                <c:pt idx="326">
                  <c:v>2.297615741554182E-3</c:v>
                </c:pt>
                <c:pt idx="327">
                  <c:v>2.2980324065429159E-3</c:v>
                </c:pt>
                <c:pt idx="328">
                  <c:v>2.2984375027590431E-3</c:v>
                </c:pt>
                <c:pt idx="329">
                  <c:v>2.2988425989751704E-3</c:v>
                </c:pt>
                <c:pt idx="330">
                  <c:v>2.2992592566879466E-3</c:v>
                </c:pt>
                <c:pt idx="331">
                  <c:v>2.2996643529040739E-3</c:v>
                </c:pt>
                <c:pt idx="332">
                  <c:v>2.300081032444723E-3</c:v>
                </c:pt>
                <c:pt idx="333">
                  <c:v>2.3004861068329774E-3</c:v>
                </c:pt>
                <c:pt idx="334">
                  <c:v>2.3008912103250623E-3</c:v>
                </c:pt>
                <c:pt idx="335">
                  <c:v>2.3013078825897537E-3</c:v>
                </c:pt>
                <c:pt idx="336">
                  <c:v>2.3017129569780082E-3</c:v>
                </c:pt>
                <c:pt idx="337">
                  <c:v>2.302118060470093E-3</c:v>
                </c:pt>
                <c:pt idx="338">
                  <c:v>2.3025347327347845E-3</c:v>
                </c:pt>
                <c:pt idx="339">
                  <c:v>2.3029398216749541E-3</c:v>
                </c:pt>
                <c:pt idx="340">
                  <c:v>2.3033449106151238E-3</c:v>
                </c:pt>
                <c:pt idx="341">
                  <c:v>2.3037615828798153E-3</c:v>
                </c:pt>
                <c:pt idx="342">
                  <c:v>2.3041666718199849E-3</c:v>
                </c:pt>
                <c:pt idx="343">
                  <c:v>2.3045717607601546E-3</c:v>
                </c:pt>
                <c:pt idx="344">
                  <c:v>2.304988433024846E-3</c:v>
                </c:pt>
                <c:pt idx="345">
                  <c:v>2.3053935219650157E-3</c:v>
                </c:pt>
                <c:pt idx="346">
                  <c:v>2.3058101869537495E-3</c:v>
                </c:pt>
                <c:pt idx="347">
                  <c:v>2.3062152831698768E-3</c:v>
                </c:pt>
                <c:pt idx="348">
                  <c:v>2.3066203721100464E-3</c:v>
                </c:pt>
                <c:pt idx="349">
                  <c:v>2.3070370370987803E-3</c:v>
                </c:pt>
                <c:pt idx="350">
                  <c:v>2.3074421333149076E-3</c:v>
                </c:pt>
                <c:pt idx="351">
                  <c:v>2.3078472222550772E-3</c:v>
                </c:pt>
                <c:pt idx="352">
                  <c:v>2.308263887243811E-3</c:v>
                </c:pt>
                <c:pt idx="353">
                  <c:v>2.3086689834599383E-3</c:v>
                </c:pt>
                <c:pt idx="354">
                  <c:v>2.3090740796760656E-3</c:v>
                </c:pt>
                <c:pt idx="355">
                  <c:v>2.3094907373888418E-3</c:v>
                </c:pt>
                <c:pt idx="356">
                  <c:v>2.3098958336049691E-3</c:v>
                </c:pt>
                <c:pt idx="357">
                  <c:v>2.3103125131456181E-3</c:v>
                </c:pt>
                <c:pt idx="358">
                  <c:v>2.3107175875338726E-3</c:v>
                </c:pt>
                <c:pt idx="359">
                  <c:v>2.3111226910259575E-3</c:v>
                </c:pt>
                <c:pt idx="360">
                  <c:v>2.3115393632906489E-3</c:v>
                </c:pt>
                <c:pt idx="361">
                  <c:v>2.3119444376789033E-3</c:v>
                </c:pt>
                <c:pt idx="362">
                  <c:v>2.3123495411709882E-3</c:v>
                </c:pt>
                <c:pt idx="363">
                  <c:v>2.3127662134356797E-3</c:v>
                </c:pt>
                <c:pt idx="364">
                  <c:v>2.3131713023758493E-3</c:v>
                </c:pt>
                <c:pt idx="365">
                  <c:v>2.313576391316019E-3</c:v>
                </c:pt>
                <c:pt idx="366">
                  <c:v>2.3139930635807104E-3</c:v>
                </c:pt>
                <c:pt idx="367">
                  <c:v>2.3143981525208801E-3</c:v>
                </c:pt>
                <c:pt idx="368">
                  <c:v>2.3148032414610498E-3</c:v>
                </c:pt>
                <c:pt idx="369">
                  <c:v>2.3152199064497836E-3</c:v>
                </c:pt>
                <c:pt idx="370">
                  <c:v>2.3156250026659109E-3</c:v>
                </c:pt>
                <c:pt idx="371">
                  <c:v>2.3160416676546447E-3</c:v>
                </c:pt>
                <c:pt idx="372">
                  <c:v>2.3164467565948144E-3</c:v>
                </c:pt>
                <c:pt idx="373">
                  <c:v>2.3168518528109416E-3</c:v>
                </c:pt>
                <c:pt idx="374">
                  <c:v>2.3172685323515907E-3</c:v>
                </c:pt>
                <c:pt idx="375">
                  <c:v>2.3176736067398451E-3</c:v>
                </c:pt>
                <c:pt idx="376">
                  <c:v>2.31807871023193E-3</c:v>
                </c:pt>
                <c:pt idx="377">
                  <c:v>2.3184953824966215E-3</c:v>
                </c:pt>
                <c:pt idx="378">
                  <c:v>2.3189004568848759E-3</c:v>
                </c:pt>
                <c:pt idx="379">
                  <c:v>2.3193055603769608E-3</c:v>
                </c:pt>
                <c:pt idx="380">
                  <c:v>2.3197222326416522E-3</c:v>
                </c:pt>
                <c:pt idx="381">
                  <c:v>2.3201273215818219E-3</c:v>
                </c:pt>
                <c:pt idx="382">
                  <c:v>2.3205324105219916E-3</c:v>
                </c:pt>
                <c:pt idx="383">
                  <c:v>2.320949082786683E-3</c:v>
                </c:pt>
                <c:pt idx="384">
                  <c:v>2.3213541717268527E-3</c:v>
                </c:pt>
                <c:pt idx="385">
                  <c:v>2.3217592606670223E-3</c:v>
                </c:pt>
                <c:pt idx="386">
                  <c:v>2.3221759329317138E-3</c:v>
                </c:pt>
                <c:pt idx="387">
                  <c:v>2.3225810218718834E-3</c:v>
                </c:pt>
                <c:pt idx="388">
                  <c:v>2.3229861180880107E-3</c:v>
                </c:pt>
                <c:pt idx="389">
                  <c:v>2.3234027830767445E-3</c:v>
                </c:pt>
                <c:pt idx="390">
                  <c:v>2.3238078720169142E-3</c:v>
                </c:pt>
                <c:pt idx="391">
                  <c:v>2.3242129682330415E-3</c:v>
                </c:pt>
                <c:pt idx="392">
                  <c:v>2.3246296332217753E-3</c:v>
                </c:pt>
                <c:pt idx="393">
                  <c:v>2.325034722161945E-3</c:v>
                </c:pt>
                <c:pt idx="394">
                  <c:v>2.3254513871506788E-3</c:v>
                </c:pt>
                <c:pt idx="395">
                  <c:v>2.3258564833668061E-3</c:v>
                </c:pt>
                <c:pt idx="396">
                  <c:v>2.3262615795829333E-3</c:v>
                </c:pt>
                <c:pt idx="397">
                  <c:v>2.3266782372957096E-3</c:v>
                </c:pt>
                <c:pt idx="398">
                  <c:v>2.3270833335118368E-3</c:v>
                </c:pt>
                <c:pt idx="399">
                  <c:v>2.3274884297279641E-3</c:v>
                </c:pt>
                <c:pt idx="400">
                  <c:v>2.3279050874407403E-3</c:v>
                </c:pt>
                <c:pt idx="401">
                  <c:v>2.3283101909328252E-3</c:v>
                </c:pt>
                <c:pt idx="402">
                  <c:v>2.3287152798729949E-3</c:v>
                </c:pt>
                <c:pt idx="403">
                  <c:v>2.3291319375857711E-3</c:v>
                </c:pt>
                <c:pt idx="404">
                  <c:v>2.329537041077856E-3</c:v>
                </c:pt>
                <c:pt idx="405">
                  <c:v>2.3299421300180256E-3</c:v>
                </c:pt>
                <c:pt idx="406">
                  <c:v>2.3303588022827171E-3</c:v>
                </c:pt>
                <c:pt idx="407">
                  <c:v>2.3307638912228867E-3</c:v>
                </c:pt>
                <c:pt idx="408">
                  <c:v>2.331168987439014E-3</c:v>
                </c:pt>
                <c:pt idx="409">
                  <c:v>2.3315856524277478E-3</c:v>
                </c:pt>
                <c:pt idx="410">
                  <c:v>2.3319907413679175E-3</c:v>
                </c:pt>
                <c:pt idx="411">
                  <c:v>2.332407413632609E-3</c:v>
                </c:pt>
                <c:pt idx="412">
                  <c:v>2.3328125025727786E-3</c:v>
                </c:pt>
                <c:pt idx="413">
                  <c:v>2.3332175987889059E-3</c:v>
                </c:pt>
                <c:pt idx="414">
                  <c:v>2.3336342565016821E-3</c:v>
                </c:pt>
                <c:pt idx="415">
                  <c:v>2.3340393527178094E-3</c:v>
                </c:pt>
                <c:pt idx="416">
                  <c:v>2.3344444489339367E-3</c:v>
                </c:pt>
                <c:pt idx="417">
                  <c:v>2.3348611066467129E-3</c:v>
                </c:pt>
                <c:pt idx="418">
                  <c:v>2.3352662101387978E-3</c:v>
                </c:pt>
                <c:pt idx="419">
                  <c:v>2.3356712990789674E-3</c:v>
                </c:pt>
                <c:pt idx="420">
                  <c:v>2.3360879567917436E-3</c:v>
                </c:pt>
                <c:pt idx="421">
                  <c:v>2.3364930602838285E-3</c:v>
                </c:pt>
                <c:pt idx="422">
                  <c:v>2.33690973254852E-3</c:v>
                </c:pt>
                <c:pt idx="423">
                  <c:v>2.3373148214886896E-3</c:v>
                </c:pt>
                <c:pt idx="424">
                  <c:v>2.3377199104288593E-3</c:v>
                </c:pt>
                <c:pt idx="425">
                  <c:v>2.3381365826935507E-3</c:v>
                </c:pt>
                <c:pt idx="426">
                  <c:v>2.3385416716337204E-3</c:v>
                </c:pt>
                <c:pt idx="427">
                  <c:v>2.3389467605738901E-3</c:v>
                </c:pt>
                <c:pt idx="428">
                  <c:v>2.3393634328385815E-3</c:v>
                </c:pt>
                <c:pt idx="429">
                  <c:v>2.3397685217787512E-3</c:v>
                </c:pt>
                <c:pt idx="430">
                  <c:v>2.3401736179948784E-3</c:v>
                </c:pt>
                <c:pt idx="431">
                  <c:v>2.3405902829836123E-3</c:v>
                </c:pt>
                <c:pt idx="432">
                  <c:v>2.3409953719237819E-3</c:v>
                </c:pt>
                <c:pt idx="433">
                  <c:v>2.3414004681399092E-3</c:v>
                </c:pt>
                <c:pt idx="434">
                  <c:v>2.341817133128643E-3</c:v>
                </c:pt>
                <c:pt idx="435">
                  <c:v>2.3422222220688127E-3</c:v>
                </c:pt>
                <c:pt idx="436">
                  <c:v>2.3426388870575465E-3</c:v>
                </c:pt>
                <c:pt idx="437">
                  <c:v>2.3430439832736738E-3</c:v>
                </c:pt>
                <c:pt idx="438">
                  <c:v>2.3434490794898011E-3</c:v>
                </c:pt>
                <c:pt idx="439">
                  <c:v>2.3438657372025773E-3</c:v>
                </c:pt>
                <c:pt idx="440">
                  <c:v>2.3442708334187046E-3</c:v>
                </c:pt>
                <c:pt idx="441">
                  <c:v>2.3446759296348318E-3</c:v>
                </c:pt>
                <c:pt idx="442">
                  <c:v>2.3450925873476081E-3</c:v>
                </c:pt>
                <c:pt idx="443">
                  <c:v>2.345497690839693E-3</c:v>
                </c:pt>
                <c:pt idx="444">
                  <c:v>2.3459027797798626E-3</c:v>
                </c:pt>
                <c:pt idx="445">
                  <c:v>2.3463194374926388E-3</c:v>
                </c:pt>
                <c:pt idx="446">
                  <c:v>2.3467245409847237E-3</c:v>
                </c:pt>
                <c:pt idx="447">
                  <c:v>2.3471296299248934E-3</c:v>
                </c:pt>
                <c:pt idx="448">
                  <c:v>2.3475463021895848E-3</c:v>
                </c:pt>
                <c:pt idx="449">
                  <c:v>2.3479513911297545E-3</c:v>
                </c:pt>
                <c:pt idx="450">
                  <c:v>2.3483564873458818E-3</c:v>
                </c:pt>
                <c:pt idx="451">
                  <c:v>2.3487731523346156E-3</c:v>
                </c:pt>
                <c:pt idx="452">
                  <c:v>2.3491782412747853E-3</c:v>
                </c:pt>
                <c:pt idx="453">
                  <c:v>2.3495949135394767E-3</c:v>
                </c:pt>
                <c:pt idx="454">
                  <c:v>2.3500000024796464E-3</c:v>
                </c:pt>
                <c:pt idx="455">
                  <c:v>2.3504050986957736E-3</c:v>
                </c:pt>
                <c:pt idx="456">
                  <c:v>2.3508217636845075E-3</c:v>
                </c:pt>
                <c:pt idx="457">
                  <c:v>2.3512268526246771E-3</c:v>
                </c:pt>
                <c:pt idx="458">
                  <c:v>2.3516319488408044E-3</c:v>
                </c:pt>
                <c:pt idx="459">
                  <c:v>2.3520486065535806E-3</c:v>
                </c:pt>
                <c:pt idx="460">
                  <c:v>2.3524537100456655E-3</c:v>
                </c:pt>
                <c:pt idx="461">
                  <c:v>2.3528703677584417E-3</c:v>
                </c:pt>
                <c:pt idx="462">
                  <c:v>2.3532754566986114E-3</c:v>
                </c:pt>
                <c:pt idx="463">
                  <c:v>2.3536805601906963E-3</c:v>
                </c:pt>
                <c:pt idx="464">
                  <c:v>2.3540972324553877E-3</c:v>
                </c:pt>
                <c:pt idx="465">
                  <c:v>2.3545023213955574E-3</c:v>
                </c:pt>
                <c:pt idx="466">
                  <c:v>2.354907410335727E-3</c:v>
                </c:pt>
                <c:pt idx="467">
                  <c:v>2.3553240826004185E-3</c:v>
                </c:pt>
                <c:pt idx="468">
                  <c:v>2.3557291715405881E-3</c:v>
                </c:pt>
                <c:pt idx="469">
                  <c:v>2.3561342604807578E-3</c:v>
                </c:pt>
                <c:pt idx="470">
                  <c:v>2.3565509327454492E-3</c:v>
                </c:pt>
                <c:pt idx="471">
                  <c:v>2.3569560216856189E-3</c:v>
                </c:pt>
                <c:pt idx="472">
                  <c:v>2.3573611179017462E-3</c:v>
                </c:pt>
                <c:pt idx="473">
                  <c:v>2.35777778289048E-3</c:v>
                </c:pt>
                <c:pt idx="474">
                  <c:v>2.3581828718306497E-3</c:v>
                </c:pt>
                <c:pt idx="475">
                  <c:v>2.358587968046777E-3</c:v>
                </c:pt>
                <c:pt idx="476">
                  <c:v>2.3590046330355108E-3</c:v>
                </c:pt>
                <c:pt idx="477">
                  <c:v>2.3594097292516381E-3</c:v>
                </c:pt>
                <c:pt idx="478">
                  <c:v>2.3598148181918077E-3</c:v>
                </c:pt>
                <c:pt idx="479">
                  <c:v>2.3602314831805415E-3</c:v>
                </c:pt>
                <c:pt idx="480">
                  <c:v>2.3606365793966688E-3</c:v>
                </c:pt>
                <c:pt idx="481">
                  <c:v>2.361053237109445E-3</c:v>
                </c:pt>
                <c:pt idx="482">
                  <c:v>2.3614583333255723E-3</c:v>
                </c:pt>
                <c:pt idx="483">
                  <c:v>2.3618634295416996E-3</c:v>
                </c:pt>
                <c:pt idx="484">
                  <c:v>2.3622800872544758E-3</c:v>
                </c:pt>
                <c:pt idx="485">
                  <c:v>2.3626851907465607E-3</c:v>
                </c:pt>
                <c:pt idx="486">
                  <c:v>2.3630902796867304E-3</c:v>
                </c:pt>
                <c:pt idx="487">
                  <c:v>2.3635069373995066E-3</c:v>
                </c:pt>
                <c:pt idx="488">
                  <c:v>2.3639120408915915E-3</c:v>
                </c:pt>
                <c:pt idx="489">
                  <c:v>2.3643171298317611E-3</c:v>
                </c:pt>
                <c:pt idx="490">
                  <c:v>2.3647338020964526E-3</c:v>
                </c:pt>
                <c:pt idx="491">
                  <c:v>2.3651388910366222E-3</c:v>
                </c:pt>
                <c:pt idx="492">
                  <c:v>2.3655439872527495E-3</c:v>
                </c:pt>
                <c:pt idx="493">
                  <c:v>2.3659606522414833E-3</c:v>
                </c:pt>
                <c:pt idx="494">
                  <c:v>2.366365741181653E-3</c:v>
                </c:pt>
                <c:pt idx="495">
                  <c:v>2.3667824134463444E-3</c:v>
                </c:pt>
                <c:pt idx="496">
                  <c:v>2.3671875023865141E-3</c:v>
                </c:pt>
                <c:pt idx="497">
                  <c:v>2.3675925986026414E-3</c:v>
                </c:pt>
                <c:pt idx="498">
                  <c:v>2.3680092635913752E-3</c:v>
                </c:pt>
                <c:pt idx="499">
                  <c:v>2.3684143525315449E-3</c:v>
                </c:pt>
                <c:pt idx="500">
                  <c:v>2.3688194487476721E-3</c:v>
                </c:pt>
                <c:pt idx="501">
                  <c:v>2.3692361064604484E-3</c:v>
                </c:pt>
                <c:pt idx="502">
                  <c:v>2.3696412099525332E-3</c:v>
                </c:pt>
                <c:pt idx="503">
                  <c:v>2.3700462988927029E-3</c:v>
                </c:pt>
                <c:pt idx="504">
                  <c:v>2.3704629566054791E-3</c:v>
                </c:pt>
                <c:pt idx="505">
                  <c:v>2.370868060097564E-3</c:v>
                </c:pt>
                <c:pt idx="506">
                  <c:v>2.3712731490377337E-3</c:v>
                </c:pt>
                <c:pt idx="507">
                  <c:v>2.3716898213024251E-3</c:v>
                </c:pt>
                <c:pt idx="508">
                  <c:v>2.3720949102425948E-3</c:v>
                </c:pt>
                <c:pt idx="509">
                  <c:v>2.3725000064587221E-3</c:v>
                </c:pt>
                <c:pt idx="510">
                  <c:v>2.3729166714474559E-3</c:v>
                </c:pt>
                <c:pt idx="511">
                  <c:v>2.3733217603876255E-3</c:v>
                </c:pt>
                <c:pt idx="512">
                  <c:v>2.373738432652317E-3</c:v>
                </c:pt>
                <c:pt idx="513">
                  <c:v>2.3741435215924866E-3</c:v>
                </c:pt>
                <c:pt idx="514">
                  <c:v>2.3745486178086139E-3</c:v>
                </c:pt>
                <c:pt idx="515">
                  <c:v>2.3749652827973478E-3</c:v>
                </c:pt>
                <c:pt idx="516">
                  <c:v>2.3753703717375174E-3</c:v>
                </c:pt>
                <c:pt idx="517">
                  <c:v>2.3757754679536447E-3</c:v>
                </c:pt>
                <c:pt idx="518">
                  <c:v>2.3761921329423785E-3</c:v>
                </c:pt>
                <c:pt idx="519">
                  <c:v>2.3765972291585058E-3</c:v>
                </c:pt>
                <c:pt idx="520">
                  <c:v>2.3770023180986755E-3</c:v>
                </c:pt>
                <c:pt idx="521">
                  <c:v>2.3774189830874093E-3</c:v>
                </c:pt>
                <c:pt idx="522">
                  <c:v>2.3778240793035366E-3</c:v>
                </c:pt>
                <c:pt idx="523">
                  <c:v>2.3782291682437062E-3</c:v>
                </c:pt>
                <c:pt idx="524">
                  <c:v>2.3786458332324401E-3</c:v>
                </c:pt>
                <c:pt idx="525">
                  <c:v>2.3790509294485673E-3</c:v>
                </c:pt>
                <c:pt idx="526">
                  <c:v>2.379456018388737E-3</c:v>
                </c:pt>
                <c:pt idx="527">
                  <c:v>2.3798726906534284E-3</c:v>
                </c:pt>
                <c:pt idx="528">
                  <c:v>2.3802777795935981E-3</c:v>
                </c:pt>
                <c:pt idx="529">
                  <c:v>2.380682883085683E-3</c:v>
                </c:pt>
                <c:pt idx="530">
                  <c:v>2.3810995407984592E-3</c:v>
                </c:pt>
                <c:pt idx="531">
                  <c:v>2.3815046297386289E-3</c:v>
                </c:pt>
                <c:pt idx="532">
                  <c:v>2.3819097332307138E-3</c:v>
                </c:pt>
                <c:pt idx="533">
                  <c:v>2.38232639094349E-3</c:v>
                </c:pt>
                <c:pt idx="534">
                  <c:v>2.3827314871596172E-3</c:v>
                </c:pt>
                <c:pt idx="535">
                  <c:v>2.3831365833757445E-3</c:v>
                </c:pt>
                <c:pt idx="536">
                  <c:v>2.3835532410885207E-3</c:v>
                </c:pt>
                <c:pt idx="537">
                  <c:v>2.383958337304648E-3</c:v>
                </c:pt>
                <c:pt idx="538">
                  <c:v>2.3843750022933818E-3</c:v>
                </c:pt>
                <c:pt idx="539">
                  <c:v>2.3847800985095091E-3</c:v>
                </c:pt>
                <c:pt idx="540">
                  <c:v>2.3851851874496788E-3</c:v>
                </c:pt>
                <c:pt idx="541">
                  <c:v>2.3856018524384126E-3</c:v>
                </c:pt>
                <c:pt idx="542">
                  <c:v>2.3860069486545399E-3</c:v>
                </c:pt>
                <c:pt idx="543">
                  <c:v>2.3864120375947095E-3</c:v>
                </c:pt>
                <c:pt idx="544">
                  <c:v>2.386828709859401E-3</c:v>
                </c:pt>
                <c:pt idx="545">
                  <c:v>2.3872337987995706E-3</c:v>
                </c:pt>
                <c:pt idx="546">
                  <c:v>2.3876388877397403E-3</c:v>
                </c:pt>
                <c:pt idx="547">
                  <c:v>2.3880555600044318E-3</c:v>
                </c:pt>
                <c:pt idx="548">
                  <c:v>2.3884606489446014E-3</c:v>
                </c:pt>
                <c:pt idx="549">
                  <c:v>2.3888773212092929E-3</c:v>
                </c:pt>
                <c:pt idx="550">
                  <c:v>2.3892824101494625E-3</c:v>
                </c:pt>
                <c:pt idx="551">
                  <c:v>2.3896875136415474E-3</c:v>
                </c:pt>
                <c:pt idx="552">
                  <c:v>2.3901041713543236E-3</c:v>
                </c:pt>
                <c:pt idx="553">
                  <c:v>2.3905092602944933E-3</c:v>
                </c:pt>
                <c:pt idx="554">
                  <c:v>2.3909259325591847E-3</c:v>
                </c:pt>
                <c:pt idx="555">
                  <c:v>2.3913310214993544E-3</c:v>
                </c:pt>
                <c:pt idx="556">
                  <c:v>2.3917361177154817E-3</c:v>
                </c:pt>
                <c:pt idx="557">
                  <c:v>2.3921527827042155E-3</c:v>
                </c:pt>
                <c:pt idx="558">
                  <c:v>2.3925578716443852E-3</c:v>
                </c:pt>
                <c:pt idx="559">
                  <c:v>2.3929629678605124E-3</c:v>
                </c:pt>
                <c:pt idx="560">
                  <c:v>2.3933796328492463E-3</c:v>
                </c:pt>
                <c:pt idx="561">
                  <c:v>2.3937847290653735E-3</c:v>
                </c:pt>
                <c:pt idx="562">
                  <c:v>2.3942013867781498E-3</c:v>
                </c:pt>
                <c:pt idx="563">
                  <c:v>2.394606482994277E-3</c:v>
                </c:pt>
                <c:pt idx="564">
                  <c:v>2.3950115792104043E-3</c:v>
                </c:pt>
                <c:pt idx="565">
                  <c:v>2.3954282369231805E-3</c:v>
                </c:pt>
                <c:pt idx="566">
                  <c:v>2.3958333331393078E-3</c:v>
                </c:pt>
                <c:pt idx="567">
                  <c:v>2.3962384293554351E-3</c:v>
                </c:pt>
                <c:pt idx="568">
                  <c:v>2.3966550870682113E-3</c:v>
                </c:pt>
                <c:pt idx="569">
                  <c:v>2.3970601905602962E-3</c:v>
                </c:pt>
                <c:pt idx="570">
                  <c:v>2.3974768628249876E-3</c:v>
                </c:pt>
                <c:pt idx="571">
                  <c:v>2.3978819372132421E-3</c:v>
                </c:pt>
                <c:pt idx="572">
                  <c:v>2.3982870407053269E-3</c:v>
                </c:pt>
                <c:pt idx="573">
                  <c:v>2.3987037129700184E-3</c:v>
                </c:pt>
                <c:pt idx="574">
                  <c:v>2.399108801910188E-3</c:v>
                </c:pt>
                <c:pt idx="575">
                  <c:v>2.3995138908503577E-3</c:v>
                </c:pt>
                <c:pt idx="576">
                  <c:v>2.3999305631150492E-3</c:v>
                </c:pt>
                <c:pt idx="577">
                  <c:v>2.4003356520552188E-3</c:v>
                </c:pt>
                <c:pt idx="578">
                  <c:v>2.4007523170439526E-3</c:v>
                </c:pt>
                <c:pt idx="579">
                  <c:v>2.4011574132600799E-3</c:v>
                </c:pt>
                <c:pt idx="580">
                  <c:v>2.4015625022002496E-3</c:v>
                </c:pt>
                <c:pt idx="581">
                  <c:v>2.4019791671889834E-3</c:v>
                </c:pt>
                <c:pt idx="582">
                  <c:v>2.4023842634051107E-3</c:v>
                </c:pt>
                <c:pt idx="583">
                  <c:v>2.4027893523452803E-3</c:v>
                </c:pt>
                <c:pt idx="584">
                  <c:v>2.4032060173340142E-3</c:v>
                </c:pt>
                <c:pt idx="585">
                  <c:v>2.4036111135501415E-3</c:v>
                </c:pt>
                <c:pt idx="586">
                  <c:v>2.4040162097662687E-3</c:v>
                </c:pt>
                <c:pt idx="587">
                  <c:v>2.4044328674790449E-3</c:v>
                </c:pt>
                <c:pt idx="588">
                  <c:v>2.4048379636951722E-3</c:v>
                </c:pt>
                <c:pt idx="589">
                  <c:v>2.4052546432358213E-3</c:v>
                </c:pt>
                <c:pt idx="590">
                  <c:v>2.4056597176240757E-3</c:v>
                </c:pt>
                <c:pt idx="591">
                  <c:v>2.4060648211161606E-3</c:v>
                </c:pt>
                <c:pt idx="592">
                  <c:v>2.406481493380852E-3</c:v>
                </c:pt>
                <c:pt idx="593">
                  <c:v>2.4068865677691065E-3</c:v>
                </c:pt>
                <c:pt idx="594">
                  <c:v>2.4072916712611914E-3</c:v>
                </c:pt>
                <c:pt idx="595">
                  <c:v>2.4077083435258828E-3</c:v>
                </c:pt>
                <c:pt idx="596">
                  <c:v>2.4081134324660525E-3</c:v>
                </c:pt>
                <c:pt idx="597">
                  <c:v>2.4085300974547863E-3</c:v>
                </c:pt>
                <c:pt idx="598">
                  <c:v>2.4089351936709136E-3</c:v>
                </c:pt>
                <c:pt idx="599">
                  <c:v>2.4093402826110832E-3</c:v>
                </c:pt>
                <c:pt idx="600">
                  <c:v>2.4097569475998171E-3</c:v>
                </c:pt>
                <c:pt idx="601">
                  <c:v>2.4101620365399867E-3</c:v>
                </c:pt>
                <c:pt idx="602">
                  <c:v>2.410567132756114E-3</c:v>
                </c:pt>
                <c:pt idx="603">
                  <c:v>2.4109837977448478E-3</c:v>
                </c:pt>
                <c:pt idx="604">
                  <c:v>2.4113888866850175E-3</c:v>
                </c:pt>
                <c:pt idx="605">
                  <c:v>2.4117939829011448E-3</c:v>
                </c:pt>
                <c:pt idx="606">
                  <c:v>2.4122106624417938E-3</c:v>
                </c:pt>
                <c:pt idx="607">
                  <c:v>2.4126157368300483E-3</c:v>
                </c:pt>
                <c:pt idx="608">
                  <c:v>2.4130324090947397E-3</c:v>
                </c:pt>
                <c:pt idx="609">
                  <c:v>2.4134375125868246E-3</c:v>
                </c:pt>
                <c:pt idx="610">
                  <c:v>2.413842586975079E-3</c:v>
                </c:pt>
                <c:pt idx="611">
                  <c:v>2.4142592592397705E-3</c:v>
                </c:pt>
                <c:pt idx="612">
                  <c:v>2.4146643627318554E-3</c:v>
                </c:pt>
                <c:pt idx="613">
                  <c:v>2.4150694371201098E-3</c:v>
                </c:pt>
                <c:pt idx="614">
                  <c:v>2.4154861166607589E-3</c:v>
                </c:pt>
                <c:pt idx="615">
                  <c:v>2.4158912128768861E-3</c:v>
                </c:pt>
                <c:pt idx="616">
                  <c:v>2.4162963018170558E-3</c:v>
                </c:pt>
                <c:pt idx="617">
                  <c:v>2.4167129668057896E-3</c:v>
                </c:pt>
                <c:pt idx="618">
                  <c:v>2.4171180630219169E-3</c:v>
                </c:pt>
                <c:pt idx="619">
                  <c:v>2.4175231519620866E-3</c:v>
                </c:pt>
                <c:pt idx="620">
                  <c:v>2.4179398169508204E-3</c:v>
                </c:pt>
                <c:pt idx="621">
                  <c:v>2.4183449131669477E-3</c:v>
                </c:pt>
                <c:pt idx="622">
                  <c:v>2.4187500021071173E-3</c:v>
                </c:pt>
                <c:pt idx="623">
                  <c:v>2.4191666670958512E-3</c:v>
                </c:pt>
                <c:pt idx="624">
                  <c:v>2.4195717633119784E-3</c:v>
                </c:pt>
                <c:pt idx="625">
                  <c:v>2.4199768522521481E-3</c:v>
                </c:pt>
                <c:pt idx="626">
                  <c:v>2.4203935172408819E-3</c:v>
                </c:pt>
                <c:pt idx="627">
                  <c:v>2.4207986134570092E-3</c:v>
                </c:pt>
                <c:pt idx="628">
                  <c:v>2.4212037096731365E-3</c:v>
                </c:pt>
                <c:pt idx="629">
                  <c:v>2.4216203673859127E-3</c:v>
                </c:pt>
                <c:pt idx="630">
                  <c:v>2.42202546360204E-3</c:v>
                </c:pt>
                <c:pt idx="631">
                  <c:v>2.4224305598181672E-3</c:v>
                </c:pt>
                <c:pt idx="632">
                  <c:v>2.4228472175309435E-3</c:v>
                </c:pt>
                <c:pt idx="633">
                  <c:v>2.4232523210230283E-3</c:v>
                </c:pt>
                <c:pt idx="634">
                  <c:v>2.423657409963198E-3</c:v>
                </c:pt>
                <c:pt idx="635">
                  <c:v>2.4240740676759742E-3</c:v>
                </c:pt>
                <c:pt idx="636">
                  <c:v>2.4244791711680591E-3</c:v>
                </c:pt>
                <c:pt idx="637">
                  <c:v>2.4248842601082288E-3</c:v>
                </c:pt>
                <c:pt idx="638">
                  <c:v>2.4253009323729202E-3</c:v>
                </c:pt>
                <c:pt idx="639">
                  <c:v>2.4257060213130899E-3</c:v>
                </c:pt>
                <c:pt idx="640">
                  <c:v>2.4261111175292172E-3</c:v>
                </c:pt>
                <c:pt idx="641">
                  <c:v>2.426527782517951E-3</c:v>
                </c:pt>
                <c:pt idx="642">
                  <c:v>2.4269328714581206E-3</c:v>
                </c:pt>
                <c:pt idx="643">
                  <c:v>2.4273379676742479E-3</c:v>
                </c:pt>
                <c:pt idx="644">
                  <c:v>2.4277546326629817E-3</c:v>
                </c:pt>
                <c:pt idx="645">
                  <c:v>2.428159728879109E-3</c:v>
                </c:pt>
                <c:pt idx="646">
                  <c:v>2.4285648178192787E-3</c:v>
                </c:pt>
                <c:pt idx="647">
                  <c:v>2.4289814828080125E-3</c:v>
                </c:pt>
                <c:pt idx="648">
                  <c:v>2.4293865790241398E-3</c:v>
                </c:pt>
                <c:pt idx="649">
                  <c:v>2.4297916679643095E-3</c:v>
                </c:pt>
                <c:pt idx="650">
                  <c:v>2.4302083402290009E-3</c:v>
                </c:pt>
                <c:pt idx="651">
                  <c:v>2.4306134291691706E-3</c:v>
                </c:pt>
                <c:pt idx="652">
                  <c:v>2.4310185326612554E-3</c:v>
                </c:pt>
                <c:pt idx="653">
                  <c:v>2.4314236070495099E-3</c:v>
                </c:pt>
                <c:pt idx="654">
                  <c:v>2.4318402793142013E-3</c:v>
                </c:pt>
                <c:pt idx="655">
                  <c:v>2.4322453828062862E-3</c:v>
                </c:pt>
                <c:pt idx="656">
                  <c:v>2.4326620405190624E-3</c:v>
                </c:pt>
                <c:pt idx="657">
                  <c:v>2.4330671294592321E-3</c:v>
                </c:pt>
                <c:pt idx="658">
                  <c:v>2.433472232951317E-3</c:v>
                </c:pt>
                <c:pt idx="659">
                  <c:v>2.4338773073395714E-3</c:v>
                </c:pt>
                <c:pt idx="660">
                  <c:v>2.4342939868802205E-3</c:v>
                </c:pt>
                <c:pt idx="661">
                  <c:v>2.4346990830963477E-3</c:v>
                </c:pt>
                <c:pt idx="662">
                  <c:v>2.435115740809124E-3</c:v>
                </c:pt>
                <c:pt idx="663">
                  <c:v>2.4355208370252512E-3</c:v>
                </c:pt>
                <c:pt idx="664">
                  <c:v>2.4359259332413785E-3</c:v>
                </c:pt>
                <c:pt idx="665">
                  <c:v>2.4363425982301123E-3</c:v>
                </c:pt>
                <c:pt idx="666">
                  <c:v>2.436747687170282E-3</c:v>
                </c:pt>
                <c:pt idx="667">
                  <c:v>2.4371527833864093E-3</c:v>
                </c:pt>
                <c:pt idx="668">
                  <c:v>2.4375694483751431E-3</c:v>
                </c:pt>
                <c:pt idx="669">
                  <c:v>2.4379745373153128E-3</c:v>
                </c:pt>
                <c:pt idx="670">
                  <c:v>2.43837963353144E-3</c:v>
                </c:pt>
                <c:pt idx="671">
                  <c:v>2.4387962985201739E-3</c:v>
                </c:pt>
                <c:pt idx="672">
                  <c:v>2.4392013874603435E-3</c:v>
                </c:pt>
                <c:pt idx="673">
                  <c:v>2.4396064836764708E-3</c:v>
                </c:pt>
                <c:pt idx="674">
                  <c:v>2.4400231486652046E-3</c:v>
                </c:pt>
                <c:pt idx="675">
                  <c:v>2.4404282376053743E-3</c:v>
                </c:pt>
                <c:pt idx="676">
                  <c:v>2.440833326545544E-3</c:v>
                </c:pt>
                <c:pt idx="677">
                  <c:v>2.4412500133621506E-3</c:v>
                </c:pt>
                <c:pt idx="678">
                  <c:v>2.4416550877504051E-3</c:v>
                </c:pt>
                <c:pt idx="679">
                  <c:v>2.44206019124249E-3</c:v>
                </c:pt>
                <c:pt idx="680">
                  <c:v>2.4424768635071814E-3</c:v>
                </c:pt>
                <c:pt idx="681">
                  <c:v>2.4428819524473511E-3</c:v>
                </c:pt>
                <c:pt idx="682">
                  <c:v>2.4432870413875207E-3</c:v>
                </c:pt>
                <c:pt idx="683">
                  <c:v>2.4437037136522122E-3</c:v>
                </c:pt>
                <c:pt idx="684">
                  <c:v>2.4441088025923818E-3</c:v>
                </c:pt>
                <c:pt idx="685">
                  <c:v>2.4445138915325515E-3</c:v>
                </c:pt>
                <c:pt idx="686">
                  <c:v>2.4449305565212853E-3</c:v>
                </c:pt>
                <c:pt idx="687">
                  <c:v>2.4453356527374126E-3</c:v>
                </c:pt>
                <c:pt idx="688">
                  <c:v>2.4457407416775823E-3</c:v>
                </c:pt>
                <c:pt idx="689">
                  <c:v>2.4461458378937095E-3</c:v>
                </c:pt>
                <c:pt idx="690">
                  <c:v>2.4465625028824434E-3</c:v>
                </c:pt>
                <c:pt idx="691">
                  <c:v>2.4469675990985706E-3</c:v>
                </c:pt>
                <c:pt idx="692">
                  <c:v>2.4473726880387403E-3</c:v>
                </c:pt>
                <c:pt idx="693">
                  <c:v>2.4477893530274741E-3</c:v>
                </c:pt>
                <c:pt idx="694">
                  <c:v>2.4481944492436014E-3</c:v>
                </c:pt>
                <c:pt idx="695">
                  <c:v>2.4485995381837711E-3</c:v>
                </c:pt>
                <c:pt idx="696">
                  <c:v>2.4490162104484625E-3</c:v>
                </c:pt>
                <c:pt idx="697">
                  <c:v>2.4494212993886322E-3</c:v>
                </c:pt>
                <c:pt idx="698">
                  <c:v>2.4498264028807171E-3</c:v>
                </c:pt>
                <c:pt idx="699">
                  <c:v>2.4502430605934933E-3</c:v>
                </c:pt>
                <c:pt idx="700">
                  <c:v>2.4506481495336629E-3</c:v>
                </c:pt>
                <c:pt idx="701">
                  <c:v>2.4510532530257478E-3</c:v>
                </c:pt>
                <c:pt idx="702">
                  <c:v>2.451469910738524E-3</c:v>
                </c:pt>
                <c:pt idx="703">
                  <c:v>2.4518750069546513E-3</c:v>
                </c:pt>
                <c:pt idx="704">
                  <c:v>2.4522916719433852E-3</c:v>
                </c:pt>
                <c:pt idx="705">
                  <c:v>2.4526967608835548E-3</c:v>
                </c:pt>
                <c:pt idx="706">
                  <c:v>2.4531018570996821E-3</c:v>
                </c:pt>
                <c:pt idx="707">
                  <c:v>2.4535069533158094E-3</c:v>
                </c:pt>
                <c:pt idx="708">
                  <c:v>2.4539236110285856E-3</c:v>
                </c:pt>
                <c:pt idx="709">
                  <c:v>2.4543287072447129E-3</c:v>
                </c:pt>
                <c:pt idx="710">
                  <c:v>2.4547338034608401E-3</c:v>
                </c:pt>
                <c:pt idx="711">
                  <c:v>2.455150468449574E-3</c:v>
                </c:pt>
                <c:pt idx="712">
                  <c:v>2.4555555573897436E-3</c:v>
                </c:pt>
                <c:pt idx="713">
                  <c:v>2.4559722223784775E-3</c:v>
                </c:pt>
                <c:pt idx="714">
                  <c:v>2.4563773185946047E-3</c:v>
                </c:pt>
                <c:pt idx="715">
                  <c:v>2.4567824075347744E-3</c:v>
                </c:pt>
              </c:numCache>
            </c:numRef>
          </c:xVal>
          <c:yVal>
            <c:numRef>
              <c:f>Sheet1!$G$5010:$G$5725</c:f>
              <c:numCache>
                <c:formatCode>General</c:formatCode>
                <c:ptCount val="716"/>
                <c:pt idx="0">
                  <c:v>507</c:v>
                </c:pt>
                <c:pt idx="1">
                  <c:v>507</c:v>
                </c:pt>
                <c:pt idx="2">
                  <c:v>507</c:v>
                </c:pt>
                <c:pt idx="3">
                  <c:v>507</c:v>
                </c:pt>
                <c:pt idx="4">
                  <c:v>507</c:v>
                </c:pt>
                <c:pt idx="5">
                  <c:v>507</c:v>
                </c:pt>
                <c:pt idx="6">
                  <c:v>507</c:v>
                </c:pt>
                <c:pt idx="7">
                  <c:v>507</c:v>
                </c:pt>
                <c:pt idx="8">
                  <c:v>507</c:v>
                </c:pt>
                <c:pt idx="9">
                  <c:v>507</c:v>
                </c:pt>
                <c:pt idx="10">
                  <c:v>507</c:v>
                </c:pt>
                <c:pt idx="11">
                  <c:v>507</c:v>
                </c:pt>
                <c:pt idx="12">
                  <c:v>507</c:v>
                </c:pt>
                <c:pt idx="13">
                  <c:v>507</c:v>
                </c:pt>
                <c:pt idx="14">
                  <c:v>507</c:v>
                </c:pt>
                <c:pt idx="15">
                  <c:v>507</c:v>
                </c:pt>
                <c:pt idx="16">
                  <c:v>507</c:v>
                </c:pt>
                <c:pt idx="17">
                  <c:v>507</c:v>
                </c:pt>
                <c:pt idx="18">
                  <c:v>507</c:v>
                </c:pt>
                <c:pt idx="19">
                  <c:v>507</c:v>
                </c:pt>
                <c:pt idx="20">
                  <c:v>507</c:v>
                </c:pt>
                <c:pt idx="21">
                  <c:v>507</c:v>
                </c:pt>
                <c:pt idx="22">
                  <c:v>507</c:v>
                </c:pt>
                <c:pt idx="23">
                  <c:v>507</c:v>
                </c:pt>
                <c:pt idx="24">
                  <c:v>507</c:v>
                </c:pt>
                <c:pt idx="25">
                  <c:v>507</c:v>
                </c:pt>
                <c:pt idx="26">
                  <c:v>507</c:v>
                </c:pt>
                <c:pt idx="27">
                  <c:v>507</c:v>
                </c:pt>
                <c:pt idx="28">
                  <c:v>507</c:v>
                </c:pt>
                <c:pt idx="29">
                  <c:v>507</c:v>
                </c:pt>
                <c:pt idx="30">
                  <c:v>507</c:v>
                </c:pt>
                <c:pt idx="31">
                  <c:v>507</c:v>
                </c:pt>
                <c:pt idx="32">
                  <c:v>507</c:v>
                </c:pt>
                <c:pt idx="33">
                  <c:v>507</c:v>
                </c:pt>
                <c:pt idx="34">
                  <c:v>507</c:v>
                </c:pt>
                <c:pt idx="35">
                  <c:v>507</c:v>
                </c:pt>
                <c:pt idx="36">
                  <c:v>507</c:v>
                </c:pt>
                <c:pt idx="37">
                  <c:v>507</c:v>
                </c:pt>
                <c:pt idx="38">
                  <c:v>507</c:v>
                </c:pt>
                <c:pt idx="39">
                  <c:v>507</c:v>
                </c:pt>
                <c:pt idx="40">
                  <c:v>507</c:v>
                </c:pt>
                <c:pt idx="41">
                  <c:v>507</c:v>
                </c:pt>
                <c:pt idx="42">
                  <c:v>507</c:v>
                </c:pt>
                <c:pt idx="43">
                  <c:v>507</c:v>
                </c:pt>
                <c:pt idx="44">
                  <c:v>507</c:v>
                </c:pt>
                <c:pt idx="45">
                  <c:v>507</c:v>
                </c:pt>
                <c:pt idx="46">
                  <c:v>507</c:v>
                </c:pt>
                <c:pt idx="47">
                  <c:v>507</c:v>
                </c:pt>
                <c:pt idx="48">
                  <c:v>507</c:v>
                </c:pt>
                <c:pt idx="49">
                  <c:v>507</c:v>
                </c:pt>
                <c:pt idx="50">
                  <c:v>507</c:v>
                </c:pt>
                <c:pt idx="51">
                  <c:v>507</c:v>
                </c:pt>
                <c:pt idx="52">
                  <c:v>507</c:v>
                </c:pt>
                <c:pt idx="53">
                  <c:v>507</c:v>
                </c:pt>
                <c:pt idx="54">
                  <c:v>507</c:v>
                </c:pt>
                <c:pt idx="55">
                  <c:v>507</c:v>
                </c:pt>
                <c:pt idx="56">
                  <c:v>507</c:v>
                </c:pt>
                <c:pt idx="57">
                  <c:v>507</c:v>
                </c:pt>
                <c:pt idx="58">
                  <c:v>507</c:v>
                </c:pt>
                <c:pt idx="59">
                  <c:v>507</c:v>
                </c:pt>
                <c:pt idx="60">
                  <c:v>507</c:v>
                </c:pt>
                <c:pt idx="61">
                  <c:v>507</c:v>
                </c:pt>
                <c:pt idx="62">
                  <c:v>507</c:v>
                </c:pt>
                <c:pt idx="63">
                  <c:v>507</c:v>
                </c:pt>
                <c:pt idx="64">
                  <c:v>507</c:v>
                </c:pt>
                <c:pt idx="65">
                  <c:v>507</c:v>
                </c:pt>
                <c:pt idx="66">
                  <c:v>507</c:v>
                </c:pt>
                <c:pt idx="67">
                  <c:v>507</c:v>
                </c:pt>
                <c:pt idx="68">
                  <c:v>507</c:v>
                </c:pt>
                <c:pt idx="69">
                  <c:v>507</c:v>
                </c:pt>
                <c:pt idx="70">
                  <c:v>507</c:v>
                </c:pt>
                <c:pt idx="71">
                  <c:v>507</c:v>
                </c:pt>
                <c:pt idx="72">
                  <c:v>507</c:v>
                </c:pt>
                <c:pt idx="73">
                  <c:v>507</c:v>
                </c:pt>
                <c:pt idx="74">
                  <c:v>507</c:v>
                </c:pt>
                <c:pt idx="75">
                  <c:v>507</c:v>
                </c:pt>
                <c:pt idx="76">
                  <c:v>507</c:v>
                </c:pt>
                <c:pt idx="77">
                  <c:v>507</c:v>
                </c:pt>
                <c:pt idx="78">
                  <c:v>507</c:v>
                </c:pt>
                <c:pt idx="79">
                  <c:v>507</c:v>
                </c:pt>
                <c:pt idx="80">
                  <c:v>507</c:v>
                </c:pt>
                <c:pt idx="81">
                  <c:v>507</c:v>
                </c:pt>
                <c:pt idx="82">
                  <c:v>507</c:v>
                </c:pt>
                <c:pt idx="83">
                  <c:v>507</c:v>
                </c:pt>
                <c:pt idx="84">
                  <c:v>507</c:v>
                </c:pt>
                <c:pt idx="85">
                  <c:v>507</c:v>
                </c:pt>
                <c:pt idx="86">
                  <c:v>507</c:v>
                </c:pt>
                <c:pt idx="87">
                  <c:v>507</c:v>
                </c:pt>
                <c:pt idx="88">
                  <c:v>507</c:v>
                </c:pt>
                <c:pt idx="89">
                  <c:v>507</c:v>
                </c:pt>
                <c:pt idx="90">
                  <c:v>507</c:v>
                </c:pt>
                <c:pt idx="91">
                  <c:v>507</c:v>
                </c:pt>
                <c:pt idx="92">
                  <c:v>507</c:v>
                </c:pt>
                <c:pt idx="93">
                  <c:v>507</c:v>
                </c:pt>
                <c:pt idx="94">
                  <c:v>507</c:v>
                </c:pt>
                <c:pt idx="95">
                  <c:v>507</c:v>
                </c:pt>
                <c:pt idx="96">
                  <c:v>507</c:v>
                </c:pt>
                <c:pt idx="97">
                  <c:v>507</c:v>
                </c:pt>
                <c:pt idx="98">
                  <c:v>507</c:v>
                </c:pt>
                <c:pt idx="99">
                  <c:v>507</c:v>
                </c:pt>
                <c:pt idx="100">
                  <c:v>507</c:v>
                </c:pt>
                <c:pt idx="101">
                  <c:v>507</c:v>
                </c:pt>
                <c:pt idx="102">
                  <c:v>507</c:v>
                </c:pt>
                <c:pt idx="103">
                  <c:v>507</c:v>
                </c:pt>
                <c:pt idx="104">
                  <c:v>507</c:v>
                </c:pt>
                <c:pt idx="105">
                  <c:v>507</c:v>
                </c:pt>
                <c:pt idx="106">
                  <c:v>507</c:v>
                </c:pt>
                <c:pt idx="107">
                  <c:v>507</c:v>
                </c:pt>
                <c:pt idx="108">
                  <c:v>507</c:v>
                </c:pt>
                <c:pt idx="109">
                  <c:v>507</c:v>
                </c:pt>
                <c:pt idx="110">
                  <c:v>507</c:v>
                </c:pt>
                <c:pt idx="111">
                  <c:v>507</c:v>
                </c:pt>
                <c:pt idx="112">
                  <c:v>507</c:v>
                </c:pt>
                <c:pt idx="113">
                  <c:v>507</c:v>
                </c:pt>
                <c:pt idx="114">
                  <c:v>507</c:v>
                </c:pt>
                <c:pt idx="115">
                  <c:v>507</c:v>
                </c:pt>
                <c:pt idx="116">
                  <c:v>507</c:v>
                </c:pt>
                <c:pt idx="117">
                  <c:v>507</c:v>
                </c:pt>
                <c:pt idx="118">
                  <c:v>507</c:v>
                </c:pt>
                <c:pt idx="119">
                  <c:v>507</c:v>
                </c:pt>
                <c:pt idx="120">
                  <c:v>507</c:v>
                </c:pt>
                <c:pt idx="121">
                  <c:v>507</c:v>
                </c:pt>
                <c:pt idx="122">
                  <c:v>507</c:v>
                </c:pt>
                <c:pt idx="123">
                  <c:v>507</c:v>
                </c:pt>
                <c:pt idx="124">
                  <c:v>507</c:v>
                </c:pt>
                <c:pt idx="125">
                  <c:v>507</c:v>
                </c:pt>
                <c:pt idx="126">
                  <c:v>507</c:v>
                </c:pt>
                <c:pt idx="127">
                  <c:v>507</c:v>
                </c:pt>
                <c:pt idx="128">
                  <c:v>507</c:v>
                </c:pt>
                <c:pt idx="129">
                  <c:v>507</c:v>
                </c:pt>
                <c:pt idx="130">
                  <c:v>507</c:v>
                </c:pt>
                <c:pt idx="131">
                  <c:v>507</c:v>
                </c:pt>
                <c:pt idx="132">
                  <c:v>507</c:v>
                </c:pt>
                <c:pt idx="133">
                  <c:v>507</c:v>
                </c:pt>
                <c:pt idx="134">
                  <c:v>507</c:v>
                </c:pt>
                <c:pt idx="135">
                  <c:v>507</c:v>
                </c:pt>
                <c:pt idx="136">
                  <c:v>507</c:v>
                </c:pt>
                <c:pt idx="137">
                  <c:v>507</c:v>
                </c:pt>
                <c:pt idx="138">
                  <c:v>507</c:v>
                </c:pt>
                <c:pt idx="139">
                  <c:v>507</c:v>
                </c:pt>
                <c:pt idx="140">
                  <c:v>507</c:v>
                </c:pt>
                <c:pt idx="141">
                  <c:v>507</c:v>
                </c:pt>
                <c:pt idx="142">
                  <c:v>507</c:v>
                </c:pt>
                <c:pt idx="143">
                  <c:v>507</c:v>
                </c:pt>
                <c:pt idx="144">
                  <c:v>507</c:v>
                </c:pt>
                <c:pt idx="145">
                  <c:v>507</c:v>
                </c:pt>
                <c:pt idx="146">
                  <c:v>507</c:v>
                </c:pt>
                <c:pt idx="147">
                  <c:v>506</c:v>
                </c:pt>
                <c:pt idx="148">
                  <c:v>506</c:v>
                </c:pt>
                <c:pt idx="149">
                  <c:v>506</c:v>
                </c:pt>
                <c:pt idx="150">
                  <c:v>506</c:v>
                </c:pt>
                <c:pt idx="151">
                  <c:v>506</c:v>
                </c:pt>
                <c:pt idx="152">
                  <c:v>506</c:v>
                </c:pt>
                <c:pt idx="153">
                  <c:v>506</c:v>
                </c:pt>
                <c:pt idx="154">
                  <c:v>506</c:v>
                </c:pt>
                <c:pt idx="155">
                  <c:v>506</c:v>
                </c:pt>
                <c:pt idx="156">
                  <c:v>505</c:v>
                </c:pt>
                <c:pt idx="157">
                  <c:v>505</c:v>
                </c:pt>
                <c:pt idx="158">
                  <c:v>505</c:v>
                </c:pt>
                <c:pt idx="159">
                  <c:v>505</c:v>
                </c:pt>
                <c:pt idx="160">
                  <c:v>505</c:v>
                </c:pt>
                <c:pt idx="161">
                  <c:v>505</c:v>
                </c:pt>
                <c:pt idx="162">
                  <c:v>505</c:v>
                </c:pt>
                <c:pt idx="163">
                  <c:v>505</c:v>
                </c:pt>
                <c:pt idx="164">
                  <c:v>505</c:v>
                </c:pt>
                <c:pt idx="165">
                  <c:v>505</c:v>
                </c:pt>
                <c:pt idx="166">
                  <c:v>505</c:v>
                </c:pt>
                <c:pt idx="167">
                  <c:v>505</c:v>
                </c:pt>
                <c:pt idx="168">
                  <c:v>505</c:v>
                </c:pt>
                <c:pt idx="169">
                  <c:v>504</c:v>
                </c:pt>
                <c:pt idx="170">
                  <c:v>504</c:v>
                </c:pt>
                <c:pt idx="171">
                  <c:v>504</c:v>
                </c:pt>
                <c:pt idx="172">
                  <c:v>504</c:v>
                </c:pt>
                <c:pt idx="173">
                  <c:v>504</c:v>
                </c:pt>
                <c:pt idx="174">
                  <c:v>504</c:v>
                </c:pt>
                <c:pt idx="175">
                  <c:v>504</c:v>
                </c:pt>
                <c:pt idx="176">
                  <c:v>504</c:v>
                </c:pt>
                <c:pt idx="177">
                  <c:v>504</c:v>
                </c:pt>
                <c:pt idx="178">
                  <c:v>504</c:v>
                </c:pt>
                <c:pt idx="179">
                  <c:v>504</c:v>
                </c:pt>
                <c:pt idx="180">
                  <c:v>504</c:v>
                </c:pt>
                <c:pt idx="181">
                  <c:v>504</c:v>
                </c:pt>
                <c:pt idx="182">
                  <c:v>504</c:v>
                </c:pt>
                <c:pt idx="183">
                  <c:v>504</c:v>
                </c:pt>
                <c:pt idx="184">
                  <c:v>504</c:v>
                </c:pt>
                <c:pt idx="185">
                  <c:v>504</c:v>
                </c:pt>
                <c:pt idx="186">
                  <c:v>503</c:v>
                </c:pt>
                <c:pt idx="187">
                  <c:v>503</c:v>
                </c:pt>
                <c:pt idx="188">
                  <c:v>503</c:v>
                </c:pt>
                <c:pt idx="189">
                  <c:v>503</c:v>
                </c:pt>
                <c:pt idx="190">
                  <c:v>503</c:v>
                </c:pt>
                <c:pt idx="191">
                  <c:v>504</c:v>
                </c:pt>
                <c:pt idx="192">
                  <c:v>504</c:v>
                </c:pt>
                <c:pt idx="193">
                  <c:v>503</c:v>
                </c:pt>
                <c:pt idx="194">
                  <c:v>503</c:v>
                </c:pt>
                <c:pt idx="195">
                  <c:v>503</c:v>
                </c:pt>
                <c:pt idx="196">
                  <c:v>503</c:v>
                </c:pt>
                <c:pt idx="197">
                  <c:v>503</c:v>
                </c:pt>
                <c:pt idx="198">
                  <c:v>503</c:v>
                </c:pt>
                <c:pt idx="199">
                  <c:v>503</c:v>
                </c:pt>
                <c:pt idx="200">
                  <c:v>503</c:v>
                </c:pt>
                <c:pt idx="201">
                  <c:v>503</c:v>
                </c:pt>
                <c:pt idx="202">
                  <c:v>503</c:v>
                </c:pt>
                <c:pt idx="203">
                  <c:v>503</c:v>
                </c:pt>
                <c:pt idx="204">
                  <c:v>503</c:v>
                </c:pt>
                <c:pt idx="205">
                  <c:v>503</c:v>
                </c:pt>
                <c:pt idx="206">
                  <c:v>503</c:v>
                </c:pt>
                <c:pt idx="207">
                  <c:v>503</c:v>
                </c:pt>
                <c:pt idx="208">
                  <c:v>503</c:v>
                </c:pt>
                <c:pt idx="209">
                  <c:v>503</c:v>
                </c:pt>
                <c:pt idx="210">
                  <c:v>503</c:v>
                </c:pt>
                <c:pt idx="211">
                  <c:v>503</c:v>
                </c:pt>
                <c:pt idx="212">
                  <c:v>503</c:v>
                </c:pt>
                <c:pt idx="213">
                  <c:v>503</c:v>
                </c:pt>
                <c:pt idx="214">
                  <c:v>503</c:v>
                </c:pt>
                <c:pt idx="215">
                  <c:v>503</c:v>
                </c:pt>
                <c:pt idx="216">
                  <c:v>503</c:v>
                </c:pt>
                <c:pt idx="217">
                  <c:v>503</c:v>
                </c:pt>
                <c:pt idx="218">
                  <c:v>503</c:v>
                </c:pt>
                <c:pt idx="219">
                  <c:v>503</c:v>
                </c:pt>
                <c:pt idx="220">
                  <c:v>503</c:v>
                </c:pt>
                <c:pt idx="221">
                  <c:v>503</c:v>
                </c:pt>
                <c:pt idx="222">
                  <c:v>503</c:v>
                </c:pt>
                <c:pt idx="223">
                  <c:v>503</c:v>
                </c:pt>
                <c:pt idx="224">
                  <c:v>503</c:v>
                </c:pt>
                <c:pt idx="225">
                  <c:v>503</c:v>
                </c:pt>
                <c:pt idx="226">
                  <c:v>503</c:v>
                </c:pt>
                <c:pt idx="227">
                  <c:v>503</c:v>
                </c:pt>
                <c:pt idx="228">
                  <c:v>503</c:v>
                </c:pt>
                <c:pt idx="229">
                  <c:v>503</c:v>
                </c:pt>
                <c:pt idx="230">
                  <c:v>503</c:v>
                </c:pt>
                <c:pt idx="231">
                  <c:v>503</c:v>
                </c:pt>
                <c:pt idx="232">
                  <c:v>503</c:v>
                </c:pt>
                <c:pt idx="233">
                  <c:v>503</c:v>
                </c:pt>
                <c:pt idx="234">
                  <c:v>503</c:v>
                </c:pt>
                <c:pt idx="235">
                  <c:v>503</c:v>
                </c:pt>
                <c:pt idx="236">
                  <c:v>503</c:v>
                </c:pt>
                <c:pt idx="237">
                  <c:v>503</c:v>
                </c:pt>
                <c:pt idx="238">
                  <c:v>503</c:v>
                </c:pt>
                <c:pt idx="239">
                  <c:v>503</c:v>
                </c:pt>
                <c:pt idx="240">
                  <c:v>503</c:v>
                </c:pt>
                <c:pt idx="241">
                  <c:v>503</c:v>
                </c:pt>
                <c:pt idx="242">
                  <c:v>503</c:v>
                </c:pt>
                <c:pt idx="243">
                  <c:v>504</c:v>
                </c:pt>
                <c:pt idx="244">
                  <c:v>504</c:v>
                </c:pt>
                <c:pt idx="245">
                  <c:v>504</c:v>
                </c:pt>
                <c:pt idx="246">
                  <c:v>504</c:v>
                </c:pt>
                <c:pt idx="247">
                  <c:v>504</c:v>
                </c:pt>
                <c:pt idx="248">
                  <c:v>504</c:v>
                </c:pt>
                <c:pt idx="249">
                  <c:v>504</c:v>
                </c:pt>
                <c:pt idx="250">
                  <c:v>504</c:v>
                </c:pt>
                <c:pt idx="251">
                  <c:v>504</c:v>
                </c:pt>
                <c:pt idx="252">
                  <c:v>504</c:v>
                </c:pt>
                <c:pt idx="253">
                  <c:v>504</c:v>
                </c:pt>
                <c:pt idx="254">
                  <c:v>504</c:v>
                </c:pt>
                <c:pt idx="255">
                  <c:v>503</c:v>
                </c:pt>
                <c:pt idx="256">
                  <c:v>503</c:v>
                </c:pt>
                <c:pt idx="257">
                  <c:v>503</c:v>
                </c:pt>
                <c:pt idx="258">
                  <c:v>504</c:v>
                </c:pt>
                <c:pt idx="259">
                  <c:v>503</c:v>
                </c:pt>
                <c:pt idx="260">
                  <c:v>503</c:v>
                </c:pt>
                <c:pt idx="261">
                  <c:v>503</c:v>
                </c:pt>
                <c:pt idx="262">
                  <c:v>503</c:v>
                </c:pt>
                <c:pt idx="263">
                  <c:v>503</c:v>
                </c:pt>
                <c:pt idx="264">
                  <c:v>503</c:v>
                </c:pt>
                <c:pt idx="265">
                  <c:v>503</c:v>
                </c:pt>
                <c:pt idx="266">
                  <c:v>503</c:v>
                </c:pt>
                <c:pt idx="267">
                  <c:v>503</c:v>
                </c:pt>
                <c:pt idx="268">
                  <c:v>503</c:v>
                </c:pt>
                <c:pt idx="269">
                  <c:v>503</c:v>
                </c:pt>
                <c:pt idx="270">
                  <c:v>503</c:v>
                </c:pt>
                <c:pt idx="271">
                  <c:v>503</c:v>
                </c:pt>
                <c:pt idx="272">
                  <c:v>503</c:v>
                </c:pt>
                <c:pt idx="273">
                  <c:v>503</c:v>
                </c:pt>
                <c:pt idx="274">
                  <c:v>503</c:v>
                </c:pt>
                <c:pt idx="275">
                  <c:v>503</c:v>
                </c:pt>
                <c:pt idx="276">
                  <c:v>503</c:v>
                </c:pt>
                <c:pt idx="277">
                  <c:v>503</c:v>
                </c:pt>
                <c:pt idx="278">
                  <c:v>503</c:v>
                </c:pt>
                <c:pt idx="279">
                  <c:v>503</c:v>
                </c:pt>
                <c:pt idx="280">
                  <c:v>503</c:v>
                </c:pt>
                <c:pt idx="281">
                  <c:v>503</c:v>
                </c:pt>
                <c:pt idx="282">
                  <c:v>503</c:v>
                </c:pt>
                <c:pt idx="283">
                  <c:v>503</c:v>
                </c:pt>
                <c:pt idx="284">
                  <c:v>503</c:v>
                </c:pt>
                <c:pt idx="285">
                  <c:v>503</c:v>
                </c:pt>
                <c:pt idx="286">
                  <c:v>503</c:v>
                </c:pt>
                <c:pt idx="287">
                  <c:v>503</c:v>
                </c:pt>
                <c:pt idx="288">
                  <c:v>503</c:v>
                </c:pt>
                <c:pt idx="289">
                  <c:v>503</c:v>
                </c:pt>
                <c:pt idx="290">
                  <c:v>503</c:v>
                </c:pt>
                <c:pt idx="291">
                  <c:v>503</c:v>
                </c:pt>
                <c:pt idx="292">
                  <c:v>503</c:v>
                </c:pt>
                <c:pt idx="293">
                  <c:v>503</c:v>
                </c:pt>
                <c:pt idx="294">
                  <c:v>503</c:v>
                </c:pt>
                <c:pt idx="295">
                  <c:v>503</c:v>
                </c:pt>
                <c:pt idx="296">
                  <c:v>503</c:v>
                </c:pt>
                <c:pt idx="297">
                  <c:v>503</c:v>
                </c:pt>
                <c:pt idx="298">
                  <c:v>503</c:v>
                </c:pt>
                <c:pt idx="299">
                  <c:v>503</c:v>
                </c:pt>
                <c:pt idx="300">
                  <c:v>503</c:v>
                </c:pt>
                <c:pt idx="301">
                  <c:v>503</c:v>
                </c:pt>
                <c:pt idx="302">
                  <c:v>503</c:v>
                </c:pt>
                <c:pt idx="303">
                  <c:v>503</c:v>
                </c:pt>
                <c:pt idx="304">
                  <c:v>503</c:v>
                </c:pt>
                <c:pt idx="305">
                  <c:v>503</c:v>
                </c:pt>
                <c:pt idx="306">
                  <c:v>503</c:v>
                </c:pt>
                <c:pt idx="307">
                  <c:v>503</c:v>
                </c:pt>
                <c:pt idx="308">
                  <c:v>503</c:v>
                </c:pt>
                <c:pt idx="309">
                  <c:v>504</c:v>
                </c:pt>
                <c:pt idx="310">
                  <c:v>503</c:v>
                </c:pt>
                <c:pt idx="311">
                  <c:v>503</c:v>
                </c:pt>
                <c:pt idx="312">
                  <c:v>503</c:v>
                </c:pt>
                <c:pt idx="313">
                  <c:v>503</c:v>
                </c:pt>
                <c:pt idx="314">
                  <c:v>503</c:v>
                </c:pt>
                <c:pt idx="315">
                  <c:v>503</c:v>
                </c:pt>
                <c:pt idx="316">
                  <c:v>503</c:v>
                </c:pt>
                <c:pt idx="317">
                  <c:v>503</c:v>
                </c:pt>
                <c:pt idx="318">
                  <c:v>503</c:v>
                </c:pt>
                <c:pt idx="319">
                  <c:v>503</c:v>
                </c:pt>
                <c:pt idx="320">
                  <c:v>503</c:v>
                </c:pt>
                <c:pt idx="321">
                  <c:v>503</c:v>
                </c:pt>
                <c:pt idx="322">
                  <c:v>503</c:v>
                </c:pt>
                <c:pt idx="323">
                  <c:v>503</c:v>
                </c:pt>
                <c:pt idx="324">
                  <c:v>503</c:v>
                </c:pt>
                <c:pt idx="325">
                  <c:v>503</c:v>
                </c:pt>
                <c:pt idx="326">
                  <c:v>503</c:v>
                </c:pt>
                <c:pt idx="327">
                  <c:v>503</c:v>
                </c:pt>
                <c:pt idx="328">
                  <c:v>503</c:v>
                </c:pt>
                <c:pt idx="329">
                  <c:v>503</c:v>
                </c:pt>
                <c:pt idx="330">
                  <c:v>503</c:v>
                </c:pt>
                <c:pt idx="331">
                  <c:v>503</c:v>
                </c:pt>
                <c:pt idx="332">
                  <c:v>503</c:v>
                </c:pt>
                <c:pt idx="333">
                  <c:v>503</c:v>
                </c:pt>
                <c:pt idx="334">
                  <c:v>503</c:v>
                </c:pt>
                <c:pt idx="335">
                  <c:v>503</c:v>
                </c:pt>
                <c:pt idx="336">
                  <c:v>503</c:v>
                </c:pt>
                <c:pt idx="337">
                  <c:v>502</c:v>
                </c:pt>
                <c:pt idx="338">
                  <c:v>502</c:v>
                </c:pt>
                <c:pt idx="339">
                  <c:v>502</c:v>
                </c:pt>
                <c:pt idx="340">
                  <c:v>502</c:v>
                </c:pt>
                <c:pt idx="341">
                  <c:v>502</c:v>
                </c:pt>
                <c:pt idx="342">
                  <c:v>502</c:v>
                </c:pt>
                <c:pt idx="343">
                  <c:v>502</c:v>
                </c:pt>
                <c:pt idx="344">
                  <c:v>502</c:v>
                </c:pt>
                <c:pt idx="345">
                  <c:v>502</c:v>
                </c:pt>
                <c:pt idx="346">
                  <c:v>502</c:v>
                </c:pt>
                <c:pt idx="347">
                  <c:v>502</c:v>
                </c:pt>
                <c:pt idx="348">
                  <c:v>502</c:v>
                </c:pt>
                <c:pt idx="349">
                  <c:v>502</c:v>
                </c:pt>
                <c:pt idx="350">
                  <c:v>502</c:v>
                </c:pt>
                <c:pt idx="351">
                  <c:v>502</c:v>
                </c:pt>
                <c:pt idx="352">
                  <c:v>502</c:v>
                </c:pt>
                <c:pt idx="353">
                  <c:v>502</c:v>
                </c:pt>
                <c:pt idx="354">
                  <c:v>502</c:v>
                </c:pt>
                <c:pt idx="355">
                  <c:v>502</c:v>
                </c:pt>
                <c:pt idx="356">
                  <c:v>502</c:v>
                </c:pt>
                <c:pt idx="357">
                  <c:v>502</c:v>
                </c:pt>
                <c:pt idx="358">
                  <c:v>502</c:v>
                </c:pt>
                <c:pt idx="359">
                  <c:v>502</c:v>
                </c:pt>
                <c:pt idx="360">
                  <c:v>502</c:v>
                </c:pt>
                <c:pt idx="361">
                  <c:v>502</c:v>
                </c:pt>
                <c:pt idx="362">
                  <c:v>502</c:v>
                </c:pt>
                <c:pt idx="363">
                  <c:v>502</c:v>
                </c:pt>
                <c:pt idx="364">
                  <c:v>502</c:v>
                </c:pt>
                <c:pt idx="365">
                  <c:v>502</c:v>
                </c:pt>
                <c:pt idx="366">
                  <c:v>502</c:v>
                </c:pt>
                <c:pt idx="367">
                  <c:v>503</c:v>
                </c:pt>
                <c:pt idx="368">
                  <c:v>503</c:v>
                </c:pt>
                <c:pt idx="369">
                  <c:v>503</c:v>
                </c:pt>
                <c:pt idx="370">
                  <c:v>503</c:v>
                </c:pt>
                <c:pt idx="371">
                  <c:v>503</c:v>
                </c:pt>
                <c:pt idx="372">
                  <c:v>503</c:v>
                </c:pt>
                <c:pt idx="373">
                  <c:v>503</c:v>
                </c:pt>
                <c:pt idx="374">
                  <c:v>503</c:v>
                </c:pt>
                <c:pt idx="375">
                  <c:v>503</c:v>
                </c:pt>
                <c:pt idx="376">
                  <c:v>503</c:v>
                </c:pt>
                <c:pt idx="377">
                  <c:v>503</c:v>
                </c:pt>
                <c:pt idx="378">
                  <c:v>503</c:v>
                </c:pt>
                <c:pt idx="379">
                  <c:v>503</c:v>
                </c:pt>
                <c:pt idx="380">
                  <c:v>503</c:v>
                </c:pt>
                <c:pt idx="381">
                  <c:v>503</c:v>
                </c:pt>
                <c:pt idx="382">
                  <c:v>503</c:v>
                </c:pt>
                <c:pt idx="383">
                  <c:v>503</c:v>
                </c:pt>
                <c:pt idx="384">
                  <c:v>503</c:v>
                </c:pt>
                <c:pt idx="385">
                  <c:v>503</c:v>
                </c:pt>
                <c:pt idx="386">
                  <c:v>503</c:v>
                </c:pt>
                <c:pt idx="387">
                  <c:v>503</c:v>
                </c:pt>
                <c:pt idx="388">
                  <c:v>503</c:v>
                </c:pt>
                <c:pt idx="389">
                  <c:v>503</c:v>
                </c:pt>
                <c:pt idx="390">
                  <c:v>503</c:v>
                </c:pt>
                <c:pt idx="391">
                  <c:v>503</c:v>
                </c:pt>
                <c:pt idx="392">
                  <c:v>503</c:v>
                </c:pt>
                <c:pt idx="393">
                  <c:v>503</c:v>
                </c:pt>
                <c:pt idx="394">
                  <c:v>503</c:v>
                </c:pt>
                <c:pt idx="395">
                  <c:v>503</c:v>
                </c:pt>
                <c:pt idx="396">
                  <c:v>503</c:v>
                </c:pt>
                <c:pt idx="397">
                  <c:v>503</c:v>
                </c:pt>
                <c:pt idx="398">
                  <c:v>503</c:v>
                </c:pt>
                <c:pt idx="399">
                  <c:v>503</c:v>
                </c:pt>
                <c:pt idx="400">
                  <c:v>503</c:v>
                </c:pt>
                <c:pt idx="401">
                  <c:v>504</c:v>
                </c:pt>
                <c:pt idx="402">
                  <c:v>504</c:v>
                </c:pt>
                <c:pt idx="403">
                  <c:v>504</c:v>
                </c:pt>
                <c:pt idx="404">
                  <c:v>504</c:v>
                </c:pt>
                <c:pt idx="405">
                  <c:v>503</c:v>
                </c:pt>
                <c:pt idx="406">
                  <c:v>504</c:v>
                </c:pt>
                <c:pt idx="407">
                  <c:v>503</c:v>
                </c:pt>
                <c:pt idx="408">
                  <c:v>503</c:v>
                </c:pt>
                <c:pt idx="409">
                  <c:v>503</c:v>
                </c:pt>
                <c:pt idx="410">
                  <c:v>503</c:v>
                </c:pt>
                <c:pt idx="411">
                  <c:v>503</c:v>
                </c:pt>
                <c:pt idx="412">
                  <c:v>503</c:v>
                </c:pt>
                <c:pt idx="413">
                  <c:v>503</c:v>
                </c:pt>
                <c:pt idx="414">
                  <c:v>503</c:v>
                </c:pt>
                <c:pt idx="415">
                  <c:v>503</c:v>
                </c:pt>
                <c:pt idx="416">
                  <c:v>503</c:v>
                </c:pt>
                <c:pt idx="417">
                  <c:v>503</c:v>
                </c:pt>
                <c:pt idx="418">
                  <c:v>503</c:v>
                </c:pt>
                <c:pt idx="419">
                  <c:v>503</c:v>
                </c:pt>
                <c:pt idx="420">
                  <c:v>503</c:v>
                </c:pt>
                <c:pt idx="421">
                  <c:v>503</c:v>
                </c:pt>
                <c:pt idx="422">
                  <c:v>503</c:v>
                </c:pt>
                <c:pt idx="423">
                  <c:v>503</c:v>
                </c:pt>
                <c:pt idx="424">
                  <c:v>503</c:v>
                </c:pt>
                <c:pt idx="425">
                  <c:v>503</c:v>
                </c:pt>
                <c:pt idx="426">
                  <c:v>503</c:v>
                </c:pt>
                <c:pt idx="427">
                  <c:v>503</c:v>
                </c:pt>
                <c:pt idx="428">
                  <c:v>503</c:v>
                </c:pt>
                <c:pt idx="429">
                  <c:v>503</c:v>
                </c:pt>
                <c:pt idx="430">
                  <c:v>503</c:v>
                </c:pt>
                <c:pt idx="431">
                  <c:v>503</c:v>
                </c:pt>
                <c:pt idx="432">
                  <c:v>503</c:v>
                </c:pt>
                <c:pt idx="433">
                  <c:v>504</c:v>
                </c:pt>
                <c:pt idx="434">
                  <c:v>504</c:v>
                </c:pt>
                <c:pt idx="435">
                  <c:v>504</c:v>
                </c:pt>
                <c:pt idx="436">
                  <c:v>504</c:v>
                </c:pt>
                <c:pt idx="437">
                  <c:v>504</c:v>
                </c:pt>
                <c:pt idx="438">
                  <c:v>504</c:v>
                </c:pt>
                <c:pt idx="439">
                  <c:v>504</c:v>
                </c:pt>
                <c:pt idx="440">
                  <c:v>505</c:v>
                </c:pt>
                <c:pt idx="441">
                  <c:v>505</c:v>
                </c:pt>
                <c:pt idx="442">
                  <c:v>505</c:v>
                </c:pt>
                <c:pt idx="443">
                  <c:v>505</c:v>
                </c:pt>
                <c:pt idx="444">
                  <c:v>505</c:v>
                </c:pt>
                <c:pt idx="445">
                  <c:v>505</c:v>
                </c:pt>
                <c:pt idx="446">
                  <c:v>505</c:v>
                </c:pt>
                <c:pt idx="447">
                  <c:v>505</c:v>
                </c:pt>
                <c:pt idx="448">
                  <c:v>505</c:v>
                </c:pt>
                <c:pt idx="449">
                  <c:v>505</c:v>
                </c:pt>
                <c:pt idx="450">
                  <c:v>505</c:v>
                </c:pt>
                <c:pt idx="451">
                  <c:v>505</c:v>
                </c:pt>
                <c:pt idx="452">
                  <c:v>506</c:v>
                </c:pt>
                <c:pt idx="453">
                  <c:v>506</c:v>
                </c:pt>
                <c:pt idx="454">
                  <c:v>506</c:v>
                </c:pt>
                <c:pt idx="455">
                  <c:v>506</c:v>
                </c:pt>
                <c:pt idx="456">
                  <c:v>506</c:v>
                </c:pt>
                <c:pt idx="457">
                  <c:v>506</c:v>
                </c:pt>
                <c:pt idx="458">
                  <c:v>506</c:v>
                </c:pt>
                <c:pt idx="459">
                  <c:v>506</c:v>
                </c:pt>
                <c:pt idx="460">
                  <c:v>506</c:v>
                </c:pt>
                <c:pt idx="461">
                  <c:v>506</c:v>
                </c:pt>
                <c:pt idx="462">
                  <c:v>506</c:v>
                </c:pt>
                <c:pt idx="463">
                  <c:v>506</c:v>
                </c:pt>
                <c:pt idx="464">
                  <c:v>506</c:v>
                </c:pt>
                <c:pt idx="465">
                  <c:v>506</c:v>
                </c:pt>
                <c:pt idx="466">
                  <c:v>506</c:v>
                </c:pt>
                <c:pt idx="467">
                  <c:v>506</c:v>
                </c:pt>
                <c:pt idx="468">
                  <c:v>506</c:v>
                </c:pt>
                <c:pt idx="469">
                  <c:v>506</c:v>
                </c:pt>
                <c:pt idx="470">
                  <c:v>506</c:v>
                </c:pt>
                <c:pt idx="471">
                  <c:v>506</c:v>
                </c:pt>
                <c:pt idx="472">
                  <c:v>506</c:v>
                </c:pt>
                <c:pt idx="473">
                  <c:v>506</c:v>
                </c:pt>
                <c:pt idx="474">
                  <c:v>506</c:v>
                </c:pt>
                <c:pt idx="475">
                  <c:v>506</c:v>
                </c:pt>
                <c:pt idx="476">
                  <c:v>506</c:v>
                </c:pt>
                <c:pt idx="477">
                  <c:v>506</c:v>
                </c:pt>
                <c:pt idx="478">
                  <c:v>506</c:v>
                </c:pt>
                <c:pt idx="479">
                  <c:v>506</c:v>
                </c:pt>
                <c:pt idx="480">
                  <c:v>506</c:v>
                </c:pt>
                <c:pt idx="481">
                  <c:v>506</c:v>
                </c:pt>
                <c:pt idx="482">
                  <c:v>507</c:v>
                </c:pt>
                <c:pt idx="483">
                  <c:v>507</c:v>
                </c:pt>
                <c:pt idx="484">
                  <c:v>507</c:v>
                </c:pt>
                <c:pt idx="485">
                  <c:v>507</c:v>
                </c:pt>
                <c:pt idx="486">
                  <c:v>507</c:v>
                </c:pt>
                <c:pt idx="487">
                  <c:v>507</c:v>
                </c:pt>
                <c:pt idx="488">
                  <c:v>507</c:v>
                </c:pt>
                <c:pt idx="489">
                  <c:v>507</c:v>
                </c:pt>
                <c:pt idx="490">
                  <c:v>507</c:v>
                </c:pt>
                <c:pt idx="491">
                  <c:v>507</c:v>
                </c:pt>
                <c:pt idx="492">
                  <c:v>507</c:v>
                </c:pt>
                <c:pt idx="493">
                  <c:v>507</c:v>
                </c:pt>
                <c:pt idx="494">
                  <c:v>507</c:v>
                </c:pt>
                <c:pt idx="495">
                  <c:v>507</c:v>
                </c:pt>
                <c:pt idx="496">
                  <c:v>507</c:v>
                </c:pt>
                <c:pt idx="497">
                  <c:v>507</c:v>
                </c:pt>
                <c:pt idx="498">
                  <c:v>507</c:v>
                </c:pt>
                <c:pt idx="499">
                  <c:v>507</c:v>
                </c:pt>
                <c:pt idx="500">
                  <c:v>507</c:v>
                </c:pt>
                <c:pt idx="501">
                  <c:v>507</c:v>
                </c:pt>
                <c:pt idx="502">
                  <c:v>507</c:v>
                </c:pt>
                <c:pt idx="503">
                  <c:v>507</c:v>
                </c:pt>
                <c:pt idx="504">
                  <c:v>507</c:v>
                </c:pt>
                <c:pt idx="505">
                  <c:v>507</c:v>
                </c:pt>
                <c:pt idx="506">
                  <c:v>507</c:v>
                </c:pt>
                <c:pt idx="507">
                  <c:v>507</c:v>
                </c:pt>
                <c:pt idx="508">
                  <c:v>507</c:v>
                </c:pt>
                <c:pt idx="509">
                  <c:v>507</c:v>
                </c:pt>
                <c:pt idx="510">
                  <c:v>507</c:v>
                </c:pt>
                <c:pt idx="511">
                  <c:v>507</c:v>
                </c:pt>
                <c:pt idx="512">
                  <c:v>507</c:v>
                </c:pt>
                <c:pt idx="513">
                  <c:v>507</c:v>
                </c:pt>
                <c:pt idx="514">
                  <c:v>507</c:v>
                </c:pt>
                <c:pt idx="515">
                  <c:v>507</c:v>
                </c:pt>
                <c:pt idx="516">
                  <c:v>507</c:v>
                </c:pt>
                <c:pt idx="517">
                  <c:v>507</c:v>
                </c:pt>
                <c:pt idx="518">
                  <c:v>507</c:v>
                </c:pt>
                <c:pt idx="519">
                  <c:v>507</c:v>
                </c:pt>
                <c:pt idx="520">
                  <c:v>507</c:v>
                </c:pt>
                <c:pt idx="521">
                  <c:v>507</c:v>
                </c:pt>
                <c:pt idx="522">
                  <c:v>507</c:v>
                </c:pt>
                <c:pt idx="523">
                  <c:v>507</c:v>
                </c:pt>
                <c:pt idx="524">
                  <c:v>507</c:v>
                </c:pt>
                <c:pt idx="525">
                  <c:v>507</c:v>
                </c:pt>
                <c:pt idx="526">
                  <c:v>507</c:v>
                </c:pt>
                <c:pt idx="527">
                  <c:v>507</c:v>
                </c:pt>
                <c:pt idx="528">
                  <c:v>507</c:v>
                </c:pt>
                <c:pt idx="529">
                  <c:v>507</c:v>
                </c:pt>
                <c:pt idx="530">
                  <c:v>507</c:v>
                </c:pt>
                <c:pt idx="531">
                  <c:v>507</c:v>
                </c:pt>
                <c:pt idx="532">
                  <c:v>507</c:v>
                </c:pt>
                <c:pt idx="533">
                  <c:v>507</c:v>
                </c:pt>
                <c:pt idx="534">
                  <c:v>507</c:v>
                </c:pt>
                <c:pt idx="535">
                  <c:v>507</c:v>
                </c:pt>
                <c:pt idx="536">
                  <c:v>507</c:v>
                </c:pt>
                <c:pt idx="537">
                  <c:v>507</c:v>
                </c:pt>
                <c:pt idx="538">
                  <c:v>507</c:v>
                </c:pt>
                <c:pt idx="539">
                  <c:v>507</c:v>
                </c:pt>
                <c:pt idx="540">
                  <c:v>507</c:v>
                </c:pt>
                <c:pt idx="541">
                  <c:v>507</c:v>
                </c:pt>
                <c:pt idx="542">
                  <c:v>507</c:v>
                </c:pt>
                <c:pt idx="543">
                  <c:v>507</c:v>
                </c:pt>
                <c:pt idx="544">
                  <c:v>507</c:v>
                </c:pt>
                <c:pt idx="545">
                  <c:v>507</c:v>
                </c:pt>
                <c:pt idx="546">
                  <c:v>507</c:v>
                </c:pt>
                <c:pt idx="547">
                  <c:v>507</c:v>
                </c:pt>
                <c:pt idx="548">
                  <c:v>507</c:v>
                </c:pt>
                <c:pt idx="549">
                  <c:v>507</c:v>
                </c:pt>
                <c:pt idx="550">
                  <c:v>507</c:v>
                </c:pt>
                <c:pt idx="551">
                  <c:v>507</c:v>
                </c:pt>
                <c:pt idx="552">
                  <c:v>507</c:v>
                </c:pt>
                <c:pt idx="553">
                  <c:v>507</c:v>
                </c:pt>
                <c:pt idx="554">
                  <c:v>507</c:v>
                </c:pt>
                <c:pt idx="555">
                  <c:v>507</c:v>
                </c:pt>
                <c:pt idx="556">
                  <c:v>507</c:v>
                </c:pt>
                <c:pt idx="557">
                  <c:v>507</c:v>
                </c:pt>
                <c:pt idx="558">
                  <c:v>507</c:v>
                </c:pt>
                <c:pt idx="559">
                  <c:v>507</c:v>
                </c:pt>
                <c:pt idx="560">
                  <c:v>507</c:v>
                </c:pt>
                <c:pt idx="561">
                  <c:v>507</c:v>
                </c:pt>
                <c:pt idx="562">
                  <c:v>507</c:v>
                </c:pt>
                <c:pt idx="563">
                  <c:v>507</c:v>
                </c:pt>
                <c:pt idx="564">
                  <c:v>507</c:v>
                </c:pt>
                <c:pt idx="565">
                  <c:v>507</c:v>
                </c:pt>
                <c:pt idx="566">
                  <c:v>507</c:v>
                </c:pt>
                <c:pt idx="567">
                  <c:v>507</c:v>
                </c:pt>
                <c:pt idx="568">
                  <c:v>507</c:v>
                </c:pt>
                <c:pt idx="569">
                  <c:v>507</c:v>
                </c:pt>
                <c:pt idx="570">
                  <c:v>507</c:v>
                </c:pt>
                <c:pt idx="571">
                  <c:v>507</c:v>
                </c:pt>
                <c:pt idx="572">
                  <c:v>507</c:v>
                </c:pt>
                <c:pt idx="573">
                  <c:v>507</c:v>
                </c:pt>
                <c:pt idx="574">
                  <c:v>507</c:v>
                </c:pt>
                <c:pt idx="575">
                  <c:v>507</c:v>
                </c:pt>
                <c:pt idx="576">
                  <c:v>507</c:v>
                </c:pt>
                <c:pt idx="577">
                  <c:v>507</c:v>
                </c:pt>
                <c:pt idx="578">
                  <c:v>507</c:v>
                </c:pt>
                <c:pt idx="579">
                  <c:v>507</c:v>
                </c:pt>
                <c:pt idx="580">
                  <c:v>507</c:v>
                </c:pt>
                <c:pt idx="581">
                  <c:v>507</c:v>
                </c:pt>
                <c:pt idx="582">
                  <c:v>507</c:v>
                </c:pt>
                <c:pt idx="583">
                  <c:v>507</c:v>
                </c:pt>
                <c:pt idx="584">
                  <c:v>507</c:v>
                </c:pt>
                <c:pt idx="585">
                  <c:v>507</c:v>
                </c:pt>
                <c:pt idx="586">
                  <c:v>507</c:v>
                </c:pt>
                <c:pt idx="587">
                  <c:v>507</c:v>
                </c:pt>
                <c:pt idx="588">
                  <c:v>507</c:v>
                </c:pt>
                <c:pt idx="589">
                  <c:v>507</c:v>
                </c:pt>
                <c:pt idx="590">
                  <c:v>507</c:v>
                </c:pt>
                <c:pt idx="591">
                  <c:v>507</c:v>
                </c:pt>
                <c:pt idx="592">
                  <c:v>507</c:v>
                </c:pt>
                <c:pt idx="593">
                  <c:v>507</c:v>
                </c:pt>
                <c:pt idx="594">
                  <c:v>507</c:v>
                </c:pt>
                <c:pt idx="595">
                  <c:v>507</c:v>
                </c:pt>
                <c:pt idx="596">
                  <c:v>507</c:v>
                </c:pt>
                <c:pt idx="597">
                  <c:v>507</c:v>
                </c:pt>
                <c:pt idx="598">
                  <c:v>507</c:v>
                </c:pt>
                <c:pt idx="599">
                  <c:v>507</c:v>
                </c:pt>
                <c:pt idx="600">
                  <c:v>507</c:v>
                </c:pt>
                <c:pt idx="601">
                  <c:v>507</c:v>
                </c:pt>
                <c:pt idx="602">
                  <c:v>507</c:v>
                </c:pt>
                <c:pt idx="603">
                  <c:v>507</c:v>
                </c:pt>
                <c:pt idx="604">
                  <c:v>507</c:v>
                </c:pt>
                <c:pt idx="605">
                  <c:v>507</c:v>
                </c:pt>
                <c:pt idx="606">
                  <c:v>507</c:v>
                </c:pt>
                <c:pt idx="607">
                  <c:v>507</c:v>
                </c:pt>
                <c:pt idx="608">
                  <c:v>507</c:v>
                </c:pt>
                <c:pt idx="609">
                  <c:v>507</c:v>
                </c:pt>
                <c:pt idx="610">
                  <c:v>507</c:v>
                </c:pt>
                <c:pt idx="611">
                  <c:v>507</c:v>
                </c:pt>
                <c:pt idx="612">
                  <c:v>507</c:v>
                </c:pt>
                <c:pt idx="613">
                  <c:v>507</c:v>
                </c:pt>
                <c:pt idx="614">
                  <c:v>507</c:v>
                </c:pt>
                <c:pt idx="615">
                  <c:v>507</c:v>
                </c:pt>
                <c:pt idx="616">
                  <c:v>507</c:v>
                </c:pt>
                <c:pt idx="617">
                  <c:v>507</c:v>
                </c:pt>
                <c:pt idx="618">
                  <c:v>507</c:v>
                </c:pt>
                <c:pt idx="619">
                  <c:v>507</c:v>
                </c:pt>
                <c:pt idx="620">
                  <c:v>507</c:v>
                </c:pt>
                <c:pt idx="621">
                  <c:v>507</c:v>
                </c:pt>
                <c:pt idx="622">
                  <c:v>507</c:v>
                </c:pt>
                <c:pt idx="623">
                  <c:v>507</c:v>
                </c:pt>
                <c:pt idx="624">
                  <c:v>507</c:v>
                </c:pt>
                <c:pt idx="625">
                  <c:v>507</c:v>
                </c:pt>
                <c:pt idx="626">
                  <c:v>507</c:v>
                </c:pt>
                <c:pt idx="627">
                  <c:v>507</c:v>
                </c:pt>
                <c:pt idx="628">
                  <c:v>507</c:v>
                </c:pt>
                <c:pt idx="629">
                  <c:v>507</c:v>
                </c:pt>
                <c:pt idx="630">
                  <c:v>507</c:v>
                </c:pt>
                <c:pt idx="631">
                  <c:v>507</c:v>
                </c:pt>
                <c:pt idx="632">
                  <c:v>507</c:v>
                </c:pt>
                <c:pt idx="633">
                  <c:v>507</c:v>
                </c:pt>
                <c:pt idx="634">
                  <c:v>507</c:v>
                </c:pt>
                <c:pt idx="635">
                  <c:v>507</c:v>
                </c:pt>
                <c:pt idx="636">
                  <c:v>507</c:v>
                </c:pt>
                <c:pt idx="637">
                  <c:v>507</c:v>
                </c:pt>
                <c:pt idx="638">
                  <c:v>507</c:v>
                </c:pt>
                <c:pt idx="639">
                  <c:v>507</c:v>
                </c:pt>
                <c:pt idx="640">
                  <c:v>507</c:v>
                </c:pt>
                <c:pt idx="641">
                  <c:v>507</c:v>
                </c:pt>
                <c:pt idx="642">
                  <c:v>507</c:v>
                </c:pt>
                <c:pt idx="643">
                  <c:v>507</c:v>
                </c:pt>
                <c:pt idx="644">
                  <c:v>507</c:v>
                </c:pt>
                <c:pt idx="645">
                  <c:v>507</c:v>
                </c:pt>
                <c:pt idx="646">
                  <c:v>507</c:v>
                </c:pt>
                <c:pt idx="647">
                  <c:v>507</c:v>
                </c:pt>
                <c:pt idx="648">
                  <c:v>507</c:v>
                </c:pt>
                <c:pt idx="649">
                  <c:v>507</c:v>
                </c:pt>
                <c:pt idx="650">
                  <c:v>507</c:v>
                </c:pt>
                <c:pt idx="651">
                  <c:v>507</c:v>
                </c:pt>
                <c:pt idx="652">
                  <c:v>507</c:v>
                </c:pt>
                <c:pt idx="653">
                  <c:v>507</c:v>
                </c:pt>
                <c:pt idx="654">
                  <c:v>507</c:v>
                </c:pt>
                <c:pt idx="655">
                  <c:v>507</c:v>
                </c:pt>
                <c:pt idx="656">
                  <c:v>507</c:v>
                </c:pt>
                <c:pt idx="657">
                  <c:v>507</c:v>
                </c:pt>
                <c:pt idx="658">
                  <c:v>507</c:v>
                </c:pt>
                <c:pt idx="659">
                  <c:v>507</c:v>
                </c:pt>
                <c:pt idx="660">
                  <c:v>507</c:v>
                </c:pt>
                <c:pt idx="661">
                  <c:v>507</c:v>
                </c:pt>
                <c:pt idx="662">
                  <c:v>507</c:v>
                </c:pt>
                <c:pt idx="663">
                  <c:v>507</c:v>
                </c:pt>
                <c:pt idx="664">
                  <c:v>507</c:v>
                </c:pt>
                <c:pt idx="665">
                  <c:v>507</c:v>
                </c:pt>
                <c:pt idx="666">
                  <c:v>507</c:v>
                </c:pt>
                <c:pt idx="667">
                  <c:v>507</c:v>
                </c:pt>
                <c:pt idx="668">
                  <c:v>507</c:v>
                </c:pt>
                <c:pt idx="669">
                  <c:v>507</c:v>
                </c:pt>
                <c:pt idx="670">
                  <c:v>507</c:v>
                </c:pt>
                <c:pt idx="671">
                  <c:v>507</c:v>
                </c:pt>
                <c:pt idx="672">
                  <c:v>507</c:v>
                </c:pt>
                <c:pt idx="673">
                  <c:v>507</c:v>
                </c:pt>
                <c:pt idx="674">
                  <c:v>507</c:v>
                </c:pt>
                <c:pt idx="675">
                  <c:v>507</c:v>
                </c:pt>
                <c:pt idx="676">
                  <c:v>507</c:v>
                </c:pt>
                <c:pt idx="677">
                  <c:v>507</c:v>
                </c:pt>
                <c:pt idx="678">
                  <c:v>507</c:v>
                </c:pt>
                <c:pt idx="679">
                  <c:v>507</c:v>
                </c:pt>
                <c:pt idx="680">
                  <c:v>507</c:v>
                </c:pt>
                <c:pt idx="681">
                  <c:v>507</c:v>
                </c:pt>
                <c:pt idx="682">
                  <c:v>507</c:v>
                </c:pt>
                <c:pt idx="683">
                  <c:v>507</c:v>
                </c:pt>
                <c:pt idx="684">
                  <c:v>507</c:v>
                </c:pt>
                <c:pt idx="685">
                  <c:v>507</c:v>
                </c:pt>
                <c:pt idx="686">
                  <c:v>507</c:v>
                </c:pt>
                <c:pt idx="687">
                  <c:v>507</c:v>
                </c:pt>
                <c:pt idx="688">
                  <c:v>507</c:v>
                </c:pt>
                <c:pt idx="689">
                  <c:v>507</c:v>
                </c:pt>
                <c:pt idx="690">
                  <c:v>507</c:v>
                </c:pt>
                <c:pt idx="691">
                  <c:v>507</c:v>
                </c:pt>
                <c:pt idx="692">
                  <c:v>507</c:v>
                </c:pt>
                <c:pt idx="693">
                  <c:v>507</c:v>
                </c:pt>
                <c:pt idx="694">
                  <c:v>507</c:v>
                </c:pt>
                <c:pt idx="695">
                  <c:v>507</c:v>
                </c:pt>
                <c:pt idx="696">
                  <c:v>507</c:v>
                </c:pt>
                <c:pt idx="697">
                  <c:v>507</c:v>
                </c:pt>
                <c:pt idx="698">
                  <c:v>507</c:v>
                </c:pt>
                <c:pt idx="699">
                  <c:v>507</c:v>
                </c:pt>
                <c:pt idx="700">
                  <c:v>507</c:v>
                </c:pt>
                <c:pt idx="701">
                  <c:v>507</c:v>
                </c:pt>
                <c:pt idx="702">
                  <c:v>507</c:v>
                </c:pt>
                <c:pt idx="703">
                  <c:v>507</c:v>
                </c:pt>
                <c:pt idx="704">
                  <c:v>507</c:v>
                </c:pt>
                <c:pt idx="705">
                  <c:v>507</c:v>
                </c:pt>
                <c:pt idx="706">
                  <c:v>507</c:v>
                </c:pt>
                <c:pt idx="707">
                  <c:v>507</c:v>
                </c:pt>
                <c:pt idx="708">
                  <c:v>507</c:v>
                </c:pt>
                <c:pt idx="709">
                  <c:v>507</c:v>
                </c:pt>
                <c:pt idx="710">
                  <c:v>507</c:v>
                </c:pt>
                <c:pt idx="711">
                  <c:v>507</c:v>
                </c:pt>
                <c:pt idx="712">
                  <c:v>507</c:v>
                </c:pt>
                <c:pt idx="713">
                  <c:v>507</c:v>
                </c:pt>
                <c:pt idx="714">
                  <c:v>507</c:v>
                </c:pt>
                <c:pt idx="715">
                  <c:v>507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Sheet1!$D$5010:$D$5725</c:f>
              <c:numCache>
                <c:formatCode>mm:ss.0;@</c:formatCode>
                <c:ptCount val="716"/>
                <c:pt idx="0">
                  <c:v>2.164270837965887E-3</c:v>
                </c:pt>
                <c:pt idx="1">
                  <c:v>2.1646875029546209E-3</c:v>
                </c:pt>
                <c:pt idx="2">
                  <c:v>2.1650925991707481E-3</c:v>
                </c:pt>
                <c:pt idx="3">
                  <c:v>2.1654976881109178E-3</c:v>
                </c:pt>
                <c:pt idx="4">
                  <c:v>2.1659143530996516E-3</c:v>
                </c:pt>
                <c:pt idx="5">
                  <c:v>2.1663194493157789E-3</c:v>
                </c:pt>
                <c:pt idx="6">
                  <c:v>2.1667245382559486E-3</c:v>
                </c:pt>
                <c:pt idx="7">
                  <c:v>2.16714121052064E-3</c:v>
                </c:pt>
                <c:pt idx="8">
                  <c:v>2.1675462994608097E-3</c:v>
                </c:pt>
                <c:pt idx="9">
                  <c:v>2.1679514029528946E-3</c:v>
                </c:pt>
                <c:pt idx="10">
                  <c:v>2.1683680606656708E-3</c:v>
                </c:pt>
                <c:pt idx="11">
                  <c:v>2.1687731496058404E-3</c:v>
                </c:pt>
                <c:pt idx="12">
                  <c:v>2.1691898073186167E-3</c:v>
                </c:pt>
                <c:pt idx="13">
                  <c:v>2.1695949108107015E-3</c:v>
                </c:pt>
                <c:pt idx="14">
                  <c:v>2.1700000070268288E-3</c:v>
                </c:pt>
                <c:pt idx="15">
                  <c:v>2.1704051032429561E-3</c:v>
                </c:pt>
                <c:pt idx="16">
                  <c:v>2.1708217609557323E-3</c:v>
                </c:pt>
                <c:pt idx="17">
                  <c:v>2.1712268571718596E-3</c:v>
                </c:pt>
                <c:pt idx="18">
                  <c:v>2.1716319533879869E-3</c:v>
                </c:pt>
                <c:pt idx="19">
                  <c:v>2.1720486111007631E-3</c:v>
                </c:pt>
                <c:pt idx="20">
                  <c:v>2.1724537073168904E-3</c:v>
                </c:pt>
                <c:pt idx="21">
                  <c:v>2.1728588035330176E-3</c:v>
                </c:pt>
                <c:pt idx="22">
                  <c:v>2.1732754685217515E-3</c:v>
                </c:pt>
                <c:pt idx="23">
                  <c:v>2.1736805574619211E-3</c:v>
                </c:pt>
                <c:pt idx="24">
                  <c:v>2.1740856536780484E-3</c:v>
                </c:pt>
                <c:pt idx="25">
                  <c:v>2.1745023186667822E-3</c:v>
                </c:pt>
                <c:pt idx="26">
                  <c:v>2.1749074076069519E-3</c:v>
                </c:pt>
                <c:pt idx="27">
                  <c:v>2.1753124965471216E-3</c:v>
                </c:pt>
                <c:pt idx="28">
                  <c:v>2.175729168811813E-3</c:v>
                </c:pt>
                <c:pt idx="29">
                  <c:v>2.1761342577519827E-3</c:v>
                </c:pt>
                <c:pt idx="30">
                  <c:v>2.1765393466921523E-3</c:v>
                </c:pt>
                <c:pt idx="31">
                  <c:v>2.1769560189568438E-3</c:v>
                </c:pt>
                <c:pt idx="32">
                  <c:v>2.1773611224489287E-3</c:v>
                </c:pt>
                <c:pt idx="33">
                  <c:v>2.1777661968371831E-3</c:v>
                </c:pt>
                <c:pt idx="34">
                  <c:v>2.1781828836537898E-3</c:v>
                </c:pt>
                <c:pt idx="35">
                  <c:v>2.1785879725939594E-3</c:v>
                </c:pt>
                <c:pt idx="36">
                  <c:v>2.1789930615341291E-3</c:v>
                </c:pt>
                <c:pt idx="37">
                  <c:v>2.1794097265228629E-3</c:v>
                </c:pt>
                <c:pt idx="38">
                  <c:v>2.1798148227389902E-3</c:v>
                </c:pt>
                <c:pt idx="39">
                  <c:v>2.1802199116791598E-3</c:v>
                </c:pt>
                <c:pt idx="40">
                  <c:v>2.1806365766678937E-3</c:v>
                </c:pt>
                <c:pt idx="41">
                  <c:v>2.181041672884021E-3</c:v>
                </c:pt>
                <c:pt idx="42">
                  <c:v>2.1814467618241906E-3</c:v>
                </c:pt>
                <c:pt idx="43">
                  <c:v>2.1818634268129244E-3</c:v>
                </c:pt>
                <c:pt idx="44">
                  <c:v>2.1822685230290517E-3</c:v>
                </c:pt>
                <c:pt idx="45">
                  <c:v>2.1826736119692214E-3</c:v>
                </c:pt>
                <c:pt idx="46">
                  <c:v>2.1830902769579552E-3</c:v>
                </c:pt>
                <c:pt idx="47">
                  <c:v>2.1834953731740825E-3</c:v>
                </c:pt>
                <c:pt idx="48">
                  <c:v>2.1839004693902098E-3</c:v>
                </c:pt>
                <c:pt idx="49">
                  <c:v>2.184317127102986E-3</c:v>
                </c:pt>
                <c:pt idx="50">
                  <c:v>2.1847222233191133E-3</c:v>
                </c:pt>
                <c:pt idx="51">
                  <c:v>2.1851273195352405E-3</c:v>
                </c:pt>
                <c:pt idx="52">
                  <c:v>2.1855439772480167E-3</c:v>
                </c:pt>
                <c:pt idx="53">
                  <c:v>2.1859490807401016E-3</c:v>
                </c:pt>
                <c:pt idx="54">
                  <c:v>2.1863541696802713E-3</c:v>
                </c:pt>
                <c:pt idx="55">
                  <c:v>2.1867708273930475E-3</c:v>
                </c:pt>
                <c:pt idx="56">
                  <c:v>2.1871759308851324E-3</c:v>
                </c:pt>
                <c:pt idx="57">
                  <c:v>2.1875810198253021E-3</c:v>
                </c:pt>
                <c:pt idx="58">
                  <c:v>2.1879976920899935E-3</c:v>
                </c:pt>
                <c:pt idx="59">
                  <c:v>2.1884027810301632E-3</c:v>
                </c:pt>
                <c:pt idx="60">
                  <c:v>2.1888078772462904E-3</c:v>
                </c:pt>
                <c:pt idx="61">
                  <c:v>2.1892245422350243E-3</c:v>
                </c:pt>
                <c:pt idx="62">
                  <c:v>2.1896296311751939E-3</c:v>
                </c:pt>
                <c:pt idx="63">
                  <c:v>2.1900347273913212E-3</c:v>
                </c:pt>
                <c:pt idx="64">
                  <c:v>2.190451392380055E-3</c:v>
                </c:pt>
                <c:pt idx="65">
                  <c:v>2.1908564813202247E-3</c:v>
                </c:pt>
                <c:pt idx="66">
                  <c:v>2.191261577536352E-3</c:v>
                </c:pt>
                <c:pt idx="67">
                  <c:v>2.1916782425250858E-3</c:v>
                </c:pt>
                <c:pt idx="68">
                  <c:v>2.1920833387412131E-3</c:v>
                </c:pt>
                <c:pt idx="69">
                  <c:v>2.1924884276813827E-3</c:v>
                </c:pt>
                <c:pt idx="70">
                  <c:v>2.1929050926701166E-3</c:v>
                </c:pt>
                <c:pt idx="71">
                  <c:v>2.1933101888862438E-3</c:v>
                </c:pt>
                <c:pt idx="72">
                  <c:v>2.1937152778264135E-3</c:v>
                </c:pt>
                <c:pt idx="73">
                  <c:v>2.194131950091105E-3</c:v>
                </c:pt>
                <c:pt idx="74">
                  <c:v>2.1945370390312746E-3</c:v>
                </c:pt>
                <c:pt idx="75">
                  <c:v>2.1949421425233595E-3</c:v>
                </c:pt>
                <c:pt idx="76">
                  <c:v>2.1953588002361357E-3</c:v>
                </c:pt>
                <c:pt idx="77">
                  <c:v>2.1957638891763054E-3</c:v>
                </c:pt>
                <c:pt idx="78">
                  <c:v>2.1961689926683903E-3</c:v>
                </c:pt>
                <c:pt idx="79">
                  <c:v>2.1965856503811665E-3</c:v>
                </c:pt>
                <c:pt idx="80">
                  <c:v>2.1969907465972938E-3</c:v>
                </c:pt>
                <c:pt idx="81">
                  <c:v>2.197395842813421E-3</c:v>
                </c:pt>
                <c:pt idx="82">
                  <c:v>2.1978125005261973E-3</c:v>
                </c:pt>
                <c:pt idx="83">
                  <c:v>2.1982175967423245E-3</c:v>
                </c:pt>
                <c:pt idx="84">
                  <c:v>2.1986342617310584E-3</c:v>
                </c:pt>
                <c:pt idx="85">
                  <c:v>2.1990393579471856E-3</c:v>
                </c:pt>
                <c:pt idx="86">
                  <c:v>2.1994444468873553E-3</c:v>
                </c:pt>
                <c:pt idx="87">
                  <c:v>2.1998611118760891E-3</c:v>
                </c:pt>
                <c:pt idx="88">
                  <c:v>2.2002662080922164E-3</c:v>
                </c:pt>
                <c:pt idx="89">
                  <c:v>2.2006712970323861E-3</c:v>
                </c:pt>
                <c:pt idx="90">
                  <c:v>2.2010879692970775E-3</c:v>
                </c:pt>
                <c:pt idx="91">
                  <c:v>2.2014930582372472E-3</c:v>
                </c:pt>
                <c:pt idx="92">
                  <c:v>2.2018981471774168E-3</c:v>
                </c:pt>
                <c:pt idx="93">
                  <c:v>2.2023148194421083E-3</c:v>
                </c:pt>
                <c:pt idx="94">
                  <c:v>2.2027199083822779E-3</c:v>
                </c:pt>
                <c:pt idx="95">
                  <c:v>2.2031249973224476E-3</c:v>
                </c:pt>
                <c:pt idx="96">
                  <c:v>2.203541669587139E-3</c:v>
                </c:pt>
                <c:pt idx="97">
                  <c:v>2.2039467730792239E-3</c:v>
                </c:pt>
                <c:pt idx="98">
                  <c:v>2.2043518474674784E-3</c:v>
                </c:pt>
                <c:pt idx="99">
                  <c:v>2.2047685197321698E-3</c:v>
                </c:pt>
                <c:pt idx="100">
                  <c:v>2.2051736232242547E-3</c:v>
                </c:pt>
                <c:pt idx="101">
                  <c:v>2.2055786976125091E-3</c:v>
                </c:pt>
                <c:pt idx="102">
                  <c:v>2.2059953771531582E-3</c:v>
                </c:pt>
                <c:pt idx="103">
                  <c:v>2.2064004733692855E-3</c:v>
                </c:pt>
                <c:pt idx="104">
                  <c:v>2.2068055623094551E-3</c:v>
                </c:pt>
                <c:pt idx="105">
                  <c:v>2.207222227298189E-3</c:v>
                </c:pt>
                <c:pt idx="106">
                  <c:v>2.2076273235143162E-3</c:v>
                </c:pt>
                <c:pt idx="107">
                  <c:v>2.2080324124544859E-3</c:v>
                </c:pt>
                <c:pt idx="108">
                  <c:v>2.2084490774432197E-3</c:v>
                </c:pt>
                <c:pt idx="109">
                  <c:v>2.208854173659347E-3</c:v>
                </c:pt>
                <c:pt idx="110">
                  <c:v>2.2092708386480808E-3</c:v>
                </c:pt>
                <c:pt idx="111">
                  <c:v>2.2096759275882505E-3</c:v>
                </c:pt>
                <c:pt idx="112">
                  <c:v>2.2100810165284202E-3</c:v>
                </c:pt>
                <c:pt idx="113">
                  <c:v>2.2104861127445474E-3</c:v>
                </c:pt>
                <c:pt idx="114">
                  <c:v>2.2109027777332813E-3</c:v>
                </c:pt>
                <c:pt idx="115">
                  <c:v>2.2113078666734509E-3</c:v>
                </c:pt>
                <c:pt idx="116">
                  <c:v>2.2117129628895782E-3</c:v>
                </c:pt>
                <c:pt idx="117">
                  <c:v>2.2121296424302272E-3</c:v>
                </c:pt>
                <c:pt idx="118">
                  <c:v>2.2125347168184817E-3</c:v>
                </c:pt>
                <c:pt idx="119">
                  <c:v>2.2129398203105666E-3</c:v>
                </c:pt>
                <c:pt idx="120">
                  <c:v>2.213356492575258E-3</c:v>
                </c:pt>
                <c:pt idx="121">
                  <c:v>2.2137615669635125E-3</c:v>
                </c:pt>
                <c:pt idx="122">
                  <c:v>2.2141782465041615E-3</c:v>
                </c:pt>
                <c:pt idx="123">
                  <c:v>2.2145833427202888E-3</c:v>
                </c:pt>
                <c:pt idx="124">
                  <c:v>2.2149884316604584E-3</c:v>
                </c:pt>
                <c:pt idx="125">
                  <c:v>2.2154050966491923E-3</c:v>
                </c:pt>
                <c:pt idx="126">
                  <c:v>2.2158101928653196E-3</c:v>
                </c:pt>
                <c:pt idx="127">
                  <c:v>2.2162152818054892E-3</c:v>
                </c:pt>
                <c:pt idx="128">
                  <c:v>2.216631946794223E-3</c:v>
                </c:pt>
                <c:pt idx="129">
                  <c:v>2.2170370430103503E-3</c:v>
                </c:pt>
                <c:pt idx="130">
                  <c:v>2.21744213195052E-3</c:v>
                </c:pt>
                <c:pt idx="131">
                  <c:v>2.2178587969392538E-3</c:v>
                </c:pt>
                <c:pt idx="132">
                  <c:v>2.2182638931553811E-3</c:v>
                </c:pt>
                <c:pt idx="133">
                  <c:v>2.2186689820955507E-3</c:v>
                </c:pt>
                <c:pt idx="134">
                  <c:v>2.2190856470842846E-3</c:v>
                </c:pt>
                <c:pt idx="135">
                  <c:v>2.2194907433004119E-3</c:v>
                </c:pt>
                <c:pt idx="136">
                  <c:v>2.2198958395165391E-3</c:v>
                </c:pt>
                <c:pt idx="137">
                  <c:v>2.2203124972293153E-3</c:v>
                </c:pt>
                <c:pt idx="138">
                  <c:v>2.2207175934454426E-3</c:v>
                </c:pt>
                <c:pt idx="139">
                  <c:v>2.2211342729860917E-3</c:v>
                </c:pt>
                <c:pt idx="140">
                  <c:v>2.2215393473743461E-3</c:v>
                </c:pt>
                <c:pt idx="141">
                  <c:v>2.221944450866431E-3</c:v>
                </c:pt>
                <c:pt idx="142">
                  <c:v>2.2223611231311224E-3</c:v>
                </c:pt>
                <c:pt idx="143">
                  <c:v>2.2227661975193769E-3</c:v>
                </c:pt>
                <c:pt idx="144">
                  <c:v>2.2231713010114618E-3</c:v>
                </c:pt>
                <c:pt idx="145">
                  <c:v>2.2235879732761532E-3</c:v>
                </c:pt>
                <c:pt idx="146">
                  <c:v>2.2239930622163229E-3</c:v>
                </c:pt>
                <c:pt idx="147">
                  <c:v>2.2243981511564925E-3</c:v>
                </c:pt>
                <c:pt idx="148">
                  <c:v>2.224814823421184E-3</c:v>
                </c:pt>
                <c:pt idx="149">
                  <c:v>2.2252199123613536E-3</c:v>
                </c:pt>
                <c:pt idx="150">
                  <c:v>2.2256250013015233E-3</c:v>
                </c:pt>
                <c:pt idx="151">
                  <c:v>2.2260416735662147E-3</c:v>
                </c:pt>
                <c:pt idx="152">
                  <c:v>2.2264467625063844E-3</c:v>
                </c:pt>
                <c:pt idx="153">
                  <c:v>2.2268518587225117E-3</c:v>
                </c:pt>
                <c:pt idx="154">
                  <c:v>2.2272685164352879E-3</c:v>
                </c:pt>
                <c:pt idx="155">
                  <c:v>2.2276736126514152E-3</c:v>
                </c:pt>
                <c:pt idx="156">
                  <c:v>2.2280787088675424E-3</c:v>
                </c:pt>
                <c:pt idx="157">
                  <c:v>2.2284953665803187E-3</c:v>
                </c:pt>
                <c:pt idx="158">
                  <c:v>2.2289004627964459E-3</c:v>
                </c:pt>
                <c:pt idx="159">
                  <c:v>2.2293055590125732E-3</c:v>
                </c:pt>
                <c:pt idx="160">
                  <c:v>2.2297222167253494E-3</c:v>
                </c:pt>
                <c:pt idx="161">
                  <c:v>2.2301273202174343E-3</c:v>
                </c:pt>
                <c:pt idx="162">
                  <c:v>2.230532409157604E-3</c:v>
                </c:pt>
                <c:pt idx="163">
                  <c:v>2.2309490668703802E-3</c:v>
                </c:pt>
                <c:pt idx="164">
                  <c:v>2.2313541703624651E-3</c:v>
                </c:pt>
                <c:pt idx="165">
                  <c:v>2.2317592593026347E-3</c:v>
                </c:pt>
                <c:pt idx="166">
                  <c:v>2.2321759315673262E-3</c:v>
                </c:pt>
                <c:pt idx="167">
                  <c:v>2.2325810205074959E-3</c:v>
                </c:pt>
                <c:pt idx="168">
                  <c:v>2.2329861167236231E-3</c:v>
                </c:pt>
                <c:pt idx="169">
                  <c:v>2.233402781712357E-3</c:v>
                </c:pt>
                <c:pt idx="170">
                  <c:v>2.2338078706525266E-3</c:v>
                </c:pt>
                <c:pt idx="171">
                  <c:v>2.2342129668686539E-3</c:v>
                </c:pt>
                <c:pt idx="172">
                  <c:v>2.2346296318573877E-3</c:v>
                </c:pt>
                <c:pt idx="173">
                  <c:v>2.235034728073515E-3</c:v>
                </c:pt>
                <c:pt idx="174">
                  <c:v>2.2354398170136847E-3</c:v>
                </c:pt>
                <c:pt idx="175">
                  <c:v>2.2358564820024185E-3</c:v>
                </c:pt>
                <c:pt idx="176">
                  <c:v>2.2362615782185458E-3</c:v>
                </c:pt>
                <c:pt idx="177">
                  <c:v>2.2366666671587154E-3</c:v>
                </c:pt>
                <c:pt idx="178">
                  <c:v>2.2370833394234069E-3</c:v>
                </c:pt>
                <c:pt idx="179">
                  <c:v>2.2374884283635765E-3</c:v>
                </c:pt>
                <c:pt idx="180">
                  <c:v>2.2378935173037462E-3</c:v>
                </c:pt>
                <c:pt idx="181">
                  <c:v>2.2383101895684376E-3</c:v>
                </c:pt>
                <c:pt idx="182">
                  <c:v>2.2387152785086073E-3</c:v>
                </c:pt>
                <c:pt idx="183">
                  <c:v>2.239120367448777E-3</c:v>
                </c:pt>
                <c:pt idx="184">
                  <c:v>2.2395370397134684E-3</c:v>
                </c:pt>
                <c:pt idx="185">
                  <c:v>2.2399421432055533E-3</c:v>
                </c:pt>
                <c:pt idx="186">
                  <c:v>2.2403472175938077E-3</c:v>
                </c:pt>
                <c:pt idx="187">
                  <c:v>2.2407638898584992E-3</c:v>
                </c:pt>
                <c:pt idx="188">
                  <c:v>2.2411689933505841E-3</c:v>
                </c:pt>
                <c:pt idx="189">
                  <c:v>2.2415740677388385E-3</c:v>
                </c:pt>
                <c:pt idx="190">
                  <c:v>2.2419907472794876E-3</c:v>
                </c:pt>
                <c:pt idx="191">
                  <c:v>2.2423958434956148E-3</c:v>
                </c:pt>
                <c:pt idx="192">
                  <c:v>2.2428009324357845E-3</c:v>
                </c:pt>
                <c:pt idx="193">
                  <c:v>2.2432175974245183E-3</c:v>
                </c:pt>
                <c:pt idx="194">
                  <c:v>2.2436226936406456E-3</c:v>
                </c:pt>
                <c:pt idx="195">
                  <c:v>2.2440277825808153E-3</c:v>
                </c:pt>
                <c:pt idx="196">
                  <c:v>2.2444444475695491E-3</c:v>
                </c:pt>
                <c:pt idx="197">
                  <c:v>2.2448495365097187E-3</c:v>
                </c:pt>
                <c:pt idx="198">
                  <c:v>2.245254632725846E-3</c:v>
                </c:pt>
                <c:pt idx="199">
                  <c:v>2.2456712977145799E-3</c:v>
                </c:pt>
                <c:pt idx="200">
                  <c:v>2.2460763866547495E-3</c:v>
                </c:pt>
                <c:pt idx="201">
                  <c:v>2.2464814828708768E-3</c:v>
                </c:pt>
                <c:pt idx="202">
                  <c:v>2.2468981624115258E-3</c:v>
                </c:pt>
                <c:pt idx="203">
                  <c:v>2.2473032367997803E-3</c:v>
                </c:pt>
                <c:pt idx="204">
                  <c:v>2.2477199090644717E-3</c:v>
                </c:pt>
                <c:pt idx="205">
                  <c:v>2.2481250125565566E-3</c:v>
                </c:pt>
                <c:pt idx="206">
                  <c:v>2.248530086944811E-3</c:v>
                </c:pt>
                <c:pt idx="207">
                  <c:v>2.2489467592095025E-3</c:v>
                </c:pt>
                <c:pt idx="208">
                  <c:v>2.2493518627015874E-3</c:v>
                </c:pt>
                <c:pt idx="209">
                  <c:v>2.2497569370898418E-3</c:v>
                </c:pt>
                <c:pt idx="210">
                  <c:v>2.2501736166304909E-3</c:v>
                </c:pt>
                <c:pt idx="211">
                  <c:v>2.2505787128466181E-3</c:v>
                </c:pt>
                <c:pt idx="212">
                  <c:v>2.2509838017867878E-3</c:v>
                </c:pt>
                <c:pt idx="213">
                  <c:v>2.2514004667755216E-3</c:v>
                </c:pt>
                <c:pt idx="214">
                  <c:v>2.2518055629916489E-3</c:v>
                </c:pt>
                <c:pt idx="215">
                  <c:v>2.2522106519318186E-3</c:v>
                </c:pt>
                <c:pt idx="216">
                  <c:v>2.2526273169205524E-3</c:v>
                </c:pt>
                <c:pt idx="217">
                  <c:v>2.2530324131366797E-3</c:v>
                </c:pt>
                <c:pt idx="218">
                  <c:v>2.2534375020768493E-3</c:v>
                </c:pt>
                <c:pt idx="219">
                  <c:v>2.2538541670655832E-3</c:v>
                </c:pt>
                <c:pt idx="220">
                  <c:v>2.2542592632817104E-3</c:v>
                </c:pt>
                <c:pt idx="221">
                  <c:v>2.2546643522218801E-3</c:v>
                </c:pt>
                <c:pt idx="222">
                  <c:v>2.2550810172106139E-3</c:v>
                </c:pt>
                <c:pt idx="223">
                  <c:v>2.2554861134267412E-3</c:v>
                </c:pt>
                <c:pt idx="224">
                  <c:v>2.2558912096428685E-3</c:v>
                </c:pt>
                <c:pt idx="225">
                  <c:v>2.2563078673556447E-3</c:v>
                </c:pt>
                <c:pt idx="226">
                  <c:v>2.256712963571772E-3</c:v>
                </c:pt>
                <c:pt idx="227">
                  <c:v>2.2571180597878993E-3</c:v>
                </c:pt>
                <c:pt idx="228">
                  <c:v>2.2575347175006755E-3</c:v>
                </c:pt>
                <c:pt idx="229">
                  <c:v>2.2579398209927604E-3</c:v>
                </c:pt>
                <c:pt idx="230">
                  <c:v>2.25834490993293E-3</c:v>
                </c:pt>
                <c:pt idx="231">
                  <c:v>2.2587615676457062E-3</c:v>
                </c:pt>
                <c:pt idx="232">
                  <c:v>2.2591666711377911E-3</c:v>
                </c:pt>
                <c:pt idx="233">
                  <c:v>2.2595717600779608E-3</c:v>
                </c:pt>
                <c:pt idx="234">
                  <c:v>2.2599884323426522E-3</c:v>
                </c:pt>
                <c:pt idx="235">
                  <c:v>2.2603935212828219E-3</c:v>
                </c:pt>
                <c:pt idx="236">
                  <c:v>2.2607986174989492E-3</c:v>
                </c:pt>
                <c:pt idx="237">
                  <c:v>2.261215282487683E-3</c:v>
                </c:pt>
                <c:pt idx="238">
                  <c:v>2.2616203714278527E-3</c:v>
                </c:pt>
                <c:pt idx="239">
                  <c:v>2.2620254676439799E-3</c:v>
                </c:pt>
                <c:pt idx="240">
                  <c:v>2.2624421326327138E-3</c:v>
                </c:pt>
                <c:pt idx="241">
                  <c:v>2.262847228848841E-3</c:v>
                </c:pt>
                <c:pt idx="242">
                  <c:v>2.2632523177890107E-3</c:v>
                </c:pt>
                <c:pt idx="243">
                  <c:v>2.2636574067291804E-3</c:v>
                </c:pt>
                <c:pt idx="244">
                  <c:v>2.2640740789938718E-3</c:v>
                </c:pt>
                <c:pt idx="245">
                  <c:v>2.2644791679340415E-3</c:v>
                </c:pt>
                <c:pt idx="246">
                  <c:v>2.2648958401987329E-3</c:v>
                </c:pt>
                <c:pt idx="247">
                  <c:v>2.2653009291389026E-3</c:v>
                </c:pt>
                <c:pt idx="248">
                  <c:v>2.2657060326309875E-3</c:v>
                </c:pt>
                <c:pt idx="249">
                  <c:v>2.2661111070192419E-3</c:v>
                </c:pt>
                <c:pt idx="250">
                  <c:v>2.2665277792839333E-3</c:v>
                </c:pt>
                <c:pt idx="251">
                  <c:v>2.2669328827760182E-3</c:v>
                </c:pt>
                <c:pt idx="252">
                  <c:v>2.2673379571642727E-3</c:v>
                </c:pt>
                <c:pt idx="253">
                  <c:v>2.2677546294289641E-3</c:v>
                </c:pt>
                <c:pt idx="254">
                  <c:v>2.268159732921049E-3</c:v>
                </c:pt>
                <c:pt idx="255">
                  <c:v>2.2685648073093034E-3</c:v>
                </c:pt>
                <c:pt idx="256">
                  <c:v>2.2689814868499525E-3</c:v>
                </c:pt>
                <c:pt idx="257">
                  <c:v>2.2693865830660798E-3</c:v>
                </c:pt>
                <c:pt idx="258">
                  <c:v>2.2697916720062494E-3</c:v>
                </c:pt>
                <c:pt idx="259">
                  <c:v>2.2702083369949833E-3</c:v>
                </c:pt>
                <c:pt idx="260">
                  <c:v>2.2706134332111105E-3</c:v>
                </c:pt>
                <c:pt idx="261">
                  <c:v>2.2710185221512802E-3</c:v>
                </c:pt>
                <c:pt idx="262">
                  <c:v>2.271435187140014E-3</c:v>
                </c:pt>
                <c:pt idx="263">
                  <c:v>2.2718402833561413E-3</c:v>
                </c:pt>
                <c:pt idx="264">
                  <c:v>2.272245372296311E-3</c:v>
                </c:pt>
                <c:pt idx="265">
                  <c:v>2.2726620372850448E-3</c:v>
                </c:pt>
                <c:pt idx="266">
                  <c:v>2.2730671335011721E-3</c:v>
                </c:pt>
                <c:pt idx="267">
                  <c:v>2.2734722224413417E-3</c:v>
                </c:pt>
                <c:pt idx="268">
                  <c:v>2.2738888874300756E-3</c:v>
                </c:pt>
                <c:pt idx="269">
                  <c:v>2.2742939836462028E-3</c:v>
                </c:pt>
                <c:pt idx="270">
                  <c:v>2.2746990798623301E-3</c:v>
                </c:pt>
                <c:pt idx="271">
                  <c:v>2.2751157375751063E-3</c:v>
                </c:pt>
                <c:pt idx="272">
                  <c:v>2.275520826515276E-3</c:v>
                </c:pt>
                <c:pt idx="273">
                  <c:v>2.2759259300073609E-3</c:v>
                </c:pt>
                <c:pt idx="274">
                  <c:v>2.2763425877201371E-3</c:v>
                </c:pt>
                <c:pt idx="275">
                  <c:v>2.276747691212222E-3</c:v>
                </c:pt>
                <c:pt idx="276">
                  <c:v>2.2771643634769134E-3</c:v>
                </c:pt>
                <c:pt idx="277">
                  <c:v>2.2775694524170831E-3</c:v>
                </c:pt>
                <c:pt idx="278">
                  <c:v>2.2779745413572527E-3</c:v>
                </c:pt>
                <c:pt idx="279">
                  <c:v>2.2783912136219442E-3</c:v>
                </c:pt>
                <c:pt idx="280">
                  <c:v>2.2787963025621139E-3</c:v>
                </c:pt>
                <c:pt idx="281">
                  <c:v>2.2792013915022835E-3</c:v>
                </c:pt>
                <c:pt idx="282">
                  <c:v>2.2796180564910173E-3</c:v>
                </c:pt>
                <c:pt idx="283">
                  <c:v>2.2800231527071446E-3</c:v>
                </c:pt>
                <c:pt idx="284">
                  <c:v>2.2804282416473143E-3</c:v>
                </c:pt>
                <c:pt idx="285">
                  <c:v>2.2808449066360481E-3</c:v>
                </c:pt>
                <c:pt idx="286">
                  <c:v>2.2812500028521754E-3</c:v>
                </c:pt>
                <c:pt idx="287">
                  <c:v>2.2816550990683027E-3</c:v>
                </c:pt>
                <c:pt idx="288">
                  <c:v>2.2820717567810789E-3</c:v>
                </c:pt>
                <c:pt idx="289">
                  <c:v>2.2824768529972062E-3</c:v>
                </c:pt>
                <c:pt idx="290">
                  <c:v>2.2828935325378552E-3</c:v>
                </c:pt>
                <c:pt idx="291">
                  <c:v>2.2832986069261096E-3</c:v>
                </c:pt>
                <c:pt idx="292">
                  <c:v>2.2837037104181945E-3</c:v>
                </c:pt>
                <c:pt idx="293">
                  <c:v>2.284120382682886E-3</c:v>
                </c:pt>
                <c:pt idx="294">
                  <c:v>2.2845254570711404E-3</c:v>
                </c:pt>
                <c:pt idx="295">
                  <c:v>2.2849305605632253E-3</c:v>
                </c:pt>
                <c:pt idx="296">
                  <c:v>2.2853472328279167E-3</c:v>
                </c:pt>
                <c:pt idx="297">
                  <c:v>2.2857523217680864E-3</c:v>
                </c:pt>
                <c:pt idx="298">
                  <c:v>2.2861574107082561E-3</c:v>
                </c:pt>
                <c:pt idx="299">
                  <c:v>2.2865740829729475E-3</c:v>
                </c:pt>
                <c:pt idx="300">
                  <c:v>2.2869791719131172E-3</c:v>
                </c:pt>
                <c:pt idx="301">
                  <c:v>2.2873842608532868E-3</c:v>
                </c:pt>
                <c:pt idx="302">
                  <c:v>2.2878009331179783E-3</c:v>
                </c:pt>
                <c:pt idx="303">
                  <c:v>2.2882060220581479E-3</c:v>
                </c:pt>
                <c:pt idx="304">
                  <c:v>2.2886226870468818E-3</c:v>
                </c:pt>
                <c:pt idx="305">
                  <c:v>2.289027783263009E-3</c:v>
                </c:pt>
                <c:pt idx="306">
                  <c:v>2.2894328722031787E-3</c:v>
                </c:pt>
                <c:pt idx="307">
                  <c:v>2.289837968419306E-3</c:v>
                </c:pt>
                <c:pt idx="308">
                  <c:v>2.2902546334080398E-3</c:v>
                </c:pt>
                <c:pt idx="309">
                  <c:v>2.2906597223482095E-3</c:v>
                </c:pt>
                <c:pt idx="310">
                  <c:v>2.2910763873369433E-3</c:v>
                </c:pt>
                <c:pt idx="311">
                  <c:v>2.2914814835530706E-3</c:v>
                </c:pt>
                <c:pt idx="312">
                  <c:v>2.2918865797691979E-3</c:v>
                </c:pt>
                <c:pt idx="313">
                  <c:v>2.2923032374819741E-3</c:v>
                </c:pt>
                <c:pt idx="314">
                  <c:v>2.2927083336981013E-3</c:v>
                </c:pt>
                <c:pt idx="315">
                  <c:v>2.2931134299142286E-3</c:v>
                </c:pt>
                <c:pt idx="316">
                  <c:v>2.2935300876270048E-3</c:v>
                </c:pt>
                <c:pt idx="317">
                  <c:v>2.2939351911190897E-3</c:v>
                </c:pt>
                <c:pt idx="318">
                  <c:v>2.2943402800592594E-3</c:v>
                </c:pt>
                <c:pt idx="319">
                  <c:v>2.2947569377720356E-3</c:v>
                </c:pt>
                <c:pt idx="320">
                  <c:v>2.2951620412641205E-3</c:v>
                </c:pt>
                <c:pt idx="321">
                  <c:v>2.2955787135288119E-3</c:v>
                </c:pt>
                <c:pt idx="322">
                  <c:v>2.2959838024689816E-3</c:v>
                </c:pt>
                <c:pt idx="323">
                  <c:v>2.2963888914091513E-3</c:v>
                </c:pt>
                <c:pt idx="324">
                  <c:v>2.2968055636738427E-3</c:v>
                </c:pt>
                <c:pt idx="325">
                  <c:v>2.2972106526140124E-3</c:v>
                </c:pt>
                <c:pt idx="326">
                  <c:v>2.297615741554182E-3</c:v>
                </c:pt>
                <c:pt idx="327">
                  <c:v>2.2980324065429159E-3</c:v>
                </c:pt>
                <c:pt idx="328">
                  <c:v>2.2984375027590431E-3</c:v>
                </c:pt>
                <c:pt idx="329">
                  <c:v>2.2988425989751704E-3</c:v>
                </c:pt>
                <c:pt idx="330">
                  <c:v>2.2992592566879466E-3</c:v>
                </c:pt>
                <c:pt idx="331">
                  <c:v>2.2996643529040739E-3</c:v>
                </c:pt>
                <c:pt idx="332">
                  <c:v>2.300081032444723E-3</c:v>
                </c:pt>
                <c:pt idx="333">
                  <c:v>2.3004861068329774E-3</c:v>
                </c:pt>
                <c:pt idx="334">
                  <c:v>2.3008912103250623E-3</c:v>
                </c:pt>
                <c:pt idx="335">
                  <c:v>2.3013078825897537E-3</c:v>
                </c:pt>
                <c:pt idx="336">
                  <c:v>2.3017129569780082E-3</c:v>
                </c:pt>
                <c:pt idx="337">
                  <c:v>2.302118060470093E-3</c:v>
                </c:pt>
                <c:pt idx="338">
                  <c:v>2.3025347327347845E-3</c:v>
                </c:pt>
                <c:pt idx="339">
                  <c:v>2.3029398216749541E-3</c:v>
                </c:pt>
                <c:pt idx="340">
                  <c:v>2.3033449106151238E-3</c:v>
                </c:pt>
                <c:pt idx="341">
                  <c:v>2.3037615828798153E-3</c:v>
                </c:pt>
                <c:pt idx="342">
                  <c:v>2.3041666718199849E-3</c:v>
                </c:pt>
                <c:pt idx="343">
                  <c:v>2.3045717607601546E-3</c:v>
                </c:pt>
                <c:pt idx="344">
                  <c:v>2.304988433024846E-3</c:v>
                </c:pt>
                <c:pt idx="345">
                  <c:v>2.3053935219650157E-3</c:v>
                </c:pt>
                <c:pt idx="346">
                  <c:v>2.3058101869537495E-3</c:v>
                </c:pt>
                <c:pt idx="347">
                  <c:v>2.3062152831698768E-3</c:v>
                </c:pt>
                <c:pt idx="348">
                  <c:v>2.3066203721100464E-3</c:v>
                </c:pt>
                <c:pt idx="349">
                  <c:v>2.3070370370987803E-3</c:v>
                </c:pt>
                <c:pt idx="350">
                  <c:v>2.3074421333149076E-3</c:v>
                </c:pt>
                <c:pt idx="351">
                  <c:v>2.3078472222550772E-3</c:v>
                </c:pt>
                <c:pt idx="352">
                  <c:v>2.308263887243811E-3</c:v>
                </c:pt>
                <c:pt idx="353">
                  <c:v>2.3086689834599383E-3</c:v>
                </c:pt>
                <c:pt idx="354">
                  <c:v>2.3090740796760656E-3</c:v>
                </c:pt>
                <c:pt idx="355">
                  <c:v>2.3094907373888418E-3</c:v>
                </c:pt>
                <c:pt idx="356">
                  <c:v>2.3098958336049691E-3</c:v>
                </c:pt>
                <c:pt idx="357">
                  <c:v>2.3103125131456181E-3</c:v>
                </c:pt>
                <c:pt idx="358">
                  <c:v>2.3107175875338726E-3</c:v>
                </c:pt>
                <c:pt idx="359">
                  <c:v>2.3111226910259575E-3</c:v>
                </c:pt>
                <c:pt idx="360">
                  <c:v>2.3115393632906489E-3</c:v>
                </c:pt>
                <c:pt idx="361">
                  <c:v>2.3119444376789033E-3</c:v>
                </c:pt>
                <c:pt idx="362">
                  <c:v>2.3123495411709882E-3</c:v>
                </c:pt>
                <c:pt idx="363">
                  <c:v>2.3127662134356797E-3</c:v>
                </c:pt>
                <c:pt idx="364">
                  <c:v>2.3131713023758493E-3</c:v>
                </c:pt>
                <c:pt idx="365">
                  <c:v>2.313576391316019E-3</c:v>
                </c:pt>
                <c:pt idx="366">
                  <c:v>2.3139930635807104E-3</c:v>
                </c:pt>
                <c:pt idx="367">
                  <c:v>2.3143981525208801E-3</c:v>
                </c:pt>
                <c:pt idx="368">
                  <c:v>2.3148032414610498E-3</c:v>
                </c:pt>
                <c:pt idx="369">
                  <c:v>2.3152199064497836E-3</c:v>
                </c:pt>
                <c:pt idx="370">
                  <c:v>2.3156250026659109E-3</c:v>
                </c:pt>
                <c:pt idx="371">
                  <c:v>2.3160416676546447E-3</c:v>
                </c:pt>
                <c:pt idx="372">
                  <c:v>2.3164467565948144E-3</c:v>
                </c:pt>
                <c:pt idx="373">
                  <c:v>2.3168518528109416E-3</c:v>
                </c:pt>
                <c:pt idx="374">
                  <c:v>2.3172685323515907E-3</c:v>
                </c:pt>
                <c:pt idx="375">
                  <c:v>2.3176736067398451E-3</c:v>
                </c:pt>
                <c:pt idx="376">
                  <c:v>2.31807871023193E-3</c:v>
                </c:pt>
                <c:pt idx="377">
                  <c:v>2.3184953824966215E-3</c:v>
                </c:pt>
                <c:pt idx="378">
                  <c:v>2.3189004568848759E-3</c:v>
                </c:pt>
                <c:pt idx="379">
                  <c:v>2.3193055603769608E-3</c:v>
                </c:pt>
                <c:pt idx="380">
                  <c:v>2.3197222326416522E-3</c:v>
                </c:pt>
                <c:pt idx="381">
                  <c:v>2.3201273215818219E-3</c:v>
                </c:pt>
                <c:pt idx="382">
                  <c:v>2.3205324105219916E-3</c:v>
                </c:pt>
                <c:pt idx="383">
                  <c:v>2.320949082786683E-3</c:v>
                </c:pt>
                <c:pt idx="384">
                  <c:v>2.3213541717268527E-3</c:v>
                </c:pt>
                <c:pt idx="385">
                  <c:v>2.3217592606670223E-3</c:v>
                </c:pt>
                <c:pt idx="386">
                  <c:v>2.3221759329317138E-3</c:v>
                </c:pt>
                <c:pt idx="387">
                  <c:v>2.3225810218718834E-3</c:v>
                </c:pt>
                <c:pt idx="388">
                  <c:v>2.3229861180880107E-3</c:v>
                </c:pt>
                <c:pt idx="389">
                  <c:v>2.3234027830767445E-3</c:v>
                </c:pt>
                <c:pt idx="390">
                  <c:v>2.3238078720169142E-3</c:v>
                </c:pt>
                <c:pt idx="391">
                  <c:v>2.3242129682330415E-3</c:v>
                </c:pt>
                <c:pt idx="392">
                  <c:v>2.3246296332217753E-3</c:v>
                </c:pt>
                <c:pt idx="393">
                  <c:v>2.325034722161945E-3</c:v>
                </c:pt>
                <c:pt idx="394">
                  <c:v>2.3254513871506788E-3</c:v>
                </c:pt>
                <c:pt idx="395">
                  <c:v>2.3258564833668061E-3</c:v>
                </c:pt>
                <c:pt idx="396">
                  <c:v>2.3262615795829333E-3</c:v>
                </c:pt>
                <c:pt idx="397">
                  <c:v>2.3266782372957096E-3</c:v>
                </c:pt>
                <c:pt idx="398">
                  <c:v>2.3270833335118368E-3</c:v>
                </c:pt>
                <c:pt idx="399">
                  <c:v>2.3274884297279641E-3</c:v>
                </c:pt>
                <c:pt idx="400">
                  <c:v>2.3279050874407403E-3</c:v>
                </c:pt>
                <c:pt idx="401">
                  <c:v>2.3283101909328252E-3</c:v>
                </c:pt>
                <c:pt idx="402">
                  <c:v>2.3287152798729949E-3</c:v>
                </c:pt>
                <c:pt idx="403">
                  <c:v>2.3291319375857711E-3</c:v>
                </c:pt>
                <c:pt idx="404">
                  <c:v>2.329537041077856E-3</c:v>
                </c:pt>
                <c:pt idx="405">
                  <c:v>2.3299421300180256E-3</c:v>
                </c:pt>
                <c:pt idx="406">
                  <c:v>2.3303588022827171E-3</c:v>
                </c:pt>
                <c:pt idx="407">
                  <c:v>2.3307638912228867E-3</c:v>
                </c:pt>
                <c:pt idx="408">
                  <c:v>2.331168987439014E-3</c:v>
                </c:pt>
                <c:pt idx="409">
                  <c:v>2.3315856524277478E-3</c:v>
                </c:pt>
                <c:pt idx="410">
                  <c:v>2.3319907413679175E-3</c:v>
                </c:pt>
                <c:pt idx="411">
                  <c:v>2.332407413632609E-3</c:v>
                </c:pt>
                <c:pt idx="412">
                  <c:v>2.3328125025727786E-3</c:v>
                </c:pt>
                <c:pt idx="413">
                  <c:v>2.3332175987889059E-3</c:v>
                </c:pt>
                <c:pt idx="414">
                  <c:v>2.3336342565016821E-3</c:v>
                </c:pt>
                <c:pt idx="415">
                  <c:v>2.3340393527178094E-3</c:v>
                </c:pt>
                <c:pt idx="416">
                  <c:v>2.3344444489339367E-3</c:v>
                </c:pt>
                <c:pt idx="417">
                  <c:v>2.3348611066467129E-3</c:v>
                </c:pt>
                <c:pt idx="418">
                  <c:v>2.3352662101387978E-3</c:v>
                </c:pt>
                <c:pt idx="419">
                  <c:v>2.3356712990789674E-3</c:v>
                </c:pt>
                <c:pt idx="420">
                  <c:v>2.3360879567917436E-3</c:v>
                </c:pt>
                <c:pt idx="421">
                  <c:v>2.3364930602838285E-3</c:v>
                </c:pt>
                <c:pt idx="422">
                  <c:v>2.33690973254852E-3</c:v>
                </c:pt>
                <c:pt idx="423">
                  <c:v>2.3373148214886896E-3</c:v>
                </c:pt>
                <c:pt idx="424">
                  <c:v>2.3377199104288593E-3</c:v>
                </c:pt>
                <c:pt idx="425">
                  <c:v>2.3381365826935507E-3</c:v>
                </c:pt>
                <c:pt idx="426">
                  <c:v>2.3385416716337204E-3</c:v>
                </c:pt>
                <c:pt idx="427">
                  <c:v>2.3389467605738901E-3</c:v>
                </c:pt>
                <c:pt idx="428">
                  <c:v>2.3393634328385815E-3</c:v>
                </c:pt>
                <c:pt idx="429">
                  <c:v>2.3397685217787512E-3</c:v>
                </c:pt>
                <c:pt idx="430">
                  <c:v>2.3401736179948784E-3</c:v>
                </c:pt>
                <c:pt idx="431">
                  <c:v>2.3405902829836123E-3</c:v>
                </c:pt>
                <c:pt idx="432">
                  <c:v>2.3409953719237819E-3</c:v>
                </c:pt>
                <c:pt idx="433">
                  <c:v>2.3414004681399092E-3</c:v>
                </c:pt>
                <c:pt idx="434">
                  <c:v>2.341817133128643E-3</c:v>
                </c:pt>
                <c:pt idx="435">
                  <c:v>2.3422222220688127E-3</c:v>
                </c:pt>
                <c:pt idx="436">
                  <c:v>2.3426388870575465E-3</c:v>
                </c:pt>
                <c:pt idx="437">
                  <c:v>2.3430439832736738E-3</c:v>
                </c:pt>
                <c:pt idx="438">
                  <c:v>2.3434490794898011E-3</c:v>
                </c:pt>
                <c:pt idx="439">
                  <c:v>2.3438657372025773E-3</c:v>
                </c:pt>
                <c:pt idx="440">
                  <c:v>2.3442708334187046E-3</c:v>
                </c:pt>
                <c:pt idx="441">
                  <c:v>2.3446759296348318E-3</c:v>
                </c:pt>
                <c:pt idx="442">
                  <c:v>2.3450925873476081E-3</c:v>
                </c:pt>
                <c:pt idx="443">
                  <c:v>2.345497690839693E-3</c:v>
                </c:pt>
                <c:pt idx="444">
                  <c:v>2.3459027797798626E-3</c:v>
                </c:pt>
                <c:pt idx="445">
                  <c:v>2.3463194374926388E-3</c:v>
                </c:pt>
                <c:pt idx="446">
                  <c:v>2.3467245409847237E-3</c:v>
                </c:pt>
                <c:pt idx="447">
                  <c:v>2.3471296299248934E-3</c:v>
                </c:pt>
                <c:pt idx="448">
                  <c:v>2.3475463021895848E-3</c:v>
                </c:pt>
                <c:pt idx="449">
                  <c:v>2.3479513911297545E-3</c:v>
                </c:pt>
                <c:pt idx="450">
                  <c:v>2.3483564873458818E-3</c:v>
                </c:pt>
                <c:pt idx="451">
                  <c:v>2.3487731523346156E-3</c:v>
                </c:pt>
                <c:pt idx="452">
                  <c:v>2.3491782412747853E-3</c:v>
                </c:pt>
                <c:pt idx="453">
                  <c:v>2.3495949135394767E-3</c:v>
                </c:pt>
                <c:pt idx="454">
                  <c:v>2.3500000024796464E-3</c:v>
                </c:pt>
                <c:pt idx="455">
                  <c:v>2.3504050986957736E-3</c:v>
                </c:pt>
                <c:pt idx="456">
                  <c:v>2.3508217636845075E-3</c:v>
                </c:pt>
                <c:pt idx="457">
                  <c:v>2.3512268526246771E-3</c:v>
                </c:pt>
                <c:pt idx="458">
                  <c:v>2.3516319488408044E-3</c:v>
                </c:pt>
                <c:pt idx="459">
                  <c:v>2.3520486065535806E-3</c:v>
                </c:pt>
                <c:pt idx="460">
                  <c:v>2.3524537100456655E-3</c:v>
                </c:pt>
                <c:pt idx="461">
                  <c:v>2.3528703677584417E-3</c:v>
                </c:pt>
                <c:pt idx="462">
                  <c:v>2.3532754566986114E-3</c:v>
                </c:pt>
                <c:pt idx="463">
                  <c:v>2.3536805601906963E-3</c:v>
                </c:pt>
                <c:pt idx="464">
                  <c:v>2.3540972324553877E-3</c:v>
                </c:pt>
                <c:pt idx="465">
                  <c:v>2.3545023213955574E-3</c:v>
                </c:pt>
                <c:pt idx="466">
                  <c:v>2.354907410335727E-3</c:v>
                </c:pt>
                <c:pt idx="467">
                  <c:v>2.3553240826004185E-3</c:v>
                </c:pt>
                <c:pt idx="468">
                  <c:v>2.3557291715405881E-3</c:v>
                </c:pt>
                <c:pt idx="469">
                  <c:v>2.3561342604807578E-3</c:v>
                </c:pt>
                <c:pt idx="470">
                  <c:v>2.3565509327454492E-3</c:v>
                </c:pt>
                <c:pt idx="471">
                  <c:v>2.3569560216856189E-3</c:v>
                </c:pt>
                <c:pt idx="472">
                  <c:v>2.3573611179017462E-3</c:v>
                </c:pt>
                <c:pt idx="473">
                  <c:v>2.35777778289048E-3</c:v>
                </c:pt>
                <c:pt idx="474">
                  <c:v>2.3581828718306497E-3</c:v>
                </c:pt>
                <c:pt idx="475">
                  <c:v>2.358587968046777E-3</c:v>
                </c:pt>
                <c:pt idx="476">
                  <c:v>2.3590046330355108E-3</c:v>
                </c:pt>
                <c:pt idx="477">
                  <c:v>2.3594097292516381E-3</c:v>
                </c:pt>
                <c:pt idx="478">
                  <c:v>2.3598148181918077E-3</c:v>
                </c:pt>
                <c:pt idx="479">
                  <c:v>2.3602314831805415E-3</c:v>
                </c:pt>
                <c:pt idx="480">
                  <c:v>2.3606365793966688E-3</c:v>
                </c:pt>
                <c:pt idx="481">
                  <c:v>2.361053237109445E-3</c:v>
                </c:pt>
                <c:pt idx="482">
                  <c:v>2.3614583333255723E-3</c:v>
                </c:pt>
                <c:pt idx="483">
                  <c:v>2.3618634295416996E-3</c:v>
                </c:pt>
                <c:pt idx="484">
                  <c:v>2.3622800872544758E-3</c:v>
                </c:pt>
                <c:pt idx="485">
                  <c:v>2.3626851907465607E-3</c:v>
                </c:pt>
                <c:pt idx="486">
                  <c:v>2.3630902796867304E-3</c:v>
                </c:pt>
                <c:pt idx="487">
                  <c:v>2.3635069373995066E-3</c:v>
                </c:pt>
                <c:pt idx="488">
                  <c:v>2.3639120408915915E-3</c:v>
                </c:pt>
                <c:pt idx="489">
                  <c:v>2.3643171298317611E-3</c:v>
                </c:pt>
                <c:pt idx="490">
                  <c:v>2.3647338020964526E-3</c:v>
                </c:pt>
                <c:pt idx="491">
                  <c:v>2.3651388910366222E-3</c:v>
                </c:pt>
                <c:pt idx="492">
                  <c:v>2.3655439872527495E-3</c:v>
                </c:pt>
                <c:pt idx="493">
                  <c:v>2.3659606522414833E-3</c:v>
                </c:pt>
                <c:pt idx="494">
                  <c:v>2.366365741181653E-3</c:v>
                </c:pt>
                <c:pt idx="495">
                  <c:v>2.3667824134463444E-3</c:v>
                </c:pt>
                <c:pt idx="496">
                  <c:v>2.3671875023865141E-3</c:v>
                </c:pt>
                <c:pt idx="497">
                  <c:v>2.3675925986026414E-3</c:v>
                </c:pt>
                <c:pt idx="498">
                  <c:v>2.3680092635913752E-3</c:v>
                </c:pt>
                <c:pt idx="499">
                  <c:v>2.3684143525315449E-3</c:v>
                </c:pt>
                <c:pt idx="500">
                  <c:v>2.3688194487476721E-3</c:v>
                </c:pt>
                <c:pt idx="501">
                  <c:v>2.3692361064604484E-3</c:v>
                </c:pt>
                <c:pt idx="502">
                  <c:v>2.3696412099525332E-3</c:v>
                </c:pt>
                <c:pt idx="503">
                  <c:v>2.3700462988927029E-3</c:v>
                </c:pt>
                <c:pt idx="504">
                  <c:v>2.3704629566054791E-3</c:v>
                </c:pt>
                <c:pt idx="505">
                  <c:v>2.370868060097564E-3</c:v>
                </c:pt>
                <c:pt idx="506">
                  <c:v>2.3712731490377337E-3</c:v>
                </c:pt>
                <c:pt idx="507">
                  <c:v>2.3716898213024251E-3</c:v>
                </c:pt>
                <c:pt idx="508">
                  <c:v>2.3720949102425948E-3</c:v>
                </c:pt>
                <c:pt idx="509">
                  <c:v>2.3725000064587221E-3</c:v>
                </c:pt>
                <c:pt idx="510">
                  <c:v>2.3729166714474559E-3</c:v>
                </c:pt>
                <c:pt idx="511">
                  <c:v>2.3733217603876255E-3</c:v>
                </c:pt>
                <c:pt idx="512">
                  <c:v>2.373738432652317E-3</c:v>
                </c:pt>
                <c:pt idx="513">
                  <c:v>2.3741435215924866E-3</c:v>
                </c:pt>
                <c:pt idx="514">
                  <c:v>2.3745486178086139E-3</c:v>
                </c:pt>
                <c:pt idx="515">
                  <c:v>2.3749652827973478E-3</c:v>
                </c:pt>
                <c:pt idx="516">
                  <c:v>2.3753703717375174E-3</c:v>
                </c:pt>
                <c:pt idx="517">
                  <c:v>2.3757754679536447E-3</c:v>
                </c:pt>
                <c:pt idx="518">
                  <c:v>2.3761921329423785E-3</c:v>
                </c:pt>
                <c:pt idx="519">
                  <c:v>2.3765972291585058E-3</c:v>
                </c:pt>
                <c:pt idx="520">
                  <c:v>2.3770023180986755E-3</c:v>
                </c:pt>
                <c:pt idx="521">
                  <c:v>2.3774189830874093E-3</c:v>
                </c:pt>
                <c:pt idx="522">
                  <c:v>2.3778240793035366E-3</c:v>
                </c:pt>
                <c:pt idx="523">
                  <c:v>2.3782291682437062E-3</c:v>
                </c:pt>
                <c:pt idx="524">
                  <c:v>2.3786458332324401E-3</c:v>
                </c:pt>
                <c:pt idx="525">
                  <c:v>2.3790509294485673E-3</c:v>
                </c:pt>
                <c:pt idx="526">
                  <c:v>2.379456018388737E-3</c:v>
                </c:pt>
                <c:pt idx="527">
                  <c:v>2.3798726906534284E-3</c:v>
                </c:pt>
                <c:pt idx="528">
                  <c:v>2.3802777795935981E-3</c:v>
                </c:pt>
                <c:pt idx="529">
                  <c:v>2.380682883085683E-3</c:v>
                </c:pt>
                <c:pt idx="530">
                  <c:v>2.3810995407984592E-3</c:v>
                </c:pt>
                <c:pt idx="531">
                  <c:v>2.3815046297386289E-3</c:v>
                </c:pt>
                <c:pt idx="532">
                  <c:v>2.3819097332307138E-3</c:v>
                </c:pt>
                <c:pt idx="533">
                  <c:v>2.38232639094349E-3</c:v>
                </c:pt>
                <c:pt idx="534">
                  <c:v>2.3827314871596172E-3</c:v>
                </c:pt>
                <c:pt idx="535">
                  <c:v>2.3831365833757445E-3</c:v>
                </c:pt>
                <c:pt idx="536">
                  <c:v>2.3835532410885207E-3</c:v>
                </c:pt>
                <c:pt idx="537">
                  <c:v>2.383958337304648E-3</c:v>
                </c:pt>
                <c:pt idx="538">
                  <c:v>2.3843750022933818E-3</c:v>
                </c:pt>
                <c:pt idx="539">
                  <c:v>2.3847800985095091E-3</c:v>
                </c:pt>
                <c:pt idx="540">
                  <c:v>2.3851851874496788E-3</c:v>
                </c:pt>
                <c:pt idx="541">
                  <c:v>2.3856018524384126E-3</c:v>
                </c:pt>
                <c:pt idx="542">
                  <c:v>2.3860069486545399E-3</c:v>
                </c:pt>
                <c:pt idx="543">
                  <c:v>2.3864120375947095E-3</c:v>
                </c:pt>
                <c:pt idx="544">
                  <c:v>2.386828709859401E-3</c:v>
                </c:pt>
                <c:pt idx="545">
                  <c:v>2.3872337987995706E-3</c:v>
                </c:pt>
                <c:pt idx="546">
                  <c:v>2.3876388877397403E-3</c:v>
                </c:pt>
                <c:pt idx="547">
                  <c:v>2.3880555600044318E-3</c:v>
                </c:pt>
                <c:pt idx="548">
                  <c:v>2.3884606489446014E-3</c:v>
                </c:pt>
                <c:pt idx="549">
                  <c:v>2.3888773212092929E-3</c:v>
                </c:pt>
                <c:pt idx="550">
                  <c:v>2.3892824101494625E-3</c:v>
                </c:pt>
                <c:pt idx="551">
                  <c:v>2.3896875136415474E-3</c:v>
                </c:pt>
                <c:pt idx="552">
                  <c:v>2.3901041713543236E-3</c:v>
                </c:pt>
                <c:pt idx="553">
                  <c:v>2.3905092602944933E-3</c:v>
                </c:pt>
                <c:pt idx="554">
                  <c:v>2.3909259325591847E-3</c:v>
                </c:pt>
                <c:pt idx="555">
                  <c:v>2.3913310214993544E-3</c:v>
                </c:pt>
                <c:pt idx="556">
                  <c:v>2.3917361177154817E-3</c:v>
                </c:pt>
                <c:pt idx="557">
                  <c:v>2.3921527827042155E-3</c:v>
                </c:pt>
                <c:pt idx="558">
                  <c:v>2.3925578716443852E-3</c:v>
                </c:pt>
                <c:pt idx="559">
                  <c:v>2.3929629678605124E-3</c:v>
                </c:pt>
                <c:pt idx="560">
                  <c:v>2.3933796328492463E-3</c:v>
                </c:pt>
                <c:pt idx="561">
                  <c:v>2.3937847290653735E-3</c:v>
                </c:pt>
                <c:pt idx="562">
                  <c:v>2.3942013867781498E-3</c:v>
                </c:pt>
                <c:pt idx="563">
                  <c:v>2.394606482994277E-3</c:v>
                </c:pt>
                <c:pt idx="564">
                  <c:v>2.3950115792104043E-3</c:v>
                </c:pt>
                <c:pt idx="565">
                  <c:v>2.3954282369231805E-3</c:v>
                </c:pt>
                <c:pt idx="566">
                  <c:v>2.3958333331393078E-3</c:v>
                </c:pt>
                <c:pt idx="567">
                  <c:v>2.3962384293554351E-3</c:v>
                </c:pt>
                <c:pt idx="568">
                  <c:v>2.3966550870682113E-3</c:v>
                </c:pt>
                <c:pt idx="569">
                  <c:v>2.3970601905602962E-3</c:v>
                </c:pt>
                <c:pt idx="570">
                  <c:v>2.3974768628249876E-3</c:v>
                </c:pt>
                <c:pt idx="571">
                  <c:v>2.3978819372132421E-3</c:v>
                </c:pt>
                <c:pt idx="572">
                  <c:v>2.3982870407053269E-3</c:v>
                </c:pt>
                <c:pt idx="573">
                  <c:v>2.3987037129700184E-3</c:v>
                </c:pt>
                <c:pt idx="574">
                  <c:v>2.399108801910188E-3</c:v>
                </c:pt>
                <c:pt idx="575">
                  <c:v>2.3995138908503577E-3</c:v>
                </c:pt>
                <c:pt idx="576">
                  <c:v>2.3999305631150492E-3</c:v>
                </c:pt>
                <c:pt idx="577">
                  <c:v>2.4003356520552188E-3</c:v>
                </c:pt>
                <c:pt idx="578">
                  <c:v>2.4007523170439526E-3</c:v>
                </c:pt>
                <c:pt idx="579">
                  <c:v>2.4011574132600799E-3</c:v>
                </c:pt>
                <c:pt idx="580">
                  <c:v>2.4015625022002496E-3</c:v>
                </c:pt>
                <c:pt idx="581">
                  <c:v>2.4019791671889834E-3</c:v>
                </c:pt>
                <c:pt idx="582">
                  <c:v>2.4023842634051107E-3</c:v>
                </c:pt>
                <c:pt idx="583">
                  <c:v>2.4027893523452803E-3</c:v>
                </c:pt>
                <c:pt idx="584">
                  <c:v>2.4032060173340142E-3</c:v>
                </c:pt>
                <c:pt idx="585">
                  <c:v>2.4036111135501415E-3</c:v>
                </c:pt>
                <c:pt idx="586">
                  <c:v>2.4040162097662687E-3</c:v>
                </c:pt>
                <c:pt idx="587">
                  <c:v>2.4044328674790449E-3</c:v>
                </c:pt>
                <c:pt idx="588">
                  <c:v>2.4048379636951722E-3</c:v>
                </c:pt>
                <c:pt idx="589">
                  <c:v>2.4052546432358213E-3</c:v>
                </c:pt>
                <c:pt idx="590">
                  <c:v>2.4056597176240757E-3</c:v>
                </c:pt>
                <c:pt idx="591">
                  <c:v>2.4060648211161606E-3</c:v>
                </c:pt>
                <c:pt idx="592">
                  <c:v>2.406481493380852E-3</c:v>
                </c:pt>
                <c:pt idx="593">
                  <c:v>2.4068865677691065E-3</c:v>
                </c:pt>
                <c:pt idx="594">
                  <c:v>2.4072916712611914E-3</c:v>
                </c:pt>
                <c:pt idx="595">
                  <c:v>2.4077083435258828E-3</c:v>
                </c:pt>
                <c:pt idx="596">
                  <c:v>2.4081134324660525E-3</c:v>
                </c:pt>
                <c:pt idx="597">
                  <c:v>2.4085300974547863E-3</c:v>
                </c:pt>
                <c:pt idx="598">
                  <c:v>2.4089351936709136E-3</c:v>
                </c:pt>
                <c:pt idx="599">
                  <c:v>2.4093402826110832E-3</c:v>
                </c:pt>
                <c:pt idx="600">
                  <c:v>2.4097569475998171E-3</c:v>
                </c:pt>
                <c:pt idx="601">
                  <c:v>2.4101620365399867E-3</c:v>
                </c:pt>
                <c:pt idx="602">
                  <c:v>2.410567132756114E-3</c:v>
                </c:pt>
                <c:pt idx="603">
                  <c:v>2.4109837977448478E-3</c:v>
                </c:pt>
                <c:pt idx="604">
                  <c:v>2.4113888866850175E-3</c:v>
                </c:pt>
                <c:pt idx="605">
                  <c:v>2.4117939829011448E-3</c:v>
                </c:pt>
                <c:pt idx="606">
                  <c:v>2.4122106624417938E-3</c:v>
                </c:pt>
                <c:pt idx="607">
                  <c:v>2.4126157368300483E-3</c:v>
                </c:pt>
                <c:pt idx="608">
                  <c:v>2.4130324090947397E-3</c:v>
                </c:pt>
                <c:pt idx="609">
                  <c:v>2.4134375125868246E-3</c:v>
                </c:pt>
                <c:pt idx="610">
                  <c:v>2.413842586975079E-3</c:v>
                </c:pt>
                <c:pt idx="611">
                  <c:v>2.4142592592397705E-3</c:v>
                </c:pt>
                <c:pt idx="612">
                  <c:v>2.4146643627318554E-3</c:v>
                </c:pt>
                <c:pt idx="613">
                  <c:v>2.4150694371201098E-3</c:v>
                </c:pt>
                <c:pt idx="614">
                  <c:v>2.4154861166607589E-3</c:v>
                </c:pt>
                <c:pt idx="615">
                  <c:v>2.4158912128768861E-3</c:v>
                </c:pt>
                <c:pt idx="616">
                  <c:v>2.4162963018170558E-3</c:v>
                </c:pt>
                <c:pt idx="617">
                  <c:v>2.4167129668057896E-3</c:v>
                </c:pt>
                <c:pt idx="618">
                  <c:v>2.4171180630219169E-3</c:v>
                </c:pt>
                <c:pt idx="619">
                  <c:v>2.4175231519620866E-3</c:v>
                </c:pt>
                <c:pt idx="620">
                  <c:v>2.4179398169508204E-3</c:v>
                </c:pt>
                <c:pt idx="621">
                  <c:v>2.4183449131669477E-3</c:v>
                </c:pt>
                <c:pt idx="622">
                  <c:v>2.4187500021071173E-3</c:v>
                </c:pt>
                <c:pt idx="623">
                  <c:v>2.4191666670958512E-3</c:v>
                </c:pt>
                <c:pt idx="624">
                  <c:v>2.4195717633119784E-3</c:v>
                </c:pt>
                <c:pt idx="625">
                  <c:v>2.4199768522521481E-3</c:v>
                </c:pt>
                <c:pt idx="626">
                  <c:v>2.4203935172408819E-3</c:v>
                </c:pt>
                <c:pt idx="627">
                  <c:v>2.4207986134570092E-3</c:v>
                </c:pt>
                <c:pt idx="628">
                  <c:v>2.4212037096731365E-3</c:v>
                </c:pt>
                <c:pt idx="629">
                  <c:v>2.4216203673859127E-3</c:v>
                </c:pt>
                <c:pt idx="630">
                  <c:v>2.42202546360204E-3</c:v>
                </c:pt>
                <c:pt idx="631">
                  <c:v>2.4224305598181672E-3</c:v>
                </c:pt>
                <c:pt idx="632">
                  <c:v>2.4228472175309435E-3</c:v>
                </c:pt>
                <c:pt idx="633">
                  <c:v>2.4232523210230283E-3</c:v>
                </c:pt>
                <c:pt idx="634">
                  <c:v>2.423657409963198E-3</c:v>
                </c:pt>
                <c:pt idx="635">
                  <c:v>2.4240740676759742E-3</c:v>
                </c:pt>
                <c:pt idx="636">
                  <c:v>2.4244791711680591E-3</c:v>
                </c:pt>
                <c:pt idx="637">
                  <c:v>2.4248842601082288E-3</c:v>
                </c:pt>
                <c:pt idx="638">
                  <c:v>2.4253009323729202E-3</c:v>
                </c:pt>
                <c:pt idx="639">
                  <c:v>2.4257060213130899E-3</c:v>
                </c:pt>
                <c:pt idx="640">
                  <c:v>2.4261111175292172E-3</c:v>
                </c:pt>
                <c:pt idx="641">
                  <c:v>2.426527782517951E-3</c:v>
                </c:pt>
                <c:pt idx="642">
                  <c:v>2.4269328714581206E-3</c:v>
                </c:pt>
                <c:pt idx="643">
                  <c:v>2.4273379676742479E-3</c:v>
                </c:pt>
                <c:pt idx="644">
                  <c:v>2.4277546326629817E-3</c:v>
                </c:pt>
                <c:pt idx="645">
                  <c:v>2.428159728879109E-3</c:v>
                </c:pt>
                <c:pt idx="646">
                  <c:v>2.4285648178192787E-3</c:v>
                </c:pt>
                <c:pt idx="647">
                  <c:v>2.4289814828080125E-3</c:v>
                </c:pt>
                <c:pt idx="648">
                  <c:v>2.4293865790241398E-3</c:v>
                </c:pt>
                <c:pt idx="649">
                  <c:v>2.4297916679643095E-3</c:v>
                </c:pt>
                <c:pt idx="650">
                  <c:v>2.4302083402290009E-3</c:v>
                </c:pt>
                <c:pt idx="651">
                  <c:v>2.4306134291691706E-3</c:v>
                </c:pt>
                <c:pt idx="652">
                  <c:v>2.4310185326612554E-3</c:v>
                </c:pt>
                <c:pt idx="653">
                  <c:v>2.4314236070495099E-3</c:v>
                </c:pt>
                <c:pt idx="654">
                  <c:v>2.4318402793142013E-3</c:v>
                </c:pt>
                <c:pt idx="655">
                  <c:v>2.4322453828062862E-3</c:v>
                </c:pt>
                <c:pt idx="656">
                  <c:v>2.4326620405190624E-3</c:v>
                </c:pt>
                <c:pt idx="657">
                  <c:v>2.4330671294592321E-3</c:v>
                </c:pt>
                <c:pt idx="658">
                  <c:v>2.433472232951317E-3</c:v>
                </c:pt>
                <c:pt idx="659">
                  <c:v>2.4338773073395714E-3</c:v>
                </c:pt>
                <c:pt idx="660">
                  <c:v>2.4342939868802205E-3</c:v>
                </c:pt>
                <c:pt idx="661">
                  <c:v>2.4346990830963477E-3</c:v>
                </c:pt>
                <c:pt idx="662">
                  <c:v>2.435115740809124E-3</c:v>
                </c:pt>
                <c:pt idx="663">
                  <c:v>2.4355208370252512E-3</c:v>
                </c:pt>
                <c:pt idx="664">
                  <c:v>2.4359259332413785E-3</c:v>
                </c:pt>
                <c:pt idx="665">
                  <c:v>2.4363425982301123E-3</c:v>
                </c:pt>
                <c:pt idx="666">
                  <c:v>2.436747687170282E-3</c:v>
                </c:pt>
                <c:pt idx="667">
                  <c:v>2.4371527833864093E-3</c:v>
                </c:pt>
                <c:pt idx="668">
                  <c:v>2.4375694483751431E-3</c:v>
                </c:pt>
                <c:pt idx="669">
                  <c:v>2.4379745373153128E-3</c:v>
                </c:pt>
                <c:pt idx="670">
                  <c:v>2.43837963353144E-3</c:v>
                </c:pt>
                <c:pt idx="671">
                  <c:v>2.4387962985201739E-3</c:v>
                </c:pt>
                <c:pt idx="672">
                  <c:v>2.4392013874603435E-3</c:v>
                </c:pt>
                <c:pt idx="673">
                  <c:v>2.4396064836764708E-3</c:v>
                </c:pt>
                <c:pt idx="674">
                  <c:v>2.4400231486652046E-3</c:v>
                </c:pt>
                <c:pt idx="675">
                  <c:v>2.4404282376053743E-3</c:v>
                </c:pt>
                <c:pt idx="676">
                  <c:v>2.440833326545544E-3</c:v>
                </c:pt>
                <c:pt idx="677">
                  <c:v>2.4412500133621506E-3</c:v>
                </c:pt>
                <c:pt idx="678">
                  <c:v>2.4416550877504051E-3</c:v>
                </c:pt>
                <c:pt idx="679">
                  <c:v>2.44206019124249E-3</c:v>
                </c:pt>
                <c:pt idx="680">
                  <c:v>2.4424768635071814E-3</c:v>
                </c:pt>
                <c:pt idx="681">
                  <c:v>2.4428819524473511E-3</c:v>
                </c:pt>
                <c:pt idx="682">
                  <c:v>2.4432870413875207E-3</c:v>
                </c:pt>
                <c:pt idx="683">
                  <c:v>2.4437037136522122E-3</c:v>
                </c:pt>
                <c:pt idx="684">
                  <c:v>2.4441088025923818E-3</c:v>
                </c:pt>
                <c:pt idx="685">
                  <c:v>2.4445138915325515E-3</c:v>
                </c:pt>
                <c:pt idx="686">
                  <c:v>2.4449305565212853E-3</c:v>
                </c:pt>
                <c:pt idx="687">
                  <c:v>2.4453356527374126E-3</c:v>
                </c:pt>
                <c:pt idx="688">
                  <c:v>2.4457407416775823E-3</c:v>
                </c:pt>
                <c:pt idx="689">
                  <c:v>2.4461458378937095E-3</c:v>
                </c:pt>
                <c:pt idx="690">
                  <c:v>2.4465625028824434E-3</c:v>
                </c:pt>
                <c:pt idx="691">
                  <c:v>2.4469675990985706E-3</c:v>
                </c:pt>
                <c:pt idx="692">
                  <c:v>2.4473726880387403E-3</c:v>
                </c:pt>
                <c:pt idx="693">
                  <c:v>2.4477893530274741E-3</c:v>
                </c:pt>
                <c:pt idx="694">
                  <c:v>2.4481944492436014E-3</c:v>
                </c:pt>
                <c:pt idx="695">
                  <c:v>2.4485995381837711E-3</c:v>
                </c:pt>
                <c:pt idx="696">
                  <c:v>2.4490162104484625E-3</c:v>
                </c:pt>
                <c:pt idx="697">
                  <c:v>2.4494212993886322E-3</c:v>
                </c:pt>
                <c:pt idx="698">
                  <c:v>2.4498264028807171E-3</c:v>
                </c:pt>
                <c:pt idx="699">
                  <c:v>2.4502430605934933E-3</c:v>
                </c:pt>
                <c:pt idx="700">
                  <c:v>2.4506481495336629E-3</c:v>
                </c:pt>
                <c:pt idx="701">
                  <c:v>2.4510532530257478E-3</c:v>
                </c:pt>
                <c:pt idx="702">
                  <c:v>2.451469910738524E-3</c:v>
                </c:pt>
                <c:pt idx="703">
                  <c:v>2.4518750069546513E-3</c:v>
                </c:pt>
                <c:pt idx="704">
                  <c:v>2.4522916719433852E-3</c:v>
                </c:pt>
                <c:pt idx="705">
                  <c:v>2.4526967608835548E-3</c:v>
                </c:pt>
                <c:pt idx="706">
                  <c:v>2.4531018570996821E-3</c:v>
                </c:pt>
                <c:pt idx="707">
                  <c:v>2.4535069533158094E-3</c:v>
                </c:pt>
                <c:pt idx="708">
                  <c:v>2.4539236110285856E-3</c:v>
                </c:pt>
                <c:pt idx="709">
                  <c:v>2.4543287072447129E-3</c:v>
                </c:pt>
                <c:pt idx="710">
                  <c:v>2.4547338034608401E-3</c:v>
                </c:pt>
                <c:pt idx="711">
                  <c:v>2.455150468449574E-3</c:v>
                </c:pt>
                <c:pt idx="712">
                  <c:v>2.4555555573897436E-3</c:v>
                </c:pt>
                <c:pt idx="713">
                  <c:v>2.4559722223784775E-3</c:v>
                </c:pt>
                <c:pt idx="714">
                  <c:v>2.4563773185946047E-3</c:v>
                </c:pt>
                <c:pt idx="715">
                  <c:v>2.4567824075347744E-3</c:v>
                </c:pt>
              </c:numCache>
            </c:numRef>
          </c:xVal>
          <c:yVal>
            <c:numRef>
              <c:f>Sheet1!$K$5010:$K$5725</c:f>
              <c:numCache>
                <c:formatCode>General</c:formatCode>
                <c:ptCount val="716"/>
                <c:pt idx="0">
                  <c:v>495</c:v>
                </c:pt>
                <c:pt idx="1">
                  <c:v>495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495</c:v>
                </c:pt>
                <c:pt idx="10">
                  <c:v>495</c:v>
                </c:pt>
                <c:pt idx="11">
                  <c:v>495</c:v>
                </c:pt>
                <c:pt idx="12">
                  <c:v>495</c:v>
                </c:pt>
                <c:pt idx="13">
                  <c:v>495</c:v>
                </c:pt>
                <c:pt idx="14">
                  <c:v>495</c:v>
                </c:pt>
                <c:pt idx="15">
                  <c:v>495</c:v>
                </c:pt>
                <c:pt idx="16">
                  <c:v>495</c:v>
                </c:pt>
                <c:pt idx="17">
                  <c:v>495</c:v>
                </c:pt>
                <c:pt idx="18">
                  <c:v>495</c:v>
                </c:pt>
                <c:pt idx="19">
                  <c:v>495</c:v>
                </c:pt>
                <c:pt idx="20">
                  <c:v>495</c:v>
                </c:pt>
                <c:pt idx="21">
                  <c:v>495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</c:v>
                </c:pt>
                <c:pt idx="27">
                  <c:v>495</c:v>
                </c:pt>
                <c:pt idx="28">
                  <c:v>495</c:v>
                </c:pt>
                <c:pt idx="29">
                  <c:v>495</c:v>
                </c:pt>
                <c:pt idx="30">
                  <c:v>495</c:v>
                </c:pt>
                <c:pt idx="31">
                  <c:v>495</c:v>
                </c:pt>
                <c:pt idx="32">
                  <c:v>495</c:v>
                </c:pt>
                <c:pt idx="33">
                  <c:v>495</c:v>
                </c:pt>
                <c:pt idx="34">
                  <c:v>495</c:v>
                </c:pt>
                <c:pt idx="35">
                  <c:v>495</c:v>
                </c:pt>
                <c:pt idx="36">
                  <c:v>495</c:v>
                </c:pt>
                <c:pt idx="37">
                  <c:v>495</c:v>
                </c:pt>
                <c:pt idx="38">
                  <c:v>495</c:v>
                </c:pt>
                <c:pt idx="39">
                  <c:v>495</c:v>
                </c:pt>
                <c:pt idx="40">
                  <c:v>495</c:v>
                </c:pt>
                <c:pt idx="41">
                  <c:v>495</c:v>
                </c:pt>
                <c:pt idx="42">
                  <c:v>495</c:v>
                </c:pt>
                <c:pt idx="43">
                  <c:v>495</c:v>
                </c:pt>
                <c:pt idx="44">
                  <c:v>495</c:v>
                </c:pt>
                <c:pt idx="45">
                  <c:v>495</c:v>
                </c:pt>
                <c:pt idx="46">
                  <c:v>495</c:v>
                </c:pt>
                <c:pt idx="47">
                  <c:v>495</c:v>
                </c:pt>
                <c:pt idx="48">
                  <c:v>495</c:v>
                </c:pt>
                <c:pt idx="49">
                  <c:v>495</c:v>
                </c:pt>
                <c:pt idx="50">
                  <c:v>495</c:v>
                </c:pt>
                <c:pt idx="51">
                  <c:v>495</c:v>
                </c:pt>
                <c:pt idx="52">
                  <c:v>495</c:v>
                </c:pt>
                <c:pt idx="53">
                  <c:v>495</c:v>
                </c:pt>
                <c:pt idx="54">
                  <c:v>495</c:v>
                </c:pt>
                <c:pt idx="55">
                  <c:v>495</c:v>
                </c:pt>
                <c:pt idx="56">
                  <c:v>495</c:v>
                </c:pt>
                <c:pt idx="57">
                  <c:v>495</c:v>
                </c:pt>
                <c:pt idx="58">
                  <c:v>495</c:v>
                </c:pt>
                <c:pt idx="59">
                  <c:v>495</c:v>
                </c:pt>
                <c:pt idx="60">
                  <c:v>495</c:v>
                </c:pt>
                <c:pt idx="61">
                  <c:v>495</c:v>
                </c:pt>
                <c:pt idx="62">
                  <c:v>495</c:v>
                </c:pt>
                <c:pt idx="63">
                  <c:v>495</c:v>
                </c:pt>
                <c:pt idx="64">
                  <c:v>495</c:v>
                </c:pt>
                <c:pt idx="65">
                  <c:v>495</c:v>
                </c:pt>
                <c:pt idx="66">
                  <c:v>495</c:v>
                </c:pt>
                <c:pt idx="67">
                  <c:v>495</c:v>
                </c:pt>
                <c:pt idx="68">
                  <c:v>495</c:v>
                </c:pt>
                <c:pt idx="69">
                  <c:v>495</c:v>
                </c:pt>
                <c:pt idx="70">
                  <c:v>495</c:v>
                </c:pt>
                <c:pt idx="71">
                  <c:v>495</c:v>
                </c:pt>
                <c:pt idx="72">
                  <c:v>495</c:v>
                </c:pt>
                <c:pt idx="73">
                  <c:v>495</c:v>
                </c:pt>
                <c:pt idx="74">
                  <c:v>495</c:v>
                </c:pt>
                <c:pt idx="75">
                  <c:v>495</c:v>
                </c:pt>
                <c:pt idx="76">
                  <c:v>495</c:v>
                </c:pt>
                <c:pt idx="77">
                  <c:v>495</c:v>
                </c:pt>
                <c:pt idx="78">
                  <c:v>495</c:v>
                </c:pt>
                <c:pt idx="79">
                  <c:v>495</c:v>
                </c:pt>
                <c:pt idx="80">
                  <c:v>495</c:v>
                </c:pt>
                <c:pt idx="81">
                  <c:v>495</c:v>
                </c:pt>
                <c:pt idx="82">
                  <c:v>495</c:v>
                </c:pt>
                <c:pt idx="83">
                  <c:v>495</c:v>
                </c:pt>
                <c:pt idx="84">
                  <c:v>495</c:v>
                </c:pt>
                <c:pt idx="85">
                  <c:v>495</c:v>
                </c:pt>
                <c:pt idx="86">
                  <c:v>495</c:v>
                </c:pt>
                <c:pt idx="87">
                  <c:v>495</c:v>
                </c:pt>
                <c:pt idx="88">
                  <c:v>495</c:v>
                </c:pt>
                <c:pt idx="89">
                  <c:v>495</c:v>
                </c:pt>
                <c:pt idx="90">
                  <c:v>495</c:v>
                </c:pt>
                <c:pt idx="91">
                  <c:v>495</c:v>
                </c:pt>
                <c:pt idx="92">
                  <c:v>495</c:v>
                </c:pt>
                <c:pt idx="93">
                  <c:v>495</c:v>
                </c:pt>
                <c:pt idx="94">
                  <c:v>495</c:v>
                </c:pt>
                <c:pt idx="95">
                  <c:v>495</c:v>
                </c:pt>
                <c:pt idx="96">
                  <c:v>495</c:v>
                </c:pt>
                <c:pt idx="97">
                  <c:v>495</c:v>
                </c:pt>
                <c:pt idx="98">
                  <c:v>495</c:v>
                </c:pt>
                <c:pt idx="99">
                  <c:v>495</c:v>
                </c:pt>
                <c:pt idx="100">
                  <c:v>495</c:v>
                </c:pt>
                <c:pt idx="101">
                  <c:v>495</c:v>
                </c:pt>
                <c:pt idx="102">
                  <c:v>495</c:v>
                </c:pt>
                <c:pt idx="103">
                  <c:v>495</c:v>
                </c:pt>
                <c:pt idx="104">
                  <c:v>495</c:v>
                </c:pt>
                <c:pt idx="105">
                  <c:v>495</c:v>
                </c:pt>
                <c:pt idx="106">
                  <c:v>495</c:v>
                </c:pt>
                <c:pt idx="107">
                  <c:v>495</c:v>
                </c:pt>
                <c:pt idx="108">
                  <c:v>495</c:v>
                </c:pt>
                <c:pt idx="109">
                  <c:v>495</c:v>
                </c:pt>
                <c:pt idx="110">
                  <c:v>495</c:v>
                </c:pt>
                <c:pt idx="111">
                  <c:v>495</c:v>
                </c:pt>
                <c:pt idx="112">
                  <c:v>495</c:v>
                </c:pt>
                <c:pt idx="113">
                  <c:v>495</c:v>
                </c:pt>
                <c:pt idx="114">
                  <c:v>495</c:v>
                </c:pt>
                <c:pt idx="115">
                  <c:v>495</c:v>
                </c:pt>
                <c:pt idx="116">
                  <c:v>495</c:v>
                </c:pt>
                <c:pt idx="117">
                  <c:v>495</c:v>
                </c:pt>
                <c:pt idx="118">
                  <c:v>495</c:v>
                </c:pt>
                <c:pt idx="119">
                  <c:v>495</c:v>
                </c:pt>
                <c:pt idx="120">
                  <c:v>495</c:v>
                </c:pt>
                <c:pt idx="121">
                  <c:v>495</c:v>
                </c:pt>
                <c:pt idx="122">
                  <c:v>495</c:v>
                </c:pt>
                <c:pt idx="123">
                  <c:v>495</c:v>
                </c:pt>
                <c:pt idx="124">
                  <c:v>495</c:v>
                </c:pt>
                <c:pt idx="125">
                  <c:v>495</c:v>
                </c:pt>
                <c:pt idx="126">
                  <c:v>495</c:v>
                </c:pt>
                <c:pt idx="127">
                  <c:v>495</c:v>
                </c:pt>
                <c:pt idx="128">
                  <c:v>495</c:v>
                </c:pt>
                <c:pt idx="129">
                  <c:v>495</c:v>
                </c:pt>
                <c:pt idx="130">
                  <c:v>495</c:v>
                </c:pt>
                <c:pt idx="131">
                  <c:v>495</c:v>
                </c:pt>
                <c:pt idx="132">
                  <c:v>495</c:v>
                </c:pt>
                <c:pt idx="133">
                  <c:v>495</c:v>
                </c:pt>
                <c:pt idx="134">
                  <c:v>495</c:v>
                </c:pt>
                <c:pt idx="135">
                  <c:v>495</c:v>
                </c:pt>
                <c:pt idx="136">
                  <c:v>495</c:v>
                </c:pt>
                <c:pt idx="137">
                  <c:v>495</c:v>
                </c:pt>
                <c:pt idx="138">
                  <c:v>495</c:v>
                </c:pt>
                <c:pt idx="139">
                  <c:v>495</c:v>
                </c:pt>
                <c:pt idx="140">
                  <c:v>495</c:v>
                </c:pt>
                <c:pt idx="141">
                  <c:v>495</c:v>
                </c:pt>
                <c:pt idx="142">
                  <c:v>495</c:v>
                </c:pt>
                <c:pt idx="143">
                  <c:v>495</c:v>
                </c:pt>
                <c:pt idx="144">
                  <c:v>500</c:v>
                </c:pt>
                <c:pt idx="145">
                  <c:v>500</c:v>
                </c:pt>
                <c:pt idx="146">
                  <c:v>500</c:v>
                </c:pt>
                <c:pt idx="147">
                  <c:v>500</c:v>
                </c:pt>
                <c:pt idx="148">
                  <c:v>500</c:v>
                </c:pt>
                <c:pt idx="149">
                  <c:v>500</c:v>
                </c:pt>
                <c:pt idx="150">
                  <c:v>500</c:v>
                </c:pt>
                <c:pt idx="151">
                  <c:v>500</c:v>
                </c:pt>
                <c:pt idx="152">
                  <c:v>500</c:v>
                </c:pt>
                <c:pt idx="153">
                  <c:v>500</c:v>
                </c:pt>
                <c:pt idx="154">
                  <c:v>500</c:v>
                </c:pt>
                <c:pt idx="155">
                  <c:v>500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  <c:pt idx="237">
                  <c:v>500</c:v>
                </c:pt>
                <c:pt idx="238">
                  <c:v>500</c:v>
                </c:pt>
                <c:pt idx="239">
                  <c:v>500</c:v>
                </c:pt>
                <c:pt idx="240">
                  <c:v>500</c:v>
                </c:pt>
                <c:pt idx="241">
                  <c:v>500</c:v>
                </c:pt>
                <c:pt idx="242">
                  <c:v>500</c:v>
                </c:pt>
                <c:pt idx="243">
                  <c:v>500</c:v>
                </c:pt>
                <c:pt idx="244">
                  <c:v>500</c:v>
                </c:pt>
                <c:pt idx="245">
                  <c:v>500</c:v>
                </c:pt>
                <c:pt idx="246">
                  <c:v>500</c:v>
                </c:pt>
                <c:pt idx="247">
                  <c:v>500</c:v>
                </c:pt>
                <c:pt idx="248">
                  <c:v>500</c:v>
                </c:pt>
                <c:pt idx="249">
                  <c:v>500</c:v>
                </c:pt>
                <c:pt idx="250">
                  <c:v>500</c:v>
                </c:pt>
                <c:pt idx="251">
                  <c:v>500</c:v>
                </c:pt>
                <c:pt idx="252">
                  <c:v>500</c:v>
                </c:pt>
                <c:pt idx="253">
                  <c:v>500</c:v>
                </c:pt>
                <c:pt idx="254">
                  <c:v>500</c:v>
                </c:pt>
                <c:pt idx="255">
                  <c:v>500</c:v>
                </c:pt>
                <c:pt idx="256">
                  <c:v>500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500</c:v>
                </c:pt>
                <c:pt idx="263">
                  <c:v>500</c:v>
                </c:pt>
                <c:pt idx="264">
                  <c:v>500</c:v>
                </c:pt>
                <c:pt idx="265">
                  <c:v>500</c:v>
                </c:pt>
                <c:pt idx="266">
                  <c:v>500</c:v>
                </c:pt>
                <c:pt idx="267">
                  <c:v>500</c:v>
                </c:pt>
                <c:pt idx="268">
                  <c:v>500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500</c:v>
                </c:pt>
                <c:pt idx="293">
                  <c:v>500</c:v>
                </c:pt>
                <c:pt idx="294">
                  <c:v>500</c:v>
                </c:pt>
                <c:pt idx="295">
                  <c:v>500</c:v>
                </c:pt>
                <c:pt idx="296">
                  <c:v>500</c:v>
                </c:pt>
                <c:pt idx="297">
                  <c:v>500</c:v>
                </c:pt>
                <c:pt idx="298">
                  <c:v>500</c:v>
                </c:pt>
                <c:pt idx="299">
                  <c:v>500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500</c:v>
                </c:pt>
                <c:pt idx="307">
                  <c:v>500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500</c:v>
                </c:pt>
                <c:pt idx="315">
                  <c:v>500</c:v>
                </c:pt>
                <c:pt idx="316">
                  <c:v>500</c:v>
                </c:pt>
                <c:pt idx="317">
                  <c:v>500</c:v>
                </c:pt>
                <c:pt idx="318">
                  <c:v>500</c:v>
                </c:pt>
                <c:pt idx="319">
                  <c:v>500</c:v>
                </c:pt>
                <c:pt idx="320">
                  <c:v>500</c:v>
                </c:pt>
                <c:pt idx="321">
                  <c:v>500</c:v>
                </c:pt>
                <c:pt idx="322">
                  <c:v>500</c:v>
                </c:pt>
                <c:pt idx="323">
                  <c:v>500</c:v>
                </c:pt>
                <c:pt idx="324">
                  <c:v>500</c:v>
                </c:pt>
                <c:pt idx="325">
                  <c:v>500</c:v>
                </c:pt>
                <c:pt idx="326">
                  <c:v>500</c:v>
                </c:pt>
                <c:pt idx="327">
                  <c:v>500</c:v>
                </c:pt>
                <c:pt idx="328">
                  <c:v>500</c:v>
                </c:pt>
                <c:pt idx="329">
                  <c:v>500</c:v>
                </c:pt>
                <c:pt idx="330">
                  <c:v>500</c:v>
                </c:pt>
                <c:pt idx="331">
                  <c:v>500</c:v>
                </c:pt>
                <c:pt idx="332">
                  <c:v>500</c:v>
                </c:pt>
                <c:pt idx="333">
                  <c:v>500</c:v>
                </c:pt>
                <c:pt idx="334">
                  <c:v>500</c:v>
                </c:pt>
                <c:pt idx="335">
                  <c:v>500</c:v>
                </c:pt>
                <c:pt idx="336">
                  <c:v>500</c:v>
                </c:pt>
                <c:pt idx="337">
                  <c:v>500</c:v>
                </c:pt>
                <c:pt idx="338">
                  <c:v>500</c:v>
                </c:pt>
                <c:pt idx="339">
                  <c:v>500</c:v>
                </c:pt>
                <c:pt idx="340">
                  <c:v>500</c:v>
                </c:pt>
                <c:pt idx="341">
                  <c:v>500</c:v>
                </c:pt>
                <c:pt idx="342">
                  <c:v>500</c:v>
                </c:pt>
                <c:pt idx="343">
                  <c:v>500</c:v>
                </c:pt>
                <c:pt idx="344">
                  <c:v>500</c:v>
                </c:pt>
                <c:pt idx="345">
                  <c:v>500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500</c:v>
                </c:pt>
                <c:pt idx="350">
                  <c:v>500</c:v>
                </c:pt>
                <c:pt idx="351">
                  <c:v>500</c:v>
                </c:pt>
                <c:pt idx="352">
                  <c:v>500</c:v>
                </c:pt>
                <c:pt idx="353">
                  <c:v>500</c:v>
                </c:pt>
                <c:pt idx="354">
                  <c:v>500</c:v>
                </c:pt>
                <c:pt idx="355">
                  <c:v>500</c:v>
                </c:pt>
                <c:pt idx="356">
                  <c:v>500</c:v>
                </c:pt>
                <c:pt idx="357">
                  <c:v>500</c:v>
                </c:pt>
                <c:pt idx="358">
                  <c:v>500</c:v>
                </c:pt>
                <c:pt idx="359">
                  <c:v>500</c:v>
                </c:pt>
                <c:pt idx="360">
                  <c:v>500</c:v>
                </c:pt>
                <c:pt idx="361">
                  <c:v>500</c:v>
                </c:pt>
                <c:pt idx="362">
                  <c:v>500</c:v>
                </c:pt>
                <c:pt idx="363">
                  <c:v>500</c:v>
                </c:pt>
                <c:pt idx="364">
                  <c:v>500</c:v>
                </c:pt>
                <c:pt idx="365">
                  <c:v>500</c:v>
                </c:pt>
                <c:pt idx="366">
                  <c:v>500</c:v>
                </c:pt>
                <c:pt idx="367">
                  <c:v>500</c:v>
                </c:pt>
                <c:pt idx="368">
                  <c:v>500</c:v>
                </c:pt>
                <c:pt idx="369">
                  <c:v>500</c:v>
                </c:pt>
                <c:pt idx="370">
                  <c:v>500</c:v>
                </c:pt>
                <c:pt idx="371">
                  <c:v>500</c:v>
                </c:pt>
                <c:pt idx="372">
                  <c:v>500</c:v>
                </c:pt>
                <c:pt idx="373">
                  <c:v>500</c:v>
                </c:pt>
                <c:pt idx="374">
                  <c:v>500</c:v>
                </c:pt>
                <c:pt idx="375">
                  <c:v>500</c:v>
                </c:pt>
                <c:pt idx="376">
                  <c:v>500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500</c:v>
                </c:pt>
                <c:pt idx="382">
                  <c:v>500</c:v>
                </c:pt>
                <c:pt idx="383">
                  <c:v>500</c:v>
                </c:pt>
                <c:pt idx="384">
                  <c:v>500</c:v>
                </c:pt>
                <c:pt idx="385">
                  <c:v>500</c:v>
                </c:pt>
                <c:pt idx="386">
                  <c:v>500</c:v>
                </c:pt>
                <c:pt idx="387">
                  <c:v>500</c:v>
                </c:pt>
                <c:pt idx="388">
                  <c:v>500</c:v>
                </c:pt>
                <c:pt idx="389">
                  <c:v>500</c:v>
                </c:pt>
                <c:pt idx="390">
                  <c:v>500</c:v>
                </c:pt>
                <c:pt idx="391">
                  <c:v>500</c:v>
                </c:pt>
                <c:pt idx="392">
                  <c:v>500</c:v>
                </c:pt>
                <c:pt idx="393">
                  <c:v>500</c:v>
                </c:pt>
                <c:pt idx="394">
                  <c:v>500</c:v>
                </c:pt>
                <c:pt idx="395">
                  <c:v>500</c:v>
                </c:pt>
                <c:pt idx="396">
                  <c:v>500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500</c:v>
                </c:pt>
                <c:pt idx="421">
                  <c:v>500</c:v>
                </c:pt>
                <c:pt idx="422">
                  <c:v>500</c:v>
                </c:pt>
                <c:pt idx="423">
                  <c:v>500</c:v>
                </c:pt>
                <c:pt idx="424">
                  <c:v>500</c:v>
                </c:pt>
                <c:pt idx="425">
                  <c:v>500</c:v>
                </c:pt>
                <c:pt idx="426">
                  <c:v>500</c:v>
                </c:pt>
                <c:pt idx="427">
                  <c:v>500</c:v>
                </c:pt>
                <c:pt idx="428">
                  <c:v>500</c:v>
                </c:pt>
                <c:pt idx="429">
                  <c:v>500</c:v>
                </c:pt>
                <c:pt idx="430">
                  <c:v>495</c:v>
                </c:pt>
                <c:pt idx="431">
                  <c:v>495</c:v>
                </c:pt>
                <c:pt idx="432">
                  <c:v>495</c:v>
                </c:pt>
                <c:pt idx="433">
                  <c:v>495</c:v>
                </c:pt>
                <c:pt idx="434">
                  <c:v>495</c:v>
                </c:pt>
                <c:pt idx="435">
                  <c:v>495</c:v>
                </c:pt>
                <c:pt idx="436">
                  <c:v>495</c:v>
                </c:pt>
                <c:pt idx="437">
                  <c:v>495</c:v>
                </c:pt>
                <c:pt idx="438">
                  <c:v>495</c:v>
                </c:pt>
                <c:pt idx="439">
                  <c:v>495</c:v>
                </c:pt>
                <c:pt idx="440">
                  <c:v>495</c:v>
                </c:pt>
                <c:pt idx="441">
                  <c:v>495</c:v>
                </c:pt>
                <c:pt idx="442">
                  <c:v>495</c:v>
                </c:pt>
                <c:pt idx="443">
                  <c:v>495</c:v>
                </c:pt>
                <c:pt idx="444">
                  <c:v>495</c:v>
                </c:pt>
                <c:pt idx="445">
                  <c:v>495</c:v>
                </c:pt>
                <c:pt idx="446">
                  <c:v>495</c:v>
                </c:pt>
                <c:pt idx="447">
                  <c:v>495</c:v>
                </c:pt>
                <c:pt idx="448">
                  <c:v>495</c:v>
                </c:pt>
                <c:pt idx="449">
                  <c:v>495</c:v>
                </c:pt>
                <c:pt idx="450">
                  <c:v>495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495</c:v>
                </c:pt>
                <c:pt idx="456">
                  <c:v>495</c:v>
                </c:pt>
                <c:pt idx="457">
                  <c:v>495</c:v>
                </c:pt>
                <c:pt idx="458">
                  <c:v>495</c:v>
                </c:pt>
                <c:pt idx="459">
                  <c:v>495</c:v>
                </c:pt>
                <c:pt idx="460">
                  <c:v>495</c:v>
                </c:pt>
                <c:pt idx="461">
                  <c:v>495</c:v>
                </c:pt>
                <c:pt idx="462">
                  <c:v>495</c:v>
                </c:pt>
                <c:pt idx="463">
                  <c:v>495</c:v>
                </c:pt>
                <c:pt idx="464">
                  <c:v>495</c:v>
                </c:pt>
                <c:pt idx="465">
                  <c:v>495</c:v>
                </c:pt>
                <c:pt idx="466">
                  <c:v>495</c:v>
                </c:pt>
                <c:pt idx="467">
                  <c:v>495</c:v>
                </c:pt>
                <c:pt idx="468">
                  <c:v>495</c:v>
                </c:pt>
                <c:pt idx="469">
                  <c:v>495</c:v>
                </c:pt>
                <c:pt idx="470">
                  <c:v>495</c:v>
                </c:pt>
                <c:pt idx="471">
                  <c:v>495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495</c:v>
                </c:pt>
                <c:pt idx="481">
                  <c:v>495</c:v>
                </c:pt>
                <c:pt idx="482">
                  <c:v>495</c:v>
                </c:pt>
                <c:pt idx="483">
                  <c:v>495</c:v>
                </c:pt>
                <c:pt idx="484">
                  <c:v>495</c:v>
                </c:pt>
                <c:pt idx="485">
                  <c:v>495</c:v>
                </c:pt>
                <c:pt idx="486">
                  <c:v>495</c:v>
                </c:pt>
                <c:pt idx="487">
                  <c:v>495</c:v>
                </c:pt>
                <c:pt idx="488">
                  <c:v>495</c:v>
                </c:pt>
                <c:pt idx="489">
                  <c:v>495</c:v>
                </c:pt>
                <c:pt idx="490">
                  <c:v>495</c:v>
                </c:pt>
                <c:pt idx="491">
                  <c:v>495</c:v>
                </c:pt>
                <c:pt idx="492">
                  <c:v>495</c:v>
                </c:pt>
                <c:pt idx="493">
                  <c:v>495</c:v>
                </c:pt>
                <c:pt idx="494">
                  <c:v>495</c:v>
                </c:pt>
                <c:pt idx="495">
                  <c:v>495</c:v>
                </c:pt>
                <c:pt idx="496">
                  <c:v>495</c:v>
                </c:pt>
                <c:pt idx="497">
                  <c:v>495</c:v>
                </c:pt>
                <c:pt idx="498">
                  <c:v>495</c:v>
                </c:pt>
                <c:pt idx="499">
                  <c:v>495</c:v>
                </c:pt>
                <c:pt idx="500">
                  <c:v>495</c:v>
                </c:pt>
                <c:pt idx="501">
                  <c:v>495</c:v>
                </c:pt>
                <c:pt idx="502">
                  <c:v>495</c:v>
                </c:pt>
                <c:pt idx="503">
                  <c:v>495</c:v>
                </c:pt>
                <c:pt idx="504">
                  <c:v>495</c:v>
                </c:pt>
                <c:pt idx="505">
                  <c:v>495</c:v>
                </c:pt>
                <c:pt idx="506">
                  <c:v>495</c:v>
                </c:pt>
                <c:pt idx="507">
                  <c:v>495</c:v>
                </c:pt>
                <c:pt idx="508">
                  <c:v>495</c:v>
                </c:pt>
                <c:pt idx="509">
                  <c:v>495</c:v>
                </c:pt>
                <c:pt idx="510">
                  <c:v>495</c:v>
                </c:pt>
                <c:pt idx="511">
                  <c:v>495</c:v>
                </c:pt>
                <c:pt idx="512">
                  <c:v>495</c:v>
                </c:pt>
                <c:pt idx="513">
                  <c:v>495</c:v>
                </c:pt>
                <c:pt idx="514">
                  <c:v>495</c:v>
                </c:pt>
                <c:pt idx="515">
                  <c:v>495</c:v>
                </c:pt>
                <c:pt idx="516">
                  <c:v>495</c:v>
                </c:pt>
                <c:pt idx="517">
                  <c:v>495</c:v>
                </c:pt>
                <c:pt idx="518">
                  <c:v>495</c:v>
                </c:pt>
                <c:pt idx="519">
                  <c:v>495</c:v>
                </c:pt>
                <c:pt idx="520">
                  <c:v>495</c:v>
                </c:pt>
                <c:pt idx="521">
                  <c:v>495</c:v>
                </c:pt>
                <c:pt idx="522">
                  <c:v>495</c:v>
                </c:pt>
                <c:pt idx="523">
                  <c:v>495</c:v>
                </c:pt>
                <c:pt idx="524">
                  <c:v>495</c:v>
                </c:pt>
                <c:pt idx="525">
                  <c:v>495</c:v>
                </c:pt>
                <c:pt idx="526">
                  <c:v>495</c:v>
                </c:pt>
                <c:pt idx="527">
                  <c:v>495</c:v>
                </c:pt>
                <c:pt idx="528">
                  <c:v>495</c:v>
                </c:pt>
                <c:pt idx="529">
                  <c:v>495</c:v>
                </c:pt>
                <c:pt idx="530">
                  <c:v>495</c:v>
                </c:pt>
                <c:pt idx="531">
                  <c:v>495</c:v>
                </c:pt>
                <c:pt idx="532">
                  <c:v>495</c:v>
                </c:pt>
                <c:pt idx="533">
                  <c:v>495</c:v>
                </c:pt>
                <c:pt idx="534">
                  <c:v>495</c:v>
                </c:pt>
                <c:pt idx="535">
                  <c:v>495</c:v>
                </c:pt>
                <c:pt idx="536">
                  <c:v>495</c:v>
                </c:pt>
                <c:pt idx="537">
                  <c:v>495</c:v>
                </c:pt>
                <c:pt idx="538">
                  <c:v>495</c:v>
                </c:pt>
                <c:pt idx="539">
                  <c:v>495</c:v>
                </c:pt>
                <c:pt idx="540">
                  <c:v>495</c:v>
                </c:pt>
                <c:pt idx="541">
                  <c:v>495</c:v>
                </c:pt>
                <c:pt idx="542">
                  <c:v>495</c:v>
                </c:pt>
                <c:pt idx="543">
                  <c:v>495</c:v>
                </c:pt>
                <c:pt idx="544">
                  <c:v>495</c:v>
                </c:pt>
                <c:pt idx="545">
                  <c:v>495</c:v>
                </c:pt>
                <c:pt idx="546">
                  <c:v>495</c:v>
                </c:pt>
                <c:pt idx="547">
                  <c:v>495</c:v>
                </c:pt>
                <c:pt idx="548">
                  <c:v>495</c:v>
                </c:pt>
                <c:pt idx="549">
                  <c:v>495</c:v>
                </c:pt>
                <c:pt idx="550">
                  <c:v>495</c:v>
                </c:pt>
                <c:pt idx="551">
                  <c:v>495</c:v>
                </c:pt>
                <c:pt idx="552">
                  <c:v>495</c:v>
                </c:pt>
                <c:pt idx="553">
                  <c:v>495</c:v>
                </c:pt>
                <c:pt idx="554">
                  <c:v>495</c:v>
                </c:pt>
                <c:pt idx="555">
                  <c:v>495</c:v>
                </c:pt>
                <c:pt idx="556">
                  <c:v>495</c:v>
                </c:pt>
                <c:pt idx="557">
                  <c:v>495</c:v>
                </c:pt>
                <c:pt idx="558">
                  <c:v>495</c:v>
                </c:pt>
                <c:pt idx="559">
                  <c:v>495</c:v>
                </c:pt>
                <c:pt idx="560">
                  <c:v>495</c:v>
                </c:pt>
                <c:pt idx="561">
                  <c:v>495</c:v>
                </c:pt>
                <c:pt idx="562">
                  <c:v>495</c:v>
                </c:pt>
                <c:pt idx="563">
                  <c:v>495</c:v>
                </c:pt>
                <c:pt idx="564">
                  <c:v>495</c:v>
                </c:pt>
                <c:pt idx="565">
                  <c:v>495</c:v>
                </c:pt>
                <c:pt idx="566">
                  <c:v>495</c:v>
                </c:pt>
                <c:pt idx="567">
                  <c:v>495</c:v>
                </c:pt>
                <c:pt idx="568">
                  <c:v>495</c:v>
                </c:pt>
                <c:pt idx="569">
                  <c:v>495</c:v>
                </c:pt>
                <c:pt idx="570">
                  <c:v>495</c:v>
                </c:pt>
                <c:pt idx="571">
                  <c:v>495</c:v>
                </c:pt>
                <c:pt idx="572">
                  <c:v>495</c:v>
                </c:pt>
                <c:pt idx="573">
                  <c:v>495</c:v>
                </c:pt>
                <c:pt idx="574">
                  <c:v>495</c:v>
                </c:pt>
                <c:pt idx="575">
                  <c:v>495</c:v>
                </c:pt>
                <c:pt idx="576">
                  <c:v>495</c:v>
                </c:pt>
                <c:pt idx="577">
                  <c:v>495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  <c:pt idx="583">
                  <c:v>495</c:v>
                </c:pt>
                <c:pt idx="584">
                  <c:v>495</c:v>
                </c:pt>
                <c:pt idx="585">
                  <c:v>495</c:v>
                </c:pt>
                <c:pt idx="586">
                  <c:v>495</c:v>
                </c:pt>
                <c:pt idx="587">
                  <c:v>495</c:v>
                </c:pt>
                <c:pt idx="588">
                  <c:v>495</c:v>
                </c:pt>
                <c:pt idx="589">
                  <c:v>495</c:v>
                </c:pt>
                <c:pt idx="590">
                  <c:v>495</c:v>
                </c:pt>
                <c:pt idx="591">
                  <c:v>495</c:v>
                </c:pt>
                <c:pt idx="592">
                  <c:v>495</c:v>
                </c:pt>
                <c:pt idx="593">
                  <c:v>495</c:v>
                </c:pt>
                <c:pt idx="594">
                  <c:v>495</c:v>
                </c:pt>
                <c:pt idx="595">
                  <c:v>495</c:v>
                </c:pt>
                <c:pt idx="596">
                  <c:v>495</c:v>
                </c:pt>
                <c:pt idx="597">
                  <c:v>495</c:v>
                </c:pt>
                <c:pt idx="598">
                  <c:v>495</c:v>
                </c:pt>
                <c:pt idx="599">
                  <c:v>495</c:v>
                </c:pt>
                <c:pt idx="600">
                  <c:v>495</c:v>
                </c:pt>
                <c:pt idx="601">
                  <c:v>495</c:v>
                </c:pt>
                <c:pt idx="602">
                  <c:v>495</c:v>
                </c:pt>
                <c:pt idx="603">
                  <c:v>495</c:v>
                </c:pt>
                <c:pt idx="604">
                  <c:v>495</c:v>
                </c:pt>
                <c:pt idx="605">
                  <c:v>495</c:v>
                </c:pt>
                <c:pt idx="606">
                  <c:v>495</c:v>
                </c:pt>
                <c:pt idx="607">
                  <c:v>495</c:v>
                </c:pt>
                <c:pt idx="608">
                  <c:v>495</c:v>
                </c:pt>
                <c:pt idx="609">
                  <c:v>495</c:v>
                </c:pt>
                <c:pt idx="610">
                  <c:v>495</c:v>
                </c:pt>
                <c:pt idx="611">
                  <c:v>495</c:v>
                </c:pt>
                <c:pt idx="612">
                  <c:v>495</c:v>
                </c:pt>
                <c:pt idx="613">
                  <c:v>495</c:v>
                </c:pt>
                <c:pt idx="614">
                  <c:v>495</c:v>
                </c:pt>
                <c:pt idx="615">
                  <c:v>495</c:v>
                </c:pt>
                <c:pt idx="616">
                  <c:v>495</c:v>
                </c:pt>
                <c:pt idx="617">
                  <c:v>495</c:v>
                </c:pt>
                <c:pt idx="618">
                  <c:v>495</c:v>
                </c:pt>
                <c:pt idx="619">
                  <c:v>495</c:v>
                </c:pt>
                <c:pt idx="620">
                  <c:v>495</c:v>
                </c:pt>
                <c:pt idx="621">
                  <c:v>495</c:v>
                </c:pt>
                <c:pt idx="622">
                  <c:v>495</c:v>
                </c:pt>
                <c:pt idx="623">
                  <c:v>495</c:v>
                </c:pt>
                <c:pt idx="624">
                  <c:v>495</c:v>
                </c:pt>
                <c:pt idx="625">
                  <c:v>495</c:v>
                </c:pt>
                <c:pt idx="626">
                  <c:v>495</c:v>
                </c:pt>
                <c:pt idx="627">
                  <c:v>495</c:v>
                </c:pt>
                <c:pt idx="628">
                  <c:v>495</c:v>
                </c:pt>
                <c:pt idx="629">
                  <c:v>495</c:v>
                </c:pt>
                <c:pt idx="630">
                  <c:v>495</c:v>
                </c:pt>
                <c:pt idx="631">
                  <c:v>495</c:v>
                </c:pt>
                <c:pt idx="632">
                  <c:v>495</c:v>
                </c:pt>
                <c:pt idx="633">
                  <c:v>495</c:v>
                </c:pt>
                <c:pt idx="634">
                  <c:v>495</c:v>
                </c:pt>
                <c:pt idx="635">
                  <c:v>495</c:v>
                </c:pt>
                <c:pt idx="636">
                  <c:v>495</c:v>
                </c:pt>
                <c:pt idx="637">
                  <c:v>495</c:v>
                </c:pt>
                <c:pt idx="638">
                  <c:v>495</c:v>
                </c:pt>
                <c:pt idx="639">
                  <c:v>495</c:v>
                </c:pt>
                <c:pt idx="640">
                  <c:v>495</c:v>
                </c:pt>
                <c:pt idx="641">
                  <c:v>495</c:v>
                </c:pt>
                <c:pt idx="642">
                  <c:v>495</c:v>
                </c:pt>
                <c:pt idx="643">
                  <c:v>495</c:v>
                </c:pt>
                <c:pt idx="644">
                  <c:v>495</c:v>
                </c:pt>
                <c:pt idx="645">
                  <c:v>495</c:v>
                </c:pt>
                <c:pt idx="646">
                  <c:v>495</c:v>
                </c:pt>
                <c:pt idx="647">
                  <c:v>495</c:v>
                </c:pt>
                <c:pt idx="648">
                  <c:v>495</c:v>
                </c:pt>
                <c:pt idx="649">
                  <c:v>495</c:v>
                </c:pt>
                <c:pt idx="650">
                  <c:v>495</c:v>
                </c:pt>
                <c:pt idx="651">
                  <c:v>495</c:v>
                </c:pt>
                <c:pt idx="652">
                  <c:v>495</c:v>
                </c:pt>
                <c:pt idx="653">
                  <c:v>495</c:v>
                </c:pt>
                <c:pt idx="654">
                  <c:v>495</c:v>
                </c:pt>
                <c:pt idx="655">
                  <c:v>495</c:v>
                </c:pt>
                <c:pt idx="656">
                  <c:v>495</c:v>
                </c:pt>
                <c:pt idx="657">
                  <c:v>495</c:v>
                </c:pt>
                <c:pt idx="658">
                  <c:v>495</c:v>
                </c:pt>
                <c:pt idx="659">
                  <c:v>495</c:v>
                </c:pt>
                <c:pt idx="660">
                  <c:v>495</c:v>
                </c:pt>
                <c:pt idx="661">
                  <c:v>495</c:v>
                </c:pt>
                <c:pt idx="662">
                  <c:v>495</c:v>
                </c:pt>
                <c:pt idx="663">
                  <c:v>495</c:v>
                </c:pt>
                <c:pt idx="664">
                  <c:v>495</c:v>
                </c:pt>
                <c:pt idx="665">
                  <c:v>495</c:v>
                </c:pt>
                <c:pt idx="666">
                  <c:v>495</c:v>
                </c:pt>
                <c:pt idx="667">
                  <c:v>495</c:v>
                </c:pt>
                <c:pt idx="668">
                  <c:v>495</c:v>
                </c:pt>
                <c:pt idx="669">
                  <c:v>495</c:v>
                </c:pt>
                <c:pt idx="670">
                  <c:v>495</c:v>
                </c:pt>
                <c:pt idx="671">
                  <c:v>495</c:v>
                </c:pt>
                <c:pt idx="672">
                  <c:v>495</c:v>
                </c:pt>
                <c:pt idx="673">
                  <c:v>495</c:v>
                </c:pt>
                <c:pt idx="674">
                  <c:v>495</c:v>
                </c:pt>
                <c:pt idx="675">
                  <c:v>495</c:v>
                </c:pt>
                <c:pt idx="676">
                  <c:v>495</c:v>
                </c:pt>
                <c:pt idx="677">
                  <c:v>495</c:v>
                </c:pt>
                <c:pt idx="678">
                  <c:v>495</c:v>
                </c:pt>
                <c:pt idx="679">
                  <c:v>495</c:v>
                </c:pt>
                <c:pt idx="680">
                  <c:v>495</c:v>
                </c:pt>
                <c:pt idx="681">
                  <c:v>495</c:v>
                </c:pt>
                <c:pt idx="682">
                  <c:v>495</c:v>
                </c:pt>
                <c:pt idx="683">
                  <c:v>495</c:v>
                </c:pt>
                <c:pt idx="684">
                  <c:v>495</c:v>
                </c:pt>
                <c:pt idx="685">
                  <c:v>495</c:v>
                </c:pt>
                <c:pt idx="686">
                  <c:v>495</c:v>
                </c:pt>
                <c:pt idx="687">
                  <c:v>495</c:v>
                </c:pt>
                <c:pt idx="688">
                  <c:v>495</c:v>
                </c:pt>
                <c:pt idx="689">
                  <c:v>495</c:v>
                </c:pt>
                <c:pt idx="690">
                  <c:v>495</c:v>
                </c:pt>
                <c:pt idx="691">
                  <c:v>495</c:v>
                </c:pt>
                <c:pt idx="692">
                  <c:v>495</c:v>
                </c:pt>
                <c:pt idx="693">
                  <c:v>495</c:v>
                </c:pt>
                <c:pt idx="694">
                  <c:v>495</c:v>
                </c:pt>
                <c:pt idx="695">
                  <c:v>495</c:v>
                </c:pt>
                <c:pt idx="696">
                  <c:v>495</c:v>
                </c:pt>
                <c:pt idx="697">
                  <c:v>495</c:v>
                </c:pt>
                <c:pt idx="698">
                  <c:v>495</c:v>
                </c:pt>
                <c:pt idx="699">
                  <c:v>495</c:v>
                </c:pt>
                <c:pt idx="700">
                  <c:v>495</c:v>
                </c:pt>
                <c:pt idx="701">
                  <c:v>495</c:v>
                </c:pt>
                <c:pt idx="702">
                  <c:v>495</c:v>
                </c:pt>
                <c:pt idx="703">
                  <c:v>495</c:v>
                </c:pt>
                <c:pt idx="704">
                  <c:v>495</c:v>
                </c:pt>
                <c:pt idx="705">
                  <c:v>495</c:v>
                </c:pt>
                <c:pt idx="706">
                  <c:v>495</c:v>
                </c:pt>
                <c:pt idx="707">
                  <c:v>495</c:v>
                </c:pt>
                <c:pt idx="708">
                  <c:v>495</c:v>
                </c:pt>
                <c:pt idx="709">
                  <c:v>495</c:v>
                </c:pt>
                <c:pt idx="710">
                  <c:v>495</c:v>
                </c:pt>
                <c:pt idx="711">
                  <c:v>495</c:v>
                </c:pt>
                <c:pt idx="712">
                  <c:v>495</c:v>
                </c:pt>
                <c:pt idx="713">
                  <c:v>495</c:v>
                </c:pt>
                <c:pt idx="714">
                  <c:v>495</c:v>
                </c:pt>
                <c:pt idx="715">
                  <c:v>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816656"/>
        <c:axId val="706817216"/>
      </c:scatterChart>
      <c:valAx>
        <c:axId val="706816656"/>
        <c:scaling>
          <c:orientation val="minMax"/>
          <c:max val="2.4700000000000008E-3"/>
          <c:min val="2.1500000000000004E-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mm:ss.0;@" sourceLinked="1"/>
        <c:majorTickMark val="out"/>
        <c:minorTickMark val="none"/>
        <c:tickLblPos val="nextTo"/>
        <c:crossAx val="706817216"/>
        <c:crosses val="autoZero"/>
        <c:crossBetween val="midCat"/>
      </c:valAx>
      <c:valAx>
        <c:axId val="706817216"/>
        <c:scaling>
          <c:orientation val="minMax"/>
          <c:max val="520"/>
          <c:min val="4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681665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LRA </a:t>
            </a:r>
            <a:r>
              <a:rPr lang="en-US" sz="1800" b="1" i="0" baseline="0" dirty="0">
                <a:effectLst/>
              </a:rPr>
              <a:t>900 -6 </a:t>
            </a:r>
            <a:r>
              <a:rPr lang="en-US" sz="1800" b="1" i="0" baseline="0" dirty="0" err="1">
                <a:effectLst/>
              </a:rPr>
              <a:t>dBm</a:t>
            </a:r>
            <a:r>
              <a:rPr lang="en-US" sz="1800" b="1" i="0" baseline="0" dirty="0">
                <a:effectLst/>
              </a:rPr>
              <a:t> Single Carrier MSK</a:t>
            </a:r>
            <a:endParaRPr lang="en-US" dirty="0">
              <a:effectLst/>
            </a:endParaRPr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Sheet1!$D$408:$D$1154</c:f>
              <c:numCache>
                <c:formatCode>mm:ss.0;@</c:formatCode>
                <c:ptCount val="747"/>
                <c:pt idx="0">
                  <c:v>2.8365741309244186E-4</c:v>
                </c:pt>
                <c:pt idx="1">
                  <c:v>2.8406250203261152E-4</c:v>
                </c:pt>
                <c:pt idx="2">
                  <c:v>2.844675982487388E-4</c:v>
                </c:pt>
                <c:pt idx="3">
                  <c:v>2.8488426323747262E-4</c:v>
                </c:pt>
                <c:pt idx="4">
                  <c:v>2.8528935217764229E-4</c:v>
                </c:pt>
                <c:pt idx="5">
                  <c:v>2.8569444839376956E-4</c:v>
                </c:pt>
                <c:pt idx="6">
                  <c:v>2.8611111338250339E-4</c:v>
                </c:pt>
                <c:pt idx="7">
                  <c:v>2.8651620959863067E-4</c:v>
                </c:pt>
                <c:pt idx="8">
                  <c:v>2.8692129853880033E-4</c:v>
                </c:pt>
                <c:pt idx="9">
                  <c:v>2.8733796352753416E-4</c:v>
                </c:pt>
                <c:pt idx="10">
                  <c:v>2.8774305974366143E-4</c:v>
                </c:pt>
                <c:pt idx="11">
                  <c:v>2.881481486838311E-4</c:v>
                </c:pt>
                <c:pt idx="12">
                  <c:v>2.8855323762400076E-4</c:v>
                </c:pt>
                <c:pt idx="13">
                  <c:v>2.889699098886922E-4</c:v>
                </c:pt>
                <c:pt idx="14">
                  <c:v>2.8937501338077709E-4</c:v>
                </c:pt>
                <c:pt idx="15">
                  <c:v>2.8978008776903152E-4</c:v>
                </c:pt>
                <c:pt idx="16">
                  <c:v>2.9019676003372297E-4</c:v>
                </c:pt>
                <c:pt idx="17">
                  <c:v>2.9060186352580786E-4</c:v>
                </c:pt>
                <c:pt idx="18">
                  <c:v>2.9100695246597752E-4</c:v>
                </c:pt>
                <c:pt idx="19">
                  <c:v>2.9141204140614718E-4</c:v>
                </c:pt>
                <c:pt idx="20">
                  <c:v>2.9182871367083862E-4</c:v>
                </c:pt>
                <c:pt idx="21">
                  <c:v>2.9223380261100829E-4</c:v>
                </c:pt>
                <c:pt idx="22">
                  <c:v>2.9263889155117795E-4</c:v>
                </c:pt>
                <c:pt idx="23">
                  <c:v>2.9305555653991178E-4</c:v>
                </c:pt>
                <c:pt idx="24">
                  <c:v>2.9346065275603905E-4</c:v>
                </c:pt>
                <c:pt idx="25">
                  <c:v>2.9386574169620872E-4</c:v>
                </c:pt>
                <c:pt idx="26">
                  <c:v>2.9427083791233599E-4</c:v>
                </c:pt>
                <c:pt idx="27">
                  <c:v>2.9468750290106982E-4</c:v>
                </c:pt>
                <c:pt idx="28">
                  <c:v>2.950925991171971E-4</c:v>
                </c:pt>
                <c:pt idx="29">
                  <c:v>2.9549768805736676E-4</c:v>
                </c:pt>
                <c:pt idx="30">
                  <c:v>2.9591435304610059E-4</c:v>
                </c:pt>
                <c:pt idx="31">
                  <c:v>2.9631944926222786E-4</c:v>
                </c:pt>
                <c:pt idx="32">
                  <c:v>2.9672453820239753E-4</c:v>
                </c:pt>
                <c:pt idx="33">
                  <c:v>2.9712962714256719E-4</c:v>
                </c:pt>
                <c:pt idx="34">
                  <c:v>2.9754629940725863E-4</c:v>
                </c:pt>
                <c:pt idx="35">
                  <c:v>2.9795140289934352E-4</c:v>
                </c:pt>
                <c:pt idx="36">
                  <c:v>2.9835647728759795E-4</c:v>
                </c:pt>
                <c:pt idx="37">
                  <c:v>2.987731495522894E-4</c:v>
                </c:pt>
                <c:pt idx="38">
                  <c:v>2.9917825304437429E-4</c:v>
                </c:pt>
                <c:pt idx="39">
                  <c:v>2.9958332743262872E-4</c:v>
                </c:pt>
                <c:pt idx="40">
                  <c:v>2.9998843092471361E-4</c:v>
                </c:pt>
                <c:pt idx="41">
                  <c:v>3.0040510318940505E-4</c:v>
                </c:pt>
                <c:pt idx="42">
                  <c:v>3.0081019212957472E-4</c:v>
                </c:pt>
                <c:pt idx="43">
                  <c:v>3.0121528106974438E-4</c:v>
                </c:pt>
                <c:pt idx="44">
                  <c:v>3.0163195333443582E-4</c:v>
                </c:pt>
                <c:pt idx="45">
                  <c:v>3.0203704227460548E-4</c:v>
                </c:pt>
                <c:pt idx="46">
                  <c:v>3.0244213121477515E-4</c:v>
                </c:pt>
                <c:pt idx="47">
                  <c:v>3.0285880347946659E-4</c:v>
                </c:pt>
                <c:pt idx="48">
                  <c:v>3.0326389241963625E-4</c:v>
                </c:pt>
                <c:pt idx="49">
                  <c:v>3.0366898135980591E-4</c:v>
                </c:pt>
                <c:pt idx="50">
                  <c:v>3.0407407757593319E-4</c:v>
                </c:pt>
                <c:pt idx="51">
                  <c:v>3.0449074256466702E-4</c:v>
                </c:pt>
                <c:pt idx="52">
                  <c:v>3.0489583878079429E-4</c:v>
                </c:pt>
                <c:pt idx="53">
                  <c:v>3.0530092772096395E-4</c:v>
                </c:pt>
                <c:pt idx="54">
                  <c:v>3.0571759270969778E-4</c:v>
                </c:pt>
                <c:pt idx="55">
                  <c:v>3.0612268892582506E-4</c:v>
                </c:pt>
                <c:pt idx="56">
                  <c:v>3.0652777786599472E-4</c:v>
                </c:pt>
                <c:pt idx="57">
                  <c:v>3.0693286680616438E-4</c:v>
                </c:pt>
                <c:pt idx="58">
                  <c:v>3.0734953907085583E-4</c:v>
                </c:pt>
                <c:pt idx="59">
                  <c:v>3.0775464256294072E-4</c:v>
                </c:pt>
                <c:pt idx="60">
                  <c:v>3.0815971695119515E-4</c:v>
                </c:pt>
                <c:pt idx="61">
                  <c:v>3.0857638921588659E-4</c:v>
                </c:pt>
                <c:pt idx="62">
                  <c:v>3.0898149270797148E-4</c:v>
                </c:pt>
                <c:pt idx="63">
                  <c:v>3.0938656709622592E-4</c:v>
                </c:pt>
                <c:pt idx="64">
                  <c:v>3.0980324663687497E-4</c:v>
                </c:pt>
                <c:pt idx="65">
                  <c:v>3.1020834285300225E-4</c:v>
                </c:pt>
                <c:pt idx="66">
                  <c:v>3.1061343179317191E-4</c:v>
                </c:pt>
                <c:pt idx="67">
                  <c:v>3.1103009678190574E-4</c:v>
                </c:pt>
                <c:pt idx="68">
                  <c:v>3.1143519299803302E-4</c:v>
                </c:pt>
                <c:pt idx="69">
                  <c:v>3.1184028193820268E-4</c:v>
                </c:pt>
                <c:pt idx="70">
                  <c:v>3.1224537087837234E-4</c:v>
                </c:pt>
                <c:pt idx="71">
                  <c:v>3.1266204314306378E-4</c:v>
                </c:pt>
                <c:pt idx="72">
                  <c:v>3.1306713208323345E-4</c:v>
                </c:pt>
                <c:pt idx="73">
                  <c:v>3.1347222829936072E-4</c:v>
                </c:pt>
                <c:pt idx="74">
                  <c:v>3.1388889328809455E-4</c:v>
                </c:pt>
                <c:pt idx="75">
                  <c:v>3.1429398222826421E-4</c:v>
                </c:pt>
                <c:pt idx="76">
                  <c:v>3.1469907844439149E-4</c:v>
                </c:pt>
                <c:pt idx="77">
                  <c:v>3.1511574343312532E-4</c:v>
                </c:pt>
                <c:pt idx="78">
                  <c:v>3.1552083964925259E-4</c:v>
                </c:pt>
                <c:pt idx="79">
                  <c:v>3.1592592858942226E-4</c:v>
                </c:pt>
                <c:pt idx="80">
                  <c:v>3.1634259357815608E-4</c:v>
                </c:pt>
                <c:pt idx="81">
                  <c:v>3.1674768979428336E-4</c:v>
                </c:pt>
                <c:pt idx="82">
                  <c:v>3.1715277873445302E-4</c:v>
                </c:pt>
                <c:pt idx="83">
                  <c:v>3.1755786767462268E-4</c:v>
                </c:pt>
                <c:pt idx="84">
                  <c:v>3.1797453993931413E-4</c:v>
                </c:pt>
                <c:pt idx="85">
                  <c:v>3.1837964343139902E-4</c:v>
                </c:pt>
                <c:pt idx="86">
                  <c:v>3.1878473237156868E-4</c:v>
                </c:pt>
                <c:pt idx="87">
                  <c:v>3.1920139008434489E-4</c:v>
                </c:pt>
                <c:pt idx="88">
                  <c:v>3.1960649357642978E-4</c:v>
                </c:pt>
                <c:pt idx="89">
                  <c:v>3.2001158251659945E-4</c:v>
                </c:pt>
                <c:pt idx="90">
                  <c:v>3.2042824750533327E-4</c:v>
                </c:pt>
                <c:pt idx="91">
                  <c:v>3.2083333644550294E-4</c:v>
                </c:pt>
                <c:pt idx="92">
                  <c:v>3.2123843266163021E-4</c:v>
                </c:pt>
                <c:pt idx="93">
                  <c:v>3.2165509765036404E-4</c:v>
                </c:pt>
                <c:pt idx="94">
                  <c:v>3.220601865905337E-4</c:v>
                </c:pt>
                <c:pt idx="95">
                  <c:v>3.2246528280666098E-4</c:v>
                </c:pt>
                <c:pt idx="96">
                  <c:v>3.2287037174683064E-4</c:v>
                </c:pt>
                <c:pt idx="97">
                  <c:v>3.2328703673556447E-4</c:v>
                </c:pt>
                <c:pt idx="98">
                  <c:v>3.2369213295169175E-4</c:v>
                </c:pt>
                <c:pt idx="99">
                  <c:v>3.2409722916781902E-4</c:v>
                </c:pt>
                <c:pt idx="100">
                  <c:v>3.2451388688059524E-4</c:v>
                </c:pt>
                <c:pt idx="101">
                  <c:v>3.2491898309672251E-4</c:v>
                </c:pt>
                <c:pt idx="102">
                  <c:v>3.2532407931284979E-4</c:v>
                </c:pt>
                <c:pt idx="103">
                  <c:v>3.25740737025626E-4</c:v>
                </c:pt>
                <c:pt idx="104">
                  <c:v>3.2614583324175328E-4</c:v>
                </c:pt>
                <c:pt idx="105">
                  <c:v>3.2655092945788056E-4</c:v>
                </c:pt>
                <c:pt idx="106">
                  <c:v>3.2696758717065677E-4</c:v>
                </c:pt>
                <c:pt idx="107">
                  <c:v>3.2737269066274166E-4</c:v>
                </c:pt>
                <c:pt idx="108">
                  <c:v>3.2777777960291132E-4</c:v>
                </c:pt>
                <c:pt idx="109">
                  <c:v>3.2818288309499621E-4</c:v>
                </c:pt>
                <c:pt idx="110">
                  <c:v>3.2859954080777243E-4</c:v>
                </c:pt>
                <c:pt idx="111">
                  <c:v>3.2900462974794209E-4</c:v>
                </c:pt>
                <c:pt idx="112">
                  <c:v>3.2940973324002698E-4</c:v>
                </c:pt>
                <c:pt idx="113">
                  <c:v>3.2982639095280319E-4</c:v>
                </c:pt>
                <c:pt idx="114">
                  <c:v>3.3023148716893047E-4</c:v>
                </c:pt>
                <c:pt idx="115">
                  <c:v>3.3063658338505775E-4</c:v>
                </c:pt>
                <c:pt idx="116">
                  <c:v>3.3104167232522741E-4</c:v>
                </c:pt>
                <c:pt idx="117">
                  <c:v>3.3145833731396124E-4</c:v>
                </c:pt>
                <c:pt idx="118">
                  <c:v>3.3186343353008851E-4</c:v>
                </c:pt>
                <c:pt idx="119">
                  <c:v>3.3226852247025818E-4</c:v>
                </c:pt>
                <c:pt idx="120">
                  <c:v>3.32685187458992E-4</c:v>
                </c:pt>
                <c:pt idx="121">
                  <c:v>3.3309028367511928E-4</c:v>
                </c:pt>
                <c:pt idx="122">
                  <c:v>3.3349537261528894E-4</c:v>
                </c:pt>
                <c:pt idx="123">
                  <c:v>3.3391203760402277E-4</c:v>
                </c:pt>
                <c:pt idx="124">
                  <c:v>3.3431712654419243E-4</c:v>
                </c:pt>
                <c:pt idx="125">
                  <c:v>3.3472222276031971E-4</c:v>
                </c:pt>
                <c:pt idx="126">
                  <c:v>3.3513888774905354E-4</c:v>
                </c:pt>
                <c:pt idx="127">
                  <c:v>3.355439766892232E-4</c:v>
                </c:pt>
                <c:pt idx="128">
                  <c:v>3.3594908018130809E-4</c:v>
                </c:pt>
                <c:pt idx="129">
                  <c:v>3.3636575244599953E-4</c:v>
                </c:pt>
                <c:pt idx="130">
                  <c:v>3.3677082683425397E-4</c:v>
                </c:pt>
                <c:pt idx="131">
                  <c:v>3.3717593032633886E-4</c:v>
                </c:pt>
                <c:pt idx="132">
                  <c:v>3.3758101926650852E-4</c:v>
                </c:pt>
                <c:pt idx="133">
                  <c:v>3.3799769153119996E-4</c:v>
                </c:pt>
                <c:pt idx="134">
                  <c:v>3.3840278047136962E-4</c:v>
                </c:pt>
                <c:pt idx="135">
                  <c:v>3.388078766874969E-4</c:v>
                </c:pt>
                <c:pt idx="136">
                  <c:v>3.3922454167623073E-4</c:v>
                </c:pt>
                <c:pt idx="137">
                  <c:v>3.3962963061640039E-4</c:v>
                </c:pt>
                <c:pt idx="138">
                  <c:v>3.4003472683252767E-4</c:v>
                </c:pt>
                <c:pt idx="139">
                  <c:v>3.404513918212615E-4</c:v>
                </c:pt>
                <c:pt idx="140">
                  <c:v>3.4085648803738877E-4</c:v>
                </c:pt>
                <c:pt idx="141">
                  <c:v>3.4126157697755843E-4</c:v>
                </c:pt>
                <c:pt idx="142">
                  <c:v>3.4167824196629226E-4</c:v>
                </c:pt>
                <c:pt idx="143">
                  <c:v>3.4208333818241954E-4</c:v>
                </c:pt>
                <c:pt idx="144">
                  <c:v>3.424884271225892E-4</c:v>
                </c:pt>
                <c:pt idx="145">
                  <c:v>3.4290509938728064E-4</c:v>
                </c:pt>
                <c:pt idx="146">
                  <c:v>3.4331018832745031E-4</c:v>
                </c:pt>
                <c:pt idx="147">
                  <c:v>3.4371527726761997E-4</c:v>
                </c:pt>
                <c:pt idx="148">
                  <c:v>3.4412037348374724E-4</c:v>
                </c:pt>
                <c:pt idx="149">
                  <c:v>3.4453703847248107E-4</c:v>
                </c:pt>
                <c:pt idx="150">
                  <c:v>3.4494212741265073E-4</c:v>
                </c:pt>
                <c:pt idx="151">
                  <c:v>3.4534722362877801E-4</c:v>
                </c:pt>
                <c:pt idx="152">
                  <c:v>3.4576390316942707E-4</c:v>
                </c:pt>
                <c:pt idx="153">
                  <c:v>3.461689775576815E-4</c:v>
                </c:pt>
                <c:pt idx="154">
                  <c:v>3.4657408104976639E-4</c:v>
                </c:pt>
                <c:pt idx="155">
                  <c:v>3.4699075331445783E-4</c:v>
                </c:pt>
                <c:pt idx="156">
                  <c:v>3.4739582770271227E-4</c:v>
                </c:pt>
                <c:pt idx="157">
                  <c:v>3.4780093119479716E-4</c:v>
                </c:pt>
                <c:pt idx="158">
                  <c:v>3.4820602013496682E-4</c:v>
                </c:pt>
                <c:pt idx="159">
                  <c:v>3.4862269239965826E-4</c:v>
                </c:pt>
                <c:pt idx="160">
                  <c:v>3.4902778133982792E-4</c:v>
                </c:pt>
                <c:pt idx="161">
                  <c:v>3.4943287027999759E-4</c:v>
                </c:pt>
                <c:pt idx="162">
                  <c:v>3.4984954254468903E-4</c:v>
                </c:pt>
                <c:pt idx="163">
                  <c:v>3.5025463148485869E-4</c:v>
                </c:pt>
                <c:pt idx="164">
                  <c:v>3.5065972770098597E-4</c:v>
                </c:pt>
                <c:pt idx="165">
                  <c:v>3.5106481664115563E-4</c:v>
                </c:pt>
                <c:pt idx="166">
                  <c:v>3.5148148162988946E-4</c:v>
                </c:pt>
                <c:pt idx="167">
                  <c:v>3.5188657784601673E-4</c:v>
                </c:pt>
                <c:pt idx="168">
                  <c:v>3.522916667861864E-4</c:v>
                </c:pt>
                <c:pt idx="169">
                  <c:v>3.5270833905087784E-4</c:v>
                </c:pt>
                <c:pt idx="170">
                  <c:v>3.531134279910475E-4</c:v>
                </c:pt>
                <c:pt idx="171">
                  <c:v>3.5351851693121716E-4</c:v>
                </c:pt>
                <c:pt idx="172">
                  <c:v>3.5393518919590861E-4</c:v>
                </c:pt>
                <c:pt idx="173">
                  <c:v>3.5434027813607827E-4</c:v>
                </c:pt>
                <c:pt idx="174">
                  <c:v>3.5474536707624793E-4</c:v>
                </c:pt>
                <c:pt idx="175">
                  <c:v>3.5515046329237521E-4</c:v>
                </c:pt>
                <c:pt idx="176">
                  <c:v>3.5556714283302426E-4</c:v>
                </c:pt>
                <c:pt idx="177">
                  <c:v>3.559722172212787E-4</c:v>
                </c:pt>
                <c:pt idx="178">
                  <c:v>3.5637732071336359E-4</c:v>
                </c:pt>
                <c:pt idx="179">
                  <c:v>3.5678240965353325E-4</c:v>
                </c:pt>
                <c:pt idx="180">
                  <c:v>3.5719906736630946E-4</c:v>
                </c:pt>
                <c:pt idx="181">
                  <c:v>3.5760417085839435E-4</c:v>
                </c:pt>
                <c:pt idx="182">
                  <c:v>3.5800925979856402E-4</c:v>
                </c:pt>
                <c:pt idx="183">
                  <c:v>3.5842593206325546E-4</c:v>
                </c:pt>
                <c:pt idx="184">
                  <c:v>3.5883102100342512E-4</c:v>
                </c:pt>
                <c:pt idx="185">
                  <c:v>3.592361172195524E-4</c:v>
                </c:pt>
                <c:pt idx="186">
                  <c:v>3.5965278220828623E-4</c:v>
                </c:pt>
                <c:pt idx="187">
                  <c:v>3.6005787114845589E-4</c:v>
                </c:pt>
                <c:pt idx="188">
                  <c:v>3.6046296736458316E-4</c:v>
                </c:pt>
                <c:pt idx="189">
                  <c:v>3.6086806358071044E-4</c:v>
                </c:pt>
                <c:pt idx="190">
                  <c:v>3.6128472856944427E-4</c:v>
                </c:pt>
                <c:pt idx="191">
                  <c:v>3.6168981750961393E-4</c:v>
                </c:pt>
                <c:pt idx="192">
                  <c:v>3.6209490644978359E-4</c:v>
                </c:pt>
                <c:pt idx="193">
                  <c:v>3.6251157871447504E-4</c:v>
                </c:pt>
                <c:pt idx="194">
                  <c:v>3.629166676546447E-4</c:v>
                </c:pt>
                <c:pt idx="195">
                  <c:v>3.6332175659481436E-4</c:v>
                </c:pt>
                <c:pt idx="196">
                  <c:v>3.637384288595058E-4</c:v>
                </c:pt>
                <c:pt idx="197">
                  <c:v>3.6414353235159069E-4</c:v>
                </c:pt>
                <c:pt idx="198">
                  <c:v>3.6454860673984513E-4</c:v>
                </c:pt>
                <c:pt idx="199">
                  <c:v>3.6495371023193002E-4</c:v>
                </c:pt>
                <c:pt idx="200">
                  <c:v>3.6537038249662146E-4</c:v>
                </c:pt>
                <c:pt idx="201">
                  <c:v>3.6577545688487589E-4</c:v>
                </c:pt>
                <c:pt idx="202">
                  <c:v>3.6618056037696078E-4</c:v>
                </c:pt>
                <c:pt idx="203">
                  <c:v>3.6659723264165223E-4</c:v>
                </c:pt>
                <c:pt idx="204">
                  <c:v>3.6700232158182189E-4</c:v>
                </c:pt>
                <c:pt idx="205">
                  <c:v>3.6740741052199155E-4</c:v>
                </c:pt>
                <c:pt idx="206">
                  <c:v>3.6782408278668299E-4</c:v>
                </c:pt>
                <c:pt idx="207">
                  <c:v>3.6822917172685266E-4</c:v>
                </c:pt>
                <c:pt idx="208">
                  <c:v>3.6863426066702232E-4</c:v>
                </c:pt>
                <c:pt idx="209">
                  <c:v>3.6903935688314959E-4</c:v>
                </c:pt>
                <c:pt idx="210">
                  <c:v>3.6945602187188342E-4</c:v>
                </c:pt>
                <c:pt idx="211">
                  <c:v>3.698611180880107E-4</c:v>
                </c:pt>
                <c:pt idx="212">
                  <c:v>3.7026620702818036E-4</c:v>
                </c:pt>
                <c:pt idx="213">
                  <c:v>3.7068287201691419E-4</c:v>
                </c:pt>
                <c:pt idx="214">
                  <c:v>3.7108796823304147E-4</c:v>
                </c:pt>
                <c:pt idx="215">
                  <c:v>3.7149305717321113E-4</c:v>
                </c:pt>
                <c:pt idx="216">
                  <c:v>3.718981533893384E-4</c:v>
                </c:pt>
                <c:pt idx="217">
                  <c:v>3.7231481837807223E-4</c:v>
                </c:pt>
                <c:pt idx="218">
                  <c:v>3.7271990731824189E-4</c:v>
                </c:pt>
                <c:pt idx="219">
                  <c:v>3.7312500353436917E-4</c:v>
                </c:pt>
                <c:pt idx="220">
                  <c:v>3.73541668523103E-4</c:v>
                </c:pt>
                <c:pt idx="221">
                  <c:v>3.7394675746327266E-4</c:v>
                </c:pt>
                <c:pt idx="222">
                  <c:v>3.7435185367939994E-4</c:v>
                </c:pt>
                <c:pt idx="223">
                  <c:v>3.7476851866813377E-4</c:v>
                </c:pt>
                <c:pt idx="224">
                  <c:v>3.7517360760830343E-4</c:v>
                </c:pt>
                <c:pt idx="225">
                  <c:v>3.7557869654847309E-4</c:v>
                </c:pt>
                <c:pt idx="226">
                  <c:v>3.7598380004055798E-4</c:v>
                </c:pt>
                <c:pt idx="227">
                  <c:v>3.7640045775333419E-4</c:v>
                </c:pt>
                <c:pt idx="228">
                  <c:v>3.7680556124541909E-4</c:v>
                </c:pt>
                <c:pt idx="229">
                  <c:v>3.7721065018558875E-4</c:v>
                </c:pt>
                <c:pt idx="230">
                  <c:v>3.7762732245028019E-4</c:v>
                </c:pt>
                <c:pt idx="231">
                  <c:v>3.7803241139044985E-4</c:v>
                </c:pt>
                <c:pt idx="232">
                  <c:v>3.7843750033061951E-4</c:v>
                </c:pt>
                <c:pt idx="233">
                  <c:v>3.7884259654674679E-4</c:v>
                </c:pt>
                <c:pt idx="234">
                  <c:v>3.7925926153548062E-4</c:v>
                </c:pt>
                <c:pt idx="235">
                  <c:v>3.7966435775160789E-4</c:v>
                </c:pt>
                <c:pt idx="236">
                  <c:v>3.8006944669177756E-4</c:v>
                </c:pt>
                <c:pt idx="237">
                  <c:v>3.8048611168051139E-4</c:v>
                </c:pt>
                <c:pt idx="238">
                  <c:v>3.8089120789663866E-4</c:v>
                </c:pt>
                <c:pt idx="239">
                  <c:v>3.8129629683680832E-4</c:v>
                </c:pt>
                <c:pt idx="240">
                  <c:v>3.817013930529356E-4</c:v>
                </c:pt>
                <c:pt idx="241">
                  <c:v>3.8211805804166943E-4</c:v>
                </c:pt>
                <c:pt idx="242">
                  <c:v>3.8252314698183909E-4</c:v>
                </c:pt>
                <c:pt idx="243">
                  <c:v>3.8292824319796637E-4</c:v>
                </c:pt>
                <c:pt idx="244">
                  <c:v>3.833449081867002E-4</c:v>
                </c:pt>
                <c:pt idx="245">
                  <c:v>3.8374999712686986E-4</c:v>
                </c:pt>
                <c:pt idx="246">
                  <c:v>3.8415509334299713E-4</c:v>
                </c:pt>
                <c:pt idx="247">
                  <c:v>3.8456018955912441E-4</c:v>
                </c:pt>
                <c:pt idx="248">
                  <c:v>3.8497684727190062E-4</c:v>
                </c:pt>
                <c:pt idx="249">
                  <c:v>3.8538195076398551E-4</c:v>
                </c:pt>
                <c:pt idx="250">
                  <c:v>3.8578703970415518E-4</c:v>
                </c:pt>
                <c:pt idx="251">
                  <c:v>3.8620369741693139E-4</c:v>
                </c:pt>
                <c:pt idx="252">
                  <c:v>3.8660880090901628E-4</c:v>
                </c:pt>
                <c:pt idx="253">
                  <c:v>3.8701388984918594E-4</c:v>
                </c:pt>
                <c:pt idx="254">
                  <c:v>3.8743056211387739E-4</c:v>
                </c:pt>
                <c:pt idx="255">
                  <c:v>3.8783565105404705E-4</c:v>
                </c:pt>
                <c:pt idx="256">
                  <c:v>3.8824074727017432E-4</c:v>
                </c:pt>
                <c:pt idx="257">
                  <c:v>3.886458434863016E-4</c:v>
                </c:pt>
                <c:pt idx="258">
                  <c:v>3.8906250119907781E-4</c:v>
                </c:pt>
                <c:pt idx="259">
                  <c:v>3.8946759741520509E-4</c:v>
                </c:pt>
                <c:pt idx="260">
                  <c:v>3.8987269363133237E-4</c:v>
                </c:pt>
                <c:pt idx="261">
                  <c:v>3.902893586200662E-4</c:v>
                </c:pt>
                <c:pt idx="262">
                  <c:v>3.9069444756023586E-4</c:v>
                </c:pt>
                <c:pt idx="263">
                  <c:v>3.9109953650040552E-4</c:v>
                </c:pt>
                <c:pt idx="264">
                  <c:v>3.915046327165328E-4</c:v>
                </c:pt>
                <c:pt idx="265">
                  <c:v>3.9192129770526662E-4</c:v>
                </c:pt>
                <c:pt idx="266">
                  <c:v>3.9232638664543629E-4</c:v>
                </c:pt>
                <c:pt idx="267">
                  <c:v>3.9273148286156356E-4</c:v>
                </c:pt>
                <c:pt idx="268">
                  <c:v>3.9314816240221262E-4</c:v>
                </c:pt>
                <c:pt idx="269">
                  <c:v>3.9355323679046705E-4</c:v>
                </c:pt>
                <c:pt idx="270">
                  <c:v>3.9395834028255194E-4</c:v>
                </c:pt>
                <c:pt idx="271">
                  <c:v>3.9436342922272161E-4</c:v>
                </c:pt>
                <c:pt idx="272">
                  <c:v>3.9478008693549782E-4</c:v>
                </c:pt>
                <c:pt idx="273">
                  <c:v>3.9518519042758271E-4</c:v>
                </c:pt>
                <c:pt idx="274">
                  <c:v>3.9559027936775237E-4</c:v>
                </c:pt>
                <c:pt idx="275">
                  <c:v>3.9600693708052859E-4</c:v>
                </c:pt>
                <c:pt idx="276">
                  <c:v>3.9641204057261348E-4</c:v>
                </c:pt>
                <c:pt idx="277">
                  <c:v>3.9681712951278314E-4</c:v>
                </c:pt>
                <c:pt idx="278">
                  <c:v>3.9722223300486803E-4</c:v>
                </c:pt>
                <c:pt idx="279">
                  <c:v>3.9763889071764424E-4</c:v>
                </c:pt>
                <c:pt idx="280">
                  <c:v>3.9804398693377152E-4</c:v>
                </c:pt>
                <c:pt idx="281">
                  <c:v>3.984490831498988E-4</c:v>
                </c:pt>
                <c:pt idx="282">
                  <c:v>3.9886574086267501E-4</c:v>
                </c:pt>
                <c:pt idx="283">
                  <c:v>3.9927083707880229E-4</c:v>
                </c:pt>
                <c:pt idx="284">
                  <c:v>3.9967593329492956E-4</c:v>
                </c:pt>
                <c:pt idx="285">
                  <c:v>4.0008102223509923E-4</c:v>
                </c:pt>
                <c:pt idx="286">
                  <c:v>4.0049768722383305E-4</c:v>
                </c:pt>
                <c:pt idx="287">
                  <c:v>4.0090278343996033E-4</c:v>
                </c:pt>
                <c:pt idx="288">
                  <c:v>4.0130787238012999E-4</c:v>
                </c:pt>
                <c:pt idx="289">
                  <c:v>4.0172453736886382E-4</c:v>
                </c:pt>
                <c:pt idx="290">
                  <c:v>4.021296335849911E-4</c:v>
                </c:pt>
                <c:pt idx="291">
                  <c:v>4.0253472252516076E-4</c:v>
                </c:pt>
                <c:pt idx="292">
                  <c:v>4.0295138751389459E-4</c:v>
                </c:pt>
                <c:pt idx="293">
                  <c:v>4.0335647645406425E-4</c:v>
                </c:pt>
                <c:pt idx="294">
                  <c:v>4.0376157994614914E-4</c:v>
                </c:pt>
                <c:pt idx="295">
                  <c:v>4.0417823765892535E-4</c:v>
                </c:pt>
                <c:pt idx="296">
                  <c:v>4.0458332659909502E-4</c:v>
                </c:pt>
                <c:pt idx="297">
                  <c:v>4.0498843009117991E-4</c:v>
                </c:pt>
                <c:pt idx="298">
                  <c:v>4.0540510235587135E-4</c:v>
                </c:pt>
                <c:pt idx="299">
                  <c:v>4.0581019129604101E-4</c:v>
                </c:pt>
                <c:pt idx="300">
                  <c:v>4.0621528023621067E-4</c:v>
                </c:pt>
                <c:pt idx="301">
                  <c:v>4.0662037645233795E-4</c:v>
                </c:pt>
                <c:pt idx="302">
                  <c:v>4.0703704144107178E-4</c:v>
                </c:pt>
                <c:pt idx="303">
                  <c:v>4.0744213038124144E-4</c:v>
                </c:pt>
                <c:pt idx="304">
                  <c:v>4.0784722659736872E-4</c:v>
                </c:pt>
                <c:pt idx="305">
                  <c:v>4.0826389158610255E-4</c:v>
                </c:pt>
                <c:pt idx="306">
                  <c:v>4.0866898780222982E-4</c:v>
                </c:pt>
                <c:pt idx="307">
                  <c:v>4.0907407674239948E-4</c:v>
                </c:pt>
                <c:pt idx="308">
                  <c:v>4.0949074173113331E-4</c:v>
                </c:pt>
                <c:pt idx="309">
                  <c:v>4.0989583794726059E-4</c:v>
                </c:pt>
                <c:pt idx="310">
                  <c:v>4.1030092688743025E-4</c:v>
                </c:pt>
                <c:pt idx="311">
                  <c:v>4.1070602310355753E-4</c:v>
                </c:pt>
                <c:pt idx="312">
                  <c:v>4.1112268809229136E-4</c:v>
                </c:pt>
                <c:pt idx="313">
                  <c:v>4.1152777703246102E-4</c:v>
                </c:pt>
                <c:pt idx="314">
                  <c:v>4.1193287324858829E-4</c:v>
                </c:pt>
                <c:pt idx="315">
                  <c:v>4.1234953823732212E-4</c:v>
                </c:pt>
                <c:pt idx="316">
                  <c:v>4.1275462717749178E-4</c:v>
                </c:pt>
                <c:pt idx="317">
                  <c:v>4.1315972339361906E-4</c:v>
                </c:pt>
                <c:pt idx="318">
                  <c:v>4.1357640293426812E-4</c:v>
                </c:pt>
                <c:pt idx="319">
                  <c:v>4.1398147732252255E-4</c:v>
                </c:pt>
                <c:pt idx="320">
                  <c:v>4.1438658081460744E-4</c:v>
                </c:pt>
                <c:pt idx="321">
                  <c:v>4.147916697547771E-4</c:v>
                </c:pt>
                <c:pt idx="322">
                  <c:v>4.1520832746755332E-4</c:v>
                </c:pt>
                <c:pt idx="323">
                  <c:v>4.1561343095963821E-4</c:v>
                </c:pt>
                <c:pt idx="324">
                  <c:v>4.1601851989980787E-4</c:v>
                </c:pt>
                <c:pt idx="325">
                  <c:v>4.1643519216449931E-4</c:v>
                </c:pt>
                <c:pt idx="326">
                  <c:v>4.1684028110466897E-4</c:v>
                </c:pt>
                <c:pt idx="327">
                  <c:v>4.1724537732079625E-4</c:v>
                </c:pt>
                <c:pt idx="328">
                  <c:v>4.1766204230953008E-4</c:v>
                </c:pt>
                <c:pt idx="329">
                  <c:v>4.1806713124969974E-4</c:v>
                </c:pt>
                <c:pt idx="330">
                  <c:v>4.1847222746582702E-4</c:v>
                </c:pt>
                <c:pt idx="331">
                  <c:v>4.1887732368195429E-4</c:v>
                </c:pt>
                <c:pt idx="332">
                  <c:v>4.1929398139473051E-4</c:v>
                </c:pt>
                <c:pt idx="333">
                  <c:v>4.1969907761085778E-4</c:v>
                </c:pt>
                <c:pt idx="334">
                  <c:v>4.2010416655102745E-4</c:v>
                </c:pt>
                <c:pt idx="335">
                  <c:v>4.2052083881571889E-4</c:v>
                </c:pt>
                <c:pt idx="336">
                  <c:v>4.2092592775588855E-4</c:v>
                </c:pt>
                <c:pt idx="337">
                  <c:v>4.2133101669605821E-4</c:v>
                </c:pt>
                <c:pt idx="338">
                  <c:v>4.2174768896074966E-4</c:v>
                </c:pt>
                <c:pt idx="339">
                  <c:v>4.2215277790091932E-4</c:v>
                </c:pt>
                <c:pt idx="340">
                  <c:v>4.2255786684108898E-4</c:v>
                </c:pt>
                <c:pt idx="341">
                  <c:v>4.2296296305721626E-4</c:v>
                </c:pt>
                <c:pt idx="342">
                  <c:v>4.2337964259786531E-4</c:v>
                </c:pt>
                <c:pt idx="343">
                  <c:v>4.2378471698611975E-4</c:v>
                </c:pt>
                <c:pt idx="344">
                  <c:v>4.2418982047820464E-4</c:v>
                </c:pt>
                <c:pt idx="345">
                  <c:v>4.2460649274289608E-4</c:v>
                </c:pt>
                <c:pt idx="346">
                  <c:v>4.2501156713115051E-4</c:v>
                </c:pt>
                <c:pt idx="347">
                  <c:v>4.254166706232354E-4</c:v>
                </c:pt>
                <c:pt idx="348">
                  <c:v>4.2583334288792685E-4</c:v>
                </c:pt>
                <c:pt idx="349">
                  <c:v>4.2623843182809651E-4</c:v>
                </c:pt>
                <c:pt idx="350">
                  <c:v>4.2664352076826617E-4</c:v>
                </c:pt>
                <c:pt idx="351">
                  <c:v>4.2704861698439345E-4</c:v>
                </c:pt>
                <c:pt idx="352">
                  <c:v>4.2746528197312728E-4</c:v>
                </c:pt>
                <c:pt idx="353">
                  <c:v>4.2787037091329694E-4</c:v>
                </c:pt>
                <c:pt idx="354">
                  <c:v>4.2827546712942421E-4</c:v>
                </c:pt>
                <c:pt idx="355">
                  <c:v>4.2869213211815804E-4</c:v>
                </c:pt>
                <c:pt idx="356">
                  <c:v>4.2909722833428532E-4</c:v>
                </c:pt>
                <c:pt idx="357">
                  <c:v>4.2950231727445498E-4</c:v>
                </c:pt>
                <c:pt idx="358">
                  <c:v>4.2991898226318881E-4</c:v>
                </c:pt>
                <c:pt idx="359">
                  <c:v>4.3032407847931609E-4</c:v>
                </c:pt>
                <c:pt idx="360">
                  <c:v>4.3072916741948575E-4</c:v>
                </c:pt>
                <c:pt idx="361">
                  <c:v>4.3113426363561302E-4</c:v>
                </c:pt>
                <c:pt idx="362">
                  <c:v>4.3155092862434685E-4</c:v>
                </c:pt>
                <c:pt idx="363">
                  <c:v>4.3195601756451651E-4</c:v>
                </c:pt>
                <c:pt idx="364">
                  <c:v>4.3236110650468618E-4</c:v>
                </c:pt>
                <c:pt idx="365">
                  <c:v>4.3276620999677107E-4</c:v>
                </c:pt>
                <c:pt idx="366">
                  <c:v>4.3318286770954728E-4</c:v>
                </c:pt>
                <c:pt idx="367">
                  <c:v>4.3358795664971694E-4</c:v>
                </c:pt>
                <c:pt idx="368">
                  <c:v>4.3399306014180183E-4</c:v>
                </c:pt>
                <c:pt idx="369">
                  <c:v>4.3440973240649328E-4</c:v>
                </c:pt>
                <c:pt idx="370">
                  <c:v>4.3481482134666294E-4</c:v>
                </c:pt>
                <c:pt idx="371">
                  <c:v>4.352199102868326E-4</c:v>
                </c:pt>
                <c:pt idx="372">
                  <c:v>4.3563658255152404E-4</c:v>
                </c:pt>
                <c:pt idx="373">
                  <c:v>4.3604167149169371E-4</c:v>
                </c:pt>
                <c:pt idx="374">
                  <c:v>4.3644676043186337E-4</c:v>
                </c:pt>
                <c:pt idx="375">
                  <c:v>4.3685185664799064E-4</c:v>
                </c:pt>
                <c:pt idx="376">
                  <c:v>4.3726852163672447E-4</c:v>
                </c:pt>
                <c:pt idx="377">
                  <c:v>4.3767361785285175E-4</c:v>
                </c:pt>
                <c:pt idx="378">
                  <c:v>4.3807870679302141E-4</c:v>
                </c:pt>
                <c:pt idx="379">
                  <c:v>4.3849537178175524E-4</c:v>
                </c:pt>
                <c:pt idx="380">
                  <c:v>4.3890046799788252E-4</c:v>
                </c:pt>
                <c:pt idx="381">
                  <c:v>4.3930555693805218E-4</c:v>
                </c:pt>
                <c:pt idx="382">
                  <c:v>4.3971065315417945E-4</c:v>
                </c:pt>
                <c:pt idx="383">
                  <c:v>4.4012731814291328E-4</c:v>
                </c:pt>
                <c:pt idx="384">
                  <c:v>4.4053240708308294E-4</c:v>
                </c:pt>
                <c:pt idx="385">
                  <c:v>4.4093750329921022E-4</c:v>
                </c:pt>
                <c:pt idx="386">
                  <c:v>4.4135416828794405E-4</c:v>
                </c:pt>
                <c:pt idx="387">
                  <c:v>4.4175925722811371E-4</c:v>
                </c:pt>
                <c:pt idx="388">
                  <c:v>4.4216435344424099E-4</c:v>
                </c:pt>
                <c:pt idx="389">
                  <c:v>4.4258101843297482E-4</c:v>
                </c:pt>
                <c:pt idx="390">
                  <c:v>4.4298610737314448E-4</c:v>
                </c:pt>
                <c:pt idx="391">
                  <c:v>4.4339120358927175E-4</c:v>
                </c:pt>
                <c:pt idx="392">
                  <c:v>4.4379629980539903E-4</c:v>
                </c:pt>
                <c:pt idx="393">
                  <c:v>4.4421295751817524E-4</c:v>
                </c:pt>
                <c:pt idx="394">
                  <c:v>4.4461806101026013E-4</c:v>
                </c:pt>
                <c:pt idx="395">
                  <c:v>4.450231499504298E-4</c:v>
                </c:pt>
                <c:pt idx="396">
                  <c:v>4.4543980766320601E-4</c:v>
                </c:pt>
                <c:pt idx="397">
                  <c:v>4.458449111552909E-4</c:v>
                </c:pt>
                <c:pt idx="398">
                  <c:v>4.4625000009546056E-4</c:v>
                </c:pt>
                <c:pt idx="399">
                  <c:v>4.4665510358754545E-4</c:v>
                </c:pt>
                <c:pt idx="400">
                  <c:v>4.4707176130032167E-4</c:v>
                </c:pt>
                <c:pt idx="401">
                  <c:v>4.4747685751644894E-4</c:v>
                </c:pt>
                <c:pt idx="402">
                  <c:v>4.4788194645661861E-4</c:v>
                </c:pt>
                <c:pt idx="403">
                  <c:v>4.4829861144535244E-4</c:v>
                </c:pt>
                <c:pt idx="404">
                  <c:v>4.4870370766147971E-4</c:v>
                </c:pt>
                <c:pt idx="405">
                  <c:v>4.4910879660164937E-4</c:v>
                </c:pt>
                <c:pt idx="406">
                  <c:v>4.4951389281777665E-4</c:v>
                </c:pt>
                <c:pt idx="407">
                  <c:v>4.4993055780651048E-4</c:v>
                </c:pt>
                <c:pt idx="408">
                  <c:v>4.5033564674668014E-4</c:v>
                </c:pt>
                <c:pt idx="409">
                  <c:v>4.5074074296280742E-4</c:v>
                </c:pt>
                <c:pt idx="410">
                  <c:v>4.5115740795154124E-4</c:v>
                </c:pt>
                <c:pt idx="411">
                  <c:v>4.5156249689171091E-4</c:v>
                </c:pt>
                <c:pt idx="412">
                  <c:v>4.5196759310783818E-4</c:v>
                </c:pt>
                <c:pt idx="413">
                  <c:v>4.5238427264848724E-4</c:v>
                </c:pt>
                <c:pt idx="414">
                  <c:v>4.5278934703674167E-4</c:v>
                </c:pt>
                <c:pt idx="415">
                  <c:v>4.5319445052882656E-4</c:v>
                </c:pt>
                <c:pt idx="416">
                  <c:v>4.5361112279351801E-4</c:v>
                </c:pt>
                <c:pt idx="417">
                  <c:v>4.5401619718177244E-4</c:v>
                </c:pt>
                <c:pt idx="418">
                  <c:v>4.5442130067385733E-4</c:v>
                </c:pt>
                <c:pt idx="419">
                  <c:v>4.5483797293854877E-4</c:v>
                </c:pt>
                <c:pt idx="420">
                  <c:v>4.5524306187871844E-4</c:v>
                </c:pt>
                <c:pt idx="421">
                  <c:v>4.556481508188881E-4</c:v>
                </c:pt>
                <c:pt idx="422">
                  <c:v>4.5606482308357954E-4</c:v>
                </c:pt>
                <c:pt idx="423">
                  <c:v>4.564699120237492E-4</c:v>
                </c:pt>
                <c:pt idx="424">
                  <c:v>4.5687500096391886E-4</c:v>
                </c:pt>
                <c:pt idx="425">
                  <c:v>4.5728009718004614E-4</c:v>
                </c:pt>
                <c:pt idx="426">
                  <c:v>4.5769676216877997E-4</c:v>
                </c:pt>
                <c:pt idx="427">
                  <c:v>4.5810185838490725E-4</c:v>
                </c:pt>
                <c:pt idx="428">
                  <c:v>4.5850694732507691E-4</c:v>
                </c:pt>
                <c:pt idx="429">
                  <c:v>4.5892361231381074E-4</c:v>
                </c:pt>
                <c:pt idx="430">
                  <c:v>4.5932870852993801E-4</c:v>
                </c:pt>
                <c:pt idx="431">
                  <c:v>4.5973379747010767E-4</c:v>
                </c:pt>
                <c:pt idx="432">
                  <c:v>4.6015046973479912E-4</c:v>
                </c:pt>
                <c:pt idx="433">
                  <c:v>4.6055555867496878E-4</c:v>
                </c:pt>
                <c:pt idx="434">
                  <c:v>4.6096064761513844E-4</c:v>
                </c:pt>
                <c:pt idx="435">
                  <c:v>4.6137731987982988E-4</c:v>
                </c:pt>
                <c:pt idx="436">
                  <c:v>4.6178240881999955E-4</c:v>
                </c:pt>
                <c:pt idx="437">
                  <c:v>4.6219908108469099E-4</c:v>
                </c:pt>
                <c:pt idx="438">
                  <c:v>4.6260417002486065E-4</c:v>
                </c:pt>
                <c:pt idx="439">
                  <c:v>4.6300927351694554E-4</c:v>
                </c:pt>
                <c:pt idx="440">
                  <c:v>4.634143624571152E-4</c:v>
                </c:pt>
                <c:pt idx="441">
                  <c:v>4.6383102016989142E-4</c:v>
                </c:pt>
                <c:pt idx="442">
                  <c:v>4.6423612366197631E-4</c:v>
                </c:pt>
                <c:pt idx="443">
                  <c:v>4.6464121260214597E-4</c:v>
                </c:pt>
                <c:pt idx="444">
                  <c:v>4.6505787031492218E-4</c:v>
                </c:pt>
                <c:pt idx="445">
                  <c:v>4.6546296653104946E-4</c:v>
                </c:pt>
                <c:pt idx="446">
                  <c:v>4.6586806274717674E-4</c:v>
                </c:pt>
                <c:pt idx="447">
                  <c:v>4.6628472773591056E-4</c:v>
                </c:pt>
                <c:pt idx="448">
                  <c:v>4.6668981667608023E-4</c:v>
                </c:pt>
                <c:pt idx="449">
                  <c:v>4.670949128922075E-4</c:v>
                </c:pt>
                <c:pt idx="450">
                  <c:v>4.6751157788094133E-4</c:v>
                </c:pt>
                <c:pt idx="451">
                  <c:v>4.6791666682111099E-4</c:v>
                </c:pt>
                <c:pt idx="452">
                  <c:v>4.6832176303723827E-4</c:v>
                </c:pt>
                <c:pt idx="453">
                  <c:v>4.687384280259721E-4</c:v>
                </c:pt>
                <c:pt idx="454">
                  <c:v>4.6914351696614176E-4</c:v>
                </c:pt>
                <c:pt idx="455">
                  <c:v>4.6954861318226904E-4</c:v>
                </c:pt>
                <c:pt idx="456">
                  <c:v>4.6996527817100286E-4</c:v>
                </c:pt>
                <c:pt idx="457">
                  <c:v>4.7037036711117253E-4</c:v>
                </c:pt>
                <c:pt idx="458">
                  <c:v>4.707754633272998E-4</c:v>
                </c:pt>
                <c:pt idx="459">
                  <c:v>4.7119214286794886E-4</c:v>
                </c:pt>
                <c:pt idx="460">
                  <c:v>4.7159721725620329E-4</c:v>
                </c:pt>
                <c:pt idx="461">
                  <c:v>4.7200232074828818E-4</c:v>
                </c:pt>
                <c:pt idx="462">
                  <c:v>4.7241899301297963E-4</c:v>
                </c:pt>
                <c:pt idx="463">
                  <c:v>4.7282406740123406E-4</c:v>
                </c:pt>
                <c:pt idx="464">
                  <c:v>4.7322917089331895E-4</c:v>
                </c:pt>
                <c:pt idx="465">
                  <c:v>4.7364584315801039E-4</c:v>
                </c:pt>
                <c:pt idx="466">
                  <c:v>4.7405093209818006E-4</c:v>
                </c:pt>
                <c:pt idx="467">
                  <c:v>4.7445602103834972E-4</c:v>
                </c:pt>
                <c:pt idx="468">
                  <c:v>4.7487269330304116E-4</c:v>
                </c:pt>
                <c:pt idx="469">
                  <c:v>4.7527778224321082E-4</c:v>
                </c:pt>
                <c:pt idx="470">
                  <c:v>4.7568287118338048E-4</c:v>
                </c:pt>
                <c:pt idx="471">
                  <c:v>4.7609954344807193E-4</c:v>
                </c:pt>
                <c:pt idx="472">
                  <c:v>4.7650463238824159E-4</c:v>
                </c:pt>
                <c:pt idx="473">
                  <c:v>4.7690972860436887E-4</c:v>
                </c:pt>
                <c:pt idx="474">
                  <c:v>4.7732639359310269E-4</c:v>
                </c:pt>
                <c:pt idx="475">
                  <c:v>4.7773148253327236E-4</c:v>
                </c:pt>
                <c:pt idx="476">
                  <c:v>4.7813657874939963E-4</c:v>
                </c:pt>
                <c:pt idx="477">
                  <c:v>4.7855323646217585E-4</c:v>
                </c:pt>
                <c:pt idx="478">
                  <c:v>4.7895833995426074E-4</c:v>
                </c:pt>
                <c:pt idx="479">
                  <c:v>4.793634288944304E-4</c:v>
                </c:pt>
                <c:pt idx="480">
                  <c:v>4.7978008660720661E-4</c:v>
                </c:pt>
                <c:pt idx="481">
                  <c:v>4.801851900992915E-4</c:v>
                </c:pt>
                <c:pt idx="482">
                  <c:v>4.8059027903946117E-4</c:v>
                </c:pt>
                <c:pt idx="483">
                  <c:v>4.8100695130415261E-4</c:v>
                </c:pt>
                <c:pt idx="484">
                  <c:v>4.8141204024432227E-4</c:v>
                </c:pt>
                <c:pt idx="485">
                  <c:v>4.8181713646044955E-4</c:v>
                </c:pt>
                <c:pt idx="486">
                  <c:v>4.8223380144918337E-4</c:v>
                </c:pt>
                <c:pt idx="487">
                  <c:v>4.8263889038935304E-4</c:v>
                </c:pt>
                <c:pt idx="488">
                  <c:v>4.8304398660548031E-4</c:v>
                </c:pt>
                <c:pt idx="489">
                  <c:v>4.8346065159421414E-4</c:v>
                </c:pt>
                <c:pt idx="490">
                  <c:v>4.838657405343838E-4</c:v>
                </c:pt>
                <c:pt idx="491">
                  <c:v>4.8427083675051108E-4</c:v>
                </c:pt>
                <c:pt idx="492">
                  <c:v>4.8468750173924491E-4</c:v>
                </c:pt>
                <c:pt idx="493">
                  <c:v>4.8509259795537218E-4</c:v>
                </c:pt>
                <c:pt idx="494">
                  <c:v>4.8550926294410601E-4</c:v>
                </c:pt>
                <c:pt idx="495">
                  <c:v>4.8591435188427567E-4</c:v>
                </c:pt>
                <c:pt idx="496">
                  <c:v>4.8631944810040295E-4</c:v>
                </c:pt>
                <c:pt idx="497">
                  <c:v>4.8673611308913678E-4</c:v>
                </c:pt>
                <c:pt idx="498">
                  <c:v>4.8714120930526406E-4</c:v>
                </c:pt>
                <c:pt idx="499">
                  <c:v>4.8754629824543372E-4</c:v>
                </c:pt>
                <c:pt idx="500">
                  <c:v>4.8796296323416755E-4</c:v>
                </c:pt>
                <c:pt idx="501">
                  <c:v>4.8836805945029482E-4</c:v>
                </c:pt>
                <c:pt idx="502">
                  <c:v>4.8877314839046448E-4</c:v>
                </c:pt>
                <c:pt idx="503">
                  <c:v>4.8918982065515593E-4</c:v>
                </c:pt>
                <c:pt idx="504">
                  <c:v>4.8959490959532559E-4</c:v>
                </c:pt>
                <c:pt idx="505">
                  <c:v>4.9000001308741048E-4</c:v>
                </c:pt>
                <c:pt idx="506">
                  <c:v>4.9041667080018669E-4</c:v>
                </c:pt>
                <c:pt idx="507">
                  <c:v>4.9082175974035636E-4</c:v>
                </c:pt>
                <c:pt idx="508">
                  <c:v>4.9122686323244125E-4</c:v>
                </c:pt>
                <c:pt idx="509">
                  <c:v>4.9164352094521746E-4</c:v>
                </c:pt>
                <c:pt idx="510">
                  <c:v>4.9204861716134474E-4</c:v>
                </c:pt>
                <c:pt idx="511">
                  <c:v>4.9245371337747201E-4</c:v>
                </c:pt>
                <c:pt idx="512">
                  <c:v>4.9287037109024823E-4</c:v>
                </c:pt>
                <c:pt idx="513">
                  <c:v>4.932754673063755E-4</c:v>
                </c:pt>
                <c:pt idx="514">
                  <c:v>4.9368056352250278E-4</c:v>
                </c:pt>
                <c:pt idx="515">
                  <c:v>4.9409722851123661E-4</c:v>
                </c:pt>
                <c:pt idx="516">
                  <c:v>4.9450231745140627E-4</c:v>
                </c:pt>
                <c:pt idx="517">
                  <c:v>4.9490741366753355E-4</c:v>
                </c:pt>
                <c:pt idx="518">
                  <c:v>4.9532407865626737E-4</c:v>
                </c:pt>
                <c:pt idx="519">
                  <c:v>4.9572916759643704E-4</c:v>
                </c:pt>
                <c:pt idx="520">
                  <c:v>4.961342565366067E-4</c:v>
                </c:pt>
                <c:pt idx="521">
                  <c:v>4.9655092880129814E-4</c:v>
                </c:pt>
                <c:pt idx="522">
                  <c:v>4.969560177414678E-4</c:v>
                </c:pt>
                <c:pt idx="523">
                  <c:v>4.9736110668163747E-4</c:v>
                </c:pt>
                <c:pt idx="524">
                  <c:v>4.9777777894632891E-4</c:v>
                </c:pt>
                <c:pt idx="525">
                  <c:v>4.981828824384138E-4</c:v>
                </c:pt>
                <c:pt idx="526">
                  <c:v>4.9858795682666823E-4</c:v>
                </c:pt>
                <c:pt idx="527">
                  <c:v>4.990046436432749E-4</c:v>
                </c:pt>
                <c:pt idx="528">
                  <c:v>4.9940973258344457E-4</c:v>
                </c:pt>
                <c:pt idx="529">
                  <c:v>4.9981482152361423E-4</c:v>
                </c:pt>
                <c:pt idx="530">
                  <c:v>5.0023148651234806E-4</c:v>
                </c:pt>
                <c:pt idx="531">
                  <c:v>5.0063658272847533E-4</c:v>
                </c:pt>
                <c:pt idx="532">
                  <c:v>5.0104167166864499E-4</c:v>
                </c:pt>
                <c:pt idx="533">
                  <c:v>5.0145833665737882E-4</c:v>
                </c:pt>
                <c:pt idx="534">
                  <c:v>5.018634328735061E-4</c:v>
                </c:pt>
                <c:pt idx="535">
                  <c:v>5.0226852181367576E-4</c:v>
                </c:pt>
                <c:pt idx="536">
                  <c:v>5.0268518680240959E-4</c:v>
                </c:pt>
                <c:pt idx="537">
                  <c:v>5.0309028301853687E-4</c:v>
                </c:pt>
                <c:pt idx="538">
                  <c:v>5.0349537195870653E-4</c:v>
                </c:pt>
                <c:pt idx="539">
                  <c:v>5.0391203694744036E-4</c:v>
                </c:pt>
                <c:pt idx="540">
                  <c:v>5.0431713316356763E-4</c:v>
                </c:pt>
                <c:pt idx="541">
                  <c:v>5.0472222210373729E-4</c:v>
                </c:pt>
                <c:pt idx="542">
                  <c:v>5.0513888709247112E-4</c:v>
                </c:pt>
                <c:pt idx="543">
                  <c:v>5.055439833085984E-4</c:v>
                </c:pt>
                <c:pt idx="544">
                  <c:v>5.0594907952472568E-4</c:v>
                </c:pt>
                <c:pt idx="545">
                  <c:v>5.0636573723750189E-4</c:v>
                </c:pt>
                <c:pt idx="546">
                  <c:v>5.0677083345362917E-4</c:v>
                </c:pt>
                <c:pt idx="547">
                  <c:v>5.0717592966975644E-4</c:v>
                </c:pt>
                <c:pt idx="548">
                  <c:v>5.0759258738253266E-4</c:v>
                </c:pt>
                <c:pt idx="549">
                  <c:v>5.0799769087461755E-4</c:v>
                </c:pt>
                <c:pt idx="550">
                  <c:v>5.0840277981478721E-4</c:v>
                </c:pt>
                <c:pt idx="551">
                  <c:v>5.088078833068721E-4</c:v>
                </c:pt>
                <c:pt idx="552">
                  <c:v>5.0922454101964831E-4</c:v>
                </c:pt>
                <c:pt idx="553">
                  <c:v>5.0962962995981798E-4</c:v>
                </c:pt>
                <c:pt idx="554">
                  <c:v>5.1003473345190287E-4</c:v>
                </c:pt>
                <c:pt idx="555">
                  <c:v>5.1045139116467908E-4</c:v>
                </c:pt>
                <c:pt idx="556">
                  <c:v>5.1085648738080636E-4</c:v>
                </c:pt>
                <c:pt idx="557">
                  <c:v>5.1126158359693363E-4</c:v>
                </c:pt>
                <c:pt idx="558">
                  <c:v>5.1167824130970985E-4</c:v>
                </c:pt>
                <c:pt idx="559">
                  <c:v>5.1208333752583712E-4</c:v>
                </c:pt>
                <c:pt idx="560">
                  <c:v>5.1248842646600679E-4</c:v>
                </c:pt>
                <c:pt idx="561">
                  <c:v>5.1290509873069823E-4</c:v>
                </c:pt>
                <c:pt idx="562">
                  <c:v>5.1331018767086789E-4</c:v>
                </c:pt>
                <c:pt idx="563">
                  <c:v>5.1371527661103755E-4</c:v>
                </c:pt>
                <c:pt idx="564">
                  <c:v>5.1413194887572899E-4</c:v>
                </c:pt>
                <c:pt idx="565">
                  <c:v>5.1453703781589866E-4</c:v>
                </c:pt>
                <c:pt idx="566">
                  <c:v>5.1494212675606832E-4</c:v>
                </c:pt>
                <c:pt idx="567">
                  <c:v>5.1535879902075976E-4</c:v>
                </c:pt>
                <c:pt idx="568">
                  <c:v>5.1576390251284465E-4</c:v>
                </c:pt>
                <c:pt idx="569">
                  <c:v>5.1616897690109909E-4</c:v>
                </c:pt>
                <c:pt idx="570">
                  <c:v>5.1658564916579053E-4</c:v>
                </c:pt>
                <c:pt idx="571">
                  <c:v>5.1699075265787542E-4</c:v>
                </c:pt>
                <c:pt idx="572">
                  <c:v>5.1739582704612985E-4</c:v>
                </c:pt>
                <c:pt idx="573">
                  <c:v>5.1781250658677891E-4</c:v>
                </c:pt>
                <c:pt idx="574">
                  <c:v>5.1821760280290619E-4</c:v>
                </c:pt>
                <c:pt idx="575">
                  <c:v>5.1862269174307585E-4</c:v>
                </c:pt>
                <c:pt idx="576">
                  <c:v>5.1903935673180968E-4</c:v>
                </c:pt>
                <c:pt idx="577">
                  <c:v>5.1944445294793695E-4</c:v>
                </c:pt>
                <c:pt idx="578">
                  <c:v>5.1984954188810661E-4</c:v>
                </c:pt>
                <c:pt idx="579">
                  <c:v>5.2026620687684044E-4</c:v>
                </c:pt>
                <c:pt idx="580">
                  <c:v>5.2067130309296772E-4</c:v>
                </c:pt>
                <c:pt idx="581">
                  <c:v>5.2107639203313738E-4</c:v>
                </c:pt>
                <c:pt idx="582">
                  <c:v>5.2149305702187121E-4</c:v>
                </c:pt>
                <c:pt idx="583">
                  <c:v>5.2189815323799849E-4</c:v>
                </c:pt>
                <c:pt idx="584">
                  <c:v>5.2230324217816815E-4</c:v>
                </c:pt>
                <c:pt idx="585">
                  <c:v>5.2271990716690198E-4</c:v>
                </c:pt>
                <c:pt idx="586">
                  <c:v>5.2312500338302925E-4</c:v>
                </c:pt>
                <c:pt idx="587">
                  <c:v>5.2353009959915653E-4</c:v>
                </c:pt>
                <c:pt idx="588">
                  <c:v>5.2394675731193274E-4</c:v>
                </c:pt>
                <c:pt idx="589">
                  <c:v>5.2435185352806002E-4</c:v>
                </c:pt>
                <c:pt idx="590">
                  <c:v>5.247569497441873E-4</c:v>
                </c:pt>
                <c:pt idx="591">
                  <c:v>5.2517360745696351E-4</c:v>
                </c:pt>
                <c:pt idx="592">
                  <c:v>5.2557870367309079E-4</c:v>
                </c:pt>
                <c:pt idx="593">
                  <c:v>5.2598379988921806E-4</c:v>
                </c:pt>
                <c:pt idx="594">
                  <c:v>5.2638888882938772E-4</c:v>
                </c:pt>
                <c:pt idx="595">
                  <c:v>5.2680556109407917E-4</c:v>
                </c:pt>
                <c:pt idx="596">
                  <c:v>5.2721065003424883E-4</c:v>
                </c:pt>
                <c:pt idx="597">
                  <c:v>5.2761575352633372E-4</c:v>
                </c:pt>
                <c:pt idx="598">
                  <c:v>5.2803241123910993E-4</c:v>
                </c:pt>
                <c:pt idx="599">
                  <c:v>5.284375001792796E-4</c:v>
                </c:pt>
                <c:pt idx="600">
                  <c:v>5.2884260367136449E-4</c:v>
                </c:pt>
                <c:pt idx="601">
                  <c:v>5.292592613841407E-4</c:v>
                </c:pt>
                <c:pt idx="602">
                  <c:v>5.2966435760026798E-4</c:v>
                </c:pt>
                <c:pt idx="603">
                  <c:v>5.3006944654043764E-4</c:v>
                </c:pt>
                <c:pt idx="604">
                  <c:v>5.3048611152917147E-4</c:v>
                </c:pt>
                <c:pt idx="605">
                  <c:v>5.3089120774529874E-4</c:v>
                </c:pt>
                <c:pt idx="606">
                  <c:v>5.3129629668546841E-4</c:v>
                </c:pt>
                <c:pt idx="607">
                  <c:v>5.3171296895015985E-4</c:v>
                </c:pt>
                <c:pt idx="608">
                  <c:v>5.3211805789032951E-4</c:v>
                </c:pt>
                <c:pt idx="609">
                  <c:v>5.3252314683049917E-4</c:v>
                </c:pt>
                <c:pt idx="610">
                  <c:v>5.3293981909519061E-4</c:v>
                </c:pt>
                <c:pt idx="611">
                  <c:v>5.3334490803536028E-4</c:v>
                </c:pt>
                <c:pt idx="612">
                  <c:v>5.3374999697552994E-4</c:v>
                </c:pt>
                <c:pt idx="613">
                  <c:v>5.3415509319165722E-4</c:v>
                </c:pt>
                <c:pt idx="614">
                  <c:v>5.3457177273230627E-4</c:v>
                </c:pt>
                <c:pt idx="615">
                  <c:v>5.3497684712056071E-4</c:v>
                </c:pt>
                <c:pt idx="616">
                  <c:v>5.353819506126456E-4</c:v>
                </c:pt>
                <c:pt idx="617">
                  <c:v>5.3579862287733704E-4</c:v>
                </c:pt>
                <c:pt idx="618">
                  <c:v>5.3620369726559147E-4</c:v>
                </c:pt>
                <c:pt idx="619">
                  <c:v>5.3660880075767636E-4</c:v>
                </c:pt>
                <c:pt idx="620">
                  <c:v>5.3702547302236781E-4</c:v>
                </c:pt>
                <c:pt idx="621">
                  <c:v>5.3743056196253747E-4</c:v>
                </c:pt>
                <c:pt idx="622">
                  <c:v>5.3783565090270713E-4</c:v>
                </c:pt>
                <c:pt idx="623">
                  <c:v>5.3825232316739857E-4</c:v>
                </c:pt>
                <c:pt idx="624">
                  <c:v>5.3865741210756823E-4</c:v>
                </c:pt>
                <c:pt idx="625">
                  <c:v>5.390625010477379E-4</c:v>
                </c:pt>
                <c:pt idx="626">
                  <c:v>5.3946759726386517E-4</c:v>
                </c:pt>
                <c:pt idx="627">
                  <c:v>5.39884262252599E-4</c:v>
                </c:pt>
                <c:pt idx="628">
                  <c:v>5.4028935846872628E-4</c:v>
                </c:pt>
                <c:pt idx="629">
                  <c:v>5.4069444740889594E-4</c:v>
                </c:pt>
                <c:pt idx="630">
                  <c:v>5.4111111239762977E-4</c:v>
                </c:pt>
                <c:pt idx="631">
                  <c:v>5.4151620861375704E-4</c:v>
                </c:pt>
                <c:pt idx="632">
                  <c:v>5.4192129755392671E-4</c:v>
                </c:pt>
                <c:pt idx="633">
                  <c:v>5.4233796981861815E-4</c:v>
                </c:pt>
                <c:pt idx="634">
                  <c:v>5.4274305875878781E-4</c:v>
                </c:pt>
                <c:pt idx="635">
                  <c:v>5.4314814769895747E-4</c:v>
                </c:pt>
                <c:pt idx="636">
                  <c:v>5.4356481996364892E-4</c:v>
                </c:pt>
                <c:pt idx="637">
                  <c:v>5.4396990890381858E-4</c:v>
                </c:pt>
                <c:pt idx="638">
                  <c:v>5.4437501239590347E-4</c:v>
                </c:pt>
                <c:pt idx="639">
                  <c:v>5.4479167010867968E-4</c:v>
                </c:pt>
                <c:pt idx="640">
                  <c:v>5.4519675904884934E-4</c:v>
                </c:pt>
                <c:pt idx="641">
                  <c:v>5.4560186254093423E-4</c:v>
                </c:pt>
                <c:pt idx="642">
                  <c:v>5.4601852025371045E-4</c:v>
                </c:pt>
                <c:pt idx="643">
                  <c:v>5.4642361646983773E-4</c:v>
                </c:pt>
                <c:pt idx="644">
                  <c:v>5.46828712685965E-4</c:v>
                </c:pt>
                <c:pt idx="645">
                  <c:v>5.4723380162613466E-4</c:v>
                </c:pt>
                <c:pt idx="646">
                  <c:v>5.4765046661486849E-4</c:v>
                </c:pt>
                <c:pt idx="647">
                  <c:v>5.4805556283099577E-4</c:v>
                </c:pt>
                <c:pt idx="648">
                  <c:v>5.4846065177116543E-4</c:v>
                </c:pt>
                <c:pt idx="649">
                  <c:v>5.4887731675989926E-4</c:v>
                </c:pt>
                <c:pt idx="650">
                  <c:v>5.4928241297602654E-4</c:v>
                </c:pt>
                <c:pt idx="651">
                  <c:v>5.496875019161962E-4</c:v>
                </c:pt>
                <c:pt idx="652">
                  <c:v>5.5010416690493003E-4</c:v>
                </c:pt>
                <c:pt idx="653">
                  <c:v>5.505092631210573E-4</c:v>
                </c:pt>
                <c:pt idx="654">
                  <c:v>5.5091435206122696E-4</c:v>
                </c:pt>
                <c:pt idx="655">
                  <c:v>5.5133101704996079E-4</c:v>
                </c:pt>
                <c:pt idx="656">
                  <c:v>5.5173611326608807E-4</c:v>
                </c:pt>
                <c:pt idx="657">
                  <c:v>5.5214120948221534E-4</c:v>
                </c:pt>
                <c:pt idx="658">
                  <c:v>5.5254629842238501E-4</c:v>
                </c:pt>
                <c:pt idx="659">
                  <c:v>5.5296296341111884E-4</c:v>
                </c:pt>
                <c:pt idx="660">
                  <c:v>5.5336805962724611E-4</c:v>
                </c:pt>
                <c:pt idx="661">
                  <c:v>5.5377314856741577E-4</c:v>
                </c:pt>
                <c:pt idx="662">
                  <c:v>5.5418982083210722E-4</c:v>
                </c:pt>
                <c:pt idx="663">
                  <c:v>5.5459490977227688E-4</c:v>
                </c:pt>
                <c:pt idx="664">
                  <c:v>5.5500001326436177E-4</c:v>
                </c:pt>
                <c:pt idx="665">
                  <c:v>5.5541667097713798E-4</c:v>
                </c:pt>
                <c:pt idx="666">
                  <c:v>5.5582175991730765E-4</c:v>
                </c:pt>
                <c:pt idx="667">
                  <c:v>5.5622686340939254E-4</c:v>
                </c:pt>
                <c:pt idx="668">
                  <c:v>5.5664352112216875E-4</c:v>
                </c:pt>
                <c:pt idx="669">
                  <c:v>5.5704861733829603E-4</c:v>
                </c:pt>
                <c:pt idx="670">
                  <c:v>5.574537135544233E-4</c:v>
                </c:pt>
                <c:pt idx="671">
                  <c:v>5.5787037126719952E-4</c:v>
                </c:pt>
                <c:pt idx="672">
                  <c:v>5.5827546748332679E-4</c:v>
                </c:pt>
                <c:pt idx="673">
                  <c:v>5.5868056369945407E-4</c:v>
                </c:pt>
                <c:pt idx="674">
                  <c:v>5.590972286881879E-4</c:v>
                </c:pt>
                <c:pt idx="675">
                  <c:v>5.5950231762835756E-4</c:v>
                </c:pt>
                <c:pt idx="676">
                  <c:v>5.5990740656852722E-4</c:v>
                </c:pt>
                <c:pt idx="677">
                  <c:v>5.6032407883321866E-4</c:v>
                </c:pt>
                <c:pt idx="678">
                  <c:v>5.6072916777338833E-4</c:v>
                </c:pt>
                <c:pt idx="679">
                  <c:v>5.6113425671355799E-4</c:v>
                </c:pt>
                <c:pt idx="680">
                  <c:v>5.6155092897824943E-4</c:v>
                </c:pt>
                <c:pt idx="681">
                  <c:v>5.6195603247033432E-4</c:v>
                </c:pt>
                <c:pt idx="682">
                  <c:v>5.6236110685858876E-4</c:v>
                </c:pt>
                <c:pt idx="683">
                  <c:v>5.627777791232802E-4</c:v>
                </c:pt>
                <c:pt idx="684">
                  <c:v>5.6318288261536509E-4</c:v>
                </c:pt>
                <c:pt idx="685">
                  <c:v>5.6358795700361952E-4</c:v>
                </c:pt>
                <c:pt idx="686">
                  <c:v>5.6399306049570441E-4</c:v>
                </c:pt>
                <c:pt idx="687">
                  <c:v>5.6440973276039585E-4</c:v>
                </c:pt>
                <c:pt idx="688">
                  <c:v>5.6481482170056552E-4</c:v>
                </c:pt>
                <c:pt idx="689">
                  <c:v>5.6521991064073518E-4</c:v>
                </c:pt>
                <c:pt idx="690">
                  <c:v>5.6563658290542662E-4</c:v>
                </c:pt>
                <c:pt idx="691">
                  <c:v>5.6604167184559628E-4</c:v>
                </c:pt>
                <c:pt idx="692">
                  <c:v>5.6644676078576595E-4</c:v>
                </c:pt>
                <c:pt idx="693">
                  <c:v>5.6686343305045739E-4</c:v>
                </c:pt>
                <c:pt idx="694">
                  <c:v>5.6726852199062705E-4</c:v>
                </c:pt>
                <c:pt idx="695">
                  <c:v>5.6767361093079671E-4</c:v>
                </c:pt>
                <c:pt idx="696">
                  <c:v>5.6807870714692399E-4</c:v>
                </c:pt>
                <c:pt idx="697">
                  <c:v>5.6849537213565782E-4</c:v>
                </c:pt>
                <c:pt idx="698">
                  <c:v>5.6890046835178509E-4</c:v>
                </c:pt>
                <c:pt idx="699">
                  <c:v>5.6930555729195476E-4</c:v>
                </c:pt>
                <c:pt idx="700">
                  <c:v>5.6972222228068858E-4</c:v>
                </c:pt>
                <c:pt idx="701">
                  <c:v>5.7012731849681586E-4</c:v>
                </c:pt>
                <c:pt idx="702">
                  <c:v>5.7053240743698552E-4</c:v>
                </c:pt>
                <c:pt idx="703">
                  <c:v>5.7094907970167696E-4</c:v>
                </c:pt>
                <c:pt idx="704">
                  <c:v>5.7135416864184663E-4</c:v>
                </c:pt>
                <c:pt idx="705">
                  <c:v>5.7175925758201629E-4</c:v>
                </c:pt>
                <c:pt idx="706">
                  <c:v>5.7216434652218595E-4</c:v>
                </c:pt>
                <c:pt idx="707">
                  <c:v>5.7258101878687739E-4</c:v>
                </c:pt>
                <c:pt idx="708">
                  <c:v>5.7298610772704706E-4</c:v>
                </c:pt>
                <c:pt idx="709">
                  <c:v>5.7339119666721672E-4</c:v>
                </c:pt>
                <c:pt idx="710">
                  <c:v>5.7380788348382339E-4</c:v>
                </c:pt>
                <c:pt idx="711">
                  <c:v>5.7421297242399305E-4</c:v>
                </c:pt>
                <c:pt idx="712">
                  <c:v>5.7461806136416271E-4</c:v>
                </c:pt>
                <c:pt idx="713">
                  <c:v>5.7503473362885416E-4</c:v>
                </c:pt>
                <c:pt idx="714">
                  <c:v>5.7543982256902382E-4</c:v>
                </c:pt>
                <c:pt idx="715">
                  <c:v>5.7584491150919348E-4</c:v>
                </c:pt>
                <c:pt idx="716">
                  <c:v>5.7626157649792731E-4</c:v>
                </c:pt>
                <c:pt idx="717">
                  <c:v>5.7666667271405458E-4</c:v>
                </c:pt>
                <c:pt idx="718">
                  <c:v>5.7707176165422425E-4</c:v>
                </c:pt>
                <c:pt idx="719">
                  <c:v>5.7748842664295807E-4</c:v>
                </c:pt>
                <c:pt idx="720">
                  <c:v>5.7789352285908535E-4</c:v>
                </c:pt>
                <c:pt idx="721">
                  <c:v>5.7829861179925501E-4</c:v>
                </c:pt>
                <c:pt idx="722">
                  <c:v>5.7871527678798884E-4</c:v>
                </c:pt>
                <c:pt idx="723">
                  <c:v>5.7912037300411612E-4</c:v>
                </c:pt>
                <c:pt idx="724">
                  <c:v>5.7952546922024339E-4</c:v>
                </c:pt>
                <c:pt idx="725">
                  <c:v>5.7993055816041306E-4</c:v>
                </c:pt>
                <c:pt idx="726">
                  <c:v>5.8034722314914688E-4</c:v>
                </c:pt>
                <c:pt idx="727">
                  <c:v>5.8075231936527416E-4</c:v>
                </c:pt>
                <c:pt idx="728">
                  <c:v>5.8115740830544382E-4</c:v>
                </c:pt>
                <c:pt idx="729">
                  <c:v>5.8157408057013527E-4</c:v>
                </c:pt>
                <c:pt idx="730">
                  <c:v>5.8197916951030493E-4</c:v>
                </c:pt>
                <c:pt idx="731">
                  <c:v>5.8238427300238982E-4</c:v>
                </c:pt>
                <c:pt idx="732">
                  <c:v>5.8280093071516603E-4</c:v>
                </c:pt>
                <c:pt idx="733">
                  <c:v>5.8320601965533569E-4</c:v>
                </c:pt>
                <c:pt idx="734">
                  <c:v>5.8361112314742059E-4</c:v>
                </c:pt>
                <c:pt idx="735">
                  <c:v>5.840277808601968E-4</c:v>
                </c:pt>
                <c:pt idx="736">
                  <c:v>5.8443287707632408E-4</c:v>
                </c:pt>
                <c:pt idx="737">
                  <c:v>5.8483797329245135E-4</c:v>
                </c:pt>
                <c:pt idx="738">
                  <c:v>5.8524306223262101E-4</c:v>
                </c:pt>
                <c:pt idx="739">
                  <c:v>5.8565972722135484E-4</c:v>
                </c:pt>
                <c:pt idx="740">
                  <c:v>5.8606482343748212E-4</c:v>
                </c:pt>
                <c:pt idx="741">
                  <c:v>5.8646991237765178E-4</c:v>
                </c:pt>
                <c:pt idx="742">
                  <c:v>5.8688657736638561E-4</c:v>
                </c:pt>
                <c:pt idx="743">
                  <c:v>5.8729167358251289E-4</c:v>
                </c:pt>
                <c:pt idx="744">
                  <c:v>5.8769676252268255E-4</c:v>
                </c:pt>
                <c:pt idx="745">
                  <c:v>5.8811342751141638E-4</c:v>
                </c:pt>
                <c:pt idx="746">
                  <c:v>5.8851851645158604E-4</c:v>
                </c:pt>
              </c:numCache>
            </c:numRef>
          </c:xVal>
          <c:yVal>
            <c:numRef>
              <c:f>Sheet1!$G$408:$G$1154</c:f>
              <c:numCache>
                <c:formatCode>General</c:formatCode>
                <c:ptCount val="747"/>
                <c:pt idx="0">
                  <c:v>509</c:v>
                </c:pt>
                <c:pt idx="1">
                  <c:v>509</c:v>
                </c:pt>
                <c:pt idx="2">
                  <c:v>509</c:v>
                </c:pt>
                <c:pt idx="3">
                  <c:v>509</c:v>
                </c:pt>
                <c:pt idx="4">
                  <c:v>509</c:v>
                </c:pt>
                <c:pt idx="5">
                  <c:v>509</c:v>
                </c:pt>
                <c:pt idx="6">
                  <c:v>509</c:v>
                </c:pt>
                <c:pt idx="7">
                  <c:v>509</c:v>
                </c:pt>
                <c:pt idx="8">
                  <c:v>509</c:v>
                </c:pt>
                <c:pt idx="9">
                  <c:v>509</c:v>
                </c:pt>
                <c:pt idx="10">
                  <c:v>509</c:v>
                </c:pt>
                <c:pt idx="11">
                  <c:v>509</c:v>
                </c:pt>
                <c:pt idx="12">
                  <c:v>509</c:v>
                </c:pt>
                <c:pt idx="13">
                  <c:v>509</c:v>
                </c:pt>
                <c:pt idx="14">
                  <c:v>509</c:v>
                </c:pt>
                <c:pt idx="15">
                  <c:v>509</c:v>
                </c:pt>
                <c:pt idx="16">
                  <c:v>509</c:v>
                </c:pt>
                <c:pt idx="17">
                  <c:v>509</c:v>
                </c:pt>
                <c:pt idx="18">
                  <c:v>509</c:v>
                </c:pt>
                <c:pt idx="19">
                  <c:v>509</c:v>
                </c:pt>
                <c:pt idx="20">
                  <c:v>509</c:v>
                </c:pt>
                <c:pt idx="21">
                  <c:v>509</c:v>
                </c:pt>
                <c:pt idx="22">
                  <c:v>509</c:v>
                </c:pt>
                <c:pt idx="23">
                  <c:v>509</c:v>
                </c:pt>
                <c:pt idx="24">
                  <c:v>509</c:v>
                </c:pt>
                <c:pt idx="25">
                  <c:v>509</c:v>
                </c:pt>
                <c:pt idx="26">
                  <c:v>509</c:v>
                </c:pt>
                <c:pt idx="27">
                  <c:v>509</c:v>
                </c:pt>
                <c:pt idx="28">
                  <c:v>509</c:v>
                </c:pt>
                <c:pt idx="29">
                  <c:v>509</c:v>
                </c:pt>
                <c:pt idx="30">
                  <c:v>509</c:v>
                </c:pt>
                <c:pt idx="31">
                  <c:v>509</c:v>
                </c:pt>
                <c:pt idx="32">
                  <c:v>509</c:v>
                </c:pt>
                <c:pt idx="33">
                  <c:v>509</c:v>
                </c:pt>
                <c:pt idx="34">
                  <c:v>509</c:v>
                </c:pt>
                <c:pt idx="35">
                  <c:v>509</c:v>
                </c:pt>
                <c:pt idx="36">
                  <c:v>509</c:v>
                </c:pt>
                <c:pt idx="37">
                  <c:v>509</c:v>
                </c:pt>
                <c:pt idx="38">
                  <c:v>509</c:v>
                </c:pt>
                <c:pt idx="39">
                  <c:v>509</c:v>
                </c:pt>
                <c:pt idx="40">
                  <c:v>509</c:v>
                </c:pt>
                <c:pt idx="41">
                  <c:v>509</c:v>
                </c:pt>
                <c:pt idx="42">
                  <c:v>509</c:v>
                </c:pt>
                <c:pt idx="43">
                  <c:v>509</c:v>
                </c:pt>
                <c:pt idx="44">
                  <c:v>509</c:v>
                </c:pt>
                <c:pt idx="45">
                  <c:v>509</c:v>
                </c:pt>
                <c:pt idx="46">
                  <c:v>509</c:v>
                </c:pt>
                <c:pt idx="47">
                  <c:v>509</c:v>
                </c:pt>
                <c:pt idx="48">
                  <c:v>509</c:v>
                </c:pt>
                <c:pt idx="49">
                  <c:v>509</c:v>
                </c:pt>
                <c:pt idx="50">
                  <c:v>509</c:v>
                </c:pt>
                <c:pt idx="51">
                  <c:v>509</c:v>
                </c:pt>
                <c:pt idx="52">
                  <c:v>509</c:v>
                </c:pt>
                <c:pt idx="53">
                  <c:v>509</c:v>
                </c:pt>
                <c:pt idx="54">
                  <c:v>509</c:v>
                </c:pt>
                <c:pt idx="55">
                  <c:v>510</c:v>
                </c:pt>
                <c:pt idx="56">
                  <c:v>510</c:v>
                </c:pt>
                <c:pt idx="57">
                  <c:v>510</c:v>
                </c:pt>
                <c:pt idx="58">
                  <c:v>510</c:v>
                </c:pt>
                <c:pt idx="59">
                  <c:v>510</c:v>
                </c:pt>
                <c:pt idx="60">
                  <c:v>510</c:v>
                </c:pt>
                <c:pt idx="61">
                  <c:v>510</c:v>
                </c:pt>
                <c:pt idx="62">
                  <c:v>510</c:v>
                </c:pt>
                <c:pt idx="63">
                  <c:v>510</c:v>
                </c:pt>
                <c:pt idx="64">
                  <c:v>510</c:v>
                </c:pt>
                <c:pt idx="65">
                  <c:v>510</c:v>
                </c:pt>
                <c:pt idx="66">
                  <c:v>510</c:v>
                </c:pt>
                <c:pt idx="67">
                  <c:v>510</c:v>
                </c:pt>
                <c:pt idx="68">
                  <c:v>510</c:v>
                </c:pt>
                <c:pt idx="69">
                  <c:v>510</c:v>
                </c:pt>
                <c:pt idx="70">
                  <c:v>510</c:v>
                </c:pt>
                <c:pt idx="71">
                  <c:v>510</c:v>
                </c:pt>
                <c:pt idx="72">
                  <c:v>510</c:v>
                </c:pt>
                <c:pt idx="73">
                  <c:v>510</c:v>
                </c:pt>
                <c:pt idx="74">
                  <c:v>510</c:v>
                </c:pt>
                <c:pt idx="75">
                  <c:v>510</c:v>
                </c:pt>
                <c:pt idx="76">
                  <c:v>510</c:v>
                </c:pt>
                <c:pt idx="77">
                  <c:v>510</c:v>
                </c:pt>
                <c:pt idx="78">
                  <c:v>510</c:v>
                </c:pt>
                <c:pt idx="79">
                  <c:v>510</c:v>
                </c:pt>
                <c:pt idx="80">
                  <c:v>510</c:v>
                </c:pt>
                <c:pt idx="81">
                  <c:v>510</c:v>
                </c:pt>
                <c:pt idx="82">
                  <c:v>510</c:v>
                </c:pt>
                <c:pt idx="83">
                  <c:v>510</c:v>
                </c:pt>
                <c:pt idx="84">
                  <c:v>510</c:v>
                </c:pt>
                <c:pt idx="85">
                  <c:v>510</c:v>
                </c:pt>
                <c:pt idx="86">
                  <c:v>510</c:v>
                </c:pt>
                <c:pt idx="87">
                  <c:v>510</c:v>
                </c:pt>
                <c:pt idx="88">
                  <c:v>510</c:v>
                </c:pt>
                <c:pt idx="89">
                  <c:v>510</c:v>
                </c:pt>
                <c:pt idx="90">
                  <c:v>510</c:v>
                </c:pt>
                <c:pt idx="91">
                  <c:v>510</c:v>
                </c:pt>
                <c:pt idx="92">
                  <c:v>510</c:v>
                </c:pt>
                <c:pt idx="93">
                  <c:v>510</c:v>
                </c:pt>
                <c:pt idx="94">
                  <c:v>510</c:v>
                </c:pt>
                <c:pt idx="95">
                  <c:v>510</c:v>
                </c:pt>
                <c:pt idx="96">
                  <c:v>510</c:v>
                </c:pt>
                <c:pt idx="97">
                  <c:v>510</c:v>
                </c:pt>
                <c:pt idx="98">
                  <c:v>510</c:v>
                </c:pt>
                <c:pt idx="99">
                  <c:v>510</c:v>
                </c:pt>
                <c:pt idx="100">
                  <c:v>510</c:v>
                </c:pt>
                <c:pt idx="101">
                  <c:v>510</c:v>
                </c:pt>
                <c:pt idx="102">
                  <c:v>510</c:v>
                </c:pt>
                <c:pt idx="103">
                  <c:v>510</c:v>
                </c:pt>
                <c:pt idx="104">
                  <c:v>510</c:v>
                </c:pt>
                <c:pt idx="105">
                  <c:v>510</c:v>
                </c:pt>
                <c:pt idx="106">
                  <c:v>510</c:v>
                </c:pt>
                <c:pt idx="107">
                  <c:v>510</c:v>
                </c:pt>
                <c:pt idx="108">
                  <c:v>510</c:v>
                </c:pt>
                <c:pt idx="109">
                  <c:v>510</c:v>
                </c:pt>
                <c:pt idx="110">
                  <c:v>510</c:v>
                </c:pt>
                <c:pt idx="111">
                  <c:v>510</c:v>
                </c:pt>
                <c:pt idx="112">
                  <c:v>510</c:v>
                </c:pt>
                <c:pt idx="113">
                  <c:v>510</c:v>
                </c:pt>
                <c:pt idx="114">
                  <c:v>510</c:v>
                </c:pt>
                <c:pt idx="115">
                  <c:v>510</c:v>
                </c:pt>
                <c:pt idx="116">
                  <c:v>510</c:v>
                </c:pt>
                <c:pt idx="117">
                  <c:v>510</c:v>
                </c:pt>
                <c:pt idx="118">
                  <c:v>510</c:v>
                </c:pt>
                <c:pt idx="119">
                  <c:v>510</c:v>
                </c:pt>
                <c:pt idx="120">
                  <c:v>510</c:v>
                </c:pt>
                <c:pt idx="121">
                  <c:v>510</c:v>
                </c:pt>
                <c:pt idx="122">
                  <c:v>510</c:v>
                </c:pt>
                <c:pt idx="123">
                  <c:v>510</c:v>
                </c:pt>
                <c:pt idx="124">
                  <c:v>510</c:v>
                </c:pt>
                <c:pt idx="125">
                  <c:v>510</c:v>
                </c:pt>
                <c:pt idx="126">
                  <c:v>510</c:v>
                </c:pt>
                <c:pt idx="127">
                  <c:v>510</c:v>
                </c:pt>
                <c:pt idx="128">
                  <c:v>510</c:v>
                </c:pt>
                <c:pt idx="129">
                  <c:v>510</c:v>
                </c:pt>
                <c:pt idx="130">
                  <c:v>510</c:v>
                </c:pt>
                <c:pt idx="131">
                  <c:v>510</c:v>
                </c:pt>
                <c:pt idx="132">
                  <c:v>510</c:v>
                </c:pt>
                <c:pt idx="133">
                  <c:v>510</c:v>
                </c:pt>
                <c:pt idx="134">
                  <c:v>510</c:v>
                </c:pt>
                <c:pt idx="135">
                  <c:v>509</c:v>
                </c:pt>
                <c:pt idx="136">
                  <c:v>509</c:v>
                </c:pt>
                <c:pt idx="137">
                  <c:v>509</c:v>
                </c:pt>
                <c:pt idx="138">
                  <c:v>509</c:v>
                </c:pt>
                <c:pt idx="139">
                  <c:v>509</c:v>
                </c:pt>
                <c:pt idx="140">
                  <c:v>509</c:v>
                </c:pt>
                <c:pt idx="141">
                  <c:v>509</c:v>
                </c:pt>
                <c:pt idx="142">
                  <c:v>509</c:v>
                </c:pt>
                <c:pt idx="143">
                  <c:v>509</c:v>
                </c:pt>
                <c:pt idx="144">
                  <c:v>509</c:v>
                </c:pt>
                <c:pt idx="145">
                  <c:v>509</c:v>
                </c:pt>
                <c:pt idx="146">
                  <c:v>509</c:v>
                </c:pt>
                <c:pt idx="147">
                  <c:v>509</c:v>
                </c:pt>
                <c:pt idx="148">
                  <c:v>509</c:v>
                </c:pt>
                <c:pt idx="149">
                  <c:v>509</c:v>
                </c:pt>
                <c:pt idx="150">
                  <c:v>509</c:v>
                </c:pt>
                <c:pt idx="151">
                  <c:v>509</c:v>
                </c:pt>
                <c:pt idx="152">
                  <c:v>509</c:v>
                </c:pt>
                <c:pt idx="153">
                  <c:v>509</c:v>
                </c:pt>
                <c:pt idx="154">
                  <c:v>509</c:v>
                </c:pt>
                <c:pt idx="155">
                  <c:v>509</c:v>
                </c:pt>
                <c:pt idx="156">
                  <c:v>509</c:v>
                </c:pt>
                <c:pt idx="157">
                  <c:v>509</c:v>
                </c:pt>
                <c:pt idx="158">
                  <c:v>509</c:v>
                </c:pt>
                <c:pt idx="159">
                  <c:v>509</c:v>
                </c:pt>
                <c:pt idx="160">
                  <c:v>509</c:v>
                </c:pt>
                <c:pt idx="161">
                  <c:v>509</c:v>
                </c:pt>
                <c:pt idx="162">
                  <c:v>509</c:v>
                </c:pt>
                <c:pt idx="163">
                  <c:v>509</c:v>
                </c:pt>
                <c:pt idx="164">
                  <c:v>509</c:v>
                </c:pt>
                <c:pt idx="165">
                  <c:v>509</c:v>
                </c:pt>
                <c:pt idx="166">
                  <c:v>509</c:v>
                </c:pt>
                <c:pt idx="167">
                  <c:v>509</c:v>
                </c:pt>
                <c:pt idx="168">
                  <c:v>509</c:v>
                </c:pt>
                <c:pt idx="169">
                  <c:v>509</c:v>
                </c:pt>
                <c:pt idx="170">
                  <c:v>509</c:v>
                </c:pt>
                <c:pt idx="171">
                  <c:v>509</c:v>
                </c:pt>
                <c:pt idx="172">
                  <c:v>509</c:v>
                </c:pt>
                <c:pt idx="173">
                  <c:v>509</c:v>
                </c:pt>
                <c:pt idx="174">
                  <c:v>509</c:v>
                </c:pt>
                <c:pt idx="175">
                  <c:v>509</c:v>
                </c:pt>
                <c:pt idx="176">
                  <c:v>509</c:v>
                </c:pt>
                <c:pt idx="177">
                  <c:v>509</c:v>
                </c:pt>
                <c:pt idx="178">
                  <c:v>509</c:v>
                </c:pt>
                <c:pt idx="179">
                  <c:v>509</c:v>
                </c:pt>
                <c:pt idx="180">
                  <c:v>508</c:v>
                </c:pt>
                <c:pt idx="181">
                  <c:v>508</c:v>
                </c:pt>
                <c:pt idx="182">
                  <c:v>508</c:v>
                </c:pt>
                <c:pt idx="183">
                  <c:v>508</c:v>
                </c:pt>
                <c:pt idx="184">
                  <c:v>508</c:v>
                </c:pt>
                <c:pt idx="185">
                  <c:v>508</c:v>
                </c:pt>
                <c:pt idx="186">
                  <c:v>507</c:v>
                </c:pt>
                <c:pt idx="187">
                  <c:v>507</c:v>
                </c:pt>
                <c:pt idx="188">
                  <c:v>507</c:v>
                </c:pt>
                <c:pt idx="189">
                  <c:v>507</c:v>
                </c:pt>
                <c:pt idx="190">
                  <c:v>507</c:v>
                </c:pt>
                <c:pt idx="191">
                  <c:v>507</c:v>
                </c:pt>
                <c:pt idx="192">
                  <c:v>507</c:v>
                </c:pt>
                <c:pt idx="193">
                  <c:v>507</c:v>
                </c:pt>
                <c:pt idx="194">
                  <c:v>507</c:v>
                </c:pt>
                <c:pt idx="195">
                  <c:v>507</c:v>
                </c:pt>
                <c:pt idx="196">
                  <c:v>507</c:v>
                </c:pt>
                <c:pt idx="197">
                  <c:v>507</c:v>
                </c:pt>
                <c:pt idx="198">
                  <c:v>506</c:v>
                </c:pt>
                <c:pt idx="199">
                  <c:v>506</c:v>
                </c:pt>
                <c:pt idx="200">
                  <c:v>506</c:v>
                </c:pt>
                <c:pt idx="201">
                  <c:v>506</c:v>
                </c:pt>
                <c:pt idx="202">
                  <c:v>506</c:v>
                </c:pt>
                <c:pt idx="203">
                  <c:v>506</c:v>
                </c:pt>
                <c:pt idx="204">
                  <c:v>506</c:v>
                </c:pt>
                <c:pt idx="205">
                  <c:v>506</c:v>
                </c:pt>
                <c:pt idx="206">
                  <c:v>506</c:v>
                </c:pt>
                <c:pt idx="207">
                  <c:v>506</c:v>
                </c:pt>
                <c:pt idx="208">
                  <c:v>506</c:v>
                </c:pt>
                <c:pt idx="209">
                  <c:v>506</c:v>
                </c:pt>
                <c:pt idx="210">
                  <c:v>506</c:v>
                </c:pt>
                <c:pt idx="211">
                  <c:v>506</c:v>
                </c:pt>
                <c:pt idx="212">
                  <c:v>506</c:v>
                </c:pt>
                <c:pt idx="213">
                  <c:v>506</c:v>
                </c:pt>
                <c:pt idx="214">
                  <c:v>506</c:v>
                </c:pt>
                <c:pt idx="215">
                  <c:v>506</c:v>
                </c:pt>
                <c:pt idx="216">
                  <c:v>506</c:v>
                </c:pt>
                <c:pt idx="217">
                  <c:v>506</c:v>
                </c:pt>
                <c:pt idx="218">
                  <c:v>506</c:v>
                </c:pt>
                <c:pt idx="219">
                  <c:v>506</c:v>
                </c:pt>
                <c:pt idx="220">
                  <c:v>506</c:v>
                </c:pt>
                <c:pt idx="221">
                  <c:v>506</c:v>
                </c:pt>
                <c:pt idx="222">
                  <c:v>506</c:v>
                </c:pt>
                <c:pt idx="223">
                  <c:v>506</c:v>
                </c:pt>
                <c:pt idx="224">
                  <c:v>506</c:v>
                </c:pt>
                <c:pt idx="225">
                  <c:v>506</c:v>
                </c:pt>
                <c:pt idx="226">
                  <c:v>506</c:v>
                </c:pt>
                <c:pt idx="227">
                  <c:v>506</c:v>
                </c:pt>
                <c:pt idx="228">
                  <c:v>506</c:v>
                </c:pt>
                <c:pt idx="229">
                  <c:v>506</c:v>
                </c:pt>
                <c:pt idx="230">
                  <c:v>506</c:v>
                </c:pt>
                <c:pt idx="231">
                  <c:v>506</c:v>
                </c:pt>
                <c:pt idx="232">
                  <c:v>506</c:v>
                </c:pt>
                <c:pt idx="233">
                  <c:v>506</c:v>
                </c:pt>
                <c:pt idx="234">
                  <c:v>506</c:v>
                </c:pt>
                <c:pt idx="235">
                  <c:v>506</c:v>
                </c:pt>
                <c:pt idx="236">
                  <c:v>506</c:v>
                </c:pt>
                <c:pt idx="237">
                  <c:v>506</c:v>
                </c:pt>
                <c:pt idx="238">
                  <c:v>506</c:v>
                </c:pt>
                <c:pt idx="239">
                  <c:v>506</c:v>
                </c:pt>
                <c:pt idx="240">
                  <c:v>506</c:v>
                </c:pt>
                <c:pt idx="241">
                  <c:v>506</c:v>
                </c:pt>
                <c:pt idx="242">
                  <c:v>506</c:v>
                </c:pt>
                <c:pt idx="243">
                  <c:v>506</c:v>
                </c:pt>
                <c:pt idx="244">
                  <c:v>506</c:v>
                </c:pt>
                <c:pt idx="245">
                  <c:v>506</c:v>
                </c:pt>
                <c:pt idx="246">
                  <c:v>506</c:v>
                </c:pt>
                <c:pt idx="247">
                  <c:v>506</c:v>
                </c:pt>
                <c:pt idx="248">
                  <c:v>506</c:v>
                </c:pt>
                <c:pt idx="249">
                  <c:v>506</c:v>
                </c:pt>
                <c:pt idx="250">
                  <c:v>506</c:v>
                </c:pt>
                <c:pt idx="251">
                  <c:v>507</c:v>
                </c:pt>
                <c:pt idx="252">
                  <c:v>507</c:v>
                </c:pt>
                <c:pt idx="253">
                  <c:v>507</c:v>
                </c:pt>
                <c:pt idx="254">
                  <c:v>507</c:v>
                </c:pt>
                <c:pt idx="255">
                  <c:v>506</c:v>
                </c:pt>
                <c:pt idx="256">
                  <c:v>506</c:v>
                </c:pt>
                <c:pt idx="257">
                  <c:v>506</c:v>
                </c:pt>
                <c:pt idx="258">
                  <c:v>506</c:v>
                </c:pt>
                <c:pt idx="259">
                  <c:v>506</c:v>
                </c:pt>
                <c:pt idx="260">
                  <c:v>506</c:v>
                </c:pt>
                <c:pt idx="261">
                  <c:v>506</c:v>
                </c:pt>
                <c:pt idx="262">
                  <c:v>506</c:v>
                </c:pt>
                <c:pt idx="263">
                  <c:v>506</c:v>
                </c:pt>
                <c:pt idx="264">
                  <c:v>506</c:v>
                </c:pt>
                <c:pt idx="265">
                  <c:v>506</c:v>
                </c:pt>
                <c:pt idx="266">
                  <c:v>506</c:v>
                </c:pt>
                <c:pt idx="267">
                  <c:v>506</c:v>
                </c:pt>
                <c:pt idx="268">
                  <c:v>506</c:v>
                </c:pt>
                <c:pt idx="269">
                  <c:v>506</c:v>
                </c:pt>
                <c:pt idx="270">
                  <c:v>506</c:v>
                </c:pt>
                <c:pt idx="271">
                  <c:v>506</c:v>
                </c:pt>
                <c:pt idx="272">
                  <c:v>506</c:v>
                </c:pt>
                <c:pt idx="273">
                  <c:v>506</c:v>
                </c:pt>
                <c:pt idx="274">
                  <c:v>506</c:v>
                </c:pt>
                <c:pt idx="275">
                  <c:v>506</c:v>
                </c:pt>
                <c:pt idx="276">
                  <c:v>506</c:v>
                </c:pt>
                <c:pt idx="277">
                  <c:v>506</c:v>
                </c:pt>
                <c:pt idx="278">
                  <c:v>506</c:v>
                </c:pt>
                <c:pt idx="279">
                  <c:v>506</c:v>
                </c:pt>
                <c:pt idx="280">
                  <c:v>506</c:v>
                </c:pt>
                <c:pt idx="281">
                  <c:v>506</c:v>
                </c:pt>
                <c:pt idx="282">
                  <c:v>506</c:v>
                </c:pt>
                <c:pt idx="283">
                  <c:v>506</c:v>
                </c:pt>
                <c:pt idx="284">
                  <c:v>505</c:v>
                </c:pt>
                <c:pt idx="285">
                  <c:v>506</c:v>
                </c:pt>
                <c:pt idx="286">
                  <c:v>506</c:v>
                </c:pt>
                <c:pt idx="287">
                  <c:v>506</c:v>
                </c:pt>
                <c:pt idx="288">
                  <c:v>506</c:v>
                </c:pt>
                <c:pt idx="289">
                  <c:v>506</c:v>
                </c:pt>
                <c:pt idx="290">
                  <c:v>506</c:v>
                </c:pt>
                <c:pt idx="291">
                  <c:v>506</c:v>
                </c:pt>
                <c:pt idx="292">
                  <c:v>506</c:v>
                </c:pt>
                <c:pt idx="293">
                  <c:v>506</c:v>
                </c:pt>
                <c:pt idx="294">
                  <c:v>505</c:v>
                </c:pt>
                <c:pt idx="295">
                  <c:v>505</c:v>
                </c:pt>
                <c:pt idx="296">
                  <c:v>506</c:v>
                </c:pt>
                <c:pt idx="297">
                  <c:v>506</c:v>
                </c:pt>
                <c:pt idx="298">
                  <c:v>505</c:v>
                </c:pt>
                <c:pt idx="299">
                  <c:v>505</c:v>
                </c:pt>
                <c:pt idx="300">
                  <c:v>505</c:v>
                </c:pt>
                <c:pt idx="301">
                  <c:v>505</c:v>
                </c:pt>
                <c:pt idx="302">
                  <c:v>505</c:v>
                </c:pt>
                <c:pt idx="303">
                  <c:v>505</c:v>
                </c:pt>
                <c:pt idx="304">
                  <c:v>505</c:v>
                </c:pt>
                <c:pt idx="305">
                  <c:v>505</c:v>
                </c:pt>
                <c:pt idx="306">
                  <c:v>505</c:v>
                </c:pt>
                <c:pt idx="307">
                  <c:v>505</c:v>
                </c:pt>
                <c:pt idx="308">
                  <c:v>505</c:v>
                </c:pt>
                <c:pt idx="309">
                  <c:v>505</c:v>
                </c:pt>
                <c:pt idx="310">
                  <c:v>505</c:v>
                </c:pt>
                <c:pt idx="311">
                  <c:v>505</c:v>
                </c:pt>
                <c:pt idx="312">
                  <c:v>505</c:v>
                </c:pt>
                <c:pt idx="313">
                  <c:v>505</c:v>
                </c:pt>
                <c:pt idx="314">
                  <c:v>505</c:v>
                </c:pt>
                <c:pt idx="315">
                  <c:v>505</c:v>
                </c:pt>
                <c:pt idx="316">
                  <c:v>505</c:v>
                </c:pt>
                <c:pt idx="317">
                  <c:v>505</c:v>
                </c:pt>
                <c:pt idx="318">
                  <c:v>505</c:v>
                </c:pt>
                <c:pt idx="319">
                  <c:v>505</c:v>
                </c:pt>
                <c:pt idx="320">
                  <c:v>505</c:v>
                </c:pt>
                <c:pt idx="321">
                  <c:v>505</c:v>
                </c:pt>
                <c:pt idx="322">
                  <c:v>505</c:v>
                </c:pt>
                <c:pt idx="323">
                  <c:v>505</c:v>
                </c:pt>
                <c:pt idx="324">
                  <c:v>505</c:v>
                </c:pt>
                <c:pt idx="325">
                  <c:v>505</c:v>
                </c:pt>
                <c:pt idx="326">
                  <c:v>505</c:v>
                </c:pt>
                <c:pt idx="327">
                  <c:v>505</c:v>
                </c:pt>
                <c:pt idx="328">
                  <c:v>505</c:v>
                </c:pt>
                <c:pt idx="329">
                  <c:v>505</c:v>
                </c:pt>
                <c:pt idx="330">
                  <c:v>505</c:v>
                </c:pt>
                <c:pt idx="331">
                  <c:v>505</c:v>
                </c:pt>
                <c:pt idx="332">
                  <c:v>505</c:v>
                </c:pt>
                <c:pt idx="333">
                  <c:v>505</c:v>
                </c:pt>
                <c:pt idx="334">
                  <c:v>505</c:v>
                </c:pt>
                <c:pt idx="335">
                  <c:v>505</c:v>
                </c:pt>
                <c:pt idx="336">
                  <c:v>505</c:v>
                </c:pt>
                <c:pt idx="337">
                  <c:v>505</c:v>
                </c:pt>
                <c:pt idx="338">
                  <c:v>505</c:v>
                </c:pt>
                <c:pt idx="339">
                  <c:v>505</c:v>
                </c:pt>
                <c:pt idx="340">
                  <c:v>505</c:v>
                </c:pt>
                <c:pt idx="341">
                  <c:v>505</c:v>
                </c:pt>
                <c:pt idx="342">
                  <c:v>505</c:v>
                </c:pt>
                <c:pt idx="343">
                  <c:v>505</c:v>
                </c:pt>
                <c:pt idx="344">
                  <c:v>505</c:v>
                </c:pt>
                <c:pt idx="345">
                  <c:v>505</c:v>
                </c:pt>
                <c:pt idx="346">
                  <c:v>505</c:v>
                </c:pt>
                <c:pt idx="347">
                  <c:v>505</c:v>
                </c:pt>
                <c:pt idx="348">
                  <c:v>505</c:v>
                </c:pt>
                <c:pt idx="349">
                  <c:v>505</c:v>
                </c:pt>
                <c:pt idx="350">
                  <c:v>505</c:v>
                </c:pt>
                <c:pt idx="351">
                  <c:v>505</c:v>
                </c:pt>
                <c:pt idx="352">
                  <c:v>504</c:v>
                </c:pt>
                <c:pt idx="353">
                  <c:v>505</c:v>
                </c:pt>
                <c:pt idx="354">
                  <c:v>505</c:v>
                </c:pt>
                <c:pt idx="355">
                  <c:v>504</c:v>
                </c:pt>
                <c:pt idx="356">
                  <c:v>504</c:v>
                </c:pt>
                <c:pt idx="357">
                  <c:v>504</c:v>
                </c:pt>
                <c:pt idx="358">
                  <c:v>504</c:v>
                </c:pt>
                <c:pt idx="359">
                  <c:v>504</c:v>
                </c:pt>
                <c:pt idx="360">
                  <c:v>504</c:v>
                </c:pt>
                <c:pt idx="361">
                  <c:v>504</c:v>
                </c:pt>
                <c:pt idx="362">
                  <c:v>504</c:v>
                </c:pt>
                <c:pt idx="363">
                  <c:v>504</c:v>
                </c:pt>
                <c:pt idx="364">
                  <c:v>504</c:v>
                </c:pt>
                <c:pt idx="365">
                  <c:v>504</c:v>
                </c:pt>
                <c:pt idx="366">
                  <c:v>504</c:v>
                </c:pt>
                <c:pt idx="367">
                  <c:v>504</c:v>
                </c:pt>
                <c:pt idx="368">
                  <c:v>504</c:v>
                </c:pt>
                <c:pt idx="369">
                  <c:v>504</c:v>
                </c:pt>
                <c:pt idx="370">
                  <c:v>504</c:v>
                </c:pt>
                <c:pt idx="371">
                  <c:v>504</c:v>
                </c:pt>
                <c:pt idx="372">
                  <c:v>504</c:v>
                </c:pt>
                <c:pt idx="373">
                  <c:v>504</c:v>
                </c:pt>
                <c:pt idx="374">
                  <c:v>504</c:v>
                </c:pt>
                <c:pt idx="375">
                  <c:v>504</c:v>
                </c:pt>
                <c:pt idx="376">
                  <c:v>504</c:v>
                </c:pt>
                <c:pt idx="377">
                  <c:v>504</c:v>
                </c:pt>
                <c:pt idx="378">
                  <c:v>504</c:v>
                </c:pt>
                <c:pt idx="379">
                  <c:v>504</c:v>
                </c:pt>
                <c:pt idx="380">
                  <c:v>504</c:v>
                </c:pt>
                <c:pt idx="381">
                  <c:v>504</c:v>
                </c:pt>
                <c:pt idx="382">
                  <c:v>504</c:v>
                </c:pt>
                <c:pt idx="383">
                  <c:v>504</c:v>
                </c:pt>
                <c:pt idx="384">
                  <c:v>504</c:v>
                </c:pt>
                <c:pt idx="385">
                  <c:v>504</c:v>
                </c:pt>
                <c:pt idx="386">
                  <c:v>504</c:v>
                </c:pt>
                <c:pt idx="387">
                  <c:v>503</c:v>
                </c:pt>
                <c:pt idx="388">
                  <c:v>503</c:v>
                </c:pt>
                <c:pt idx="389">
                  <c:v>503</c:v>
                </c:pt>
                <c:pt idx="390">
                  <c:v>503</c:v>
                </c:pt>
                <c:pt idx="391">
                  <c:v>503</c:v>
                </c:pt>
                <c:pt idx="392">
                  <c:v>503</c:v>
                </c:pt>
                <c:pt idx="393">
                  <c:v>503</c:v>
                </c:pt>
                <c:pt idx="394">
                  <c:v>503</c:v>
                </c:pt>
                <c:pt idx="395">
                  <c:v>504</c:v>
                </c:pt>
                <c:pt idx="396">
                  <c:v>503</c:v>
                </c:pt>
                <c:pt idx="397">
                  <c:v>503</c:v>
                </c:pt>
                <c:pt idx="398">
                  <c:v>503</c:v>
                </c:pt>
                <c:pt idx="399">
                  <c:v>503</c:v>
                </c:pt>
                <c:pt idx="400">
                  <c:v>503</c:v>
                </c:pt>
                <c:pt idx="401">
                  <c:v>503</c:v>
                </c:pt>
                <c:pt idx="402">
                  <c:v>503</c:v>
                </c:pt>
                <c:pt idx="403">
                  <c:v>504</c:v>
                </c:pt>
                <c:pt idx="404">
                  <c:v>503</c:v>
                </c:pt>
                <c:pt idx="405">
                  <c:v>504</c:v>
                </c:pt>
                <c:pt idx="406">
                  <c:v>504</c:v>
                </c:pt>
                <c:pt idx="407">
                  <c:v>504</c:v>
                </c:pt>
                <c:pt idx="408">
                  <c:v>504</c:v>
                </c:pt>
                <c:pt idx="409">
                  <c:v>504</c:v>
                </c:pt>
                <c:pt idx="410">
                  <c:v>504</c:v>
                </c:pt>
                <c:pt idx="411">
                  <c:v>504</c:v>
                </c:pt>
                <c:pt idx="412">
                  <c:v>504</c:v>
                </c:pt>
                <c:pt idx="413">
                  <c:v>504</c:v>
                </c:pt>
                <c:pt idx="414">
                  <c:v>504</c:v>
                </c:pt>
                <c:pt idx="415">
                  <c:v>504</c:v>
                </c:pt>
                <c:pt idx="416">
                  <c:v>504</c:v>
                </c:pt>
                <c:pt idx="417">
                  <c:v>504</c:v>
                </c:pt>
                <c:pt idx="418">
                  <c:v>504</c:v>
                </c:pt>
                <c:pt idx="419">
                  <c:v>504</c:v>
                </c:pt>
                <c:pt idx="420">
                  <c:v>504</c:v>
                </c:pt>
                <c:pt idx="421">
                  <c:v>504</c:v>
                </c:pt>
                <c:pt idx="422">
                  <c:v>504</c:v>
                </c:pt>
                <c:pt idx="423">
                  <c:v>504</c:v>
                </c:pt>
                <c:pt idx="424">
                  <c:v>504</c:v>
                </c:pt>
                <c:pt idx="425">
                  <c:v>504</c:v>
                </c:pt>
                <c:pt idx="426">
                  <c:v>504</c:v>
                </c:pt>
                <c:pt idx="427">
                  <c:v>504</c:v>
                </c:pt>
                <c:pt idx="428">
                  <c:v>504</c:v>
                </c:pt>
                <c:pt idx="429">
                  <c:v>504</c:v>
                </c:pt>
                <c:pt idx="430">
                  <c:v>504</c:v>
                </c:pt>
                <c:pt idx="431">
                  <c:v>504</c:v>
                </c:pt>
                <c:pt idx="432">
                  <c:v>504</c:v>
                </c:pt>
                <c:pt idx="433">
                  <c:v>504</c:v>
                </c:pt>
                <c:pt idx="434">
                  <c:v>504</c:v>
                </c:pt>
                <c:pt idx="435">
                  <c:v>504</c:v>
                </c:pt>
                <c:pt idx="436">
                  <c:v>504</c:v>
                </c:pt>
                <c:pt idx="437">
                  <c:v>504</c:v>
                </c:pt>
                <c:pt idx="438">
                  <c:v>504</c:v>
                </c:pt>
                <c:pt idx="439">
                  <c:v>504</c:v>
                </c:pt>
                <c:pt idx="440">
                  <c:v>504</c:v>
                </c:pt>
                <c:pt idx="441">
                  <c:v>504</c:v>
                </c:pt>
                <c:pt idx="442">
                  <c:v>504</c:v>
                </c:pt>
                <c:pt idx="443">
                  <c:v>504</c:v>
                </c:pt>
                <c:pt idx="444">
                  <c:v>504</c:v>
                </c:pt>
                <c:pt idx="445">
                  <c:v>504</c:v>
                </c:pt>
                <c:pt idx="446">
                  <c:v>504</c:v>
                </c:pt>
                <c:pt idx="447">
                  <c:v>504</c:v>
                </c:pt>
                <c:pt idx="448">
                  <c:v>504</c:v>
                </c:pt>
                <c:pt idx="449">
                  <c:v>504</c:v>
                </c:pt>
                <c:pt idx="450">
                  <c:v>504</c:v>
                </c:pt>
                <c:pt idx="451">
                  <c:v>504</c:v>
                </c:pt>
                <c:pt idx="452">
                  <c:v>504</c:v>
                </c:pt>
                <c:pt idx="453">
                  <c:v>504</c:v>
                </c:pt>
                <c:pt idx="454">
                  <c:v>504</c:v>
                </c:pt>
                <c:pt idx="455">
                  <c:v>504</c:v>
                </c:pt>
                <c:pt idx="456">
                  <c:v>504</c:v>
                </c:pt>
                <c:pt idx="457">
                  <c:v>504</c:v>
                </c:pt>
                <c:pt idx="458">
                  <c:v>504</c:v>
                </c:pt>
                <c:pt idx="459">
                  <c:v>504</c:v>
                </c:pt>
                <c:pt idx="460">
                  <c:v>504</c:v>
                </c:pt>
                <c:pt idx="461">
                  <c:v>504</c:v>
                </c:pt>
                <c:pt idx="462">
                  <c:v>505</c:v>
                </c:pt>
                <c:pt idx="463">
                  <c:v>505</c:v>
                </c:pt>
                <c:pt idx="464">
                  <c:v>505</c:v>
                </c:pt>
                <c:pt idx="465">
                  <c:v>505</c:v>
                </c:pt>
                <c:pt idx="466">
                  <c:v>505</c:v>
                </c:pt>
                <c:pt idx="467">
                  <c:v>505</c:v>
                </c:pt>
                <c:pt idx="468">
                  <c:v>505</c:v>
                </c:pt>
                <c:pt idx="469">
                  <c:v>505</c:v>
                </c:pt>
                <c:pt idx="470">
                  <c:v>505</c:v>
                </c:pt>
                <c:pt idx="471">
                  <c:v>505</c:v>
                </c:pt>
                <c:pt idx="472">
                  <c:v>505</c:v>
                </c:pt>
                <c:pt idx="473">
                  <c:v>505</c:v>
                </c:pt>
                <c:pt idx="474">
                  <c:v>505</c:v>
                </c:pt>
                <c:pt idx="475">
                  <c:v>506</c:v>
                </c:pt>
                <c:pt idx="476">
                  <c:v>506</c:v>
                </c:pt>
                <c:pt idx="477">
                  <c:v>506</c:v>
                </c:pt>
                <c:pt idx="478">
                  <c:v>506</c:v>
                </c:pt>
                <c:pt idx="479">
                  <c:v>506</c:v>
                </c:pt>
                <c:pt idx="480">
                  <c:v>506</c:v>
                </c:pt>
                <c:pt idx="481">
                  <c:v>506</c:v>
                </c:pt>
                <c:pt idx="482">
                  <c:v>506</c:v>
                </c:pt>
                <c:pt idx="483">
                  <c:v>506</c:v>
                </c:pt>
                <c:pt idx="484">
                  <c:v>506</c:v>
                </c:pt>
                <c:pt idx="485">
                  <c:v>506</c:v>
                </c:pt>
                <c:pt idx="486">
                  <c:v>506</c:v>
                </c:pt>
                <c:pt idx="487">
                  <c:v>506</c:v>
                </c:pt>
                <c:pt idx="488">
                  <c:v>506</c:v>
                </c:pt>
                <c:pt idx="489">
                  <c:v>506</c:v>
                </c:pt>
                <c:pt idx="490">
                  <c:v>506</c:v>
                </c:pt>
                <c:pt idx="491">
                  <c:v>506</c:v>
                </c:pt>
                <c:pt idx="492">
                  <c:v>506</c:v>
                </c:pt>
                <c:pt idx="493">
                  <c:v>506</c:v>
                </c:pt>
                <c:pt idx="494">
                  <c:v>506</c:v>
                </c:pt>
                <c:pt idx="495">
                  <c:v>506</c:v>
                </c:pt>
                <c:pt idx="496">
                  <c:v>506</c:v>
                </c:pt>
                <c:pt idx="497">
                  <c:v>506</c:v>
                </c:pt>
                <c:pt idx="498">
                  <c:v>506</c:v>
                </c:pt>
                <c:pt idx="499">
                  <c:v>506</c:v>
                </c:pt>
                <c:pt idx="500">
                  <c:v>506</c:v>
                </c:pt>
                <c:pt idx="501">
                  <c:v>506</c:v>
                </c:pt>
                <c:pt idx="502">
                  <c:v>506</c:v>
                </c:pt>
                <c:pt idx="503">
                  <c:v>506</c:v>
                </c:pt>
                <c:pt idx="504">
                  <c:v>506</c:v>
                </c:pt>
                <c:pt idx="505">
                  <c:v>506</c:v>
                </c:pt>
                <c:pt idx="506">
                  <c:v>507</c:v>
                </c:pt>
                <c:pt idx="507">
                  <c:v>507</c:v>
                </c:pt>
                <c:pt idx="508">
                  <c:v>507</c:v>
                </c:pt>
                <c:pt idx="509">
                  <c:v>507</c:v>
                </c:pt>
                <c:pt idx="510">
                  <c:v>507</c:v>
                </c:pt>
                <c:pt idx="511">
                  <c:v>507</c:v>
                </c:pt>
                <c:pt idx="512">
                  <c:v>507</c:v>
                </c:pt>
                <c:pt idx="513">
                  <c:v>507</c:v>
                </c:pt>
                <c:pt idx="514">
                  <c:v>507</c:v>
                </c:pt>
                <c:pt idx="515">
                  <c:v>507</c:v>
                </c:pt>
                <c:pt idx="516">
                  <c:v>507</c:v>
                </c:pt>
                <c:pt idx="517">
                  <c:v>507</c:v>
                </c:pt>
                <c:pt idx="518">
                  <c:v>507</c:v>
                </c:pt>
                <c:pt idx="519">
                  <c:v>507</c:v>
                </c:pt>
                <c:pt idx="520">
                  <c:v>507</c:v>
                </c:pt>
                <c:pt idx="521">
                  <c:v>507</c:v>
                </c:pt>
                <c:pt idx="522">
                  <c:v>507</c:v>
                </c:pt>
                <c:pt idx="523">
                  <c:v>507</c:v>
                </c:pt>
                <c:pt idx="524">
                  <c:v>507</c:v>
                </c:pt>
                <c:pt idx="525">
                  <c:v>507</c:v>
                </c:pt>
                <c:pt idx="526">
                  <c:v>507</c:v>
                </c:pt>
                <c:pt idx="527">
                  <c:v>507</c:v>
                </c:pt>
                <c:pt idx="528">
                  <c:v>507</c:v>
                </c:pt>
                <c:pt idx="529">
                  <c:v>507</c:v>
                </c:pt>
                <c:pt idx="530">
                  <c:v>507</c:v>
                </c:pt>
                <c:pt idx="531">
                  <c:v>507</c:v>
                </c:pt>
                <c:pt idx="532">
                  <c:v>507</c:v>
                </c:pt>
                <c:pt idx="533">
                  <c:v>507</c:v>
                </c:pt>
                <c:pt idx="534">
                  <c:v>507</c:v>
                </c:pt>
                <c:pt idx="535">
                  <c:v>507</c:v>
                </c:pt>
                <c:pt idx="536">
                  <c:v>507</c:v>
                </c:pt>
                <c:pt idx="537">
                  <c:v>507</c:v>
                </c:pt>
                <c:pt idx="538">
                  <c:v>507</c:v>
                </c:pt>
                <c:pt idx="539">
                  <c:v>507</c:v>
                </c:pt>
                <c:pt idx="540">
                  <c:v>507</c:v>
                </c:pt>
                <c:pt idx="541">
                  <c:v>507</c:v>
                </c:pt>
                <c:pt idx="542">
                  <c:v>507</c:v>
                </c:pt>
                <c:pt idx="543">
                  <c:v>507</c:v>
                </c:pt>
                <c:pt idx="544">
                  <c:v>507</c:v>
                </c:pt>
                <c:pt idx="545">
                  <c:v>507</c:v>
                </c:pt>
                <c:pt idx="546">
                  <c:v>507</c:v>
                </c:pt>
                <c:pt idx="547">
                  <c:v>507</c:v>
                </c:pt>
                <c:pt idx="548">
                  <c:v>507</c:v>
                </c:pt>
                <c:pt idx="549">
                  <c:v>507</c:v>
                </c:pt>
                <c:pt idx="550">
                  <c:v>507</c:v>
                </c:pt>
                <c:pt idx="551">
                  <c:v>507</c:v>
                </c:pt>
                <c:pt idx="552">
                  <c:v>507</c:v>
                </c:pt>
                <c:pt idx="553">
                  <c:v>507</c:v>
                </c:pt>
                <c:pt idx="554">
                  <c:v>507</c:v>
                </c:pt>
                <c:pt idx="555">
                  <c:v>507</c:v>
                </c:pt>
                <c:pt idx="556">
                  <c:v>507</c:v>
                </c:pt>
                <c:pt idx="557">
                  <c:v>507</c:v>
                </c:pt>
                <c:pt idx="558">
                  <c:v>507</c:v>
                </c:pt>
                <c:pt idx="559">
                  <c:v>507</c:v>
                </c:pt>
                <c:pt idx="560">
                  <c:v>507</c:v>
                </c:pt>
                <c:pt idx="561">
                  <c:v>507</c:v>
                </c:pt>
                <c:pt idx="562">
                  <c:v>507</c:v>
                </c:pt>
                <c:pt idx="563">
                  <c:v>507</c:v>
                </c:pt>
                <c:pt idx="564">
                  <c:v>507</c:v>
                </c:pt>
                <c:pt idx="565">
                  <c:v>507</c:v>
                </c:pt>
                <c:pt idx="566">
                  <c:v>507</c:v>
                </c:pt>
                <c:pt idx="567">
                  <c:v>507</c:v>
                </c:pt>
                <c:pt idx="568">
                  <c:v>507</c:v>
                </c:pt>
                <c:pt idx="569">
                  <c:v>507</c:v>
                </c:pt>
                <c:pt idx="570">
                  <c:v>507</c:v>
                </c:pt>
                <c:pt idx="571">
                  <c:v>507</c:v>
                </c:pt>
                <c:pt idx="572">
                  <c:v>507</c:v>
                </c:pt>
                <c:pt idx="573">
                  <c:v>507</c:v>
                </c:pt>
                <c:pt idx="574">
                  <c:v>507</c:v>
                </c:pt>
                <c:pt idx="575">
                  <c:v>507</c:v>
                </c:pt>
                <c:pt idx="576">
                  <c:v>507</c:v>
                </c:pt>
                <c:pt idx="577">
                  <c:v>507</c:v>
                </c:pt>
                <c:pt idx="578">
                  <c:v>507</c:v>
                </c:pt>
                <c:pt idx="579">
                  <c:v>507</c:v>
                </c:pt>
                <c:pt idx="580">
                  <c:v>507</c:v>
                </c:pt>
                <c:pt idx="581">
                  <c:v>507</c:v>
                </c:pt>
                <c:pt idx="582">
                  <c:v>507</c:v>
                </c:pt>
                <c:pt idx="583">
                  <c:v>507</c:v>
                </c:pt>
                <c:pt idx="584">
                  <c:v>507</c:v>
                </c:pt>
                <c:pt idx="585">
                  <c:v>507</c:v>
                </c:pt>
                <c:pt idx="586">
                  <c:v>507</c:v>
                </c:pt>
                <c:pt idx="587">
                  <c:v>507</c:v>
                </c:pt>
                <c:pt idx="588">
                  <c:v>507</c:v>
                </c:pt>
                <c:pt idx="589">
                  <c:v>507</c:v>
                </c:pt>
                <c:pt idx="590">
                  <c:v>507</c:v>
                </c:pt>
                <c:pt idx="591">
                  <c:v>507</c:v>
                </c:pt>
                <c:pt idx="592">
                  <c:v>507</c:v>
                </c:pt>
                <c:pt idx="593">
                  <c:v>507</c:v>
                </c:pt>
                <c:pt idx="594">
                  <c:v>507</c:v>
                </c:pt>
                <c:pt idx="595">
                  <c:v>507</c:v>
                </c:pt>
                <c:pt idx="596">
                  <c:v>507</c:v>
                </c:pt>
                <c:pt idx="597">
                  <c:v>507</c:v>
                </c:pt>
                <c:pt idx="598">
                  <c:v>507</c:v>
                </c:pt>
                <c:pt idx="599">
                  <c:v>507</c:v>
                </c:pt>
                <c:pt idx="600">
                  <c:v>507</c:v>
                </c:pt>
                <c:pt idx="601">
                  <c:v>507</c:v>
                </c:pt>
                <c:pt idx="602">
                  <c:v>507</c:v>
                </c:pt>
                <c:pt idx="603">
                  <c:v>507</c:v>
                </c:pt>
                <c:pt idx="604">
                  <c:v>507</c:v>
                </c:pt>
                <c:pt idx="605">
                  <c:v>507</c:v>
                </c:pt>
                <c:pt idx="606">
                  <c:v>507</c:v>
                </c:pt>
                <c:pt idx="607">
                  <c:v>507</c:v>
                </c:pt>
                <c:pt idx="608">
                  <c:v>507</c:v>
                </c:pt>
                <c:pt idx="609">
                  <c:v>507</c:v>
                </c:pt>
                <c:pt idx="610">
                  <c:v>507</c:v>
                </c:pt>
                <c:pt idx="611">
                  <c:v>507</c:v>
                </c:pt>
                <c:pt idx="612">
                  <c:v>507</c:v>
                </c:pt>
                <c:pt idx="613">
                  <c:v>507</c:v>
                </c:pt>
                <c:pt idx="614">
                  <c:v>507</c:v>
                </c:pt>
                <c:pt idx="615">
                  <c:v>507</c:v>
                </c:pt>
                <c:pt idx="616">
                  <c:v>507</c:v>
                </c:pt>
                <c:pt idx="617">
                  <c:v>507</c:v>
                </c:pt>
                <c:pt idx="618">
                  <c:v>507</c:v>
                </c:pt>
                <c:pt idx="619">
                  <c:v>507</c:v>
                </c:pt>
                <c:pt idx="620">
                  <c:v>507</c:v>
                </c:pt>
                <c:pt idx="621">
                  <c:v>507</c:v>
                </c:pt>
                <c:pt idx="622">
                  <c:v>507</c:v>
                </c:pt>
                <c:pt idx="623">
                  <c:v>507</c:v>
                </c:pt>
                <c:pt idx="624">
                  <c:v>507</c:v>
                </c:pt>
                <c:pt idx="625">
                  <c:v>507</c:v>
                </c:pt>
                <c:pt idx="626">
                  <c:v>507</c:v>
                </c:pt>
                <c:pt idx="627">
                  <c:v>507</c:v>
                </c:pt>
                <c:pt idx="628">
                  <c:v>507</c:v>
                </c:pt>
                <c:pt idx="629">
                  <c:v>507</c:v>
                </c:pt>
                <c:pt idx="630">
                  <c:v>507</c:v>
                </c:pt>
                <c:pt idx="631">
                  <c:v>507</c:v>
                </c:pt>
                <c:pt idx="632">
                  <c:v>507</c:v>
                </c:pt>
                <c:pt idx="633">
                  <c:v>507</c:v>
                </c:pt>
                <c:pt idx="634">
                  <c:v>507</c:v>
                </c:pt>
                <c:pt idx="635">
                  <c:v>507</c:v>
                </c:pt>
                <c:pt idx="636">
                  <c:v>507</c:v>
                </c:pt>
                <c:pt idx="637">
                  <c:v>507</c:v>
                </c:pt>
                <c:pt idx="638">
                  <c:v>507</c:v>
                </c:pt>
                <c:pt idx="639">
                  <c:v>507</c:v>
                </c:pt>
                <c:pt idx="640">
                  <c:v>507</c:v>
                </c:pt>
                <c:pt idx="641">
                  <c:v>507</c:v>
                </c:pt>
                <c:pt idx="642">
                  <c:v>507</c:v>
                </c:pt>
                <c:pt idx="643">
                  <c:v>507</c:v>
                </c:pt>
                <c:pt idx="644">
                  <c:v>507</c:v>
                </c:pt>
                <c:pt idx="645">
                  <c:v>507</c:v>
                </c:pt>
                <c:pt idx="646">
                  <c:v>507</c:v>
                </c:pt>
                <c:pt idx="647">
                  <c:v>507</c:v>
                </c:pt>
                <c:pt idx="648">
                  <c:v>507</c:v>
                </c:pt>
                <c:pt idx="649">
                  <c:v>507</c:v>
                </c:pt>
                <c:pt idx="650">
                  <c:v>507</c:v>
                </c:pt>
                <c:pt idx="651">
                  <c:v>507</c:v>
                </c:pt>
                <c:pt idx="652">
                  <c:v>507</c:v>
                </c:pt>
                <c:pt idx="653">
                  <c:v>507</c:v>
                </c:pt>
                <c:pt idx="654">
                  <c:v>507</c:v>
                </c:pt>
                <c:pt idx="655">
                  <c:v>507</c:v>
                </c:pt>
                <c:pt idx="656">
                  <c:v>507</c:v>
                </c:pt>
                <c:pt idx="657">
                  <c:v>507</c:v>
                </c:pt>
                <c:pt idx="658">
                  <c:v>507</c:v>
                </c:pt>
                <c:pt idx="659">
                  <c:v>507</c:v>
                </c:pt>
                <c:pt idx="660">
                  <c:v>507</c:v>
                </c:pt>
                <c:pt idx="661">
                  <c:v>507</c:v>
                </c:pt>
                <c:pt idx="662">
                  <c:v>507</c:v>
                </c:pt>
                <c:pt idx="663">
                  <c:v>507</c:v>
                </c:pt>
                <c:pt idx="664">
                  <c:v>507</c:v>
                </c:pt>
                <c:pt idx="665">
                  <c:v>507</c:v>
                </c:pt>
                <c:pt idx="666">
                  <c:v>507</c:v>
                </c:pt>
                <c:pt idx="667">
                  <c:v>507</c:v>
                </c:pt>
                <c:pt idx="668">
                  <c:v>507</c:v>
                </c:pt>
                <c:pt idx="669">
                  <c:v>507</c:v>
                </c:pt>
                <c:pt idx="670">
                  <c:v>507</c:v>
                </c:pt>
                <c:pt idx="671">
                  <c:v>507</c:v>
                </c:pt>
                <c:pt idx="672">
                  <c:v>507</c:v>
                </c:pt>
                <c:pt idx="673">
                  <c:v>507</c:v>
                </c:pt>
                <c:pt idx="674">
                  <c:v>507</c:v>
                </c:pt>
                <c:pt idx="675">
                  <c:v>507</c:v>
                </c:pt>
                <c:pt idx="676">
                  <c:v>507</c:v>
                </c:pt>
                <c:pt idx="677">
                  <c:v>507</c:v>
                </c:pt>
                <c:pt idx="678">
                  <c:v>507</c:v>
                </c:pt>
                <c:pt idx="679">
                  <c:v>507</c:v>
                </c:pt>
                <c:pt idx="680">
                  <c:v>507</c:v>
                </c:pt>
                <c:pt idx="681">
                  <c:v>507</c:v>
                </c:pt>
                <c:pt idx="682">
                  <c:v>507</c:v>
                </c:pt>
                <c:pt idx="683">
                  <c:v>507</c:v>
                </c:pt>
                <c:pt idx="684">
                  <c:v>507</c:v>
                </c:pt>
                <c:pt idx="685">
                  <c:v>507</c:v>
                </c:pt>
                <c:pt idx="686">
                  <c:v>507</c:v>
                </c:pt>
                <c:pt idx="687">
                  <c:v>507</c:v>
                </c:pt>
                <c:pt idx="688">
                  <c:v>507</c:v>
                </c:pt>
                <c:pt idx="689">
                  <c:v>507</c:v>
                </c:pt>
                <c:pt idx="690">
                  <c:v>507</c:v>
                </c:pt>
                <c:pt idx="691">
                  <c:v>507</c:v>
                </c:pt>
                <c:pt idx="692">
                  <c:v>507</c:v>
                </c:pt>
                <c:pt idx="693">
                  <c:v>507</c:v>
                </c:pt>
                <c:pt idx="694">
                  <c:v>507</c:v>
                </c:pt>
                <c:pt idx="695">
                  <c:v>507</c:v>
                </c:pt>
                <c:pt idx="696">
                  <c:v>507</c:v>
                </c:pt>
                <c:pt idx="697">
                  <c:v>507</c:v>
                </c:pt>
                <c:pt idx="698">
                  <c:v>507</c:v>
                </c:pt>
                <c:pt idx="699">
                  <c:v>507</c:v>
                </c:pt>
                <c:pt idx="700">
                  <c:v>507</c:v>
                </c:pt>
                <c:pt idx="701">
                  <c:v>507</c:v>
                </c:pt>
                <c:pt idx="702">
                  <c:v>507</c:v>
                </c:pt>
                <c:pt idx="703">
                  <c:v>507</c:v>
                </c:pt>
                <c:pt idx="704">
                  <c:v>507</c:v>
                </c:pt>
                <c:pt idx="705">
                  <c:v>507</c:v>
                </c:pt>
                <c:pt idx="706">
                  <c:v>507</c:v>
                </c:pt>
                <c:pt idx="707">
                  <c:v>507</c:v>
                </c:pt>
                <c:pt idx="708">
                  <c:v>507</c:v>
                </c:pt>
                <c:pt idx="709">
                  <c:v>507</c:v>
                </c:pt>
                <c:pt idx="710">
                  <c:v>507</c:v>
                </c:pt>
                <c:pt idx="711">
                  <c:v>507</c:v>
                </c:pt>
                <c:pt idx="712">
                  <c:v>507</c:v>
                </c:pt>
                <c:pt idx="713">
                  <c:v>507</c:v>
                </c:pt>
                <c:pt idx="714">
                  <c:v>507</c:v>
                </c:pt>
                <c:pt idx="715">
                  <c:v>507</c:v>
                </c:pt>
                <c:pt idx="716">
                  <c:v>507</c:v>
                </c:pt>
                <c:pt idx="717">
                  <c:v>507</c:v>
                </c:pt>
                <c:pt idx="718">
                  <c:v>507</c:v>
                </c:pt>
                <c:pt idx="719">
                  <c:v>507</c:v>
                </c:pt>
                <c:pt idx="720">
                  <c:v>507</c:v>
                </c:pt>
                <c:pt idx="721">
                  <c:v>507</c:v>
                </c:pt>
                <c:pt idx="722">
                  <c:v>507</c:v>
                </c:pt>
                <c:pt idx="723">
                  <c:v>507</c:v>
                </c:pt>
                <c:pt idx="724">
                  <c:v>507</c:v>
                </c:pt>
                <c:pt idx="725">
                  <c:v>507</c:v>
                </c:pt>
                <c:pt idx="726">
                  <c:v>507</c:v>
                </c:pt>
                <c:pt idx="727">
                  <c:v>507</c:v>
                </c:pt>
                <c:pt idx="728">
                  <c:v>507</c:v>
                </c:pt>
                <c:pt idx="729">
                  <c:v>507</c:v>
                </c:pt>
                <c:pt idx="730">
                  <c:v>507</c:v>
                </c:pt>
                <c:pt idx="731">
                  <c:v>507</c:v>
                </c:pt>
                <c:pt idx="732">
                  <c:v>507</c:v>
                </c:pt>
                <c:pt idx="733">
                  <c:v>507</c:v>
                </c:pt>
                <c:pt idx="734">
                  <c:v>507</c:v>
                </c:pt>
                <c:pt idx="735">
                  <c:v>507</c:v>
                </c:pt>
                <c:pt idx="736">
                  <c:v>507</c:v>
                </c:pt>
                <c:pt idx="737">
                  <c:v>507</c:v>
                </c:pt>
                <c:pt idx="738">
                  <c:v>507</c:v>
                </c:pt>
                <c:pt idx="739">
                  <c:v>507</c:v>
                </c:pt>
                <c:pt idx="740">
                  <c:v>507</c:v>
                </c:pt>
                <c:pt idx="741">
                  <c:v>507</c:v>
                </c:pt>
                <c:pt idx="742">
                  <c:v>507</c:v>
                </c:pt>
                <c:pt idx="743">
                  <c:v>507</c:v>
                </c:pt>
                <c:pt idx="744">
                  <c:v>507</c:v>
                </c:pt>
                <c:pt idx="745">
                  <c:v>507</c:v>
                </c:pt>
                <c:pt idx="746">
                  <c:v>507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Sheet1!$D$408:$D$1154</c:f>
              <c:numCache>
                <c:formatCode>mm:ss.0;@</c:formatCode>
                <c:ptCount val="747"/>
                <c:pt idx="0">
                  <c:v>2.8365741309244186E-4</c:v>
                </c:pt>
                <c:pt idx="1">
                  <c:v>2.8406250203261152E-4</c:v>
                </c:pt>
                <c:pt idx="2">
                  <c:v>2.844675982487388E-4</c:v>
                </c:pt>
                <c:pt idx="3">
                  <c:v>2.8488426323747262E-4</c:v>
                </c:pt>
                <c:pt idx="4">
                  <c:v>2.8528935217764229E-4</c:v>
                </c:pt>
                <c:pt idx="5">
                  <c:v>2.8569444839376956E-4</c:v>
                </c:pt>
                <c:pt idx="6">
                  <c:v>2.8611111338250339E-4</c:v>
                </c:pt>
                <c:pt idx="7">
                  <c:v>2.8651620959863067E-4</c:v>
                </c:pt>
                <c:pt idx="8">
                  <c:v>2.8692129853880033E-4</c:v>
                </c:pt>
                <c:pt idx="9">
                  <c:v>2.8733796352753416E-4</c:v>
                </c:pt>
                <c:pt idx="10">
                  <c:v>2.8774305974366143E-4</c:v>
                </c:pt>
                <c:pt idx="11">
                  <c:v>2.881481486838311E-4</c:v>
                </c:pt>
                <c:pt idx="12">
                  <c:v>2.8855323762400076E-4</c:v>
                </c:pt>
                <c:pt idx="13">
                  <c:v>2.889699098886922E-4</c:v>
                </c:pt>
                <c:pt idx="14">
                  <c:v>2.8937501338077709E-4</c:v>
                </c:pt>
                <c:pt idx="15">
                  <c:v>2.8978008776903152E-4</c:v>
                </c:pt>
                <c:pt idx="16">
                  <c:v>2.9019676003372297E-4</c:v>
                </c:pt>
                <c:pt idx="17">
                  <c:v>2.9060186352580786E-4</c:v>
                </c:pt>
                <c:pt idx="18">
                  <c:v>2.9100695246597752E-4</c:v>
                </c:pt>
                <c:pt idx="19">
                  <c:v>2.9141204140614718E-4</c:v>
                </c:pt>
                <c:pt idx="20">
                  <c:v>2.9182871367083862E-4</c:v>
                </c:pt>
                <c:pt idx="21">
                  <c:v>2.9223380261100829E-4</c:v>
                </c:pt>
                <c:pt idx="22">
                  <c:v>2.9263889155117795E-4</c:v>
                </c:pt>
                <c:pt idx="23">
                  <c:v>2.9305555653991178E-4</c:v>
                </c:pt>
                <c:pt idx="24">
                  <c:v>2.9346065275603905E-4</c:v>
                </c:pt>
                <c:pt idx="25">
                  <c:v>2.9386574169620872E-4</c:v>
                </c:pt>
                <c:pt idx="26">
                  <c:v>2.9427083791233599E-4</c:v>
                </c:pt>
                <c:pt idx="27">
                  <c:v>2.9468750290106982E-4</c:v>
                </c:pt>
                <c:pt idx="28">
                  <c:v>2.950925991171971E-4</c:v>
                </c:pt>
                <c:pt idx="29">
                  <c:v>2.9549768805736676E-4</c:v>
                </c:pt>
                <c:pt idx="30">
                  <c:v>2.9591435304610059E-4</c:v>
                </c:pt>
                <c:pt idx="31">
                  <c:v>2.9631944926222786E-4</c:v>
                </c:pt>
                <c:pt idx="32">
                  <c:v>2.9672453820239753E-4</c:v>
                </c:pt>
                <c:pt idx="33">
                  <c:v>2.9712962714256719E-4</c:v>
                </c:pt>
                <c:pt idx="34">
                  <c:v>2.9754629940725863E-4</c:v>
                </c:pt>
                <c:pt idx="35">
                  <c:v>2.9795140289934352E-4</c:v>
                </c:pt>
                <c:pt idx="36">
                  <c:v>2.9835647728759795E-4</c:v>
                </c:pt>
                <c:pt idx="37">
                  <c:v>2.987731495522894E-4</c:v>
                </c:pt>
                <c:pt idx="38">
                  <c:v>2.9917825304437429E-4</c:v>
                </c:pt>
                <c:pt idx="39">
                  <c:v>2.9958332743262872E-4</c:v>
                </c:pt>
                <c:pt idx="40">
                  <c:v>2.9998843092471361E-4</c:v>
                </c:pt>
                <c:pt idx="41">
                  <c:v>3.0040510318940505E-4</c:v>
                </c:pt>
                <c:pt idx="42">
                  <c:v>3.0081019212957472E-4</c:v>
                </c:pt>
                <c:pt idx="43">
                  <c:v>3.0121528106974438E-4</c:v>
                </c:pt>
                <c:pt idx="44">
                  <c:v>3.0163195333443582E-4</c:v>
                </c:pt>
                <c:pt idx="45">
                  <c:v>3.0203704227460548E-4</c:v>
                </c:pt>
                <c:pt idx="46">
                  <c:v>3.0244213121477515E-4</c:v>
                </c:pt>
                <c:pt idx="47">
                  <c:v>3.0285880347946659E-4</c:v>
                </c:pt>
                <c:pt idx="48">
                  <c:v>3.0326389241963625E-4</c:v>
                </c:pt>
                <c:pt idx="49">
                  <c:v>3.0366898135980591E-4</c:v>
                </c:pt>
                <c:pt idx="50">
                  <c:v>3.0407407757593319E-4</c:v>
                </c:pt>
                <c:pt idx="51">
                  <c:v>3.0449074256466702E-4</c:v>
                </c:pt>
                <c:pt idx="52">
                  <c:v>3.0489583878079429E-4</c:v>
                </c:pt>
                <c:pt idx="53">
                  <c:v>3.0530092772096395E-4</c:v>
                </c:pt>
                <c:pt idx="54">
                  <c:v>3.0571759270969778E-4</c:v>
                </c:pt>
                <c:pt idx="55">
                  <c:v>3.0612268892582506E-4</c:v>
                </c:pt>
                <c:pt idx="56">
                  <c:v>3.0652777786599472E-4</c:v>
                </c:pt>
                <c:pt idx="57">
                  <c:v>3.0693286680616438E-4</c:v>
                </c:pt>
                <c:pt idx="58">
                  <c:v>3.0734953907085583E-4</c:v>
                </c:pt>
                <c:pt idx="59">
                  <c:v>3.0775464256294072E-4</c:v>
                </c:pt>
                <c:pt idx="60">
                  <c:v>3.0815971695119515E-4</c:v>
                </c:pt>
                <c:pt idx="61">
                  <c:v>3.0857638921588659E-4</c:v>
                </c:pt>
                <c:pt idx="62">
                  <c:v>3.0898149270797148E-4</c:v>
                </c:pt>
                <c:pt idx="63">
                  <c:v>3.0938656709622592E-4</c:v>
                </c:pt>
                <c:pt idx="64">
                  <c:v>3.0980324663687497E-4</c:v>
                </c:pt>
                <c:pt idx="65">
                  <c:v>3.1020834285300225E-4</c:v>
                </c:pt>
                <c:pt idx="66">
                  <c:v>3.1061343179317191E-4</c:v>
                </c:pt>
                <c:pt idx="67">
                  <c:v>3.1103009678190574E-4</c:v>
                </c:pt>
                <c:pt idx="68">
                  <c:v>3.1143519299803302E-4</c:v>
                </c:pt>
                <c:pt idx="69">
                  <c:v>3.1184028193820268E-4</c:v>
                </c:pt>
                <c:pt idx="70">
                  <c:v>3.1224537087837234E-4</c:v>
                </c:pt>
                <c:pt idx="71">
                  <c:v>3.1266204314306378E-4</c:v>
                </c:pt>
                <c:pt idx="72">
                  <c:v>3.1306713208323345E-4</c:v>
                </c:pt>
                <c:pt idx="73">
                  <c:v>3.1347222829936072E-4</c:v>
                </c:pt>
                <c:pt idx="74">
                  <c:v>3.1388889328809455E-4</c:v>
                </c:pt>
                <c:pt idx="75">
                  <c:v>3.1429398222826421E-4</c:v>
                </c:pt>
                <c:pt idx="76">
                  <c:v>3.1469907844439149E-4</c:v>
                </c:pt>
                <c:pt idx="77">
                  <c:v>3.1511574343312532E-4</c:v>
                </c:pt>
                <c:pt idx="78">
                  <c:v>3.1552083964925259E-4</c:v>
                </c:pt>
                <c:pt idx="79">
                  <c:v>3.1592592858942226E-4</c:v>
                </c:pt>
                <c:pt idx="80">
                  <c:v>3.1634259357815608E-4</c:v>
                </c:pt>
                <c:pt idx="81">
                  <c:v>3.1674768979428336E-4</c:v>
                </c:pt>
                <c:pt idx="82">
                  <c:v>3.1715277873445302E-4</c:v>
                </c:pt>
                <c:pt idx="83">
                  <c:v>3.1755786767462268E-4</c:v>
                </c:pt>
                <c:pt idx="84">
                  <c:v>3.1797453993931413E-4</c:v>
                </c:pt>
                <c:pt idx="85">
                  <c:v>3.1837964343139902E-4</c:v>
                </c:pt>
                <c:pt idx="86">
                  <c:v>3.1878473237156868E-4</c:v>
                </c:pt>
                <c:pt idx="87">
                  <c:v>3.1920139008434489E-4</c:v>
                </c:pt>
                <c:pt idx="88">
                  <c:v>3.1960649357642978E-4</c:v>
                </c:pt>
                <c:pt idx="89">
                  <c:v>3.2001158251659945E-4</c:v>
                </c:pt>
                <c:pt idx="90">
                  <c:v>3.2042824750533327E-4</c:v>
                </c:pt>
                <c:pt idx="91">
                  <c:v>3.2083333644550294E-4</c:v>
                </c:pt>
                <c:pt idx="92">
                  <c:v>3.2123843266163021E-4</c:v>
                </c:pt>
                <c:pt idx="93">
                  <c:v>3.2165509765036404E-4</c:v>
                </c:pt>
                <c:pt idx="94">
                  <c:v>3.220601865905337E-4</c:v>
                </c:pt>
                <c:pt idx="95">
                  <c:v>3.2246528280666098E-4</c:v>
                </c:pt>
                <c:pt idx="96">
                  <c:v>3.2287037174683064E-4</c:v>
                </c:pt>
                <c:pt idx="97">
                  <c:v>3.2328703673556447E-4</c:v>
                </c:pt>
                <c:pt idx="98">
                  <c:v>3.2369213295169175E-4</c:v>
                </c:pt>
                <c:pt idx="99">
                  <c:v>3.2409722916781902E-4</c:v>
                </c:pt>
                <c:pt idx="100">
                  <c:v>3.2451388688059524E-4</c:v>
                </c:pt>
                <c:pt idx="101">
                  <c:v>3.2491898309672251E-4</c:v>
                </c:pt>
                <c:pt idx="102">
                  <c:v>3.2532407931284979E-4</c:v>
                </c:pt>
                <c:pt idx="103">
                  <c:v>3.25740737025626E-4</c:v>
                </c:pt>
                <c:pt idx="104">
                  <c:v>3.2614583324175328E-4</c:v>
                </c:pt>
                <c:pt idx="105">
                  <c:v>3.2655092945788056E-4</c:v>
                </c:pt>
                <c:pt idx="106">
                  <c:v>3.2696758717065677E-4</c:v>
                </c:pt>
                <c:pt idx="107">
                  <c:v>3.2737269066274166E-4</c:v>
                </c:pt>
                <c:pt idx="108">
                  <c:v>3.2777777960291132E-4</c:v>
                </c:pt>
                <c:pt idx="109">
                  <c:v>3.2818288309499621E-4</c:v>
                </c:pt>
                <c:pt idx="110">
                  <c:v>3.2859954080777243E-4</c:v>
                </c:pt>
                <c:pt idx="111">
                  <c:v>3.2900462974794209E-4</c:v>
                </c:pt>
                <c:pt idx="112">
                  <c:v>3.2940973324002698E-4</c:v>
                </c:pt>
                <c:pt idx="113">
                  <c:v>3.2982639095280319E-4</c:v>
                </c:pt>
                <c:pt idx="114">
                  <c:v>3.3023148716893047E-4</c:v>
                </c:pt>
                <c:pt idx="115">
                  <c:v>3.3063658338505775E-4</c:v>
                </c:pt>
                <c:pt idx="116">
                  <c:v>3.3104167232522741E-4</c:v>
                </c:pt>
                <c:pt idx="117">
                  <c:v>3.3145833731396124E-4</c:v>
                </c:pt>
                <c:pt idx="118">
                  <c:v>3.3186343353008851E-4</c:v>
                </c:pt>
                <c:pt idx="119">
                  <c:v>3.3226852247025818E-4</c:v>
                </c:pt>
                <c:pt idx="120">
                  <c:v>3.32685187458992E-4</c:v>
                </c:pt>
                <c:pt idx="121">
                  <c:v>3.3309028367511928E-4</c:v>
                </c:pt>
                <c:pt idx="122">
                  <c:v>3.3349537261528894E-4</c:v>
                </c:pt>
                <c:pt idx="123">
                  <c:v>3.3391203760402277E-4</c:v>
                </c:pt>
                <c:pt idx="124">
                  <c:v>3.3431712654419243E-4</c:v>
                </c:pt>
                <c:pt idx="125">
                  <c:v>3.3472222276031971E-4</c:v>
                </c:pt>
                <c:pt idx="126">
                  <c:v>3.3513888774905354E-4</c:v>
                </c:pt>
                <c:pt idx="127">
                  <c:v>3.355439766892232E-4</c:v>
                </c:pt>
                <c:pt idx="128">
                  <c:v>3.3594908018130809E-4</c:v>
                </c:pt>
                <c:pt idx="129">
                  <c:v>3.3636575244599953E-4</c:v>
                </c:pt>
                <c:pt idx="130">
                  <c:v>3.3677082683425397E-4</c:v>
                </c:pt>
                <c:pt idx="131">
                  <c:v>3.3717593032633886E-4</c:v>
                </c:pt>
                <c:pt idx="132">
                  <c:v>3.3758101926650852E-4</c:v>
                </c:pt>
                <c:pt idx="133">
                  <c:v>3.3799769153119996E-4</c:v>
                </c:pt>
                <c:pt idx="134">
                  <c:v>3.3840278047136962E-4</c:v>
                </c:pt>
                <c:pt idx="135">
                  <c:v>3.388078766874969E-4</c:v>
                </c:pt>
                <c:pt idx="136">
                  <c:v>3.3922454167623073E-4</c:v>
                </c:pt>
                <c:pt idx="137">
                  <c:v>3.3962963061640039E-4</c:v>
                </c:pt>
                <c:pt idx="138">
                  <c:v>3.4003472683252767E-4</c:v>
                </c:pt>
                <c:pt idx="139">
                  <c:v>3.404513918212615E-4</c:v>
                </c:pt>
                <c:pt idx="140">
                  <c:v>3.4085648803738877E-4</c:v>
                </c:pt>
                <c:pt idx="141">
                  <c:v>3.4126157697755843E-4</c:v>
                </c:pt>
                <c:pt idx="142">
                  <c:v>3.4167824196629226E-4</c:v>
                </c:pt>
                <c:pt idx="143">
                  <c:v>3.4208333818241954E-4</c:v>
                </c:pt>
                <c:pt idx="144">
                  <c:v>3.424884271225892E-4</c:v>
                </c:pt>
                <c:pt idx="145">
                  <c:v>3.4290509938728064E-4</c:v>
                </c:pt>
                <c:pt idx="146">
                  <c:v>3.4331018832745031E-4</c:v>
                </c:pt>
                <c:pt idx="147">
                  <c:v>3.4371527726761997E-4</c:v>
                </c:pt>
                <c:pt idx="148">
                  <c:v>3.4412037348374724E-4</c:v>
                </c:pt>
                <c:pt idx="149">
                  <c:v>3.4453703847248107E-4</c:v>
                </c:pt>
                <c:pt idx="150">
                  <c:v>3.4494212741265073E-4</c:v>
                </c:pt>
                <c:pt idx="151">
                  <c:v>3.4534722362877801E-4</c:v>
                </c:pt>
                <c:pt idx="152">
                  <c:v>3.4576390316942707E-4</c:v>
                </c:pt>
                <c:pt idx="153">
                  <c:v>3.461689775576815E-4</c:v>
                </c:pt>
                <c:pt idx="154">
                  <c:v>3.4657408104976639E-4</c:v>
                </c:pt>
                <c:pt idx="155">
                  <c:v>3.4699075331445783E-4</c:v>
                </c:pt>
                <c:pt idx="156">
                  <c:v>3.4739582770271227E-4</c:v>
                </c:pt>
                <c:pt idx="157">
                  <c:v>3.4780093119479716E-4</c:v>
                </c:pt>
                <c:pt idx="158">
                  <c:v>3.4820602013496682E-4</c:v>
                </c:pt>
                <c:pt idx="159">
                  <c:v>3.4862269239965826E-4</c:v>
                </c:pt>
                <c:pt idx="160">
                  <c:v>3.4902778133982792E-4</c:v>
                </c:pt>
                <c:pt idx="161">
                  <c:v>3.4943287027999759E-4</c:v>
                </c:pt>
                <c:pt idx="162">
                  <c:v>3.4984954254468903E-4</c:v>
                </c:pt>
                <c:pt idx="163">
                  <c:v>3.5025463148485869E-4</c:v>
                </c:pt>
                <c:pt idx="164">
                  <c:v>3.5065972770098597E-4</c:v>
                </c:pt>
                <c:pt idx="165">
                  <c:v>3.5106481664115563E-4</c:v>
                </c:pt>
                <c:pt idx="166">
                  <c:v>3.5148148162988946E-4</c:v>
                </c:pt>
                <c:pt idx="167">
                  <c:v>3.5188657784601673E-4</c:v>
                </c:pt>
                <c:pt idx="168">
                  <c:v>3.522916667861864E-4</c:v>
                </c:pt>
                <c:pt idx="169">
                  <c:v>3.5270833905087784E-4</c:v>
                </c:pt>
                <c:pt idx="170">
                  <c:v>3.531134279910475E-4</c:v>
                </c:pt>
                <c:pt idx="171">
                  <c:v>3.5351851693121716E-4</c:v>
                </c:pt>
                <c:pt idx="172">
                  <c:v>3.5393518919590861E-4</c:v>
                </c:pt>
                <c:pt idx="173">
                  <c:v>3.5434027813607827E-4</c:v>
                </c:pt>
                <c:pt idx="174">
                  <c:v>3.5474536707624793E-4</c:v>
                </c:pt>
                <c:pt idx="175">
                  <c:v>3.5515046329237521E-4</c:v>
                </c:pt>
                <c:pt idx="176">
                  <c:v>3.5556714283302426E-4</c:v>
                </c:pt>
                <c:pt idx="177">
                  <c:v>3.559722172212787E-4</c:v>
                </c:pt>
                <c:pt idx="178">
                  <c:v>3.5637732071336359E-4</c:v>
                </c:pt>
                <c:pt idx="179">
                  <c:v>3.5678240965353325E-4</c:v>
                </c:pt>
                <c:pt idx="180">
                  <c:v>3.5719906736630946E-4</c:v>
                </c:pt>
                <c:pt idx="181">
                  <c:v>3.5760417085839435E-4</c:v>
                </c:pt>
                <c:pt idx="182">
                  <c:v>3.5800925979856402E-4</c:v>
                </c:pt>
                <c:pt idx="183">
                  <c:v>3.5842593206325546E-4</c:v>
                </c:pt>
                <c:pt idx="184">
                  <c:v>3.5883102100342512E-4</c:v>
                </c:pt>
                <c:pt idx="185">
                  <c:v>3.592361172195524E-4</c:v>
                </c:pt>
                <c:pt idx="186">
                  <c:v>3.5965278220828623E-4</c:v>
                </c:pt>
                <c:pt idx="187">
                  <c:v>3.6005787114845589E-4</c:v>
                </c:pt>
                <c:pt idx="188">
                  <c:v>3.6046296736458316E-4</c:v>
                </c:pt>
                <c:pt idx="189">
                  <c:v>3.6086806358071044E-4</c:v>
                </c:pt>
                <c:pt idx="190">
                  <c:v>3.6128472856944427E-4</c:v>
                </c:pt>
                <c:pt idx="191">
                  <c:v>3.6168981750961393E-4</c:v>
                </c:pt>
                <c:pt idx="192">
                  <c:v>3.6209490644978359E-4</c:v>
                </c:pt>
                <c:pt idx="193">
                  <c:v>3.6251157871447504E-4</c:v>
                </c:pt>
                <c:pt idx="194">
                  <c:v>3.629166676546447E-4</c:v>
                </c:pt>
                <c:pt idx="195">
                  <c:v>3.6332175659481436E-4</c:v>
                </c:pt>
                <c:pt idx="196">
                  <c:v>3.637384288595058E-4</c:v>
                </c:pt>
                <c:pt idx="197">
                  <c:v>3.6414353235159069E-4</c:v>
                </c:pt>
                <c:pt idx="198">
                  <c:v>3.6454860673984513E-4</c:v>
                </c:pt>
                <c:pt idx="199">
                  <c:v>3.6495371023193002E-4</c:v>
                </c:pt>
                <c:pt idx="200">
                  <c:v>3.6537038249662146E-4</c:v>
                </c:pt>
                <c:pt idx="201">
                  <c:v>3.6577545688487589E-4</c:v>
                </c:pt>
                <c:pt idx="202">
                  <c:v>3.6618056037696078E-4</c:v>
                </c:pt>
                <c:pt idx="203">
                  <c:v>3.6659723264165223E-4</c:v>
                </c:pt>
                <c:pt idx="204">
                  <c:v>3.6700232158182189E-4</c:v>
                </c:pt>
                <c:pt idx="205">
                  <c:v>3.6740741052199155E-4</c:v>
                </c:pt>
                <c:pt idx="206">
                  <c:v>3.6782408278668299E-4</c:v>
                </c:pt>
                <c:pt idx="207">
                  <c:v>3.6822917172685266E-4</c:v>
                </c:pt>
                <c:pt idx="208">
                  <c:v>3.6863426066702232E-4</c:v>
                </c:pt>
                <c:pt idx="209">
                  <c:v>3.6903935688314959E-4</c:v>
                </c:pt>
                <c:pt idx="210">
                  <c:v>3.6945602187188342E-4</c:v>
                </c:pt>
                <c:pt idx="211">
                  <c:v>3.698611180880107E-4</c:v>
                </c:pt>
                <c:pt idx="212">
                  <c:v>3.7026620702818036E-4</c:v>
                </c:pt>
                <c:pt idx="213">
                  <c:v>3.7068287201691419E-4</c:v>
                </c:pt>
                <c:pt idx="214">
                  <c:v>3.7108796823304147E-4</c:v>
                </c:pt>
                <c:pt idx="215">
                  <c:v>3.7149305717321113E-4</c:v>
                </c:pt>
                <c:pt idx="216">
                  <c:v>3.718981533893384E-4</c:v>
                </c:pt>
                <c:pt idx="217">
                  <c:v>3.7231481837807223E-4</c:v>
                </c:pt>
                <c:pt idx="218">
                  <c:v>3.7271990731824189E-4</c:v>
                </c:pt>
                <c:pt idx="219">
                  <c:v>3.7312500353436917E-4</c:v>
                </c:pt>
                <c:pt idx="220">
                  <c:v>3.73541668523103E-4</c:v>
                </c:pt>
                <c:pt idx="221">
                  <c:v>3.7394675746327266E-4</c:v>
                </c:pt>
                <c:pt idx="222">
                  <c:v>3.7435185367939994E-4</c:v>
                </c:pt>
                <c:pt idx="223">
                  <c:v>3.7476851866813377E-4</c:v>
                </c:pt>
                <c:pt idx="224">
                  <c:v>3.7517360760830343E-4</c:v>
                </c:pt>
                <c:pt idx="225">
                  <c:v>3.7557869654847309E-4</c:v>
                </c:pt>
                <c:pt idx="226">
                  <c:v>3.7598380004055798E-4</c:v>
                </c:pt>
                <c:pt idx="227">
                  <c:v>3.7640045775333419E-4</c:v>
                </c:pt>
                <c:pt idx="228">
                  <c:v>3.7680556124541909E-4</c:v>
                </c:pt>
                <c:pt idx="229">
                  <c:v>3.7721065018558875E-4</c:v>
                </c:pt>
                <c:pt idx="230">
                  <c:v>3.7762732245028019E-4</c:v>
                </c:pt>
                <c:pt idx="231">
                  <c:v>3.7803241139044985E-4</c:v>
                </c:pt>
                <c:pt idx="232">
                  <c:v>3.7843750033061951E-4</c:v>
                </c:pt>
                <c:pt idx="233">
                  <c:v>3.7884259654674679E-4</c:v>
                </c:pt>
                <c:pt idx="234">
                  <c:v>3.7925926153548062E-4</c:v>
                </c:pt>
                <c:pt idx="235">
                  <c:v>3.7966435775160789E-4</c:v>
                </c:pt>
                <c:pt idx="236">
                  <c:v>3.8006944669177756E-4</c:v>
                </c:pt>
                <c:pt idx="237">
                  <c:v>3.8048611168051139E-4</c:v>
                </c:pt>
                <c:pt idx="238">
                  <c:v>3.8089120789663866E-4</c:v>
                </c:pt>
                <c:pt idx="239">
                  <c:v>3.8129629683680832E-4</c:v>
                </c:pt>
                <c:pt idx="240">
                  <c:v>3.817013930529356E-4</c:v>
                </c:pt>
                <c:pt idx="241">
                  <c:v>3.8211805804166943E-4</c:v>
                </c:pt>
                <c:pt idx="242">
                  <c:v>3.8252314698183909E-4</c:v>
                </c:pt>
                <c:pt idx="243">
                  <c:v>3.8292824319796637E-4</c:v>
                </c:pt>
                <c:pt idx="244">
                  <c:v>3.833449081867002E-4</c:v>
                </c:pt>
                <c:pt idx="245">
                  <c:v>3.8374999712686986E-4</c:v>
                </c:pt>
                <c:pt idx="246">
                  <c:v>3.8415509334299713E-4</c:v>
                </c:pt>
                <c:pt idx="247">
                  <c:v>3.8456018955912441E-4</c:v>
                </c:pt>
                <c:pt idx="248">
                  <c:v>3.8497684727190062E-4</c:v>
                </c:pt>
                <c:pt idx="249">
                  <c:v>3.8538195076398551E-4</c:v>
                </c:pt>
                <c:pt idx="250">
                  <c:v>3.8578703970415518E-4</c:v>
                </c:pt>
                <c:pt idx="251">
                  <c:v>3.8620369741693139E-4</c:v>
                </c:pt>
                <c:pt idx="252">
                  <c:v>3.8660880090901628E-4</c:v>
                </c:pt>
                <c:pt idx="253">
                  <c:v>3.8701388984918594E-4</c:v>
                </c:pt>
                <c:pt idx="254">
                  <c:v>3.8743056211387739E-4</c:v>
                </c:pt>
                <c:pt idx="255">
                  <c:v>3.8783565105404705E-4</c:v>
                </c:pt>
                <c:pt idx="256">
                  <c:v>3.8824074727017432E-4</c:v>
                </c:pt>
                <c:pt idx="257">
                  <c:v>3.886458434863016E-4</c:v>
                </c:pt>
                <c:pt idx="258">
                  <c:v>3.8906250119907781E-4</c:v>
                </c:pt>
                <c:pt idx="259">
                  <c:v>3.8946759741520509E-4</c:v>
                </c:pt>
                <c:pt idx="260">
                  <c:v>3.8987269363133237E-4</c:v>
                </c:pt>
                <c:pt idx="261">
                  <c:v>3.902893586200662E-4</c:v>
                </c:pt>
                <c:pt idx="262">
                  <c:v>3.9069444756023586E-4</c:v>
                </c:pt>
                <c:pt idx="263">
                  <c:v>3.9109953650040552E-4</c:v>
                </c:pt>
                <c:pt idx="264">
                  <c:v>3.915046327165328E-4</c:v>
                </c:pt>
                <c:pt idx="265">
                  <c:v>3.9192129770526662E-4</c:v>
                </c:pt>
                <c:pt idx="266">
                  <c:v>3.9232638664543629E-4</c:v>
                </c:pt>
                <c:pt idx="267">
                  <c:v>3.9273148286156356E-4</c:v>
                </c:pt>
                <c:pt idx="268">
                  <c:v>3.9314816240221262E-4</c:v>
                </c:pt>
                <c:pt idx="269">
                  <c:v>3.9355323679046705E-4</c:v>
                </c:pt>
                <c:pt idx="270">
                  <c:v>3.9395834028255194E-4</c:v>
                </c:pt>
                <c:pt idx="271">
                  <c:v>3.9436342922272161E-4</c:v>
                </c:pt>
                <c:pt idx="272">
                  <c:v>3.9478008693549782E-4</c:v>
                </c:pt>
                <c:pt idx="273">
                  <c:v>3.9518519042758271E-4</c:v>
                </c:pt>
                <c:pt idx="274">
                  <c:v>3.9559027936775237E-4</c:v>
                </c:pt>
                <c:pt idx="275">
                  <c:v>3.9600693708052859E-4</c:v>
                </c:pt>
                <c:pt idx="276">
                  <c:v>3.9641204057261348E-4</c:v>
                </c:pt>
                <c:pt idx="277">
                  <c:v>3.9681712951278314E-4</c:v>
                </c:pt>
                <c:pt idx="278">
                  <c:v>3.9722223300486803E-4</c:v>
                </c:pt>
                <c:pt idx="279">
                  <c:v>3.9763889071764424E-4</c:v>
                </c:pt>
                <c:pt idx="280">
                  <c:v>3.9804398693377152E-4</c:v>
                </c:pt>
                <c:pt idx="281">
                  <c:v>3.984490831498988E-4</c:v>
                </c:pt>
                <c:pt idx="282">
                  <c:v>3.9886574086267501E-4</c:v>
                </c:pt>
                <c:pt idx="283">
                  <c:v>3.9927083707880229E-4</c:v>
                </c:pt>
                <c:pt idx="284">
                  <c:v>3.9967593329492956E-4</c:v>
                </c:pt>
                <c:pt idx="285">
                  <c:v>4.0008102223509923E-4</c:v>
                </c:pt>
                <c:pt idx="286">
                  <c:v>4.0049768722383305E-4</c:v>
                </c:pt>
                <c:pt idx="287">
                  <c:v>4.0090278343996033E-4</c:v>
                </c:pt>
                <c:pt idx="288">
                  <c:v>4.0130787238012999E-4</c:v>
                </c:pt>
                <c:pt idx="289">
                  <c:v>4.0172453736886382E-4</c:v>
                </c:pt>
                <c:pt idx="290">
                  <c:v>4.021296335849911E-4</c:v>
                </c:pt>
                <c:pt idx="291">
                  <c:v>4.0253472252516076E-4</c:v>
                </c:pt>
                <c:pt idx="292">
                  <c:v>4.0295138751389459E-4</c:v>
                </c:pt>
                <c:pt idx="293">
                  <c:v>4.0335647645406425E-4</c:v>
                </c:pt>
                <c:pt idx="294">
                  <c:v>4.0376157994614914E-4</c:v>
                </c:pt>
                <c:pt idx="295">
                  <c:v>4.0417823765892535E-4</c:v>
                </c:pt>
                <c:pt idx="296">
                  <c:v>4.0458332659909502E-4</c:v>
                </c:pt>
                <c:pt idx="297">
                  <c:v>4.0498843009117991E-4</c:v>
                </c:pt>
                <c:pt idx="298">
                  <c:v>4.0540510235587135E-4</c:v>
                </c:pt>
                <c:pt idx="299">
                  <c:v>4.0581019129604101E-4</c:v>
                </c:pt>
                <c:pt idx="300">
                  <c:v>4.0621528023621067E-4</c:v>
                </c:pt>
                <c:pt idx="301">
                  <c:v>4.0662037645233795E-4</c:v>
                </c:pt>
                <c:pt idx="302">
                  <c:v>4.0703704144107178E-4</c:v>
                </c:pt>
                <c:pt idx="303">
                  <c:v>4.0744213038124144E-4</c:v>
                </c:pt>
                <c:pt idx="304">
                  <c:v>4.0784722659736872E-4</c:v>
                </c:pt>
                <c:pt idx="305">
                  <c:v>4.0826389158610255E-4</c:v>
                </c:pt>
                <c:pt idx="306">
                  <c:v>4.0866898780222982E-4</c:v>
                </c:pt>
                <c:pt idx="307">
                  <c:v>4.0907407674239948E-4</c:v>
                </c:pt>
                <c:pt idx="308">
                  <c:v>4.0949074173113331E-4</c:v>
                </c:pt>
                <c:pt idx="309">
                  <c:v>4.0989583794726059E-4</c:v>
                </c:pt>
                <c:pt idx="310">
                  <c:v>4.1030092688743025E-4</c:v>
                </c:pt>
                <c:pt idx="311">
                  <c:v>4.1070602310355753E-4</c:v>
                </c:pt>
                <c:pt idx="312">
                  <c:v>4.1112268809229136E-4</c:v>
                </c:pt>
                <c:pt idx="313">
                  <c:v>4.1152777703246102E-4</c:v>
                </c:pt>
                <c:pt idx="314">
                  <c:v>4.1193287324858829E-4</c:v>
                </c:pt>
                <c:pt idx="315">
                  <c:v>4.1234953823732212E-4</c:v>
                </c:pt>
                <c:pt idx="316">
                  <c:v>4.1275462717749178E-4</c:v>
                </c:pt>
                <c:pt idx="317">
                  <c:v>4.1315972339361906E-4</c:v>
                </c:pt>
                <c:pt idx="318">
                  <c:v>4.1357640293426812E-4</c:v>
                </c:pt>
                <c:pt idx="319">
                  <c:v>4.1398147732252255E-4</c:v>
                </c:pt>
                <c:pt idx="320">
                  <c:v>4.1438658081460744E-4</c:v>
                </c:pt>
                <c:pt idx="321">
                  <c:v>4.147916697547771E-4</c:v>
                </c:pt>
                <c:pt idx="322">
                  <c:v>4.1520832746755332E-4</c:v>
                </c:pt>
                <c:pt idx="323">
                  <c:v>4.1561343095963821E-4</c:v>
                </c:pt>
                <c:pt idx="324">
                  <c:v>4.1601851989980787E-4</c:v>
                </c:pt>
                <c:pt idx="325">
                  <c:v>4.1643519216449931E-4</c:v>
                </c:pt>
                <c:pt idx="326">
                  <c:v>4.1684028110466897E-4</c:v>
                </c:pt>
                <c:pt idx="327">
                  <c:v>4.1724537732079625E-4</c:v>
                </c:pt>
                <c:pt idx="328">
                  <c:v>4.1766204230953008E-4</c:v>
                </c:pt>
                <c:pt idx="329">
                  <c:v>4.1806713124969974E-4</c:v>
                </c:pt>
                <c:pt idx="330">
                  <c:v>4.1847222746582702E-4</c:v>
                </c:pt>
                <c:pt idx="331">
                  <c:v>4.1887732368195429E-4</c:v>
                </c:pt>
                <c:pt idx="332">
                  <c:v>4.1929398139473051E-4</c:v>
                </c:pt>
                <c:pt idx="333">
                  <c:v>4.1969907761085778E-4</c:v>
                </c:pt>
                <c:pt idx="334">
                  <c:v>4.2010416655102745E-4</c:v>
                </c:pt>
                <c:pt idx="335">
                  <c:v>4.2052083881571889E-4</c:v>
                </c:pt>
                <c:pt idx="336">
                  <c:v>4.2092592775588855E-4</c:v>
                </c:pt>
                <c:pt idx="337">
                  <c:v>4.2133101669605821E-4</c:v>
                </c:pt>
                <c:pt idx="338">
                  <c:v>4.2174768896074966E-4</c:v>
                </c:pt>
                <c:pt idx="339">
                  <c:v>4.2215277790091932E-4</c:v>
                </c:pt>
                <c:pt idx="340">
                  <c:v>4.2255786684108898E-4</c:v>
                </c:pt>
                <c:pt idx="341">
                  <c:v>4.2296296305721626E-4</c:v>
                </c:pt>
                <c:pt idx="342">
                  <c:v>4.2337964259786531E-4</c:v>
                </c:pt>
                <c:pt idx="343">
                  <c:v>4.2378471698611975E-4</c:v>
                </c:pt>
                <c:pt idx="344">
                  <c:v>4.2418982047820464E-4</c:v>
                </c:pt>
                <c:pt idx="345">
                  <c:v>4.2460649274289608E-4</c:v>
                </c:pt>
                <c:pt idx="346">
                  <c:v>4.2501156713115051E-4</c:v>
                </c:pt>
                <c:pt idx="347">
                  <c:v>4.254166706232354E-4</c:v>
                </c:pt>
                <c:pt idx="348">
                  <c:v>4.2583334288792685E-4</c:v>
                </c:pt>
                <c:pt idx="349">
                  <c:v>4.2623843182809651E-4</c:v>
                </c:pt>
                <c:pt idx="350">
                  <c:v>4.2664352076826617E-4</c:v>
                </c:pt>
                <c:pt idx="351">
                  <c:v>4.2704861698439345E-4</c:v>
                </c:pt>
                <c:pt idx="352">
                  <c:v>4.2746528197312728E-4</c:v>
                </c:pt>
                <c:pt idx="353">
                  <c:v>4.2787037091329694E-4</c:v>
                </c:pt>
                <c:pt idx="354">
                  <c:v>4.2827546712942421E-4</c:v>
                </c:pt>
                <c:pt idx="355">
                  <c:v>4.2869213211815804E-4</c:v>
                </c:pt>
                <c:pt idx="356">
                  <c:v>4.2909722833428532E-4</c:v>
                </c:pt>
                <c:pt idx="357">
                  <c:v>4.2950231727445498E-4</c:v>
                </c:pt>
                <c:pt idx="358">
                  <c:v>4.2991898226318881E-4</c:v>
                </c:pt>
                <c:pt idx="359">
                  <c:v>4.3032407847931609E-4</c:v>
                </c:pt>
                <c:pt idx="360">
                  <c:v>4.3072916741948575E-4</c:v>
                </c:pt>
                <c:pt idx="361">
                  <c:v>4.3113426363561302E-4</c:v>
                </c:pt>
                <c:pt idx="362">
                  <c:v>4.3155092862434685E-4</c:v>
                </c:pt>
                <c:pt idx="363">
                  <c:v>4.3195601756451651E-4</c:v>
                </c:pt>
                <c:pt idx="364">
                  <c:v>4.3236110650468618E-4</c:v>
                </c:pt>
                <c:pt idx="365">
                  <c:v>4.3276620999677107E-4</c:v>
                </c:pt>
                <c:pt idx="366">
                  <c:v>4.3318286770954728E-4</c:v>
                </c:pt>
                <c:pt idx="367">
                  <c:v>4.3358795664971694E-4</c:v>
                </c:pt>
                <c:pt idx="368">
                  <c:v>4.3399306014180183E-4</c:v>
                </c:pt>
                <c:pt idx="369">
                  <c:v>4.3440973240649328E-4</c:v>
                </c:pt>
                <c:pt idx="370">
                  <c:v>4.3481482134666294E-4</c:v>
                </c:pt>
                <c:pt idx="371">
                  <c:v>4.352199102868326E-4</c:v>
                </c:pt>
                <c:pt idx="372">
                  <c:v>4.3563658255152404E-4</c:v>
                </c:pt>
                <c:pt idx="373">
                  <c:v>4.3604167149169371E-4</c:v>
                </c:pt>
                <c:pt idx="374">
                  <c:v>4.3644676043186337E-4</c:v>
                </c:pt>
                <c:pt idx="375">
                  <c:v>4.3685185664799064E-4</c:v>
                </c:pt>
                <c:pt idx="376">
                  <c:v>4.3726852163672447E-4</c:v>
                </c:pt>
                <c:pt idx="377">
                  <c:v>4.3767361785285175E-4</c:v>
                </c:pt>
                <c:pt idx="378">
                  <c:v>4.3807870679302141E-4</c:v>
                </c:pt>
                <c:pt idx="379">
                  <c:v>4.3849537178175524E-4</c:v>
                </c:pt>
                <c:pt idx="380">
                  <c:v>4.3890046799788252E-4</c:v>
                </c:pt>
                <c:pt idx="381">
                  <c:v>4.3930555693805218E-4</c:v>
                </c:pt>
                <c:pt idx="382">
                  <c:v>4.3971065315417945E-4</c:v>
                </c:pt>
                <c:pt idx="383">
                  <c:v>4.4012731814291328E-4</c:v>
                </c:pt>
                <c:pt idx="384">
                  <c:v>4.4053240708308294E-4</c:v>
                </c:pt>
                <c:pt idx="385">
                  <c:v>4.4093750329921022E-4</c:v>
                </c:pt>
                <c:pt idx="386">
                  <c:v>4.4135416828794405E-4</c:v>
                </c:pt>
                <c:pt idx="387">
                  <c:v>4.4175925722811371E-4</c:v>
                </c:pt>
                <c:pt idx="388">
                  <c:v>4.4216435344424099E-4</c:v>
                </c:pt>
                <c:pt idx="389">
                  <c:v>4.4258101843297482E-4</c:v>
                </c:pt>
                <c:pt idx="390">
                  <c:v>4.4298610737314448E-4</c:v>
                </c:pt>
                <c:pt idx="391">
                  <c:v>4.4339120358927175E-4</c:v>
                </c:pt>
                <c:pt idx="392">
                  <c:v>4.4379629980539903E-4</c:v>
                </c:pt>
                <c:pt idx="393">
                  <c:v>4.4421295751817524E-4</c:v>
                </c:pt>
                <c:pt idx="394">
                  <c:v>4.4461806101026013E-4</c:v>
                </c:pt>
                <c:pt idx="395">
                  <c:v>4.450231499504298E-4</c:v>
                </c:pt>
                <c:pt idx="396">
                  <c:v>4.4543980766320601E-4</c:v>
                </c:pt>
                <c:pt idx="397">
                  <c:v>4.458449111552909E-4</c:v>
                </c:pt>
                <c:pt idx="398">
                  <c:v>4.4625000009546056E-4</c:v>
                </c:pt>
                <c:pt idx="399">
                  <c:v>4.4665510358754545E-4</c:v>
                </c:pt>
                <c:pt idx="400">
                  <c:v>4.4707176130032167E-4</c:v>
                </c:pt>
                <c:pt idx="401">
                  <c:v>4.4747685751644894E-4</c:v>
                </c:pt>
                <c:pt idx="402">
                  <c:v>4.4788194645661861E-4</c:v>
                </c:pt>
                <c:pt idx="403">
                  <c:v>4.4829861144535244E-4</c:v>
                </c:pt>
                <c:pt idx="404">
                  <c:v>4.4870370766147971E-4</c:v>
                </c:pt>
                <c:pt idx="405">
                  <c:v>4.4910879660164937E-4</c:v>
                </c:pt>
                <c:pt idx="406">
                  <c:v>4.4951389281777665E-4</c:v>
                </c:pt>
                <c:pt idx="407">
                  <c:v>4.4993055780651048E-4</c:v>
                </c:pt>
                <c:pt idx="408">
                  <c:v>4.5033564674668014E-4</c:v>
                </c:pt>
                <c:pt idx="409">
                  <c:v>4.5074074296280742E-4</c:v>
                </c:pt>
                <c:pt idx="410">
                  <c:v>4.5115740795154124E-4</c:v>
                </c:pt>
                <c:pt idx="411">
                  <c:v>4.5156249689171091E-4</c:v>
                </c:pt>
                <c:pt idx="412">
                  <c:v>4.5196759310783818E-4</c:v>
                </c:pt>
                <c:pt idx="413">
                  <c:v>4.5238427264848724E-4</c:v>
                </c:pt>
                <c:pt idx="414">
                  <c:v>4.5278934703674167E-4</c:v>
                </c:pt>
                <c:pt idx="415">
                  <c:v>4.5319445052882656E-4</c:v>
                </c:pt>
                <c:pt idx="416">
                  <c:v>4.5361112279351801E-4</c:v>
                </c:pt>
                <c:pt idx="417">
                  <c:v>4.5401619718177244E-4</c:v>
                </c:pt>
                <c:pt idx="418">
                  <c:v>4.5442130067385733E-4</c:v>
                </c:pt>
                <c:pt idx="419">
                  <c:v>4.5483797293854877E-4</c:v>
                </c:pt>
                <c:pt idx="420">
                  <c:v>4.5524306187871844E-4</c:v>
                </c:pt>
                <c:pt idx="421">
                  <c:v>4.556481508188881E-4</c:v>
                </c:pt>
                <c:pt idx="422">
                  <c:v>4.5606482308357954E-4</c:v>
                </c:pt>
                <c:pt idx="423">
                  <c:v>4.564699120237492E-4</c:v>
                </c:pt>
                <c:pt idx="424">
                  <c:v>4.5687500096391886E-4</c:v>
                </c:pt>
                <c:pt idx="425">
                  <c:v>4.5728009718004614E-4</c:v>
                </c:pt>
                <c:pt idx="426">
                  <c:v>4.5769676216877997E-4</c:v>
                </c:pt>
                <c:pt idx="427">
                  <c:v>4.5810185838490725E-4</c:v>
                </c:pt>
                <c:pt idx="428">
                  <c:v>4.5850694732507691E-4</c:v>
                </c:pt>
                <c:pt idx="429">
                  <c:v>4.5892361231381074E-4</c:v>
                </c:pt>
                <c:pt idx="430">
                  <c:v>4.5932870852993801E-4</c:v>
                </c:pt>
                <c:pt idx="431">
                  <c:v>4.5973379747010767E-4</c:v>
                </c:pt>
                <c:pt idx="432">
                  <c:v>4.6015046973479912E-4</c:v>
                </c:pt>
                <c:pt idx="433">
                  <c:v>4.6055555867496878E-4</c:v>
                </c:pt>
                <c:pt idx="434">
                  <c:v>4.6096064761513844E-4</c:v>
                </c:pt>
                <c:pt idx="435">
                  <c:v>4.6137731987982988E-4</c:v>
                </c:pt>
                <c:pt idx="436">
                  <c:v>4.6178240881999955E-4</c:v>
                </c:pt>
                <c:pt idx="437">
                  <c:v>4.6219908108469099E-4</c:v>
                </c:pt>
                <c:pt idx="438">
                  <c:v>4.6260417002486065E-4</c:v>
                </c:pt>
                <c:pt idx="439">
                  <c:v>4.6300927351694554E-4</c:v>
                </c:pt>
                <c:pt idx="440">
                  <c:v>4.634143624571152E-4</c:v>
                </c:pt>
                <c:pt idx="441">
                  <c:v>4.6383102016989142E-4</c:v>
                </c:pt>
                <c:pt idx="442">
                  <c:v>4.6423612366197631E-4</c:v>
                </c:pt>
                <c:pt idx="443">
                  <c:v>4.6464121260214597E-4</c:v>
                </c:pt>
                <c:pt idx="444">
                  <c:v>4.6505787031492218E-4</c:v>
                </c:pt>
                <c:pt idx="445">
                  <c:v>4.6546296653104946E-4</c:v>
                </c:pt>
                <c:pt idx="446">
                  <c:v>4.6586806274717674E-4</c:v>
                </c:pt>
                <c:pt idx="447">
                  <c:v>4.6628472773591056E-4</c:v>
                </c:pt>
                <c:pt idx="448">
                  <c:v>4.6668981667608023E-4</c:v>
                </c:pt>
                <c:pt idx="449">
                  <c:v>4.670949128922075E-4</c:v>
                </c:pt>
                <c:pt idx="450">
                  <c:v>4.6751157788094133E-4</c:v>
                </c:pt>
                <c:pt idx="451">
                  <c:v>4.6791666682111099E-4</c:v>
                </c:pt>
                <c:pt idx="452">
                  <c:v>4.6832176303723827E-4</c:v>
                </c:pt>
                <c:pt idx="453">
                  <c:v>4.687384280259721E-4</c:v>
                </c:pt>
                <c:pt idx="454">
                  <c:v>4.6914351696614176E-4</c:v>
                </c:pt>
                <c:pt idx="455">
                  <c:v>4.6954861318226904E-4</c:v>
                </c:pt>
                <c:pt idx="456">
                  <c:v>4.6996527817100286E-4</c:v>
                </c:pt>
                <c:pt idx="457">
                  <c:v>4.7037036711117253E-4</c:v>
                </c:pt>
                <c:pt idx="458">
                  <c:v>4.707754633272998E-4</c:v>
                </c:pt>
                <c:pt idx="459">
                  <c:v>4.7119214286794886E-4</c:v>
                </c:pt>
                <c:pt idx="460">
                  <c:v>4.7159721725620329E-4</c:v>
                </c:pt>
                <c:pt idx="461">
                  <c:v>4.7200232074828818E-4</c:v>
                </c:pt>
                <c:pt idx="462">
                  <c:v>4.7241899301297963E-4</c:v>
                </c:pt>
                <c:pt idx="463">
                  <c:v>4.7282406740123406E-4</c:v>
                </c:pt>
                <c:pt idx="464">
                  <c:v>4.7322917089331895E-4</c:v>
                </c:pt>
                <c:pt idx="465">
                  <c:v>4.7364584315801039E-4</c:v>
                </c:pt>
                <c:pt idx="466">
                  <c:v>4.7405093209818006E-4</c:v>
                </c:pt>
                <c:pt idx="467">
                  <c:v>4.7445602103834972E-4</c:v>
                </c:pt>
                <c:pt idx="468">
                  <c:v>4.7487269330304116E-4</c:v>
                </c:pt>
                <c:pt idx="469">
                  <c:v>4.7527778224321082E-4</c:v>
                </c:pt>
                <c:pt idx="470">
                  <c:v>4.7568287118338048E-4</c:v>
                </c:pt>
                <c:pt idx="471">
                  <c:v>4.7609954344807193E-4</c:v>
                </c:pt>
                <c:pt idx="472">
                  <c:v>4.7650463238824159E-4</c:v>
                </c:pt>
                <c:pt idx="473">
                  <c:v>4.7690972860436887E-4</c:v>
                </c:pt>
                <c:pt idx="474">
                  <c:v>4.7732639359310269E-4</c:v>
                </c:pt>
                <c:pt idx="475">
                  <c:v>4.7773148253327236E-4</c:v>
                </c:pt>
                <c:pt idx="476">
                  <c:v>4.7813657874939963E-4</c:v>
                </c:pt>
                <c:pt idx="477">
                  <c:v>4.7855323646217585E-4</c:v>
                </c:pt>
                <c:pt idx="478">
                  <c:v>4.7895833995426074E-4</c:v>
                </c:pt>
                <c:pt idx="479">
                  <c:v>4.793634288944304E-4</c:v>
                </c:pt>
                <c:pt idx="480">
                  <c:v>4.7978008660720661E-4</c:v>
                </c:pt>
                <c:pt idx="481">
                  <c:v>4.801851900992915E-4</c:v>
                </c:pt>
                <c:pt idx="482">
                  <c:v>4.8059027903946117E-4</c:v>
                </c:pt>
                <c:pt idx="483">
                  <c:v>4.8100695130415261E-4</c:v>
                </c:pt>
                <c:pt idx="484">
                  <c:v>4.8141204024432227E-4</c:v>
                </c:pt>
                <c:pt idx="485">
                  <c:v>4.8181713646044955E-4</c:v>
                </c:pt>
                <c:pt idx="486">
                  <c:v>4.8223380144918337E-4</c:v>
                </c:pt>
                <c:pt idx="487">
                  <c:v>4.8263889038935304E-4</c:v>
                </c:pt>
                <c:pt idx="488">
                  <c:v>4.8304398660548031E-4</c:v>
                </c:pt>
                <c:pt idx="489">
                  <c:v>4.8346065159421414E-4</c:v>
                </c:pt>
                <c:pt idx="490">
                  <c:v>4.838657405343838E-4</c:v>
                </c:pt>
                <c:pt idx="491">
                  <c:v>4.8427083675051108E-4</c:v>
                </c:pt>
                <c:pt idx="492">
                  <c:v>4.8468750173924491E-4</c:v>
                </c:pt>
                <c:pt idx="493">
                  <c:v>4.8509259795537218E-4</c:v>
                </c:pt>
                <c:pt idx="494">
                  <c:v>4.8550926294410601E-4</c:v>
                </c:pt>
                <c:pt idx="495">
                  <c:v>4.8591435188427567E-4</c:v>
                </c:pt>
                <c:pt idx="496">
                  <c:v>4.8631944810040295E-4</c:v>
                </c:pt>
                <c:pt idx="497">
                  <c:v>4.8673611308913678E-4</c:v>
                </c:pt>
                <c:pt idx="498">
                  <c:v>4.8714120930526406E-4</c:v>
                </c:pt>
                <c:pt idx="499">
                  <c:v>4.8754629824543372E-4</c:v>
                </c:pt>
                <c:pt idx="500">
                  <c:v>4.8796296323416755E-4</c:v>
                </c:pt>
                <c:pt idx="501">
                  <c:v>4.8836805945029482E-4</c:v>
                </c:pt>
                <c:pt idx="502">
                  <c:v>4.8877314839046448E-4</c:v>
                </c:pt>
                <c:pt idx="503">
                  <c:v>4.8918982065515593E-4</c:v>
                </c:pt>
                <c:pt idx="504">
                  <c:v>4.8959490959532559E-4</c:v>
                </c:pt>
                <c:pt idx="505">
                  <c:v>4.9000001308741048E-4</c:v>
                </c:pt>
                <c:pt idx="506">
                  <c:v>4.9041667080018669E-4</c:v>
                </c:pt>
                <c:pt idx="507">
                  <c:v>4.9082175974035636E-4</c:v>
                </c:pt>
                <c:pt idx="508">
                  <c:v>4.9122686323244125E-4</c:v>
                </c:pt>
                <c:pt idx="509">
                  <c:v>4.9164352094521746E-4</c:v>
                </c:pt>
                <c:pt idx="510">
                  <c:v>4.9204861716134474E-4</c:v>
                </c:pt>
                <c:pt idx="511">
                  <c:v>4.9245371337747201E-4</c:v>
                </c:pt>
                <c:pt idx="512">
                  <c:v>4.9287037109024823E-4</c:v>
                </c:pt>
                <c:pt idx="513">
                  <c:v>4.932754673063755E-4</c:v>
                </c:pt>
                <c:pt idx="514">
                  <c:v>4.9368056352250278E-4</c:v>
                </c:pt>
                <c:pt idx="515">
                  <c:v>4.9409722851123661E-4</c:v>
                </c:pt>
                <c:pt idx="516">
                  <c:v>4.9450231745140627E-4</c:v>
                </c:pt>
                <c:pt idx="517">
                  <c:v>4.9490741366753355E-4</c:v>
                </c:pt>
                <c:pt idx="518">
                  <c:v>4.9532407865626737E-4</c:v>
                </c:pt>
                <c:pt idx="519">
                  <c:v>4.9572916759643704E-4</c:v>
                </c:pt>
                <c:pt idx="520">
                  <c:v>4.961342565366067E-4</c:v>
                </c:pt>
                <c:pt idx="521">
                  <c:v>4.9655092880129814E-4</c:v>
                </c:pt>
                <c:pt idx="522">
                  <c:v>4.969560177414678E-4</c:v>
                </c:pt>
                <c:pt idx="523">
                  <c:v>4.9736110668163747E-4</c:v>
                </c:pt>
                <c:pt idx="524">
                  <c:v>4.9777777894632891E-4</c:v>
                </c:pt>
                <c:pt idx="525">
                  <c:v>4.981828824384138E-4</c:v>
                </c:pt>
                <c:pt idx="526">
                  <c:v>4.9858795682666823E-4</c:v>
                </c:pt>
                <c:pt idx="527">
                  <c:v>4.990046436432749E-4</c:v>
                </c:pt>
                <c:pt idx="528">
                  <c:v>4.9940973258344457E-4</c:v>
                </c:pt>
                <c:pt idx="529">
                  <c:v>4.9981482152361423E-4</c:v>
                </c:pt>
                <c:pt idx="530">
                  <c:v>5.0023148651234806E-4</c:v>
                </c:pt>
                <c:pt idx="531">
                  <c:v>5.0063658272847533E-4</c:v>
                </c:pt>
                <c:pt idx="532">
                  <c:v>5.0104167166864499E-4</c:v>
                </c:pt>
                <c:pt idx="533">
                  <c:v>5.0145833665737882E-4</c:v>
                </c:pt>
                <c:pt idx="534">
                  <c:v>5.018634328735061E-4</c:v>
                </c:pt>
                <c:pt idx="535">
                  <c:v>5.0226852181367576E-4</c:v>
                </c:pt>
                <c:pt idx="536">
                  <c:v>5.0268518680240959E-4</c:v>
                </c:pt>
                <c:pt idx="537">
                  <c:v>5.0309028301853687E-4</c:v>
                </c:pt>
                <c:pt idx="538">
                  <c:v>5.0349537195870653E-4</c:v>
                </c:pt>
                <c:pt idx="539">
                  <c:v>5.0391203694744036E-4</c:v>
                </c:pt>
                <c:pt idx="540">
                  <c:v>5.0431713316356763E-4</c:v>
                </c:pt>
                <c:pt idx="541">
                  <c:v>5.0472222210373729E-4</c:v>
                </c:pt>
                <c:pt idx="542">
                  <c:v>5.0513888709247112E-4</c:v>
                </c:pt>
                <c:pt idx="543">
                  <c:v>5.055439833085984E-4</c:v>
                </c:pt>
                <c:pt idx="544">
                  <c:v>5.0594907952472568E-4</c:v>
                </c:pt>
                <c:pt idx="545">
                  <c:v>5.0636573723750189E-4</c:v>
                </c:pt>
                <c:pt idx="546">
                  <c:v>5.0677083345362917E-4</c:v>
                </c:pt>
                <c:pt idx="547">
                  <c:v>5.0717592966975644E-4</c:v>
                </c:pt>
                <c:pt idx="548">
                  <c:v>5.0759258738253266E-4</c:v>
                </c:pt>
                <c:pt idx="549">
                  <c:v>5.0799769087461755E-4</c:v>
                </c:pt>
                <c:pt idx="550">
                  <c:v>5.0840277981478721E-4</c:v>
                </c:pt>
                <c:pt idx="551">
                  <c:v>5.088078833068721E-4</c:v>
                </c:pt>
                <c:pt idx="552">
                  <c:v>5.0922454101964831E-4</c:v>
                </c:pt>
                <c:pt idx="553">
                  <c:v>5.0962962995981798E-4</c:v>
                </c:pt>
                <c:pt idx="554">
                  <c:v>5.1003473345190287E-4</c:v>
                </c:pt>
                <c:pt idx="555">
                  <c:v>5.1045139116467908E-4</c:v>
                </c:pt>
                <c:pt idx="556">
                  <c:v>5.1085648738080636E-4</c:v>
                </c:pt>
                <c:pt idx="557">
                  <c:v>5.1126158359693363E-4</c:v>
                </c:pt>
                <c:pt idx="558">
                  <c:v>5.1167824130970985E-4</c:v>
                </c:pt>
                <c:pt idx="559">
                  <c:v>5.1208333752583712E-4</c:v>
                </c:pt>
                <c:pt idx="560">
                  <c:v>5.1248842646600679E-4</c:v>
                </c:pt>
                <c:pt idx="561">
                  <c:v>5.1290509873069823E-4</c:v>
                </c:pt>
                <c:pt idx="562">
                  <c:v>5.1331018767086789E-4</c:v>
                </c:pt>
                <c:pt idx="563">
                  <c:v>5.1371527661103755E-4</c:v>
                </c:pt>
                <c:pt idx="564">
                  <c:v>5.1413194887572899E-4</c:v>
                </c:pt>
                <c:pt idx="565">
                  <c:v>5.1453703781589866E-4</c:v>
                </c:pt>
                <c:pt idx="566">
                  <c:v>5.1494212675606832E-4</c:v>
                </c:pt>
                <c:pt idx="567">
                  <c:v>5.1535879902075976E-4</c:v>
                </c:pt>
                <c:pt idx="568">
                  <c:v>5.1576390251284465E-4</c:v>
                </c:pt>
                <c:pt idx="569">
                  <c:v>5.1616897690109909E-4</c:v>
                </c:pt>
                <c:pt idx="570">
                  <c:v>5.1658564916579053E-4</c:v>
                </c:pt>
                <c:pt idx="571">
                  <c:v>5.1699075265787542E-4</c:v>
                </c:pt>
                <c:pt idx="572">
                  <c:v>5.1739582704612985E-4</c:v>
                </c:pt>
                <c:pt idx="573">
                  <c:v>5.1781250658677891E-4</c:v>
                </c:pt>
                <c:pt idx="574">
                  <c:v>5.1821760280290619E-4</c:v>
                </c:pt>
                <c:pt idx="575">
                  <c:v>5.1862269174307585E-4</c:v>
                </c:pt>
                <c:pt idx="576">
                  <c:v>5.1903935673180968E-4</c:v>
                </c:pt>
                <c:pt idx="577">
                  <c:v>5.1944445294793695E-4</c:v>
                </c:pt>
                <c:pt idx="578">
                  <c:v>5.1984954188810661E-4</c:v>
                </c:pt>
                <c:pt idx="579">
                  <c:v>5.2026620687684044E-4</c:v>
                </c:pt>
                <c:pt idx="580">
                  <c:v>5.2067130309296772E-4</c:v>
                </c:pt>
                <c:pt idx="581">
                  <c:v>5.2107639203313738E-4</c:v>
                </c:pt>
                <c:pt idx="582">
                  <c:v>5.2149305702187121E-4</c:v>
                </c:pt>
                <c:pt idx="583">
                  <c:v>5.2189815323799849E-4</c:v>
                </c:pt>
                <c:pt idx="584">
                  <c:v>5.2230324217816815E-4</c:v>
                </c:pt>
                <c:pt idx="585">
                  <c:v>5.2271990716690198E-4</c:v>
                </c:pt>
                <c:pt idx="586">
                  <c:v>5.2312500338302925E-4</c:v>
                </c:pt>
                <c:pt idx="587">
                  <c:v>5.2353009959915653E-4</c:v>
                </c:pt>
                <c:pt idx="588">
                  <c:v>5.2394675731193274E-4</c:v>
                </c:pt>
                <c:pt idx="589">
                  <c:v>5.2435185352806002E-4</c:v>
                </c:pt>
                <c:pt idx="590">
                  <c:v>5.247569497441873E-4</c:v>
                </c:pt>
                <c:pt idx="591">
                  <c:v>5.2517360745696351E-4</c:v>
                </c:pt>
                <c:pt idx="592">
                  <c:v>5.2557870367309079E-4</c:v>
                </c:pt>
                <c:pt idx="593">
                  <c:v>5.2598379988921806E-4</c:v>
                </c:pt>
                <c:pt idx="594">
                  <c:v>5.2638888882938772E-4</c:v>
                </c:pt>
                <c:pt idx="595">
                  <c:v>5.2680556109407917E-4</c:v>
                </c:pt>
                <c:pt idx="596">
                  <c:v>5.2721065003424883E-4</c:v>
                </c:pt>
                <c:pt idx="597">
                  <c:v>5.2761575352633372E-4</c:v>
                </c:pt>
                <c:pt idx="598">
                  <c:v>5.2803241123910993E-4</c:v>
                </c:pt>
                <c:pt idx="599">
                  <c:v>5.284375001792796E-4</c:v>
                </c:pt>
                <c:pt idx="600">
                  <c:v>5.2884260367136449E-4</c:v>
                </c:pt>
                <c:pt idx="601">
                  <c:v>5.292592613841407E-4</c:v>
                </c:pt>
                <c:pt idx="602">
                  <c:v>5.2966435760026798E-4</c:v>
                </c:pt>
                <c:pt idx="603">
                  <c:v>5.3006944654043764E-4</c:v>
                </c:pt>
                <c:pt idx="604">
                  <c:v>5.3048611152917147E-4</c:v>
                </c:pt>
                <c:pt idx="605">
                  <c:v>5.3089120774529874E-4</c:v>
                </c:pt>
                <c:pt idx="606">
                  <c:v>5.3129629668546841E-4</c:v>
                </c:pt>
                <c:pt idx="607">
                  <c:v>5.3171296895015985E-4</c:v>
                </c:pt>
                <c:pt idx="608">
                  <c:v>5.3211805789032951E-4</c:v>
                </c:pt>
                <c:pt idx="609">
                  <c:v>5.3252314683049917E-4</c:v>
                </c:pt>
                <c:pt idx="610">
                  <c:v>5.3293981909519061E-4</c:v>
                </c:pt>
                <c:pt idx="611">
                  <c:v>5.3334490803536028E-4</c:v>
                </c:pt>
                <c:pt idx="612">
                  <c:v>5.3374999697552994E-4</c:v>
                </c:pt>
                <c:pt idx="613">
                  <c:v>5.3415509319165722E-4</c:v>
                </c:pt>
                <c:pt idx="614">
                  <c:v>5.3457177273230627E-4</c:v>
                </c:pt>
                <c:pt idx="615">
                  <c:v>5.3497684712056071E-4</c:v>
                </c:pt>
                <c:pt idx="616">
                  <c:v>5.353819506126456E-4</c:v>
                </c:pt>
                <c:pt idx="617">
                  <c:v>5.3579862287733704E-4</c:v>
                </c:pt>
                <c:pt idx="618">
                  <c:v>5.3620369726559147E-4</c:v>
                </c:pt>
                <c:pt idx="619">
                  <c:v>5.3660880075767636E-4</c:v>
                </c:pt>
                <c:pt idx="620">
                  <c:v>5.3702547302236781E-4</c:v>
                </c:pt>
                <c:pt idx="621">
                  <c:v>5.3743056196253747E-4</c:v>
                </c:pt>
                <c:pt idx="622">
                  <c:v>5.3783565090270713E-4</c:v>
                </c:pt>
                <c:pt idx="623">
                  <c:v>5.3825232316739857E-4</c:v>
                </c:pt>
                <c:pt idx="624">
                  <c:v>5.3865741210756823E-4</c:v>
                </c:pt>
                <c:pt idx="625">
                  <c:v>5.390625010477379E-4</c:v>
                </c:pt>
                <c:pt idx="626">
                  <c:v>5.3946759726386517E-4</c:v>
                </c:pt>
                <c:pt idx="627">
                  <c:v>5.39884262252599E-4</c:v>
                </c:pt>
                <c:pt idx="628">
                  <c:v>5.4028935846872628E-4</c:v>
                </c:pt>
                <c:pt idx="629">
                  <c:v>5.4069444740889594E-4</c:v>
                </c:pt>
                <c:pt idx="630">
                  <c:v>5.4111111239762977E-4</c:v>
                </c:pt>
                <c:pt idx="631">
                  <c:v>5.4151620861375704E-4</c:v>
                </c:pt>
                <c:pt idx="632">
                  <c:v>5.4192129755392671E-4</c:v>
                </c:pt>
                <c:pt idx="633">
                  <c:v>5.4233796981861815E-4</c:v>
                </c:pt>
                <c:pt idx="634">
                  <c:v>5.4274305875878781E-4</c:v>
                </c:pt>
                <c:pt idx="635">
                  <c:v>5.4314814769895747E-4</c:v>
                </c:pt>
                <c:pt idx="636">
                  <c:v>5.4356481996364892E-4</c:v>
                </c:pt>
                <c:pt idx="637">
                  <c:v>5.4396990890381858E-4</c:v>
                </c:pt>
                <c:pt idx="638">
                  <c:v>5.4437501239590347E-4</c:v>
                </c:pt>
                <c:pt idx="639">
                  <c:v>5.4479167010867968E-4</c:v>
                </c:pt>
                <c:pt idx="640">
                  <c:v>5.4519675904884934E-4</c:v>
                </c:pt>
                <c:pt idx="641">
                  <c:v>5.4560186254093423E-4</c:v>
                </c:pt>
                <c:pt idx="642">
                  <c:v>5.4601852025371045E-4</c:v>
                </c:pt>
                <c:pt idx="643">
                  <c:v>5.4642361646983773E-4</c:v>
                </c:pt>
                <c:pt idx="644">
                  <c:v>5.46828712685965E-4</c:v>
                </c:pt>
                <c:pt idx="645">
                  <c:v>5.4723380162613466E-4</c:v>
                </c:pt>
                <c:pt idx="646">
                  <c:v>5.4765046661486849E-4</c:v>
                </c:pt>
                <c:pt idx="647">
                  <c:v>5.4805556283099577E-4</c:v>
                </c:pt>
                <c:pt idx="648">
                  <c:v>5.4846065177116543E-4</c:v>
                </c:pt>
                <c:pt idx="649">
                  <c:v>5.4887731675989926E-4</c:v>
                </c:pt>
                <c:pt idx="650">
                  <c:v>5.4928241297602654E-4</c:v>
                </c:pt>
                <c:pt idx="651">
                  <c:v>5.496875019161962E-4</c:v>
                </c:pt>
                <c:pt idx="652">
                  <c:v>5.5010416690493003E-4</c:v>
                </c:pt>
                <c:pt idx="653">
                  <c:v>5.505092631210573E-4</c:v>
                </c:pt>
                <c:pt idx="654">
                  <c:v>5.5091435206122696E-4</c:v>
                </c:pt>
                <c:pt idx="655">
                  <c:v>5.5133101704996079E-4</c:v>
                </c:pt>
                <c:pt idx="656">
                  <c:v>5.5173611326608807E-4</c:v>
                </c:pt>
                <c:pt idx="657">
                  <c:v>5.5214120948221534E-4</c:v>
                </c:pt>
                <c:pt idx="658">
                  <c:v>5.5254629842238501E-4</c:v>
                </c:pt>
                <c:pt idx="659">
                  <c:v>5.5296296341111884E-4</c:v>
                </c:pt>
                <c:pt idx="660">
                  <c:v>5.5336805962724611E-4</c:v>
                </c:pt>
                <c:pt idx="661">
                  <c:v>5.5377314856741577E-4</c:v>
                </c:pt>
                <c:pt idx="662">
                  <c:v>5.5418982083210722E-4</c:v>
                </c:pt>
                <c:pt idx="663">
                  <c:v>5.5459490977227688E-4</c:v>
                </c:pt>
                <c:pt idx="664">
                  <c:v>5.5500001326436177E-4</c:v>
                </c:pt>
                <c:pt idx="665">
                  <c:v>5.5541667097713798E-4</c:v>
                </c:pt>
                <c:pt idx="666">
                  <c:v>5.5582175991730765E-4</c:v>
                </c:pt>
                <c:pt idx="667">
                  <c:v>5.5622686340939254E-4</c:v>
                </c:pt>
                <c:pt idx="668">
                  <c:v>5.5664352112216875E-4</c:v>
                </c:pt>
                <c:pt idx="669">
                  <c:v>5.5704861733829603E-4</c:v>
                </c:pt>
                <c:pt idx="670">
                  <c:v>5.574537135544233E-4</c:v>
                </c:pt>
                <c:pt idx="671">
                  <c:v>5.5787037126719952E-4</c:v>
                </c:pt>
                <c:pt idx="672">
                  <c:v>5.5827546748332679E-4</c:v>
                </c:pt>
                <c:pt idx="673">
                  <c:v>5.5868056369945407E-4</c:v>
                </c:pt>
                <c:pt idx="674">
                  <c:v>5.590972286881879E-4</c:v>
                </c:pt>
                <c:pt idx="675">
                  <c:v>5.5950231762835756E-4</c:v>
                </c:pt>
                <c:pt idx="676">
                  <c:v>5.5990740656852722E-4</c:v>
                </c:pt>
                <c:pt idx="677">
                  <c:v>5.6032407883321866E-4</c:v>
                </c:pt>
                <c:pt idx="678">
                  <c:v>5.6072916777338833E-4</c:v>
                </c:pt>
                <c:pt idx="679">
                  <c:v>5.6113425671355799E-4</c:v>
                </c:pt>
                <c:pt idx="680">
                  <c:v>5.6155092897824943E-4</c:v>
                </c:pt>
                <c:pt idx="681">
                  <c:v>5.6195603247033432E-4</c:v>
                </c:pt>
                <c:pt idx="682">
                  <c:v>5.6236110685858876E-4</c:v>
                </c:pt>
                <c:pt idx="683">
                  <c:v>5.627777791232802E-4</c:v>
                </c:pt>
                <c:pt idx="684">
                  <c:v>5.6318288261536509E-4</c:v>
                </c:pt>
                <c:pt idx="685">
                  <c:v>5.6358795700361952E-4</c:v>
                </c:pt>
                <c:pt idx="686">
                  <c:v>5.6399306049570441E-4</c:v>
                </c:pt>
                <c:pt idx="687">
                  <c:v>5.6440973276039585E-4</c:v>
                </c:pt>
                <c:pt idx="688">
                  <c:v>5.6481482170056552E-4</c:v>
                </c:pt>
                <c:pt idx="689">
                  <c:v>5.6521991064073518E-4</c:v>
                </c:pt>
                <c:pt idx="690">
                  <c:v>5.6563658290542662E-4</c:v>
                </c:pt>
                <c:pt idx="691">
                  <c:v>5.6604167184559628E-4</c:v>
                </c:pt>
                <c:pt idx="692">
                  <c:v>5.6644676078576595E-4</c:v>
                </c:pt>
                <c:pt idx="693">
                  <c:v>5.6686343305045739E-4</c:v>
                </c:pt>
                <c:pt idx="694">
                  <c:v>5.6726852199062705E-4</c:v>
                </c:pt>
                <c:pt idx="695">
                  <c:v>5.6767361093079671E-4</c:v>
                </c:pt>
                <c:pt idx="696">
                  <c:v>5.6807870714692399E-4</c:v>
                </c:pt>
                <c:pt idx="697">
                  <c:v>5.6849537213565782E-4</c:v>
                </c:pt>
                <c:pt idx="698">
                  <c:v>5.6890046835178509E-4</c:v>
                </c:pt>
                <c:pt idx="699">
                  <c:v>5.6930555729195476E-4</c:v>
                </c:pt>
                <c:pt idx="700">
                  <c:v>5.6972222228068858E-4</c:v>
                </c:pt>
                <c:pt idx="701">
                  <c:v>5.7012731849681586E-4</c:v>
                </c:pt>
                <c:pt idx="702">
                  <c:v>5.7053240743698552E-4</c:v>
                </c:pt>
                <c:pt idx="703">
                  <c:v>5.7094907970167696E-4</c:v>
                </c:pt>
                <c:pt idx="704">
                  <c:v>5.7135416864184663E-4</c:v>
                </c:pt>
                <c:pt idx="705">
                  <c:v>5.7175925758201629E-4</c:v>
                </c:pt>
                <c:pt idx="706">
                  <c:v>5.7216434652218595E-4</c:v>
                </c:pt>
                <c:pt idx="707">
                  <c:v>5.7258101878687739E-4</c:v>
                </c:pt>
                <c:pt idx="708">
                  <c:v>5.7298610772704706E-4</c:v>
                </c:pt>
                <c:pt idx="709">
                  <c:v>5.7339119666721672E-4</c:v>
                </c:pt>
                <c:pt idx="710">
                  <c:v>5.7380788348382339E-4</c:v>
                </c:pt>
                <c:pt idx="711">
                  <c:v>5.7421297242399305E-4</c:v>
                </c:pt>
                <c:pt idx="712">
                  <c:v>5.7461806136416271E-4</c:v>
                </c:pt>
                <c:pt idx="713">
                  <c:v>5.7503473362885416E-4</c:v>
                </c:pt>
                <c:pt idx="714">
                  <c:v>5.7543982256902382E-4</c:v>
                </c:pt>
                <c:pt idx="715">
                  <c:v>5.7584491150919348E-4</c:v>
                </c:pt>
                <c:pt idx="716">
                  <c:v>5.7626157649792731E-4</c:v>
                </c:pt>
                <c:pt idx="717">
                  <c:v>5.7666667271405458E-4</c:v>
                </c:pt>
                <c:pt idx="718">
                  <c:v>5.7707176165422425E-4</c:v>
                </c:pt>
                <c:pt idx="719">
                  <c:v>5.7748842664295807E-4</c:v>
                </c:pt>
                <c:pt idx="720">
                  <c:v>5.7789352285908535E-4</c:v>
                </c:pt>
                <c:pt idx="721">
                  <c:v>5.7829861179925501E-4</c:v>
                </c:pt>
                <c:pt idx="722">
                  <c:v>5.7871527678798884E-4</c:v>
                </c:pt>
                <c:pt idx="723">
                  <c:v>5.7912037300411612E-4</c:v>
                </c:pt>
                <c:pt idx="724">
                  <c:v>5.7952546922024339E-4</c:v>
                </c:pt>
                <c:pt idx="725">
                  <c:v>5.7993055816041306E-4</c:v>
                </c:pt>
                <c:pt idx="726">
                  <c:v>5.8034722314914688E-4</c:v>
                </c:pt>
                <c:pt idx="727">
                  <c:v>5.8075231936527416E-4</c:v>
                </c:pt>
                <c:pt idx="728">
                  <c:v>5.8115740830544382E-4</c:v>
                </c:pt>
                <c:pt idx="729">
                  <c:v>5.8157408057013527E-4</c:v>
                </c:pt>
                <c:pt idx="730">
                  <c:v>5.8197916951030493E-4</c:v>
                </c:pt>
                <c:pt idx="731">
                  <c:v>5.8238427300238982E-4</c:v>
                </c:pt>
                <c:pt idx="732">
                  <c:v>5.8280093071516603E-4</c:v>
                </c:pt>
                <c:pt idx="733">
                  <c:v>5.8320601965533569E-4</c:v>
                </c:pt>
                <c:pt idx="734">
                  <c:v>5.8361112314742059E-4</c:v>
                </c:pt>
                <c:pt idx="735">
                  <c:v>5.840277808601968E-4</c:v>
                </c:pt>
                <c:pt idx="736">
                  <c:v>5.8443287707632408E-4</c:v>
                </c:pt>
                <c:pt idx="737">
                  <c:v>5.8483797329245135E-4</c:v>
                </c:pt>
                <c:pt idx="738">
                  <c:v>5.8524306223262101E-4</c:v>
                </c:pt>
                <c:pt idx="739">
                  <c:v>5.8565972722135484E-4</c:v>
                </c:pt>
                <c:pt idx="740">
                  <c:v>5.8606482343748212E-4</c:v>
                </c:pt>
                <c:pt idx="741">
                  <c:v>5.8646991237765178E-4</c:v>
                </c:pt>
                <c:pt idx="742">
                  <c:v>5.8688657736638561E-4</c:v>
                </c:pt>
                <c:pt idx="743">
                  <c:v>5.8729167358251289E-4</c:v>
                </c:pt>
                <c:pt idx="744">
                  <c:v>5.8769676252268255E-4</c:v>
                </c:pt>
                <c:pt idx="745">
                  <c:v>5.8811342751141638E-4</c:v>
                </c:pt>
                <c:pt idx="746">
                  <c:v>5.8851851645158604E-4</c:v>
                </c:pt>
              </c:numCache>
            </c:numRef>
          </c:xVal>
          <c:yVal>
            <c:numRef>
              <c:f>Sheet1!$K$408:$K$1154</c:f>
              <c:numCache>
                <c:formatCode>General</c:formatCode>
                <c:ptCount val="747"/>
                <c:pt idx="0">
                  <c:v>495</c:v>
                </c:pt>
                <c:pt idx="1">
                  <c:v>495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495</c:v>
                </c:pt>
                <c:pt idx="10">
                  <c:v>495</c:v>
                </c:pt>
                <c:pt idx="11">
                  <c:v>495</c:v>
                </c:pt>
                <c:pt idx="12">
                  <c:v>495</c:v>
                </c:pt>
                <c:pt idx="13">
                  <c:v>495</c:v>
                </c:pt>
                <c:pt idx="14">
                  <c:v>495</c:v>
                </c:pt>
                <c:pt idx="15">
                  <c:v>495</c:v>
                </c:pt>
                <c:pt idx="16">
                  <c:v>495</c:v>
                </c:pt>
                <c:pt idx="17">
                  <c:v>495</c:v>
                </c:pt>
                <c:pt idx="18">
                  <c:v>495</c:v>
                </c:pt>
                <c:pt idx="19">
                  <c:v>495</c:v>
                </c:pt>
                <c:pt idx="20">
                  <c:v>495</c:v>
                </c:pt>
                <c:pt idx="21">
                  <c:v>495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</c:v>
                </c:pt>
                <c:pt idx="27">
                  <c:v>495</c:v>
                </c:pt>
                <c:pt idx="28">
                  <c:v>495</c:v>
                </c:pt>
                <c:pt idx="29">
                  <c:v>495</c:v>
                </c:pt>
                <c:pt idx="30">
                  <c:v>495</c:v>
                </c:pt>
                <c:pt idx="31">
                  <c:v>495</c:v>
                </c:pt>
                <c:pt idx="32">
                  <c:v>495</c:v>
                </c:pt>
                <c:pt idx="33">
                  <c:v>495</c:v>
                </c:pt>
                <c:pt idx="34">
                  <c:v>495</c:v>
                </c:pt>
                <c:pt idx="35">
                  <c:v>495</c:v>
                </c:pt>
                <c:pt idx="36">
                  <c:v>495</c:v>
                </c:pt>
                <c:pt idx="37">
                  <c:v>495</c:v>
                </c:pt>
                <c:pt idx="38">
                  <c:v>495</c:v>
                </c:pt>
                <c:pt idx="39">
                  <c:v>495</c:v>
                </c:pt>
                <c:pt idx="40">
                  <c:v>495</c:v>
                </c:pt>
                <c:pt idx="41">
                  <c:v>495</c:v>
                </c:pt>
                <c:pt idx="42">
                  <c:v>495</c:v>
                </c:pt>
                <c:pt idx="43">
                  <c:v>495</c:v>
                </c:pt>
                <c:pt idx="44">
                  <c:v>495</c:v>
                </c:pt>
                <c:pt idx="45">
                  <c:v>495</c:v>
                </c:pt>
                <c:pt idx="46">
                  <c:v>495</c:v>
                </c:pt>
                <c:pt idx="47">
                  <c:v>495</c:v>
                </c:pt>
                <c:pt idx="48">
                  <c:v>495</c:v>
                </c:pt>
                <c:pt idx="49">
                  <c:v>495</c:v>
                </c:pt>
                <c:pt idx="50">
                  <c:v>495</c:v>
                </c:pt>
                <c:pt idx="51">
                  <c:v>495</c:v>
                </c:pt>
                <c:pt idx="52">
                  <c:v>495</c:v>
                </c:pt>
                <c:pt idx="53">
                  <c:v>495</c:v>
                </c:pt>
                <c:pt idx="54">
                  <c:v>495</c:v>
                </c:pt>
                <c:pt idx="55">
                  <c:v>495</c:v>
                </c:pt>
                <c:pt idx="56">
                  <c:v>495</c:v>
                </c:pt>
                <c:pt idx="57">
                  <c:v>495</c:v>
                </c:pt>
                <c:pt idx="58">
                  <c:v>495</c:v>
                </c:pt>
                <c:pt idx="59">
                  <c:v>495</c:v>
                </c:pt>
                <c:pt idx="60">
                  <c:v>495</c:v>
                </c:pt>
                <c:pt idx="61">
                  <c:v>495</c:v>
                </c:pt>
                <c:pt idx="62">
                  <c:v>495</c:v>
                </c:pt>
                <c:pt idx="63">
                  <c:v>495</c:v>
                </c:pt>
                <c:pt idx="64">
                  <c:v>495</c:v>
                </c:pt>
                <c:pt idx="65">
                  <c:v>495</c:v>
                </c:pt>
                <c:pt idx="66">
                  <c:v>495</c:v>
                </c:pt>
                <c:pt idx="67">
                  <c:v>495</c:v>
                </c:pt>
                <c:pt idx="68">
                  <c:v>495</c:v>
                </c:pt>
                <c:pt idx="69">
                  <c:v>495</c:v>
                </c:pt>
                <c:pt idx="70">
                  <c:v>495</c:v>
                </c:pt>
                <c:pt idx="71">
                  <c:v>495</c:v>
                </c:pt>
                <c:pt idx="72">
                  <c:v>495</c:v>
                </c:pt>
                <c:pt idx="73">
                  <c:v>495</c:v>
                </c:pt>
                <c:pt idx="74">
                  <c:v>495</c:v>
                </c:pt>
                <c:pt idx="75">
                  <c:v>495</c:v>
                </c:pt>
                <c:pt idx="76">
                  <c:v>495</c:v>
                </c:pt>
                <c:pt idx="77">
                  <c:v>495</c:v>
                </c:pt>
                <c:pt idx="78">
                  <c:v>495</c:v>
                </c:pt>
                <c:pt idx="79">
                  <c:v>495</c:v>
                </c:pt>
                <c:pt idx="80">
                  <c:v>495</c:v>
                </c:pt>
                <c:pt idx="81">
                  <c:v>495</c:v>
                </c:pt>
                <c:pt idx="82">
                  <c:v>495</c:v>
                </c:pt>
                <c:pt idx="83">
                  <c:v>495</c:v>
                </c:pt>
                <c:pt idx="84">
                  <c:v>495</c:v>
                </c:pt>
                <c:pt idx="85">
                  <c:v>495</c:v>
                </c:pt>
                <c:pt idx="86">
                  <c:v>495</c:v>
                </c:pt>
                <c:pt idx="87">
                  <c:v>495</c:v>
                </c:pt>
                <c:pt idx="88">
                  <c:v>495</c:v>
                </c:pt>
                <c:pt idx="89">
                  <c:v>495</c:v>
                </c:pt>
                <c:pt idx="90">
                  <c:v>495</c:v>
                </c:pt>
                <c:pt idx="91">
                  <c:v>495</c:v>
                </c:pt>
                <c:pt idx="92">
                  <c:v>495</c:v>
                </c:pt>
                <c:pt idx="93">
                  <c:v>495</c:v>
                </c:pt>
                <c:pt idx="94">
                  <c:v>495</c:v>
                </c:pt>
                <c:pt idx="95">
                  <c:v>495</c:v>
                </c:pt>
                <c:pt idx="96">
                  <c:v>495</c:v>
                </c:pt>
                <c:pt idx="97">
                  <c:v>495</c:v>
                </c:pt>
                <c:pt idx="98">
                  <c:v>495</c:v>
                </c:pt>
                <c:pt idx="99">
                  <c:v>495</c:v>
                </c:pt>
                <c:pt idx="100">
                  <c:v>495</c:v>
                </c:pt>
                <c:pt idx="101">
                  <c:v>495</c:v>
                </c:pt>
                <c:pt idx="102">
                  <c:v>495</c:v>
                </c:pt>
                <c:pt idx="103">
                  <c:v>495</c:v>
                </c:pt>
                <c:pt idx="104">
                  <c:v>495</c:v>
                </c:pt>
                <c:pt idx="105">
                  <c:v>495</c:v>
                </c:pt>
                <c:pt idx="106">
                  <c:v>495</c:v>
                </c:pt>
                <c:pt idx="107">
                  <c:v>495</c:v>
                </c:pt>
                <c:pt idx="108">
                  <c:v>495</c:v>
                </c:pt>
                <c:pt idx="109">
                  <c:v>495</c:v>
                </c:pt>
                <c:pt idx="110">
                  <c:v>495</c:v>
                </c:pt>
                <c:pt idx="111">
                  <c:v>495</c:v>
                </c:pt>
                <c:pt idx="112">
                  <c:v>495</c:v>
                </c:pt>
                <c:pt idx="113">
                  <c:v>495</c:v>
                </c:pt>
                <c:pt idx="114">
                  <c:v>495</c:v>
                </c:pt>
                <c:pt idx="115">
                  <c:v>495</c:v>
                </c:pt>
                <c:pt idx="116">
                  <c:v>495</c:v>
                </c:pt>
                <c:pt idx="117">
                  <c:v>495</c:v>
                </c:pt>
                <c:pt idx="118">
                  <c:v>495</c:v>
                </c:pt>
                <c:pt idx="119">
                  <c:v>495</c:v>
                </c:pt>
                <c:pt idx="120">
                  <c:v>495</c:v>
                </c:pt>
                <c:pt idx="121">
                  <c:v>495</c:v>
                </c:pt>
                <c:pt idx="122">
                  <c:v>495</c:v>
                </c:pt>
                <c:pt idx="123">
                  <c:v>495</c:v>
                </c:pt>
                <c:pt idx="124">
                  <c:v>495</c:v>
                </c:pt>
                <c:pt idx="125">
                  <c:v>495</c:v>
                </c:pt>
                <c:pt idx="126">
                  <c:v>495</c:v>
                </c:pt>
                <c:pt idx="127">
                  <c:v>495</c:v>
                </c:pt>
                <c:pt idx="128">
                  <c:v>495</c:v>
                </c:pt>
                <c:pt idx="129">
                  <c:v>495</c:v>
                </c:pt>
                <c:pt idx="130">
                  <c:v>495</c:v>
                </c:pt>
                <c:pt idx="131">
                  <c:v>495</c:v>
                </c:pt>
                <c:pt idx="132">
                  <c:v>495</c:v>
                </c:pt>
                <c:pt idx="133">
                  <c:v>495</c:v>
                </c:pt>
                <c:pt idx="134">
                  <c:v>495</c:v>
                </c:pt>
                <c:pt idx="135">
                  <c:v>495</c:v>
                </c:pt>
                <c:pt idx="136">
                  <c:v>495</c:v>
                </c:pt>
                <c:pt idx="137">
                  <c:v>495</c:v>
                </c:pt>
                <c:pt idx="138">
                  <c:v>495</c:v>
                </c:pt>
                <c:pt idx="139">
                  <c:v>495</c:v>
                </c:pt>
                <c:pt idx="140">
                  <c:v>495</c:v>
                </c:pt>
                <c:pt idx="141">
                  <c:v>495</c:v>
                </c:pt>
                <c:pt idx="142">
                  <c:v>495</c:v>
                </c:pt>
                <c:pt idx="143">
                  <c:v>495</c:v>
                </c:pt>
                <c:pt idx="144">
                  <c:v>495</c:v>
                </c:pt>
                <c:pt idx="145">
                  <c:v>495</c:v>
                </c:pt>
                <c:pt idx="146">
                  <c:v>495</c:v>
                </c:pt>
                <c:pt idx="147">
                  <c:v>495</c:v>
                </c:pt>
                <c:pt idx="148">
                  <c:v>495</c:v>
                </c:pt>
                <c:pt idx="149">
                  <c:v>495</c:v>
                </c:pt>
                <c:pt idx="150">
                  <c:v>495</c:v>
                </c:pt>
                <c:pt idx="151">
                  <c:v>495</c:v>
                </c:pt>
                <c:pt idx="152">
                  <c:v>495</c:v>
                </c:pt>
                <c:pt idx="153">
                  <c:v>495</c:v>
                </c:pt>
                <c:pt idx="154">
                  <c:v>495</c:v>
                </c:pt>
                <c:pt idx="155">
                  <c:v>495</c:v>
                </c:pt>
                <c:pt idx="156">
                  <c:v>495</c:v>
                </c:pt>
                <c:pt idx="157">
                  <c:v>495</c:v>
                </c:pt>
                <c:pt idx="158">
                  <c:v>495</c:v>
                </c:pt>
                <c:pt idx="159">
                  <c:v>495</c:v>
                </c:pt>
                <c:pt idx="160">
                  <c:v>495</c:v>
                </c:pt>
                <c:pt idx="161">
                  <c:v>495</c:v>
                </c:pt>
                <c:pt idx="162">
                  <c:v>495</c:v>
                </c:pt>
                <c:pt idx="163">
                  <c:v>495</c:v>
                </c:pt>
                <c:pt idx="164">
                  <c:v>495</c:v>
                </c:pt>
                <c:pt idx="165">
                  <c:v>495</c:v>
                </c:pt>
                <c:pt idx="166">
                  <c:v>495</c:v>
                </c:pt>
                <c:pt idx="167">
                  <c:v>495</c:v>
                </c:pt>
                <c:pt idx="168">
                  <c:v>495</c:v>
                </c:pt>
                <c:pt idx="169">
                  <c:v>495</c:v>
                </c:pt>
                <c:pt idx="170">
                  <c:v>495</c:v>
                </c:pt>
                <c:pt idx="171">
                  <c:v>495</c:v>
                </c:pt>
                <c:pt idx="172">
                  <c:v>495</c:v>
                </c:pt>
                <c:pt idx="173">
                  <c:v>495</c:v>
                </c:pt>
                <c:pt idx="174">
                  <c:v>495</c:v>
                </c:pt>
                <c:pt idx="175">
                  <c:v>495</c:v>
                </c:pt>
                <c:pt idx="176">
                  <c:v>495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  <c:pt idx="237">
                  <c:v>500</c:v>
                </c:pt>
                <c:pt idx="238">
                  <c:v>500</c:v>
                </c:pt>
                <c:pt idx="239">
                  <c:v>500</c:v>
                </c:pt>
                <c:pt idx="240">
                  <c:v>500</c:v>
                </c:pt>
                <c:pt idx="241">
                  <c:v>500</c:v>
                </c:pt>
                <c:pt idx="242">
                  <c:v>500</c:v>
                </c:pt>
                <c:pt idx="243">
                  <c:v>500</c:v>
                </c:pt>
                <c:pt idx="244">
                  <c:v>500</c:v>
                </c:pt>
                <c:pt idx="245">
                  <c:v>500</c:v>
                </c:pt>
                <c:pt idx="246">
                  <c:v>500</c:v>
                </c:pt>
                <c:pt idx="247">
                  <c:v>500</c:v>
                </c:pt>
                <c:pt idx="248">
                  <c:v>500</c:v>
                </c:pt>
                <c:pt idx="249">
                  <c:v>500</c:v>
                </c:pt>
                <c:pt idx="250">
                  <c:v>500</c:v>
                </c:pt>
                <c:pt idx="251">
                  <c:v>500</c:v>
                </c:pt>
                <c:pt idx="252">
                  <c:v>500</c:v>
                </c:pt>
                <c:pt idx="253">
                  <c:v>500</c:v>
                </c:pt>
                <c:pt idx="254">
                  <c:v>500</c:v>
                </c:pt>
                <c:pt idx="255">
                  <c:v>500</c:v>
                </c:pt>
                <c:pt idx="256">
                  <c:v>500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500</c:v>
                </c:pt>
                <c:pt idx="263">
                  <c:v>500</c:v>
                </c:pt>
                <c:pt idx="264">
                  <c:v>500</c:v>
                </c:pt>
                <c:pt idx="265">
                  <c:v>500</c:v>
                </c:pt>
                <c:pt idx="266">
                  <c:v>500</c:v>
                </c:pt>
                <c:pt idx="267">
                  <c:v>500</c:v>
                </c:pt>
                <c:pt idx="268">
                  <c:v>500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500</c:v>
                </c:pt>
                <c:pt idx="293">
                  <c:v>500</c:v>
                </c:pt>
                <c:pt idx="294">
                  <c:v>500</c:v>
                </c:pt>
                <c:pt idx="295">
                  <c:v>500</c:v>
                </c:pt>
                <c:pt idx="296">
                  <c:v>500</c:v>
                </c:pt>
                <c:pt idx="297">
                  <c:v>500</c:v>
                </c:pt>
                <c:pt idx="298">
                  <c:v>500</c:v>
                </c:pt>
                <c:pt idx="299">
                  <c:v>500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500</c:v>
                </c:pt>
                <c:pt idx="307">
                  <c:v>500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500</c:v>
                </c:pt>
                <c:pt idx="315">
                  <c:v>500</c:v>
                </c:pt>
                <c:pt idx="316">
                  <c:v>500</c:v>
                </c:pt>
                <c:pt idx="317">
                  <c:v>500</c:v>
                </c:pt>
                <c:pt idx="318">
                  <c:v>500</c:v>
                </c:pt>
                <c:pt idx="319">
                  <c:v>500</c:v>
                </c:pt>
                <c:pt idx="320">
                  <c:v>500</c:v>
                </c:pt>
                <c:pt idx="321">
                  <c:v>500</c:v>
                </c:pt>
                <c:pt idx="322">
                  <c:v>500</c:v>
                </c:pt>
                <c:pt idx="323">
                  <c:v>500</c:v>
                </c:pt>
                <c:pt idx="324">
                  <c:v>500</c:v>
                </c:pt>
                <c:pt idx="325">
                  <c:v>500</c:v>
                </c:pt>
                <c:pt idx="326">
                  <c:v>500</c:v>
                </c:pt>
                <c:pt idx="327">
                  <c:v>500</c:v>
                </c:pt>
                <c:pt idx="328">
                  <c:v>500</c:v>
                </c:pt>
                <c:pt idx="329">
                  <c:v>500</c:v>
                </c:pt>
                <c:pt idx="330">
                  <c:v>500</c:v>
                </c:pt>
                <c:pt idx="331">
                  <c:v>500</c:v>
                </c:pt>
                <c:pt idx="332">
                  <c:v>500</c:v>
                </c:pt>
                <c:pt idx="333">
                  <c:v>500</c:v>
                </c:pt>
                <c:pt idx="334">
                  <c:v>500</c:v>
                </c:pt>
                <c:pt idx="335">
                  <c:v>500</c:v>
                </c:pt>
                <c:pt idx="336">
                  <c:v>500</c:v>
                </c:pt>
                <c:pt idx="337">
                  <c:v>500</c:v>
                </c:pt>
                <c:pt idx="338">
                  <c:v>500</c:v>
                </c:pt>
                <c:pt idx="339">
                  <c:v>500</c:v>
                </c:pt>
                <c:pt idx="340">
                  <c:v>500</c:v>
                </c:pt>
                <c:pt idx="341">
                  <c:v>500</c:v>
                </c:pt>
                <c:pt idx="342">
                  <c:v>500</c:v>
                </c:pt>
                <c:pt idx="343">
                  <c:v>500</c:v>
                </c:pt>
                <c:pt idx="344">
                  <c:v>500</c:v>
                </c:pt>
                <c:pt idx="345">
                  <c:v>500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500</c:v>
                </c:pt>
                <c:pt idx="350">
                  <c:v>500</c:v>
                </c:pt>
                <c:pt idx="351">
                  <c:v>500</c:v>
                </c:pt>
                <c:pt idx="352">
                  <c:v>500</c:v>
                </c:pt>
                <c:pt idx="353">
                  <c:v>500</c:v>
                </c:pt>
                <c:pt idx="354">
                  <c:v>500</c:v>
                </c:pt>
                <c:pt idx="355">
                  <c:v>500</c:v>
                </c:pt>
                <c:pt idx="356">
                  <c:v>500</c:v>
                </c:pt>
                <c:pt idx="357">
                  <c:v>500</c:v>
                </c:pt>
                <c:pt idx="358">
                  <c:v>500</c:v>
                </c:pt>
                <c:pt idx="359">
                  <c:v>500</c:v>
                </c:pt>
                <c:pt idx="360">
                  <c:v>500</c:v>
                </c:pt>
                <c:pt idx="361">
                  <c:v>500</c:v>
                </c:pt>
                <c:pt idx="362">
                  <c:v>500</c:v>
                </c:pt>
                <c:pt idx="363">
                  <c:v>500</c:v>
                </c:pt>
                <c:pt idx="364">
                  <c:v>500</c:v>
                </c:pt>
                <c:pt idx="365">
                  <c:v>500</c:v>
                </c:pt>
                <c:pt idx="366">
                  <c:v>500</c:v>
                </c:pt>
                <c:pt idx="367">
                  <c:v>500</c:v>
                </c:pt>
                <c:pt idx="368">
                  <c:v>500</c:v>
                </c:pt>
                <c:pt idx="369">
                  <c:v>500</c:v>
                </c:pt>
                <c:pt idx="370">
                  <c:v>500</c:v>
                </c:pt>
                <c:pt idx="371">
                  <c:v>500</c:v>
                </c:pt>
                <c:pt idx="372">
                  <c:v>500</c:v>
                </c:pt>
                <c:pt idx="373">
                  <c:v>500</c:v>
                </c:pt>
                <c:pt idx="374">
                  <c:v>500</c:v>
                </c:pt>
                <c:pt idx="375">
                  <c:v>500</c:v>
                </c:pt>
                <c:pt idx="376">
                  <c:v>500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500</c:v>
                </c:pt>
                <c:pt idx="382">
                  <c:v>500</c:v>
                </c:pt>
                <c:pt idx="383">
                  <c:v>500</c:v>
                </c:pt>
                <c:pt idx="384">
                  <c:v>500</c:v>
                </c:pt>
                <c:pt idx="385">
                  <c:v>500</c:v>
                </c:pt>
                <c:pt idx="386">
                  <c:v>500</c:v>
                </c:pt>
                <c:pt idx="387">
                  <c:v>500</c:v>
                </c:pt>
                <c:pt idx="388">
                  <c:v>500</c:v>
                </c:pt>
                <c:pt idx="389">
                  <c:v>500</c:v>
                </c:pt>
                <c:pt idx="390">
                  <c:v>500</c:v>
                </c:pt>
                <c:pt idx="391">
                  <c:v>500</c:v>
                </c:pt>
                <c:pt idx="392">
                  <c:v>500</c:v>
                </c:pt>
                <c:pt idx="393">
                  <c:v>500</c:v>
                </c:pt>
                <c:pt idx="394">
                  <c:v>500</c:v>
                </c:pt>
                <c:pt idx="395">
                  <c:v>500</c:v>
                </c:pt>
                <c:pt idx="396">
                  <c:v>500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500</c:v>
                </c:pt>
                <c:pt idx="421">
                  <c:v>500</c:v>
                </c:pt>
                <c:pt idx="422">
                  <c:v>500</c:v>
                </c:pt>
                <c:pt idx="423">
                  <c:v>500</c:v>
                </c:pt>
                <c:pt idx="424">
                  <c:v>500</c:v>
                </c:pt>
                <c:pt idx="425">
                  <c:v>500</c:v>
                </c:pt>
                <c:pt idx="426">
                  <c:v>500</c:v>
                </c:pt>
                <c:pt idx="427">
                  <c:v>500</c:v>
                </c:pt>
                <c:pt idx="428">
                  <c:v>500</c:v>
                </c:pt>
                <c:pt idx="429">
                  <c:v>500</c:v>
                </c:pt>
                <c:pt idx="430">
                  <c:v>500</c:v>
                </c:pt>
                <c:pt idx="431">
                  <c:v>500</c:v>
                </c:pt>
                <c:pt idx="432">
                  <c:v>500</c:v>
                </c:pt>
                <c:pt idx="433">
                  <c:v>500</c:v>
                </c:pt>
                <c:pt idx="434">
                  <c:v>500</c:v>
                </c:pt>
                <c:pt idx="435">
                  <c:v>500</c:v>
                </c:pt>
                <c:pt idx="436">
                  <c:v>500</c:v>
                </c:pt>
                <c:pt idx="437">
                  <c:v>500</c:v>
                </c:pt>
                <c:pt idx="438">
                  <c:v>500</c:v>
                </c:pt>
                <c:pt idx="439">
                  <c:v>500</c:v>
                </c:pt>
                <c:pt idx="440">
                  <c:v>500</c:v>
                </c:pt>
                <c:pt idx="441">
                  <c:v>500</c:v>
                </c:pt>
                <c:pt idx="442">
                  <c:v>500</c:v>
                </c:pt>
                <c:pt idx="443">
                  <c:v>500</c:v>
                </c:pt>
                <c:pt idx="444">
                  <c:v>500</c:v>
                </c:pt>
                <c:pt idx="445">
                  <c:v>500</c:v>
                </c:pt>
                <c:pt idx="446">
                  <c:v>500</c:v>
                </c:pt>
                <c:pt idx="447">
                  <c:v>500</c:v>
                </c:pt>
                <c:pt idx="448">
                  <c:v>500</c:v>
                </c:pt>
                <c:pt idx="449">
                  <c:v>500</c:v>
                </c:pt>
                <c:pt idx="450">
                  <c:v>500</c:v>
                </c:pt>
                <c:pt idx="451">
                  <c:v>500</c:v>
                </c:pt>
                <c:pt idx="452">
                  <c:v>500</c:v>
                </c:pt>
                <c:pt idx="453">
                  <c:v>500</c:v>
                </c:pt>
                <c:pt idx="454">
                  <c:v>500</c:v>
                </c:pt>
                <c:pt idx="455">
                  <c:v>500</c:v>
                </c:pt>
                <c:pt idx="456">
                  <c:v>500</c:v>
                </c:pt>
                <c:pt idx="457">
                  <c:v>500</c:v>
                </c:pt>
                <c:pt idx="458">
                  <c:v>500</c:v>
                </c:pt>
                <c:pt idx="459">
                  <c:v>500</c:v>
                </c:pt>
                <c:pt idx="460">
                  <c:v>500</c:v>
                </c:pt>
                <c:pt idx="461">
                  <c:v>500</c:v>
                </c:pt>
                <c:pt idx="462">
                  <c:v>495</c:v>
                </c:pt>
                <c:pt idx="463">
                  <c:v>495</c:v>
                </c:pt>
                <c:pt idx="464">
                  <c:v>495</c:v>
                </c:pt>
                <c:pt idx="465">
                  <c:v>495</c:v>
                </c:pt>
                <c:pt idx="466">
                  <c:v>495</c:v>
                </c:pt>
                <c:pt idx="467">
                  <c:v>495</c:v>
                </c:pt>
                <c:pt idx="468">
                  <c:v>495</c:v>
                </c:pt>
                <c:pt idx="469">
                  <c:v>495</c:v>
                </c:pt>
                <c:pt idx="470">
                  <c:v>495</c:v>
                </c:pt>
                <c:pt idx="471">
                  <c:v>495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495</c:v>
                </c:pt>
                <c:pt idx="481">
                  <c:v>495</c:v>
                </c:pt>
                <c:pt idx="482">
                  <c:v>495</c:v>
                </c:pt>
                <c:pt idx="483">
                  <c:v>495</c:v>
                </c:pt>
                <c:pt idx="484">
                  <c:v>495</c:v>
                </c:pt>
                <c:pt idx="485">
                  <c:v>495</c:v>
                </c:pt>
                <c:pt idx="486">
                  <c:v>495</c:v>
                </c:pt>
                <c:pt idx="487">
                  <c:v>495</c:v>
                </c:pt>
                <c:pt idx="488">
                  <c:v>495</c:v>
                </c:pt>
                <c:pt idx="489">
                  <c:v>495</c:v>
                </c:pt>
                <c:pt idx="490">
                  <c:v>495</c:v>
                </c:pt>
                <c:pt idx="491">
                  <c:v>495</c:v>
                </c:pt>
                <c:pt idx="492">
                  <c:v>495</c:v>
                </c:pt>
                <c:pt idx="493">
                  <c:v>495</c:v>
                </c:pt>
                <c:pt idx="494">
                  <c:v>495</c:v>
                </c:pt>
                <c:pt idx="495">
                  <c:v>495</c:v>
                </c:pt>
                <c:pt idx="496">
                  <c:v>495</c:v>
                </c:pt>
                <c:pt idx="497">
                  <c:v>495</c:v>
                </c:pt>
                <c:pt idx="498">
                  <c:v>495</c:v>
                </c:pt>
                <c:pt idx="499">
                  <c:v>495</c:v>
                </c:pt>
                <c:pt idx="500">
                  <c:v>495</c:v>
                </c:pt>
                <c:pt idx="501">
                  <c:v>495</c:v>
                </c:pt>
                <c:pt idx="502">
                  <c:v>495</c:v>
                </c:pt>
                <c:pt idx="503">
                  <c:v>495</c:v>
                </c:pt>
                <c:pt idx="504">
                  <c:v>495</c:v>
                </c:pt>
                <c:pt idx="505">
                  <c:v>495</c:v>
                </c:pt>
                <c:pt idx="506">
                  <c:v>495</c:v>
                </c:pt>
                <c:pt idx="507">
                  <c:v>495</c:v>
                </c:pt>
                <c:pt idx="508">
                  <c:v>495</c:v>
                </c:pt>
                <c:pt idx="509">
                  <c:v>495</c:v>
                </c:pt>
                <c:pt idx="510">
                  <c:v>495</c:v>
                </c:pt>
                <c:pt idx="511">
                  <c:v>495</c:v>
                </c:pt>
                <c:pt idx="512">
                  <c:v>495</c:v>
                </c:pt>
                <c:pt idx="513">
                  <c:v>495</c:v>
                </c:pt>
                <c:pt idx="514">
                  <c:v>495</c:v>
                </c:pt>
                <c:pt idx="515">
                  <c:v>495</c:v>
                </c:pt>
                <c:pt idx="516">
                  <c:v>495</c:v>
                </c:pt>
                <c:pt idx="517">
                  <c:v>495</c:v>
                </c:pt>
                <c:pt idx="518">
                  <c:v>495</c:v>
                </c:pt>
                <c:pt idx="519">
                  <c:v>495</c:v>
                </c:pt>
                <c:pt idx="520">
                  <c:v>495</c:v>
                </c:pt>
                <c:pt idx="521">
                  <c:v>495</c:v>
                </c:pt>
                <c:pt idx="522">
                  <c:v>495</c:v>
                </c:pt>
                <c:pt idx="523">
                  <c:v>495</c:v>
                </c:pt>
                <c:pt idx="524">
                  <c:v>495</c:v>
                </c:pt>
                <c:pt idx="525">
                  <c:v>495</c:v>
                </c:pt>
                <c:pt idx="526">
                  <c:v>495</c:v>
                </c:pt>
                <c:pt idx="527">
                  <c:v>495</c:v>
                </c:pt>
                <c:pt idx="528">
                  <c:v>495</c:v>
                </c:pt>
                <c:pt idx="529">
                  <c:v>495</c:v>
                </c:pt>
                <c:pt idx="530">
                  <c:v>495</c:v>
                </c:pt>
                <c:pt idx="531">
                  <c:v>495</c:v>
                </c:pt>
                <c:pt idx="532">
                  <c:v>495</c:v>
                </c:pt>
                <c:pt idx="533">
                  <c:v>495</c:v>
                </c:pt>
                <c:pt idx="534">
                  <c:v>495</c:v>
                </c:pt>
                <c:pt idx="535">
                  <c:v>495</c:v>
                </c:pt>
                <c:pt idx="536">
                  <c:v>495</c:v>
                </c:pt>
                <c:pt idx="537">
                  <c:v>495</c:v>
                </c:pt>
                <c:pt idx="538">
                  <c:v>495</c:v>
                </c:pt>
                <c:pt idx="539">
                  <c:v>495</c:v>
                </c:pt>
                <c:pt idx="540">
                  <c:v>495</c:v>
                </c:pt>
                <c:pt idx="541">
                  <c:v>495</c:v>
                </c:pt>
                <c:pt idx="542">
                  <c:v>495</c:v>
                </c:pt>
                <c:pt idx="543">
                  <c:v>495</c:v>
                </c:pt>
                <c:pt idx="544">
                  <c:v>495</c:v>
                </c:pt>
                <c:pt idx="545">
                  <c:v>495</c:v>
                </c:pt>
                <c:pt idx="546">
                  <c:v>495</c:v>
                </c:pt>
                <c:pt idx="547">
                  <c:v>495</c:v>
                </c:pt>
                <c:pt idx="548">
                  <c:v>495</c:v>
                </c:pt>
                <c:pt idx="549">
                  <c:v>495</c:v>
                </c:pt>
                <c:pt idx="550">
                  <c:v>495</c:v>
                </c:pt>
                <c:pt idx="551">
                  <c:v>495</c:v>
                </c:pt>
                <c:pt idx="552">
                  <c:v>495</c:v>
                </c:pt>
                <c:pt idx="553">
                  <c:v>495</c:v>
                </c:pt>
                <c:pt idx="554">
                  <c:v>495</c:v>
                </c:pt>
                <c:pt idx="555">
                  <c:v>495</c:v>
                </c:pt>
                <c:pt idx="556">
                  <c:v>495</c:v>
                </c:pt>
                <c:pt idx="557">
                  <c:v>495</c:v>
                </c:pt>
                <c:pt idx="558">
                  <c:v>495</c:v>
                </c:pt>
                <c:pt idx="559">
                  <c:v>495</c:v>
                </c:pt>
                <c:pt idx="560">
                  <c:v>495</c:v>
                </c:pt>
                <c:pt idx="561">
                  <c:v>495</c:v>
                </c:pt>
                <c:pt idx="562">
                  <c:v>495</c:v>
                </c:pt>
                <c:pt idx="563">
                  <c:v>495</c:v>
                </c:pt>
                <c:pt idx="564">
                  <c:v>495</c:v>
                </c:pt>
                <c:pt idx="565">
                  <c:v>495</c:v>
                </c:pt>
                <c:pt idx="566">
                  <c:v>495</c:v>
                </c:pt>
                <c:pt idx="567">
                  <c:v>495</c:v>
                </c:pt>
                <c:pt idx="568">
                  <c:v>495</c:v>
                </c:pt>
                <c:pt idx="569">
                  <c:v>495</c:v>
                </c:pt>
                <c:pt idx="570">
                  <c:v>495</c:v>
                </c:pt>
                <c:pt idx="571">
                  <c:v>495</c:v>
                </c:pt>
                <c:pt idx="572">
                  <c:v>495</c:v>
                </c:pt>
                <c:pt idx="573">
                  <c:v>495</c:v>
                </c:pt>
                <c:pt idx="574">
                  <c:v>495</c:v>
                </c:pt>
                <c:pt idx="575">
                  <c:v>495</c:v>
                </c:pt>
                <c:pt idx="576">
                  <c:v>495</c:v>
                </c:pt>
                <c:pt idx="577">
                  <c:v>495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  <c:pt idx="583">
                  <c:v>495</c:v>
                </c:pt>
                <c:pt idx="584">
                  <c:v>495</c:v>
                </c:pt>
                <c:pt idx="585">
                  <c:v>495</c:v>
                </c:pt>
                <c:pt idx="586">
                  <c:v>495</c:v>
                </c:pt>
                <c:pt idx="587">
                  <c:v>495</c:v>
                </c:pt>
                <c:pt idx="588">
                  <c:v>495</c:v>
                </c:pt>
                <c:pt idx="589">
                  <c:v>495</c:v>
                </c:pt>
                <c:pt idx="590">
                  <c:v>495</c:v>
                </c:pt>
                <c:pt idx="591">
                  <c:v>495</c:v>
                </c:pt>
                <c:pt idx="592">
                  <c:v>495</c:v>
                </c:pt>
                <c:pt idx="593">
                  <c:v>495</c:v>
                </c:pt>
                <c:pt idx="594">
                  <c:v>495</c:v>
                </c:pt>
                <c:pt idx="595">
                  <c:v>495</c:v>
                </c:pt>
                <c:pt idx="596">
                  <c:v>495</c:v>
                </c:pt>
                <c:pt idx="597">
                  <c:v>495</c:v>
                </c:pt>
                <c:pt idx="598">
                  <c:v>495</c:v>
                </c:pt>
                <c:pt idx="599">
                  <c:v>495</c:v>
                </c:pt>
                <c:pt idx="600">
                  <c:v>495</c:v>
                </c:pt>
                <c:pt idx="601">
                  <c:v>495</c:v>
                </c:pt>
                <c:pt idx="602">
                  <c:v>495</c:v>
                </c:pt>
                <c:pt idx="603">
                  <c:v>495</c:v>
                </c:pt>
                <c:pt idx="604">
                  <c:v>495</c:v>
                </c:pt>
                <c:pt idx="605">
                  <c:v>495</c:v>
                </c:pt>
                <c:pt idx="606">
                  <c:v>495</c:v>
                </c:pt>
                <c:pt idx="607">
                  <c:v>495</c:v>
                </c:pt>
                <c:pt idx="608">
                  <c:v>495</c:v>
                </c:pt>
                <c:pt idx="609">
                  <c:v>495</c:v>
                </c:pt>
                <c:pt idx="610">
                  <c:v>495</c:v>
                </c:pt>
                <c:pt idx="611">
                  <c:v>495</c:v>
                </c:pt>
                <c:pt idx="612">
                  <c:v>495</c:v>
                </c:pt>
                <c:pt idx="613">
                  <c:v>495</c:v>
                </c:pt>
                <c:pt idx="614">
                  <c:v>495</c:v>
                </c:pt>
                <c:pt idx="615">
                  <c:v>495</c:v>
                </c:pt>
                <c:pt idx="616">
                  <c:v>495</c:v>
                </c:pt>
                <c:pt idx="617">
                  <c:v>495</c:v>
                </c:pt>
                <c:pt idx="618">
                  <c:v>495</c:v>
                </c:pt>
                <c:pt idx="619">
                  <c:v>495</c:v>
                </c:pt>
                <c:pt idx="620">
                  <c:v>495</c:v>
                </c:pt>
                <c:pt idx="621">
                  <c:v>495</c:v>
                </c:pt>
                <c:pt idx="622">
                  <c:v>495</c:v>
                </c:pt>
                <c:pt idx="623">
                  <c:v>495</c:v>
                </c:pt>
                <c:pt idx="624">
                  <c:v>495</c:v>
                </c:pt>
                <c:pt idx="625">
                  <c:v>495</c:v>
                </c:pt>
                <c:pt idx="626">
                  <c:v>495</c:v>
                </c:pt>
                <c:pt idx="627">
                  <c:v>495</c:v>
                </c:pt>
                <c:pt idx="628">
                  <c:v>495</c:v>
                </c:pt>
                <c:pt idx="629">
                  <c:v>495</c:v>
                </c:pt>
                <c:pt idx="630">
                  <c:v>495</c:v>
                </c:pt>
                <c:pt idx="631">
                  <c:v>495</c:v>
                </c:pt>
                <c:pt idx="632">
                  <c:v>495</c:v>
                </c:pt>
                <c:pt idx="633">
                  <c:v>495</c:v>
                </c:pt>
                <c:pt idx="634">
                  <c:v>495</c:v>
                </c:pt>
                <c:pt idx="635">
                  <c:v>495</c:v>
                </c:pt>
                <c:pt idx="636">
                  <c:v>495</c:v>
                </c:pt>
                <c:pt idx="637">
                  <c:v>495</c:v>
                </c:pt>
                <c:pt idx="638">
                  <c:v>495</c:v>
                </c:pt>
                <c:pt idx="639">
                  <c:v>495</c:v>
                </c:pt>
                <c:pt idx="640">
                  <c:v>495</c:v>
                </c:pt>
                <c:pt idx="641">
                  <c:v>495</c:v>
                </c:pt>
                <c:pt idx="642">
                  <c:v>495</c:v>
                </c:pt>
                <c:pt idx="643">
                  <c:v>495</c:v>
                </c:pt>
                <c:pt idx="644">
                  <c:v>495</c:v>
                </c:pt>
                <c:pt idx="645">
                  <c:v>495</c:v>
                </c:pt>
                <c:pt idx="646">
                  <c:v>495</c:v>
                </c:pt>
                <c:pt idx="647">
                  <c:v>495</c:v>
                </c:pt>
                <c:pt idx="648">
                  <c:v>495</c:v>
                </c:pt>
                <c:pt idx="649">
                  <c:v>495</c:v>
                </c:pt>
                <c:pt idx="650">
                  <c:v>495</c:v>
                </c:pt>
                <c:pt idx="651">
                  <c:v>495</c:v>
                </c:pt>
                <c:pt idx="652">
                  <c:v>495</c:v>
                </c:pt>
                <c:pt idx="653">
                  <c:v>495</c:v>
                </c:pt>
                <c:pt idx="654">
                  <c:v>495</c:v>
                </c:pt>
                <c:pt idx="655">
                  <c:v>495</c:v>
                </c:pt>
                <c:pt idx="656">
                  <c:v>495</c:v>
                </c:pt>
                <c:pt idx="657">
                  <c:v>495</c:v>
                </c:pt>
                <c:pt idx="658">
                  <c:v>495</c:v>
                </c:pt>
                <c:pt idx="659">
                  <c:v>495</c:v>
                </c:pt>
                <c:pt idx="660">
                  <c:v>495</c:v>
                </c:pt>
                <c:pt idx="661">
                  <c:v>495</c:v>
                </c:pt>
                <c:pt idx="662">
                  <c:v>495</c:v>
                </c:pt>
                <c:pt idx="663">
                  <c:v>495</c:v>
                </c:pt>
                <c:pt idx="664">
                  <c:v>495</c:v>
                </c:pt>
                <c:pt idx="665">
                  <c:v>495</c:v>
                </c:pt>
                <c:pt idx="666">
                  <c:v>495</c:v>
                </c:pt>
                <c:pt idx="667">
                  <c:v>495</c:v>
                </c:pt>
                <c:pt idx="668">
                  <c:v>495</c:v>
                </c:pt>
                <c:pt idx="669">
                  <c:v>495</c:v>
                </c:pt>
                <c:pt idx="670">
                  <c:v>495</c:v>
                </c:pt>
                <c:pt idx="671">
                  <c:v>495</c:v>
                </c:pt>
                <c:pt idx="672">
                  <c:v>495</c:v>
                </c:pt>
                <c:pt idx="673">
                  <c:v>495</c:v>
                </c:pt>
                <c:pt idx="674">
                  <c:v>495</c:v>
                </c:pt>
                <c:pt idx="675">
                  <c:v>495</c:v>
                </c:pt>
                <c:pt idx="676">
                  <c:v>495</c:v>
                </c:pt>
                <c:pt idx="677">
                  <c:v>495</c:v>
                </c:pt>
                <c:pt idx="678">
                  <c:v>495</c:v>
                </c:pt>
                <c:pt idx="679">
                  <c:v>495</c:v>
                </c:pt>
                <c:pt idx="680">
                  <c:v>495</c:v>
                </c:pt>
                <c:pt idx="681">
                  <c:v>495</c:v>
                </c:pt>
                <c:pt idx="682">
                  <c:v>495</c:v>
                </c:pt>
                <c:pt idx="683">
                  <c:v>495</c:v>
                </c:pt>
                <c:pt idx="684">
                  <c:v>495</c:v>
                </c:pt>
                <c:pt idx="685">
                  <c:v>495</c:v>
                </c:pt>
                <c:pt idx="686">
                  <c:v>495</c:v>
                </c:pt>
                <c:pt idx="687">
                  <c:v>495</c:v>
                </c:pt>
                <c:pt idx="688">
                  <c:v>495</c:v>
                </c:pt>
                <c:pt idx="689">
                  <c:v>495</c:v>
                </c:pt>
                <c:pt idx="690">
                  <c:v>495</c:v>
                </c:pt>
                <c:pt idx="691">
                  <c:v>495</c:v>
                </c:pt>
                <c:pt idx="692">
                  <c:v>495</c:v>
                </c:pt>
                <c:pt idx="693">
                  <c:v>495</c:v>
                </c:pt>
                <c:pt idx="694">
                  <c:v>495</c:v>
                </c:pt>
                <c:pt idx="695">
                  <c:v>495</c:v>
                </c:pt>
                <c:pt idx="696">
                  <c:v>495</c:v>
                </c:pt>
                <c:pt idx="697">
                  <c:v>495</c:v>
                </c:pt>
                <c:pt idx="698">
                  <c:v>495</c:v>
                </c:pt>
                <c:pt idx="699">
                  <c:v>495</c:v>
                </c:pt>
                <c:pt idx="700">
                  <c:v>495</c:v>
                </c:pt>
                <c:pt idx="701">
                  <c:v>495</c:v>
                </c:pt>
                <c:pt idx="702">
                  <c:v>495</c:v>
                </c:pt>
                <c:pt idx="703">
                  <c:v>495</c:v>
                </c:pt>
                <c:pt idx="704">
                  <c:v>495</c:v>
                </c:pt>
                <c:pt idx="705">
                  <c:v>495</c:v>
                </c:pt>
                <c:pt idx="706">
                  <c:v>495</c:v>
                </c:pt>
                <c:pt idx="707">
                  <c:v>495</c:v>
                </c:pt>
                <c:pt idx="708">
                  <c:v>495</c:v>
                </c:pt>
                <c:pt idx="709">
                  <c:v>495</c:v>
                </c:pt>
                <c:pt idx="710">
                  <c:v>495</c:v>
                </c:pt>
                <c:pt idx="711">
                  <c:v>495</c:v>
                </c:pt>
                <c:pt idx="712">
                  <c:v>495</c:v>
                </c:pt>
                <c:pt idx="713">
                  <c:v>495</c:v>
                </c:pt>
                <c:pt idx="714">
                  <c:v>495</c:v>
                </c:pt>
                <c:pt idx="715">
                  <c:v>495</c:v>
                </c:pt>
                <c:pt idx="716">
                  <c:v>495</c:v>
                </c:pt>
                <c:pt idx="717">
                  <c:v>495</c:v>
                </c:pt>
                <c:pt idx="718">
                  <c:v>495</c:v>
                </c:pt>
                <c:pt idx="719">
                  <c:v>495</c:v>
                </c:pt>
                <c:pt idx="720">
                  <c:v>495</c:v>
                </c:pt>
                <c:pt idx="721">
                  <c:v>495</c:v>
                </c:pt>
                <c:pt idx="722">
                  <c:v>495</c:v>
                </c:pt>
                <c:pt idx="723">
                  <c:v>495</c:v>
                </c:pt>
                <c:pt idx="724">
                  <c:v>495</c:v>
                </c:pt>
                <c:pt idx="725">
                  <c:v>495</c:v>
                </c:pt>
                <c:pt idx="726">
                  <c:v>495</c:v>
                </c:pt>
                <c:pt idx="727">
                  <c:v>495</c:v>
                </c:pt>
                <c:pt idx="728">
                  <c:v>495</c:v>
                </c:pt>
                <c:pt idx="729">
                  <c:v>495</c:v>
                </c:pt>
                <c:pt idx="730">
                  <c:v>495</c:v>
                </c:pt>
                <c:pt idx="731">
                  <c:v>495</c:v>
                </c:pt>
                <c:pt idx="732">
                  <c:v>495</c:v>
                </c:pt>
                <c:pt idx="733">
                  <c:v>495</c:v>
                </c:pt>
                <c:pt idx="734">
                  <c:v>495</c:v>
                </c:pt>
                <c:pt idx="735">
                  <c:v>495</c:v>
                </c:pt>
                <c:pt idx="736">
                  <c:v>495</c:v>
                </c:pt>
                <c:pt idx="737">
                  <c:v>495</c:v>
                </c:pt>
                <c:pt idx="738">
                  <c:v>495</c:v>
                </c:pt>
                <c:pt idx="739">
                  <c:v>495</c:v>
                </c:pt>
                <c:pt idx="740">
                  <c:v>495</c:v>
                </c:pt>
                <c:pt idx="741">
                  <c:v>495</c:v>
                </c:pt>
                <c:pt idx="742">
                  <c:v>495</c:v>
                </c:pt>
                <c:pt idx="743">
                  <c:v>495</c:v>
                </c:pt>
                <c:pt idx="744">
                  <c:v>495</c:v>
                </c:pt>
                <c:pt idx="745">
                  <c:v>495</c:v>
                </c:pt>
                <c:pt idx="746">
                  <c:v>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154096"/>
        <c:axId val="704154656"/>
      </c:scatterChart>
      <c:valAx>
        <c:axId val="704154096"/>
        <c:scaling>
          <c:orientation val="minMax"/>
          <c:max val="6.0000000000000016E-4"/>
          <c:min val="2.5000000000000006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mm:ss.0;@" sourceLinked="1"/>
        <c:majorTickMark val="out"/>
        <c:minorTickMark val="none"/>
        <c:tickLblPos val="nextTo"/>
        <c:crossAx val="704154656"/>
        <c:crosses val="autoZero"/>
        <c:crossBetween val="midCat"/>
      </c:valAx>
      <c:valAx>
        <c:axId val="704154656"/>
        <c:scaling>
          <c:orientation val="minMax"/>
          <c:max val="520"/>
          <c:min val="4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Height (Feet)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415409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LRA </a:t>
            </a:r>
            <a:r>
              <a:rPr lang="en-US" sz="1800" b="1" i="0" baseline="0" dirty="0">
                <a:effectLst/>
              </a:rPr>
              <a:t>900 -4 </a:t>
            </a:r>
            <a:r>
              <a:rPr lang="en-US" sz="1800" b="1" i="0" baseline="0" dirty="0" err="1">
                <a:effectLst/>
              </a:rPr>
              <a:t>dBm</a:t>
            </a:r>
            <a:r>
              <a:rPr lang="en-US" sz="1800" b="1" i="0" baseline="0" dirty="0">
                <a:effectLst/>
              </a:rPr>
              <a:t> Single Carrier MSK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5215394595561918"/>
          <c:y val="6.030579406287932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382337151037939E-2"/>
          <c:y val="5.0616378646152559E-2"/>
          <c:w val="0.88503175564592884"/>
          <c:h val="0.88434184776275138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Sheet1!$D$1003:$D$1725</c:f>
              <c:numCache>
                <c:formatCode>mm:ss.0;@</c:formatCode>
                <c:ptCount val="723"/>
                <c:pt idx="0">
                  <c:v>5.2680556109407917E-4</c:v>
                </c:pt>
                <c:pt idx="1">
                  <c:v>5.2721065003424883E-4</c:v>
                </c:pt>
                <c:pt idx="2">
                  <c:v>5.2761575352633372E-4</c:v>
                </c:pt>
                <c:pt idx="3">
                  <c:v>5.2803241123910993E-4</c:v>
                </c:pt>
                <c:pt idx="4">
                  <c:v>5.284375001792796E-4</c:v>
                </c:pt>
                <c:pt idx="5">
                  <c:v>5.2884260367136449E-4</c:v>
                </c:pt>
                <c:pt idx="6">
                  <c:v>5.292592613841407E-4</c:v>
                </c:pt>
                <c:pt idx="7">
                  <c:v>5.2966435760026798E-4</c:v>
                </c:pt>
                <c:pt idx="8">
                  <c:v>5.3006944654043764E-4</c:v>
                </c:pt>
                <c:pt idx="9">
                  <c:v>5.3048611152917147E-4</c:v>
                </c:pt>
                <c:pt idx="10">
                  <c:v>5.3089120774529874E-4</c:v>
                </c:pt>
                <c:pt idx="11">
                  <c:v>5.3129629668546841E-4</c:v>
                </c:pt>
                <c:pt idx="12">
                  <c:v>5.3171296895015985E-4</c:v>
                </c:pt>
                <c:pt idx="13">
                  <c:v>5.3211805789032951E-4</c:v>
                </c:pt>
                <c:pt idx="14">
                  <c:v>5.3252314683049917E-4</c:v>
                </c:pt>
                <c:pt idx="15">
                  <c:v>5.3293981909519061E-4</c:v>
                </c:pt>
                <c:pt idx="16">
                  <c:v>5.3334490803536028E-4</c:v>
                </c:pt>
                <c:pt idx="17">
                  <c:v>5.3374999697552994E-4</c:v>
                </c:pt>
                <c:pt idx="18">
                  <c:v>5.3415509319165722E-4</c:v>
                </c:pt>
                <c:pt idx="19">
                  <c:v>5.3457177273230627E-4</c:v>
                </c:pt>
                <c:pt idx="20">
                  <c:v>5.3497684712056071E-4</c:v>
                </c:pt>
                <c:pt idx="21">
                  <c:v>5.353819506126456E-4</c:v>
                </c:pt>
                <c:pt idx="22">
                  <c:v>5.3579862287733704E-4</c:v>
                </c:pt>
                <c:pt idx="23">
                  <c:v>5.3620369726559147E-4</c:v>
                </c:pt>
                <c:pt idx="24">
                  <c:v>5.3660880075767636E-4</c:v>
                </c:pt>
                <c:pt idx="25">
                  <c:v>5.3702547302236781E-4</c:v>
                </c:pt>
                <c:pt idx="26">
                  <c:v>5.3743056196253747E-4</c:v>
                </c:pt>
                <c:pt idx="27">
                  <c:v>5.3783565090270713E-4</c:v>
                </c:pt>
                <c:pt idx="28">
                  <c:v>5.3825232316739857E-4</c:v>
                </c:pt>
                <c:pt idx="29">
                  <c:v>5.3865741210756823E-4</c:v>
                </c:pt>
                <c:pt idx="30">
                  <c:v>5.390625010477379E-4</c:v>
                </c:pt>
                <c:pt idx="31">
                  <c:v>5.3946759726386517E-4</c:v>
                </c:pt>
                <c:pt idx="32">
                  <c:v>5.39884262252599E-4</c:v>
                </c:pt>
                <c:pt idx="33">
                  <c:v>5.4028935846872628E-4</c:v>
                </c:pt>
                <c:pt idx="34">
                  <c:v>5.4069444740889594E-4</c:v>
                </c:pt>
                <c:pt idx="35">
                  <c:v>5.4111111239762977E-4</c:v>
                </c:pt>
                <c:pt idx="36">
                  <c:v>5.4151620861375704E-4</c:v>
                </c:pt>
                <c:pt idx="37">
                  <c:v>5.4192129755392671E-4</c:v>
                </c:pt>
                <c:pt idx="38">
                  <c:v>5.4233796981861815E-4</c:v>
                </c:pt>
                <c:pt idx="39">
                  <c:v>5.4274305875878781E-4</c:v>
                </c:pt>
                <c:pt idx="40">
                  <c:v>5.4314814769895747E-4</c:v>
                </c:pt>
                <c:pt idx="41">
                  <c:v>5.4356481996364892E-4</c:v>
                </c:pt>
                <c:pt idx="42">
                  <c:v>5.4396990890381858E-4</c:v>
                </c:pt>
                <c:pt idx="43">
                  <c:v>5.4437501239590347E-4</c:v>
                </c:pt>
                <c:pt idx="44">
                  <c:v>5.4479167010867968E-4</c:v>
                </c:pt>
                <c:pt idx="45">
                  <c:v>5.4519675904884934E-4</c:v>
                </c:pt>
                <c:pt idx="46">
                  <c:v>5.4560186254093423E-4</c:v>
                </c:pt>
                <c:pt idx="47">
                  <c:v>5.4601852025371045E-4</c:v>
                </c:pt>
                <c:pt idx="48">
                  <c:v>5.4642361646983773E-4</c:v>
                </c:pt>
                <c:pt idx="49">
                  <c:v>5.46828712685965E-4</c:v>
                </c:pt>
                <c:pt idx="50">
                  <c:v>5.4723380162613466E-4</c:v>
                </c:pt>
                <c:pt idx="51">
                  <c:v>5.4765046661486849E-4</c:v>
                </c:pt>
                <c:pt idx="52">
                  <c:v>5.4805556283099577E-4</c:v>
                </c:pt>
                <c:pt idx="53">
                  <c:v>5.4846065177116543E-4</c:v>
                </c:pt>
                <c:pt idx="54">
                  <c:v>5.4887731675989926E-4</c:v>
                </c:pt>
                <c:pt idx="55">
                  <c:v>5.4928241297602654E-4</c:v>
                </c:pt>
                <c:pt idx="56">
                  <c:v>5.496875019161962E-4</c:v>
                </c:pt>
                <c:pt idx="57">
                  <c:v>5.5010416690493003E-4</c:v>
                </c:pt>
                <c:pt idx="58">
                  <c:v>5.505092631210573E-4</c:v>
                </c:pt>
                <c:pt idx="59">
                  <c:v>5.5091435206122696E-4</c:v>
                </c:pt>
                <c:pt idx="60">
                  <c:v>5.5133101704996079E-4</c:v>
                </c:pt>
                <c:pt idx="61">
                  <c:v>5.5173611326608807E-4</c:v>
                </c:pt>
                <c:pt idx="62">
                  <c:v>5.5214120948221534E-4</c:v>
                </c:pt>
                <c:pt idx="63">
                  <c:v>5.5254629842238501E-4</c:v>
                </c:pt>
                <c:pt idx="64">
                  <c:v>5.5296296341111884E-4</c:v>
                </c:pt>
                <c:pt idx="65">
                  <c:v>5.5336805962724611E-4</c:v>
                </c:pt>
                <c:pt idx="66">
                  <c:v>5.5377314856741577E-4</c:v>
                </c:pt>
                <c:pt idx="67">
                  <c:v>5.5418982083210722E-4</c:v>
                </c:pt>
                <c:pt idx="68">
                  <c:v>5.5459490977227688E-4</c:v>
                </c:pt>
                <c:pt idx="69">
                  <c:v>5.5500001326436177E-4</c:v>
                </c:pt>
                <c:pt idx="70">
                  <c:v>5.5541667097713798E-4</c:v>
                </c:pt>
                <c:pt idx="71">
                  <c:v>5.5582175991730765E-4</c:v>
                </c:pt>
                <c:pt idx="72">
                  <c:v>5.5622686340939254E-4</c:v>
                </c:pt>
                <c:pt idx="73">
                  <c:v>5.5664352112216875E-4</c:v>
                </c:pt>
                <c:pt idx="74">
                  <c:v>5.5704861733829603E-4</c:v>
                </c:pt>
                <c:pt idx="75">
                  <c:v>5.574537135544233E-4</c:v>
                </c:pt>
                <c:pt idx="76">
                  <c:v>5.5787037126719952E-4</c:v>
                </c:pt>
                <c:pt idx="77">
                  <c:v>5.5827546748332679E-4</c:v>
                </c:pt>
                <c:pt idx="78">
                  <c:v>5.5868056369945407E-4</c:v>
                </c:pt>
                <c:pt idx="79">
                  <c:v>5.590972286881879E-4</c:v>
                </c:pt>
                <c:pt idx="80">
                  <c:v>5.5950231762835756E-4</c:v>
                </c:pt>
                <c:pt idx="81">
                  <c:v>5.5990740656852722E-4</c:v>
                </c:pt>
                <c:pt idx="82">
                  <c:v>5.6032407883321866E-4</c:v>
                </c:pt>
                <c:pt idx="83">
                  <c:v>5.6072916777338833E-4</c:v>
                </c:pt>
                <c:pt idx="84">
                  <c:v>5.6113425671355799E-4</c:v>
                </c:pt>
                <c:pt idx="85">
                  <c:v>5.6155092897824943E-4</c:v>
                </c:pt>
                <c:pt idx="86">
                  <c:v>5.6195603247033432E-4</c:v>
                </c:pt>
                <c:pt idx="87">
                  <c:v>5.6236110685858876E-4</c:v>
                </c:pt>
                <c:pt idx="88">
                  <c:v>5.627777791232802E-4</c:v>
                </c:pt>
                <c:pt idx="89">
                  <c:v>5.6318288261536509E-4</c:v>
                </c:pt>
                <c:pt idx="90">
                  <c:v>5.6358795700361952E-4</c:v>
                </c:pt>
                <c:pt idx="91">
                  <c:v>5.6399306049570441E-4</c:v>
                </c:pt>
                <c:pt idx="92">
                  <c:v>5.6440973276039585E-4</c:v>
                </c:pt>
                <c:pt idx="93">
                  <c:v>5.6481482170056552E-4</c:v>
                </c:pt>
                <c:pt idx="94">
                  <c:v>5.6521991064073518E-4</c:v>
                </c:pt>
                <c:pt idx="95">
                  <c:v>5.6563658290542662E-4</c:v>
                </c:pt>
                <c:pt idx="96">
                  <c:v>5.6604167184559628E-4</c:v>
                </c:pt>
                <c:pt idx="97">
                  <c:v>5.6644676078576595E-4</c:v>
                </c:pt>
                <c:pt idx="98">
                  <c:v>5.6686343305045739E-4</c:v>
                </c:pt>
                <c:pt idx="99">
                  <c:v>5.6726852199062705E-4</c:v>
                </c:pt>
                <c:pt idx="100">
                  <c:v>5.6767361093079671E-4</c:v>
                </c:pt>
                <c:pt idx="101">
                  <c:v>5.6807870714692399E-4</c:v>
                </c:pt>
                <c:pt idx="102">
                  <c:v>5.6849537213565782E-4</c:v>
                </c:pt>
                <c:pt idx="103">
                  <c:v>5.6890046835178509E-4</c:v>
                </c:pt>
                <c:pt idx="104">
                  <c:v>5.6930555729195476E-4</c:v>
                </c:pt>
                <c:pt idx="105">
                  <c:v>5.6972222228068858E-4</c:v>
                </c:pt>
                <c:pt idx="106">
                  <c:v>5.7012731849681586E-4</c:v>
                </c:pt>
                <c:pt idx="107">
                  <c:v>5.7053240743698552E-4</c:v>
                </c:pt>
                <c:pt idx="108">
                  <c:v>5.7094907970167696E-4</c:v>
                </c:pt>
                <c:pt idx="109">
                  <c:v>5.7135416864184663E-4</c:v>
                </c:pt>
                <c:pt idx="110">
                  <c:v>5.7175925758201629E-4</c:v>
                </c:pt>
                <c:pt idx="111">
                  <c:v>5.7216434652218595E-4</c:v>
                </c:pt>
                <c:pt idx="112">
                  <c:v>5.7258101878687739E-4</c:v>
                </c:pt>
                <c:pt idx="113">
                  <c:v>5.7298610772704706E-4</c:v>
                </c:pt>
                <c:pt idx="114">
                  <c:v>5.7339119666721672E-4</c:v>
                </c:pt>
                <c:pt idx="115">
                  <c:v>5.7380788348382339E-4</c:v>
                </c:pt>
                <c:pt idx="116">
                  <c:v>5.7421297242399305E-4</c:v>
                </c:pt>
                <c:pt idx="117">
                  <c:v>5.7461806136416271E-4</c:v>
                </c:pt>
                <c:pt idx="118">
                  <c:v>5.7503473362885416E-4</c:v>
                </c:pt>
                <c:pt idx="119">
                  <c:v>5.7543982256902382E-4</c:v>
                </c:pt>
                <c:pt idx="120">
                  <c:v>5.7584491150919348E-4</c:v>
                </c:pt>
                <c:pt idx="121">
                  <c:v>5.7626157649792731E-4</c:v>
                </c:pt>
                <c:pt idx="122">
                  <c:v>5.7666667271405458E-4</c:v>
                </c:pt>
                <c:pt idx="123">
                  <c:v>5.7707176165422425E-4</c:v>
                </c:pt>
                <c:pt idx="124">
                  <c:v>5.7748842664295807E-4</c:v>
                </c:pt>
                <c:pt idx="125">
                  <c:v>5.7789352285908535E-4</c:v>
                </c:pt>
                <c:pt idx="126">
                  <c:v>5.7829861179925501E-4</c:v>
                </c:pt>
                <c:pt idx="127">
                  <c:v>5.7871527678798884E-4</c:v>
                </c:pt>
                <c:pt idx="128">
                  <c:v>5.7912037300411612E-4</c:v>
                </c:pt>
                <c:pt idx="129">
                  <c:v>5.7952546922024339E-4</c:v>
                </c:pt>
                <c:pt idx="130">
                  <c:v>5.7993055816041306E-4</c:v>
                </c:pt>
                <c:pt idx="131">
                  <c:v>5.8034722314914688E-4</c:v>
                </c:pt>
                <c:pt idx="132">
                  <c:v>5.8075231936527416E-4</c:v>
                </c:pt>
                <c:pt idx="133">
                  <c:v>5.8115740830544382E-4</c:v>
                </c:pt>
                <c:pt idx="134">
                  <c:v>5.8157408057013527E-4</c:v>
                </c:pt>
                <c:pt idx="135">
                  <c:v>5.8197916951030493E-4</c:v>
                </c:pt>
                <c:pt idx="136">
                  <c:v>5.8238427300238982E-4</c:v>
                </c:pt>
                <c:pt idx="137">
                  <c:v>5.8280093071516603E-4</c:v>
                </c:pt>
                <c:pt idx="138">
                  <c:v>5.8320601965533569E-4</c:v>
                </c:pt>
                <c:pt idx="139">
                  <c:v>5.8361112314742059E-4</c:v>
                </c:pt>
                <c:pt idx="140">
                  <c:v>5.840277808601968E-4</c:v>
                </c:pt>
                <c:pt idx="141">
                  <c:v>5.8443287707632408E-4</c:v>
                </c:pt>
                <c:pt idx="142">
                  <c:v>5.8483797329245135E-4</c:v>
                </c:pt>
                <c:pt idx="143">
                  <c:v>5.8524306223262101E-4</c:v>
                </c:pt>
                <c:pt idx="144">
                  <c:v>5.8565972722135484E-4</c:v>
                </c:pt>
                <c:pt idx="145">
                  <c:v>5.8606482343748212E-4</c:v>
                </c:pt>
                <c:pt idx="146">
                  <c:v>5.8646991237765178E-4</c:v>
                </c:pt>
                <c:pt idx="147">
                  <c:v>5.8688657736638561E-4</c:v>
                </c:pt>
                <c:pt idx="148">
                  <c:v>5.8729167358251289E-4</c:v>
                </c:pt>
                <c:pt idx="149">
                  <c:v>5.8769676252268255E-4</c:v>
                </c:pt>
                <c:pt idx="150">
                  <c:v>5.8811342751141638E-4</c:v>
                </c:pt>
                <c:pt idx="151">
                  <c:v>5.8851851645158604E-4</c:v>
                </c:pt>
                <c:pt idx="152">
                  <c:v>5.8892361266771331E-4</c:v>
                </c:pt>
                <c:pt idx="153">
                  <c:v>5.8932870888384059E-4</c:v>
                </c:pt>
                <c:pt idx="154">
                  <c:v>5.897453665966168E-4</c:v>
                </c:pt>
                <c:pt idx="155">
                  <c:v>5.9015046281274408E-4</c:v>
                </c:pt>
                <c:pt idx="156">
                  <c:v>5.9055555902887136E-4</c:v>
                </c:pt>
                <c:pt idx="157">
                  <c:v>5.9097221674164757E-4</c:v>
                </c:pt>
                <c:pt idx="158">
                  <c:v>5.9137732023373246E-4</c:v>
                </c:pt>
                <c:pt idx="159">
                  <c:v>5.9178240917390212E-4</c:v>
                </c:pt>
                <c:pt idx="160">
                  <c:v>5.9219906688667834E-4</c:v>
                </c:pt>
                <c:pt idx="161">
                  <c:v>5.9260417037876323E-4</c:v>
                </c:pt>
                <c:pt idx="162">
                  <c:v>5.9300925931893289E-4</c:v>
                </c:pt>
                <c:pt idx="163">
                  <c:v>5.9341436281101778E-4</c:v>
                </c:pt>
                <c:pt idx="164">
                  <c:v>5.93831020523794E-4</c:v>
                </c:pt>
                <c:pt idx="165">
                  <c:v>5.9423611673992127E-4</c:v>
                </c:pt>
                <c:pt idx="166">
                  <c:v>5.9464121295604855E-4</c:v>
                </c:pt>
                <c:pt idx="167">
                  <c:v>5.9505787066882476E-4</c:v>
                </c:pt>
                <c:pt idx="168">
                  <c:v>5.9546296688495204E-4</c:v>
                </c:pt>
                <c:pt idx="169">
                  <c:v>5.9586806310107931E-4</c:v>
                </c:pt>
                <c:pt idx="170">
                  <c:v>5.9628472808981314E-4</c:v>
                </c:pt>
                <c:pt idx="171">
                  <c:v>5.9668981702998281E-4</c:v>
                </c:pt>
                <c:pt idx="172">
                  <c:v>5.9709491324611008E-4</c:v>
                </c:pt>
                <c:pt idx="173">
                  <c:v>5.9751157823484391E-4</c:v>
                </c:pt>
                <c:pt idx="174">
                  <c:v>5.9791666717501357E-4</c:v>
                </c:pt>
                <c:pt idx="175">
                  <c:v>5.9832176339114085E-4</c:v>
                </c:pt>
                <c:pt idx="176">
                  <c:v>5.9872685233131051E-4</c:v>
                </c:pt>
                <c:pt idx="177">
                  <c:v>5.9914351732004434E-4</c:v>
                </c:pt>
                <c:pt idx="178">
                  <c:v>5.9954861353617162E-4</c:v>
                </c:pt>
                <c:pt idx="179">
                  <c:v>5.9995370975229889E-4</c:v>
                </c:pt>
                <c:pt idx="180">
                  <c:v>6.0037036746507511E-4</c:v>
                </c:pt>
                <c:pt idx="181">
                  <c:v>6.0077546368120238E-4</c:v>
                </c:pt>
                <c:pt idx="182">
                  <c:v>6.0118055989732966E-4</c:v>
                </c:pt>
                <c:pt idx="183">
                  <c:v>6.0159721761010587E-4</c:v>
                </c:pt>
                <c:pt idx="184">
                  <c:v>6.0200232110219076E-4</c:v>
                </c:pt>
                <c:pt idx="185">
                  <c:v>6.0240741004236042E-4</c:v>
                </c:pt>
                <c:pt idx="186">
                  <c:v>6.0282406775513664E-4</c:v>
                </c:pt>
                <c:pt idx="187">
                  <c:v>6.0322917124722153E-4</c:v>
                </c:pt>
                <c:pt idx="188">
                  <c:v>6.0363426018739119E-4</c:v>
                </c:pt>
                <c:pt idx="189">
                  <c:v>6.0405093245208263E-4</c:v>
                </c:pt>
                <c:pt idx="190">
                  <c:v>6.044560213922523E-4</c:v>
                </c:pt>
                <c:pt idx="191">
                  <c:v>6.0486111760837957E-4</c:v>
                </c:pt>
                <c:pt idx="192">
                  <c:v>6.0526620654854923E-4</c:v>
                </c:pt>
                <c:pt idx="193">
                  <c:v>6.0568287153728306E-4</c:v>
                </c:pt>
                <c:pt idx="194">
                  <c:v>6.0608796775341034E-4</c:v>
                </c:pt>
                <c:pt idx="195">
                  <c:v>6.0649305669358E-4</c:v>
                </c:pt>
                <c:pt idx="196">
                  <c:v>6.0690972895827144E-4</c:v>
                </c:pt>
                <c:pt idx="197">
                  <c:v>6.0731481789844111E-4</c:v>
                </c:pt>
                <c:pt idx="198">
                  <c:v>6.0771990683861077E-4</c:v>
                </c:pt>
                <c:pt idx="199">
                  <c:v>6.0813657910330221E-4</c:v>
                </c:pt>
                <c:pt idx="200">
                  <c:v>6.0854166804347187E-4</c:v>
                </c:pt>
                <c:pt idx="201">
                  <c:v>6.0894675698364154E-4</c:v>
                </c:pt>
                <c:pt idx="202">
                  <c:v>6.0936342924833298E-4</c:v>
                </c:pt>
                <c:pt idx="203">
                  <c:v>6.0976853274041787E-4</c:v>
                </c:pt>
                <c:pt idx="204">
                  <c:v>6.101736071286723E-4</c:v>
                </c:pt>
                <c:pt idx="205">
                  <c:v>6.1059027939336374E-4</c:v>
                </c:pt>
                <c:pt idx="206">
                  <c:v>6.1099538288544863E-4</c:v>
                </c:pt>
                <c:pt idx="207">
                  <c:v>6.1140045727370307E-4</c:v>
                </c:pt>
                <c:pt idx="208">
                  <c:v>6.1180556076578796E-4</c:v>
                </c:pt>
                <c:pt idx="209">
                  <c:v>6.122222330304794E-4</c:v>
                </c:pt>
                <c:pt idx="210">
                  <c:v>6.1262730741873384E-4</c:v>
                </c:pt>
                <c:pt idx="211">
                  <c:v>6.1303241091081873E-4</c:v>
                </c:pt>
                <c:pt idx="212">
                  <c:v>6.1344908317551017E-4</c:v>
                </c:pt>
                <c:pt idx="213">
                  <c:v>6.1385417211567983E-4</c:v>
                </c:pt>
                <c:pt idx="214">
                  <c:v>6.1425926105584949E-4</c:v>
                </c:pt>
                <c:pt idx="215">
                  <c:v>6.1466435727197677E-4</c:v>
                </c:pt>
                <c:pt idx="216">
                  <c:v>6.150810222607106E-4</c:v>
                </c:pt>
                <c:pt idx="217">
                  <c:v>6.1548611120088026E-4</c:v>
                </c:pt>
                <c:pt idx="218">
                  <c:v>6.1589120741700754E-4</c:v>
                </c:pt>
                <c:pt idx="219">
                  <c:v>6.1630787240574136E-4</c:v>
                </c:pt>
                <c:pt idx="220">
                  <c:v>6.1671296862186864E-4</c:v>
                </c:pt>
                <c:pt idx="221">
                  <c:v>6.171180575620383E-4</c:v>
                </c:pt>
                <c:pt idx="222">
                  <c:v>6.1753472255077213E-4</c:v>
                </c:pt>
                <c:pt idx="223">
                  <c:v>6.1793981876689941E-4</c:v>
                </c:pt>
                <c:pt idx="224">
                  <c:v>6.1834490770706907E-4</c:v>
                </c:pt>
                <c:pt idx="225">
                  <c:v>6.1874999664723873E-4</c:v>
                </c:pt>
                <c:pt idx="226">
                  <c:v>6.1916666891193017E-4</c:v>
                </c:pt>
                <c:pt idx="227">
                  <c:v>6.1957177240401506E-4</c:v>
                </c:pt>
                <c:pt idx="228">
                  <c:v>6.199768467922695E-4</c:v>
                </c:pt>
                <c:pt idx="229">
                  <c:v>6.2039351905696094E-4</c:v>
                </c:pt>
                <c:pt idx="230">
                  <c:v>6.2079862254904583E-4</c:v>
                </c:pt>
                <c:pt idx="231">
                  <c:v>6.2120369693730026E-4</c:v>
                </c:pt>
                <c:pt idx="232">
                  <c:v>6.2160880042938516E-4</c:v>
                </c:pt>
                <c:pt idx="233">
                  <c:v>6.220254726940766E-4</c:v>
                </c:pt>
                <c:pt idx="234">
                  <c:v>6.2243056163424626E-4</c:v>
                </c:pt>
                <c:pt idx="235">
                  <c:v>6.2283565057441592E-4</c:v>
                </c:pt>
                <c:pt idx="236">
                  <c:v>6.2325232283910736E-4</c:v>
                </c:pt>
                <c:pt idx="237">
                  <c:v>6.2365741177927703E-4</c:v>
                </c:pt>
                <c:pt idx="238">
                  <c:v>6.2406250071944669E-4</c:v>
                </c:pt>
                <c:pt idx="239">
                  <c:v>6.2447917298413813E-4</c:v>
                </c:pt>
                <c:pt idx="240">
                  <c:v>6.2488426192430779E-4</c:v>
                </c:pt>
                <c:pt idx="241">
                  <c:v>6.2528935814043507E-4</c:v>
                </c:pt>
                <c:pt idx="242">
                  <c:v>6.257060231291689E-4</c:v>
                </c:pt>
                <c:pt idx="243">
                  <c:v>6.2611111206933856E-4</c:v>
                </c:pt>
                <c:pt idx="244">
                  <c:v>6.2651620828546584E-4</c:v>
                </c:pt>
                <c:pt idx="245">
                  <c:v>6.269212972256355E-4</c:v>
                </c:pt>
                <c:pt idx="246">
                  <c:v>6.2733796949032694E-4</c:v>
                </c:pt>
                <c:pt idx="247">
                  <c:v>6.277430584304966E-4</c:v>
                </c:pt>
                <c:pt idx="248">
                  <c:v>6.2814814737066627E-4</c:v>
                </c:pt>
                <c:pt idx="249">
                  <c:v>6.2856481963535771E-4</c:v>
                </c:pt>
                <c:pt idx="250">
                  <c:v>6.2896990857552737E-4</c:v>
                </c:pt>
                <c:pt idx="251">
                  <c:v>6.2937499751569703E-4</c:v>
                </c:pt>
                <c:pt idx="252">
                  <c:v>6.2979166978038847E-4</c:v>
                </c:pt>
                <c:pt idx="253">
                  <c:v>6.3019677327247337E-4</c:v>
                </c:pt>
                <c:pt idx="254">
                  <c:v>6.306018476607278E-4</c:v>
                </c:pt>
                <c:pt idx="255">
                  <c:v>6.3100695115281269E-4</c:v>
                </c:pt>
                <c:pt idx="256">
                  <c:v>6.3142362341750413E-4</c:v>
                </c:pt>
                <c:pt idx="257">
                  <c:v>6.3182871235767379E-4</c:v>
                </c:pt>
                <c:pt idx="258">
                  <c:v>6.3223380129784346E-4</c:v>
                </c:pt>
                <c:pt idx="259">
                  <c:v>6.326504735625349E-4</c:v>
                </c:pt>
                <c:pt idx="260">
                  <c:v>6.3305556250270456E-4</c:v>
                </c:pt>
                <c:pt idx="261">
                  <c:v>6.3346065144287422E-4</c:v>
                </c:pt>
                <c:pt idx="262">
                  <c:v>6.338657476590015E-4</c:v>
                </c:pt>
                <c:pt idx="263">
                  <c:v>6.3428241264773533E-4</c:v>
                </c:pt>
                <c:pt idx="264">
                  <c:v>6.3468750158790499E-4</c:v>
                </c:pt>
                <c:pt idx="265">
                  <c:v>6.3509259780403227E-4</c:v>
                </c:pt>
                <c:pt idx="266">
                  <c:v>6.3550926279276609E-4</c:v>
                </c:pt>
                <c:pt idx="267">
                  <c:v>6.3591435173293576E-4</c:v>
                </c:pt>
                <c:pt idx="268">
                  <c:v>6.3631944794906303E-4</c:v>
                </c:pt>
                <c:pt idx="269">
                  <c:v>6.367245368892327E-4</c:v>
                </c:pt>
                <c:pt idx="270">
                  <c:v>6.3714120915392414E-4</c:v>
                </c:pt>
                <c:pt idx="271">
                  <c:v>6.375462980940938E-4</c:v>
                </c:pt>
                <c:pt idx="272">
                  <c:v>6.3795138703426346E-4</c:v>
                </c:pt>
                <c:pt idx="273">
                  <c:v>6.383680592989549E-4</c:v>
                </c:pt>
                <c:pt idx="274">
                  <c:v>6.3877314823912457E-4</c:v>
                </c:pt>
                <c:pt idx="275">
                  <c:v>6.3917823717929423E-4</c:v>
                </c:pt>
                <c:pt idx="276">
                  <c:v>6.395833333954215E-4</c:v>
                </c:pt>
                <c:pt idx="277">
                  <c:v>6.4000001293607056E-4</c:v>
                </c:pt>
                <c:pt idx="278">
                  <c:v>6.40405087324325E-4</c:v>
                </c:pt>
                <c:pt idx="279">
                  <c:v>6.4081019081640989E-4</c:v>
                </c:pt>
                <c:pt idx="280">
                  <c:v>6.4122686308110133E-4</c:v>
                </c:pt>
                <c:pt idx="281">
                  <c:v>6.4163193746935576E-4</c:v>
                </c:pt>
                <c:pt idx="282">
                  <c:v>6.4203704096144065E-4</c:v>
                </c:pt>
                <c:pt idx="283">
                  <c:v>6.4245371322613209E-4</c:v>
                </c:pt>
                <c:pt idx="284">
                  <c:v>6.4285880216630176E-4</c:v>
                </c:pt>
                <c:pt idx="285">
                  <c:v>6.4326389110647142E-4</c:v>
                </c:pt>
                <c:pt idx="286">
                  <c:v>6.436689873225987E-4</c:v>
                </c:pt>
                <c:pt idx="287">
                  <c:v>6.4408565231133252E-4</c:v>
                </c:pt>
                <c:pt idx="288">
                  <c:v>6.4449074125150219E-4</c:v>
                </c:pt>
                <c:pt idx="289">
                  <c:v>6.4489583746762946E-4</c:v>
                </c:pt>
                <c:pt idx="290">
                  <c:v>6.4531250245636329E-4</c:v>
                </c:pt>
                <c:pt idx="291">
                  <c:v>6.4571759867249057E-4</c:v>
                </c:pt>
                <c:pt idx="292">
                  <c:v>6.4612268761266023E-4</c:v>
                </c:pt>
                <c:pt idx="293">
                  <c:v>6.4653935260139406E-4</c:v>
                </c:pt>
                <c:pt idx="294">
                  <c:v>6.4694444881752133E-4</c:v>
                </c:pt>
                <c:pt idx="295">
                  <c:v>6.47349537757691E-4</c:v>
                </c:pt>
                <c:pt idx="296">
                  <c:v>6.4775462669786066E-4</c:v>
                </c:pt>
                <c:pt idx="297">
                  <c:v>6.481712989625521E-4</c:v>
                </c:pt>
                <c:pt idx="298">
                  <c:v>6.4857640245463699E-4</c:v>
                </c:pt>
                <c:pt idx="299">
                  <c:v>6.4898147684289142E-4</c:v>
                </c:pt>
                <c:pt idx="300">
                  <c:v>6.4938658033497632E-4</c:v>
                </c:pt>
                <c:pt idx="301">
                  <c:v>6.4980325259966776E-4</c:v>
                </c:pt>
                <c:pt idx="302">
                  <c:v>6.5020832698792219E-4</c:v>
                </c:pt>
                <c:pt idx="303">
                  <c:v>6.5061343048000708E-4</c:v>
                </c:pt>
                <c:pt idx="304">
                  <c:v>6.5103010274469852E-4</c:v>
                </c:pt>
                <c:pt idx="305">
                  <c:v>6.5143519168486819E-4</c:v>
                </c:pt>
                <c:pt idx="306">
                  <c:v>6.5184028062503785E-4</c:v>
                </c:pt>
                <c:pt idx="307">
                  <c:v>6.5225695288972929E-4</c:v>
                </c:pt>
                <c:pt idx="308">
                  <c:v>6.5266204182989895E-4</c:v>
                </c:pt>
                <c:pt idx="309">
                  <c:v>6.5306713077006862E-4</c:v>
                </c:pt>
                <c:pt idx="310">
                  <c:v>6.5347222698619589E-4</c:v>
                </c:pt>
                <c:pt idx="311">
                  <c:v>6.5388889197492972E-4</c:v>
                </c:pt>
                <c:pt idx="312">
                  <c:v>6.54293988191057E-4</c:v>
                </c:pt>
                <c:pt idx="313">
                  <c:v>6.5469907713122666E-4</c:v>
                </c:pt>
                <c:pt idx="314">
                  <c:v>6.5511574211996049E-4</c:v>
                </c:pt>
                <c:pt idx="315">
                  <c:v>6.5552083833608776E-4</c:v>
                </c:pt>
                <c:pt idx="316">
                  <c:v>6.5592592727625743E-4</c:v>
                </c:pt>
                <c:pt idx="317">
                  <c:v>6.563310234923847E-4</c:v>
                </c:pt>
                <c:pt idx="318">
                  <c:v>6.5674768848111853E-4</c:v>
                </c:pt>
                <c:pt idx="319">
                  <c:v>6.5715277742128819E-4</c:v>
                </c:pt>
                <c:pt idx="320">
                  <c:v>6.5755787363741547E-4</c:v>
                </c:pt>
                <c:pt idx="321">
                  <c:v>6.579745386261493E-4</c:v>
                </c:pt>
                <c:pt idx="322">
                  <c:v>6.5837962756631896E-4</c:v>
                </c:pt>
                <c:pt idx="323">
                  <c:v>6.5878471650648862E-4</c:v>
                </c:pt>
                <c:pt idx="324">
                  <c:v>6.5920138877118006E-4</c:v>
                </c:pt>
                <c:pt idx="325">
                  <c:v>6.5960647771134973E-4</c:v>
                </c:pt>
                <c:pt idx="326">
                  <c:v>6.6001156665151939E-4</c:v>
                </c:pt>
                <c:pt idx="327">
                  <c:v>6.6041667014360428E-4</c:v>
                </c:pt>
                <c:pt idx="328">
                  <c:v>6.6083334240829572E-4</c:v>
                </c:pt>
                <c:pt idx="329">
                  <c:v>6.6123843134846538E-4</c:v>
                </c:pt>
                <c:pt idx="330">
                  <c:v>6.6164352028863505E-4</c:v>
                </c:pt>
                <c:pt idx="331">
                  <c:v>6.6206019255332649E-4</c:v>
                </c:pt>
                <c:pt idx="332">
                  <c:v>6.6246528149349615E-4</c:v>
                </c:pt>
                <c:pt idx="333">
                  <c:v>6.6287037043366581E-4</c:v>
                </c:pt>
                <c:pt idx="334">
                  <c:v>6.6327546664979309E-4</c:v>
                </c:pt>
                <c:pt idx="335">
                  <c:v>6.6369213163852692E-4</c:v>
                </c:pt>
                <c:pt idx="336">
                  <c:v>6.6409722785465419E-4</c:v>
                </c:pt>
                <c:pt idx="337">
                  <c:v>6.6450231679482386E-4</c:v>
                </c:pt>
                <c:pt idx="338">
                  <c:v>6.6491898178355768E-4</c:v>
                </c:pt>
                <c:pt idx="339">
                  <c:v>6.6532407799968496E-4</c:v>
                </c:pt>
                <c:pt idx="340">
                  <c:v>6.6572916693985462E-4</c:v>
                </c:pt>
                <c:pt idx="341">
                  <c:v>6.661342631559819E-4</c:v>
                </c:pt>
                <c:pt idx="342">
                  <c:v>6.6655092814471573E-4</c:v>
                </c:pt>
                <c:pt idx="343">
                  <c:v>6.6695601708488539E-4</c:v>
                </c:pt>
                <c:pt idx="344">
                  <c:v>6.6736111330101267E-4</c:v>
                </c:pt>
                <c:pt idx="345">
                  <c:v>6.6777777828974649E-4</c:v>
                </c:pt>
                <c:pt idx="346">
                  <c:v>6.6818286722991616E-4</c:v>
                </c:pt>
                <c:pt idx="347">
                  <c:v>6.6858796344604343E-4</c:v>
                </c:pt>
                <c:pt idx="348">
                  <c:v>6.6899305966217071E-4</c:v>
                </c:pt>
                <c:pt idx="349">
                  <c:v>6.6940971737494692E-4</c:v>
                </c:pt>
                <c:pt idx="350">
                  <c:v>6.6981482086703181E-4</c:v>
                </c:pt>
                <c:pt idx="351">
                  <c:v>6.7021990980720147E-4</c:v>
                </c:pt>
                <c:pt idx="352">
                  <c:v>6.7063656751997769E-4</c:v>
                </c:pt>
                <c:pt idx="353">
                  <c:v>6.7104167101206258E-4</c:v>
                </c:pt>
                <c:pt idx="354">
                  <c:v>6.7144675995223224E-4</c:v>
                </c:pt>
                <c:pt idx="355">
                  <c:v>6.7185186344431713E-4</c:v>
                </c:pt>
                <c:pt idx="356">
                  <c:v>6.7226852115709335E-4</c:v>
                </c:pt>
                <c:pt idx="357">
                  <c:v>6.7267361737322062E-4</c:v>
                </c:pt>
                <c:pt idx="358">
                  <c:v>6.730787135893479E-4</c:v>
                </c:pt>
                <c:pt idx="359">
                  <c:v>6.7349537130212411E-4</c:v>
                </c:pt>
                <c:pt idx="360">
                  <c:v>6.7390046751825139E-4</c:v>
                </c:pt>
                <c:pt idx="361">
                  <c:v>6.7430555645842105E-4</c:v>
                </c:pt>
                <c:pt idx="362">
                  <c:v>6.7472222872311249E-4</c:v>
                </c:pt>
                <c:pt idx="363">
                  <c:v>6.7512731766328216E-4</c:v>
                </c:pt>
                <c:pt idx="364">
                  <c:v>6.7553240660345182E-4</c:v>
                </c:pt>
                <c:pt idx="365">
                  <c:v>6.7593750281957909E-4</c:v>
                </c:pt>
                <c:pt idx="366">
                  <c:v>6.7635416780831292E-4</c:v>
                </c:pt>
                <c:pt idx="367">
                  <c:v>6.7675925674848258E-4</c:v>
                </c:pt>
                <c:pt idx="368">
                  <c:v>6.7716435296460986E-4</c:v>
                </c:pt>
                <c:pt idx="369">
                  <c:v>6.7758103250525892E-4</c:v>
                </c:pt>
                <c:pt idx="370">
                  <c:v>6.7798610689351335E-4</c:v>
                </c:pt>
                <c:pt idx="371">
                  <c:v>6.7839121038559824E-4</c:v>
                </c:pt>
                <c:pt idx="372">
                  <c:v>6.787962993257679E-4</c:v>
                </c:pt>
                <c:pt idx="373">
                  <c:v>6.7921295703854412E-4</c:v>
                </c:pt>
                <c:pt idx="374">
                  <c:v>6.7961806053062901E-4</c:v>
                </c:pt>
                <c:pt idx="375">
                  <c:v>6.8002314947079867E-4</c:v>
                </c:pt>
                <c:pt idx="376">
                  <c:v>6.8042825296288356E-4</c:v>
                </c:pt>
                <c:pt idx="377">
                  <c:v>6.8084491067565978E-4</c:v>
                </c:pt>
                <c:pt idx="378">
                  <c:v>6.8125000689178705E-4</c:v>
                </c:pt>
                <c:pt idx="379">
                  <c:v>6.8165510310791433E-4</c:v>
                </c:pt>
                <c:pt idx="380">
                  <c:v>6.8207176082069054E-4</c:v>
                </c:pt>
                <c:pt idx="381">
                  <c:v>6.8247685703681782E-4</c:v>
                </c:pt>
                <c:pt idx="382">
                  <c:v>6.828819532529451E-4</c:v>
                </c:pt>
                <c:pt idx="383">
                  <c:v>6.8329861096572131E-4</c:v>
                </c:pt>
                <c:pt idx="384">
                  <c:v>6.8370370718184859E-4</c:v>
                </c:pt>
                <c:pt idx="385">
                  <c:v>6.8410880339797586E-4</c:v>
                </c:pt>
                <c:pt idx="386">
                  <c:v>6.8451389233814552E-4</c:v>
                </c:pt>
                <c:pt idx="387">
                  <c:v>6.8493055732687935E-4</c:v>
                </c:pt>
                <c:pt idx="388">
                  <c:v>6.8533565354300663E-4</c:v>
                </c:pt>
                <c:pt idx="389">
                  <c:v>6.8574074248317629E-4</c:v>
                </c:pt>
                <c:pt idx="390">
                  <c:v>6.8615740747191012E-4</c:v>
                </c:pt>
                <c:pt idx="391">
                  <c:v>6.865625036880374E-4</c:v>
                </c:pt>
                <c:pt idx="392">
                  <c:v>6.8696759262820706E-4</c:v>
                </c:pt>
                <c:pt idx="393">
                  <c:v>6.8737268884433433E-4</c:v>
                </c:pt>
                <c:pt idx="394">
                  <c:v>6.8778934655711055E-4</c:v>
                </c:pt>
                <c:pt idx="395">
                  <c:v>6.8819445004919544E-4</c:v>
                </c:pt>
                <c:pt idx="396">
                  <c:v>6.885995389893651E-4</c:v>
                </c:pt>
                <c:pt idx="397">
                  <c:v>6.8901619670214131E-4</c:v>
                </c:pt>
                <c:pt idx="398">
                  <c:v>6.8942130019422621E-4</c:v>
                </c:pt>
                <c:pt idx="399">
                  <c:v>6.8982638913439587E-4</c:v>
                </c:pt>
                <c:pt idx="400">
                  <c:v>6.9023149262648076E-4</c:v>
                </c:pt>
                <c:pt idx="401">
                  <c:v>6.9064815033925697E-4</c:v>
                </c:pt>
                <c:pt idx="402">
                  <c:v>6.9105324655538425E-4</c:v>
                </c:pt>
                <c:pt idx="403">
                  <c:v>6.9145834277151152E-4</c:v>
                </c:pt>
                <c:pt idx="404">
                  <c:v>6.9187500048428774E-4</c:v>
                </c:pt>
                <c:pt idx="405">
                  <c:v>6.9228009670041502E-4</c:v>
                </c:pt>
                <c:pt idx="406">
                  <c:v>6.9268519291654229E-4</c:v>
                </c:pt>
                <c:pt idx="407">
                  <c:v>6.9310185790527612E-4</c:v>
                </c:pt>
                <c:pt idx="408">
                  <c:v>6.9350694684544578E-4</c:v>
                </c:pt>
                <c:pt idx="409">
                  <c:v>6.9391204306157306E-4</c:v>
                </c:pt>
                <c:pt idx="410">
                  <c:v>6.9431713200174272E-4</c:v>
                </c:pt>
                <c:pt idx="411">
                  <c:v>6.9473379699047655E-4</c:v>
                </c:pt>
                <c:pt idx="412">
                  <c:v>6.9513889320660383E-4</c:v>
                </c:pt>
                <c:pt idx="413">
                  <c:v>6.9554398214677349E-4</c:v>
                </c:pt>
                <c:pt idx="414">
                  <c:v>6.9594907836290076E-4</c:v>
                </c:pt>
                <c:pt idx="415">
                  <c:v>6.9636574335163459E-4</c:v>
                </c:pt>
                <c:pt idx="416">
                  <c:v>6.9677083956776187E-4</c:v>
                </c:pt>
                <c:pt idx="417">
                  <c:v>6.9717592850793153E-4</c:v>
                </c:pt>
                <c:pt idx="418">
                  <c:v>6.9759259349666536E-4</c:v>
                </c:pt>
                <c:pt idx="419">
                  <c:v>6.9799768971279263E-4</c:v>
                </c:pt>
                <c:pt idx="420">
                  <c:v>6.984027786529623E-4</c:v>
                </c:pt>
                <c:pt idx="421">
                  <c:v>6.9880786759313196E-4</c:v>
                </c:pt>
                <c:pt idx="422">
                  <c:v>6.992245398578234E-4</c:v>
                </c:pt>
                <c:pt idx="423">
                  <c:v>6.9962964334990829E-4</c:v>
                </c:pt>
                <c:pt idx="424">
                  <c:v>7.0003471773816273E-4</c:v>
                </c:pt>
                <c:pt idx="425">
                  <c:v>7.0045139000285417E-4</c:v>
                </c:pt>
                <c:pt idx="426">
                  <c:v>7.0085649349493906E-4</c:v>
                </c:pt>
                <c:pt idx="427">
                  <c:v>7.0126158243510872E-4</c:v>
                </c:pt>
                <c:pt idx="428">
                  <c:v>7.0167824742384255E-4</c:v>
                </c:pt>
                <c:pt idx="429">
                  <c:v>7.0208334363996983E-4</c:v>
                </c:pt>
                <c:pt idx="430">
                  <c:v>7.0248843258013949E-4</c:v>
                </c:pt>
                <c:pt idx="431">
                  <c:v>7.0289352152030915E-4</c:v>
                </c:pt>
                <c:pt idx="432">
                  <c:v>7.0331018650904298E-4</c:v>
                </c:pt>
                <c:pt idx="433">
                  <c:v>7.0371528272517025E-4</c:v>
                </c:pt>
                <c:pt idx="434">
                  <c:v>7.0412037166533992E-4</c:v>
                </c:pt>
                <c:pt idx="435">
                  <c:v>7.0453703665407375E-4</c:v>
                </c:pt>
                <c:pt idx="436">
                  <c:v>7.0494213287020102E-4</c:v>
                </c:pt>
                <c:pt idx="437">
                  <c:v>7.053472290863283E-4</c:v>
                </c:pt>
                <c:pt idx="438">
                  <c:v>7.0575231802649796E-4</c:v>
                </c:pt>
                <c:pt idx="439">
                  <c:v>7.0616898301523179E-4</c:v>
                </c:pt>
                <c:pt idx="440">
                  <c:v>7.0657407923135906E-4</c:v>
                </c:pt>
                <c:pt idx="441">
                  <c:v>7.0697916817152873E-4</c:v>
                </c:pt>
                <c:pt idx="442">
                  <c:v>7.0739583316026255E-4</c:v>
                </c:pt>
                <c:pt idx="443">
                  <c:v>7.0780092937638983E-4</c:v>
                </c:pt>
                <c:pt idx="444">
                  <c:v>7.0820601831655949E-4</c:v>
                </c:pt>
                <c:pt idx="445">
                  <c:v>7.0861110725672916E-4</c:v>
                </c:pt>
                <c:pt idx="446">
                  <c:v>7.090277795214206E-4</c:v>
                </c:pt>
                <c:pt idx="447">
                  <c:v>7.0943288301350549E-4</c:v>
                </c:pt>
                <c:pt idx="448">
                  <c:v>7.0983795740175992E-4</c:v>
                </c:pt>
                <c:pt idx="449">
                  <c:v>7.1025462966645136E-4</c:v>
                </c:pt>
                <c:pt idx="450">
                  <c:v>7.1065973315853626E-4</c:v>
                </c:pt>
                <c:pt idx="451">
                  <c:v>7.1106480754679069E-4</c:v>
                </c:pt>
                <c:pt idx="452">
                  <c:v>7.1146991103887558E-4</c:v>
                </c:pt>
                <c:pt idx="453">
                  <c:v>7.1188658330356702E-4</c:v>
                </c:pt>
                <c:pt idx="454">
                  <c:v>7.1229167224373668E-4</c:v>
                </c:pt>
                <c:pt idx="455">
                  <c:v>7.1269676118390635E-4</c:v>
                </c:pt>
                <c:pt idx="456">
                  <c:v>7.1311343344859779E-4</c:v>
                </c:pt>
                <c:pt idx="457">
                  <c:v>7.1351852238876745E-4</c:v>
                </c:pt>
                <c:pt idx="458">
                  <c:v>7.1392361132893711E-4</c:v>
                </c:pt>
                <c:pt idx="459">
                  <c:v>7.1432870754506439E-4</c:v>
                </c:pt>
                <c:pt idx="460">
                  <c:v>7.1474537253379822E-4</c:v>
                </c:pt>
                <c:pt idx="461">
                  <c:v>7.1515046874992549E-4</c:v>
                </c:pt>
                <c:pt idx="462">
                  <c:v>7.1555555769009516E-4</c:v>
                </c:pt>
                <c:pt idx="463">
                  <c:v>7.1597222267882898E-4</c:v>
                </c:pt>
                <c:pt idx="464">
                  <c:v>7.1637731889495626E-4</c:v>
                </c:pt>
                <c:pt idx="465">
                  <c:v>7.1678240783512592E-4</c:v>
                </c:pt>
                <c:pt idx="466">
                  <c:v>7.1718749677529559E-4</c:v>
                </c:pt>
                <c:pt idx="467">
                  <c:v>7.1760416903998703E-4</c:v>
                </c:pt>
                <c:pt idx="468">
                  <c:v>7.1800927253207192E-4</c:v>
                </c:pt>
                <c:pt idx="469">
                  <c:v>7.1841434692032635E-4</c:v>
                </c:pt>
                <c:pt idx="470">
                  <c:v>7.1883101918501779E-4</c:v>
                </c:pt>
                <c:pt idx="471">
                  <c:v>7.1923612267710268E-4</c:v>
                </c:pt>
                <c:pt idx="472">
                  <c:v>7.1964119706535712E-4</c:v>
                </c:pt>
                <c:pt idx="473">
                  <c:v>7.2005787660600618E-4</c:v>
                </c:pt>
                <c:pt idx="474">
                  <c:v>7.2046297282213345E-4</c:v>
                </c:pt>
                <c:pt idx="475">
                  <c:v>7.2086806176230311E-4</c:v>
                </c:pt>
                <c:pt idx="476">
                  <c:v>7.2127315070247278E-4</c:v>
                </c:pt>
                <c:pt idx="477">
                  <c:v>7.2168982296716422E-4</c:v>
                </c:pt>
                <c:pt idx="478">
                  <c:v>7.2209491190733388E-4</c:v>
                </c:pt>
                <c:pt idx="479">
                  <c:v>7.2250000084750354E-4</c:v>
                </c:pt>
                <c:pt idx="480">
                  <c:v>7.2291667311219499E-4</c:v>
                </c:pt>
                <c:pt idx="481">
                  <c:v>7.2332176205236465E-4</c:v>
                </c:pt>
                <c:pt idx="482">
                  <c:v>7.2372685826849192E-4</c:v>
                </c:pt>
                <c:pt idx="483">
                  <c:v>7.2413194720866159E-4</c:v>
                </c:pt>
                <c:pt idx="484">
                  <c:v>7.2454861219739541E-4</c:v>
                </c:pt>
                <c:pt idx="485">
                  <c:v>7.2495370841352269E-4</c:v>
                </c:pt>
                <c:pt idx="486">
                  <c:v>7.2535879735369235E-4</c:v>
                </c:pt>
                <c:pt idx="487">
                  <c:v>7.257754696183838E-4</c:v>
                </c:pt>
                <c:pt idx="488">
                  <c:v>7.2618055855855346E-4</c:v>
                </c:pt>
                <c:pt idx="489">
                  <c:v>7.2658564749872312E-4</c:v>
                </c:pt>
                <c:pt idx="490">
                  <c:v>7.2699073643889278E-4</c:v>
                </c:pt>
                <c:pt idx="491">
                  <c:v>7.2740740870358422E-4</c:v>
                </c:pt>
                <c:pt idx="492">
                  <c:v>7.2781249764375389E-4</c:v>
                </c:pt>
                <c:pt idx="493">
                  <c:v>7.2821758658392355E-4</c:v>
                </c:pt>
                <c:pt idx="494">
                  <c:v>7.2863427340053022E-4</c:v>
                </c:pt>
                <c:pt idx="495">
                  <c:v>7.2903936234069988E-4</c:v>
                </c:pt>
                <c:pt idx="496">
                  <c:v>7.2944445128086954E-4</c:v>
                </c:pt>
                <c:pt idx="497">
                  <c:v>7.2984954022103921E-4</c:v>
                </c:pt>
                <c:pt idx="498">
                  <c:v>7.3026621248573065E-4</c:v>
                </c:pt>
                <c:pt idx="499">
                  <c:v>7.3067130142590031E-4</c:v>
                </c:pt>
                <c:pt idx="500">
                  <c:v>7.3107639036606997E-4</c:v>
                </c:pt>
                <c:pt idx="501">
                  <c:v>7.3149306263076141E-4</c:v>
                </c:pt>
                <c:pt idx="502">
                  <c:v>7.3189815157093108E-4</c:v>
                </c:pt>
                <c:pt idx="503">
                  <c:v>7.3230324051110074E-4</c:v>
                </c:pt>
                <c:pt idx="504">
                  <c:v>7.3270833672722802E-4</c:v>
                </c:pt>
                <c:pt idx="505">
                  <c:v>7.3312500171596184E-4</c:v>
                </c:pt>
                <c:pt idx="506">
                  <c:v>7.3353009793208912E-4</c:v>
                </c:pt>
                <c:pt idx="507">
                  <c:v>7.3393518687225878E-4</c:v>
                </c:pt>
                <c:pt idx="508">
                  <c:v>7.3435185186099261E-4</c:v>
                </c:pt>
                <c:pt idx="509">
                  <c:v>7.3475694807711989E-4</c:v>
                </c:pt>
                <c:pt idx="510">
                  <c:v>7.3516203701728955E-4</c:v>
                </c:pt>
                <c:pt idx="511">
                  <c:v>7.3557870928198099E-4</c:v>
                </c:pt>
                <c:pt idx="512">
                  <c:v>7.3598379822215065E-4</c:v>
                </c:pt>
                <c:pt idx="513">
                  <c:v>7.3638888716232032E-4</c:v>
                </c:pt>
                <c:pt idx="514">
                  <c:v>7.3679398337844759E-4</c:v>
                </c:pt>
                <c:pt idx="515">
                  <c:v>7.3721064836718142E-4</c:v>
                </c:pt>
                <c:pt idx="516">
                  <c:v>7.3761573730735108E-4</c:v>
                </c:pt>
                <c:pt idx="517">
                  <c:v>7.3802083352347836E-4</c:v>
                </c:pt>
                <c:pt idx="518">
                  <c:v>7.3843751306412742E-4</c:v>
                </c:pt>
                <c:pt idx="519">
                  <c:v>7.3884258745238185E-4</c:v>
                </c:pt>
                <c:pt idx="520">
                  <c:v>7.3924769094446674E-4</c:v>
                </c:pt>
                <c:pt idx="521">
                  <c:v>7.396527798846364E-4</c:v>
                </c:pt>
                <c:pt idx="522">
                  <c:v>7.4006943759741262E-4</c:v>
                </c:pt>
                <c:pt idx="523">
                  <c:v>7.4047454108949751E-4</c:v>
                </c:pt>
                <c:pt idx="524">
                  <c:v>7.4087963002966717E-4</c:v>
                </c:pt>
                <c:pt idx="525">
                  <c:v>7.4129630229435861E-4</c:v>
                </c:pt>
                <c:pt idx="526">
                  <c:v>7.4170139123452827E-4</c:v>
                </c:pt>
                <c:pt idx="527">
                  <c:v>7.4210648745065555E-4</c:v>
                </c:pt>
                <c:pt idx="528">
                  <c:v>7.4251158366678283E-4</c:v>
                </c:pt>
                <c:pt idx="529">
                  <c:v>7.4292824137955904E-4</c:v>
                </c:pt>
                <c:pt idx="530">
                  <c:v>7.4333333759568632E-4</c:v>
                </c:pt>
                <c:pt idx="531">
                  <c:v>7.4373842653585598E-4</c:v>
                </c:pt>
                <c:pt idx="532">
                  <c:v>7.4415509880054742E-4</c:v>
                </c:pt>
                <c:pt idx="533">
                  <c:v>7.4456018774071708E-4</c:v>
                </c:pt>
                <c:pt idx="534">
                  <c:v>7.4496527668088675E-4</c:v>
                </c:pt>
                <c:pt idx="535">
                  <c:v>7.4537037289701402E-4</c:v>
                </c:pt>
                <c:pt idx="536">
                  <c:v>7.4578703788574785E-4</c:v>
                </c:pt>
                <c:pt idx="537">
                  <c:v>7.4619212682591751E-4</c:v>
                </c:pt>
                <c:pt idx="538">
                  <c:v>7.4659722304204479E-4</c:v>
                </c:pt>
                <c:pt idx="539">
                  <c:v>7.4701390258269385E-4</c:v>
                </c:pt>
                <c:pt idx="540">
                  <c:v>7.4741897697094828E-4</c:v>
                </c:pt>
                <c:pt idx="541">
                  <c:v>7.4782408046303317E-4</c:v>
                </c:pt>
                <c:pt idx="542">
                  <c:v>7.4822916940320283E-4</c:v>
                </c:pt>
                <c:pt idx="543">
                  <c:v>7.4864582711597905E-4</c:v>
                </c:pt>
                <c:pt idx="544">
                  <c:v>7.4905093060806394E-4</c:v>
                </c:pt>
                <c:pt idx="545">
                  <c:v>7.494560195482336E-4</c:v>
                </c:pt>
                <c:pt idx="546">
                  <c:v>7.4987269181292504E-4</c:v>
                </c:pt>
                <c:pt idx="547">
                  <c:v>7.502777807530947E-4</c:v>
                </c:pt>
                <c:pt idx="548">
                  <c:v>7.5068287696922198E-4</c:v>
                </c:pt>
                <c:pt idx="549">
                  <c:v>7.5108797318534926E-4</c:v>
                </c:pt>
                <c:pt idx="550">
                  <c:v>7.5150463089812547E-4</c:v>
                </c:pt>
                <c:pt idx="551">
                  <c:v>7.5190972711425275E-4</c:v>
                </c:pt>
                <c:pt idx="552">
                  <c:v>7.5231482333038002E-4</c:v>
                </c:pt>
                <c:pt idx="553">
                  <c:v>7.5273148831911385E-4</c:v>
                </c:pt>
                <c:pt idx="554">
                  <c:v>7.5313657725928351E-4</c:v>
                </c:pt>
                <c:pt idx="555">
                  <c:v>7.5354167347541079E-4</c:v>
                </c:pt>
                <c:pt idx="556">
                  <c:v>7.5395833846414462E-4</c:v>
                </c:pt>
                <c:pt idx="557">
                  <c:v>7.5436342740431428E-4</c:v>
                </c:pt>
                <c:pt idx="558">
                  <c:v>7.5476852362044156E-4</c:v>
                </c:pt>
                <c:pt idx="559">
                  <c:v>7.5517361256061122E-4</c:v>
                </c:pt>
                <c:pt idx="560">
                  <c:v>7.5559027754934505E-4</c:v>
                </c:pt>
                <c:pt idx="561">
                  <c:v>7.5599536648951471E-4</c:v>
                </c:pt>
                <c:pt idx="562">
                  <c:v>7.564004699815996E-4</c:v>
                </c:pt>
                <c:pt idx="563">
                  <c:v>7.5681712769437581E-4</c:v>
                </c:pt>
                <c:pt idx="564">
                  <c:v>7.5722221663454548E-4</c:v>
                </c:pt>
                <c:pt idx="565">
                  <c:v>7.5762732012663037E-4</c:v>
                </c:pt>
                <c:pt idx="566">
                  <c:v>7.5803240906680003E-4</c:v>
                </c:pt>
                <c:pt idx="567">
                  <c:v>7.5844906677957624E-4</c:v>
                </c:pt>
                <c:pt idx="568">
                  <c:v>7.5885417027166113E-4</c:v>
                </c:pt>
                <c:pt idx="569">
                  <c:v>7.5925925921183079E-4</c:v>
                </c:pt>
                <c:pt idx="570">
                  <c:v>7.5966436270391569E-4</c:v>
                </c:pt>
                <c:pt idx="571">
                  <c:v>7.600810204166919E-4</c:v>
                </c:pt>
                <c:pt idx="572">
                  <c:v>7.6048611663281918E-4</c:v>
                </c:pt>
                <c:pt idx="573">
                  <c:v>7.6089121284894645E-4</c:v>
                </c:pt>
                <c:pt idx="574">
                  <c:v>7.6130787056172267E-4</c:v>
                </c:pt>
                <c:pt idx="575">
                  <c:v>7.6171296677784994E-4</c:v>
                </c:pt>
                <c:pt idx="576">
                  <c:v>7.6211806299397722E-4</c:v>
                </c:pt>
                <c:pt idx="577">
                  <c:v>7.6253472798271105E-4</c:v>
                </c:pt>
                <c:pt idx="578">
                  <c:v>7.6293981692288071E-4</c:v>
                </c:pt>
                <c:pt idx="579">
                  <c:v>7.6334491313900799E-4</c:v>
                </c:pt>
                <c:pt idx="580">
                  <c:v>7.6375000207917765E-4</c:v>
                </c:pt>
                <c:pt idx="581">
                  <c:v>7.6416666706791148E-4</c:v>
                </c:pt>
                <c:pt idx="582">
                  <c:v>7.6457176328403875E-4</c:v>
                </c:pt>
                <c:pt idx="583">
                  <c:v>7.6497685222420841E-4</c:v>
                </c:pt>
                <c:pt idx="584">
                  <c:v>7.6539351721294224E-4</c:v>
                </c:pt>
                <c:pt idx="585">
                  <c:v>7.6579861342906952E-4</c:v>
                </c:pt>
                <c:pt idx="586">
                  <c:v>7.662037096451968E-4</c:v>
                </c:pt>
                <c:pt idx="587">
                  <c:v>7.6660879858536646E-4</c:v>
                </c:pt>
                <c:pt idx="588">
                  <c:v>7.6702546357410029E-4</c:v>
                </c:pt>
                <c:pt idx="589">
                  <c:v>7.6743055979022756E-4</c:v>
                </c:pt>
                <c:pt idx="590">
                  <c:v>7.6783564873039722E-4</c:v>
                </c:pt>
                <c:pt idx="591">
                  <c:v>7.6825232099508867E-4</c:v>
                </c:pt>
                <c:pt idx="592">
                  <c:v>7.6865740993525833E-4</c:v>
                </c:pt>
                <c:pt idx="593">
                  <c:v>7.6906251342734322E-4</c:v>
                </c:pt>
                <c:pt idx="594">
                  <c:v>7.6946760236751288E-4</c:v>
                </c:pt>
                <c:pt idx="595">
                  <c:v>7.698842600802891E-4</c:v>
                </c:pt>
                <c:pt idx="596">
                  <c:v>7.7028936357237399E-4</c:v>
                </c:pt>
                <c:pt idx="597">
                  <c:v>7.7069445251254365E-4</c:v>
                </c:pt>
                <c:pt idx="598">
                  <c:v>7.7111111750127748E-4</c:v>
                </c:pt>
                <c:pt idx="599">
                  <c:v>7.7151620644144714E-4</c:v>
                </c:pt>
                <c:pt idx="600">
                  <c:v>7.7192130265757442E-4</c:v>
                </c:pt>
                <c:pt idx="601">
                  <c:v>7.7233796764630824E-4</c:v>
                </c:pt>
                <c:pt idx="602">
                  <c:v>7.7274305658647791E-4</c:v>
                </c:pt>
                <c:pt idx="603">
                  <c:v>7.7314815280260518E-4</c:v>
                </c:pt>
                <c:pt idx="604">
                  <c:v>7.7355324174277484E-4</c:v>
                </c:pt>
                <c:pt idx="605">
                  <c:v>7.7396990673150867E-4</c:v>
                </c:pt>
                <c:pt idx="606">
                  <c:v>7.7437500294763595E-4</c:v>
                </c:pt>
                <c:pt idx="607">
                  <c:v>7.7478009916376323E-4</c:v>
                </c:pt>
                <c:pt idx="608">
                  <c:v>7.7518518810393289E-4</c:v>
                </c:pt>
                <c:pt idx="609">
                  <c:v>7.7560185309266672E-4</c:v>
                </c:pt>
                <c:pt idx="610">
                  <c:v>7.7600694930879399E-4</c:v>
                </c:pt>
                <c:pt idx="611">
                  <c:v>7.7641203824896365E-4</c:v>
                </c:pt>
                <c:pt idx="612">
                  <c:v>7.768287105136551E-4</c:v>
                </c:pt>
                <c:pt idx="613">
                  <c:v>7.7723379945382476E-4</c:v>
                </c:pt>
                <c:pt idx="614">
                  <c:v>7.7763890294590965E-4</c:v>
                </c:pt>
                <c:pt idx="615">
                  <c:v>7.7804397733416408E-4</c:v>
                </c:pt>
                <c:pt idx="616">
                  <c:v>7.7846064959885553E-4</c:v>
                </c:pt>
                <c:pt idx="617">
                  <c:v>7.7886575309094042E-4</c:v>
                </c:pt>
                <c:pt idx="618">
                  <c:v>7.7927082747919485E-4</c:v>
                </c:pt>
                <c:pt idx="619">
                  <c:v>7.7968750701984391E-4</c:v>
                </c:pt>
                <c:pt idx="620">
                  <c:v>7.8009260323597118E-4</c:v>
                </c:pt>
                <c:pt idx="621">
                  <c:v>7.8049769217614084E-4</c:v>
                </c:pt>
                <c:pt idx="622">
                  <c:v>7.8091435716487467E-4</c:v>
                </c:pt>
                <c:pt idx="623">
                  <c:v>7.8131945338100195E-4</c:v>
                </c:pt>
                <c:pt idx="624">
                  <c:v>7.8172454232117161E-4</c:v>
                </c:pt>
                <c:pt idx="625">
                  <c:v>7.8212963126134127E-4</c:v>
                </c:pt>
                <c:pt idx="626">
                  <c:v>7.8254630352603272E-4</c:v>
                </c:pt>
                <c:pt idx="627">
                  <c:v>7.8295139246620238E-4</c:v>
                </c:pt>
                <c:pt idx="628">
                  <c:v>7.8335648140637204E-4</c:v>
                </c:pt>
                <c:pt idx="629">
                  <c:v>7.8377315367106348E-4</c:v>
                </c:pt>
                <c:pt idx="630">
                  <c:v>7.8417824261123314E-4</c:v>
                </c:pt>
                <c:pt idx="631">
                  <c:v>7.8458333882736042E-4</c:v>
                </c:pt>
                <c:pt idx="632">
                  <c:v>7.8498842776753008E-4</c:v>
                </c:pt>
                <c:pt idx="633">
                  <c:v>7.8540509275626391E-4</c:v>
                </c:pt>
                <c:pt idx="634">
                  <c:v>7.8581018897239119E-4</c:v>
                </c:pt>
                <c:pt idx="635">
                  <c:v>7.8621527791256085E-4</c:v>
                </c:pt>
                <c:pt idx="636">
                  <c:v>7.8663195017725229E-4</c:v>
                </c:pt>
                <c:pt idx="637">
                  <c:v>7.8703703911742195E-4</c:v>
                </c:pt>
                <c:pt idx="638">
                  <c:v>7.8744214260950685E-4</c:v>
                </c:pt>
                <c:pt idx="639">
                  <c:v>7.8784721699776128E-4</c:v>
                </c:pt>
                <c:pt idx="640">
                  <c:v>7.8826388926245272E-4</c:v>
                </c:pt>
                <c:pt idx="641">
                  <c:v>7.8866899275453761E-4</c:v>
                </c:pt>
                <c:pt idx="642">
                  <c:v>7.8907406714279205E-4</c:v>
                </c:pt>
                <c:pt idx="643">
                  <c:v>7.894907466834411E-4</c:v>
                </c:pt>
                <c:pt idx="644">
                  <c:v>7.8989584289956838E-4</c:v>
                </c:pt>
                <c:pt idx="645">
                  <c:v>7.9030093183973804E-4</c:v>
                </c:pt>
                <c:pt idx="646">
                  <c:v>7.907060207799077E-4</c:v>
                </c:pt>
                <c:pt idx="647">
                  <c:v>7.9112269304459915E-4</c:v>
                </c:pt>
                <c:pt idx="648">
                  <c:v>7.9152778198476881E-4</c:v>
                </c:pt>
                <c:pt idx="649">
                  <c:v>7.9193287092493847E-4</c:v>
                </c:pt>
                <c:pt idx="650">
                  <c:v>7.9234954318962991E-4</c:v>
                </c:pt>
                <c:pt idx="651">
                  <c:v>7.9275463212979957E-4</c:v>
                </c:pt>
                <c:pt idx="652">
                  <c:v>7.9315972834592685E-4</c:v>
                </c:pt>
                <c:pt idx="653">
                  <c:v>7.9356481728609651E-4</c:v>
                </c:pt>
                <c:pt idx="654">
                  <c:v>7.9398148227483034E-4</c:v>
                </c:pt>
                <c:pt idx="655">
                  <c:v>7.9438657849095762E-4</c:v>
                </c:pt>
                <c:pt idx="656">
                  <c:v>7.9479166743112728E-4</c:v>
                </c:pt>
                <c:pt idx="657">
                  <c:v>7.9520833969581872E-4</c:v>
                </c:pt>
                <c:pt idx="658">
                  <c:v>7.9561342863598838E-4</c:v>
                </c:pt>
                <c:pt idx="659">
                  <c:v>7.9601851757615805E-4</c:v>
                </c:pt>
                <c:pt idx="660">
                  <c:v>7.9643518984084949E-4</c:v>
                </c:pt>
                <c:pt idx="661">
                  <c:v>7.9684027878101915E-4</c:v>
                </c:pt>
                <c:pt idx="662">
                  <c:v>7.9724536772118881E-4</c:v>
                </c:pt>
                <c:pt idx="663">
                  <c:v>7.9765045666135848E-4</c:v>
                </c:pt>
                <c:pt idx="664">
                  <c:v>7.9806714347796515E-4</c:v>
                </c:pt>
                <c:pt idx="665">
                  <c:v>7.9847223241813481E-4</c:v>
                </c:pt>
                <c:pt idx="666">
                  <c:v>7.9887732135830447E-4</c:v>
                </c:pt>
                <c:pt idx="667">
                  <c:v>7.9929399362299591E-4</c:v>
                </c:pt>
                <c:pt idx="668">
                  <c:v>7.9969908256316558E-4</c:v>
                </c:pt>
                <c:pt idx="669">
                  <c:v>8.0010417150333524E-4</c:v>
                </c:pt>
                <c:pt idx="670">
                  <c:v>8.005092604435049E-4</c:v>
                </c:pt>
                <c:pt idx="671">
                  <c:v>8.0092593270819634E-4</c:v>
                </c:pt>
                <c:pt idx="672">
                  <c:v>8.01331021648366E-4</c:v>
                </c:pt>
                <c:pt idx="673">
                  <c:v>8.0173611786449328E-4</c:v>
                </c:pt>
                <c:pt idx="674">
                  <c:v>8.0215278285322711E-4</c:v>
                </c:pt>
                <c:pt idx="675">
                  <c:v>8.0255787179339677E-4</c:v>
                </c:pt>
                <c:pt idx="676">
                  <c:v>8.0296296800952405E-4</c:v>
                </c:pt>
                <c:pt idx="677">
                  <c:v>8.0336805694969371E-4</c:v>
                </c:pt>
                <c:pt idx="678">
                  <c:v>8.0378472921438515E-4</c:v>
                </c:pt>
                <c:pt idx="679">
                  <c:v>8.0418981815455481E-4</c:v>
                </c:pt>
                <c:pt idx="680">
                  <c:v>8.0459490709472448E-4</c:v>
                </c:pt>
                <c:pt idx="681">
                  <c:v>8.0501157935941592E-4</c:v>
                </c:pt>
                <c:pt idx="682">
                  <c:v>8.0541666829958558E-4</c:v>
                </c:pt>
                <c:pt idx="683">
                  <c:v>8.0582175723975524E-4</c:v>
                </c:pt>
                <c:pt idx="684">
                  <c:v>8.0622685345588252E-4</c:v>
                </c:pt>
                <c:pt idx="685">
                  <c:v>8.0664351844461635E-4</c:v>
                </c:pt>
                <c:pt idx="686">
                  <c:v>8.0704860738478601E-4</c:v>
                </c:pt>
                <c:pt idx="687">
                  <c:v>8.0745370360091329E-4</c:v>
                </c:pt>
                <c:pt idx="688">
                  <c:v>8.0787038314156234E-4</c:v>
                </c:pt>
                <c:pt idx="689">
                  <c:v>8.0827545752981678E-4</c:v>
                </c:pt>
                <c:pt idx="690">
                  <c:v>8.0868056102190167E-4</c:v>
                </c:pt>
                <c:pt idx="691">
                  <c:v>8.0908564996207133E-4</c:v>
                </c:pt>
                <c:pt idx="692">
                  <c:v>8.0950230767484754E-4</c:v>
                </c:pt>
                <c:pt idx="693">
                  <c:v>8.0990741116693243E-4</c:v>
                </c:pt>
                <c:pt idx="694">
                  <c:v>8.103125001071021E-4</c:v>
                </c:pt>
                <c:pt idx="695">
                  <c:v>8.1072917237179354E-4</c:v>
                </c:pt>
                <c:pt idx="696">
                  <c:v>8.111342613119632E-4</c:v>
                </c:pt>
                <c:pt idx="697">
                  <c:v>8.1153935752809048E-4</c:v>
                </c:pt>
                <c:pt idx="698">
                  <c:v>8.1194444646826014E-4</c:v>
                </c:pt>
                <c:pt idx="699">
                  <c:v>8.1236111145699397E-4</c:v>
                </c:pt>
                <c:pt idx="700">
                  <c:v>8.1276620767312124E-4</c:v>
                </c:pt>
                <c:pt idx="701">
                  <c:v>8.1317129661329091E-4</c:v>
                </c:pt>
                <c:pt idx="702">
                  <c:v>8.1358796887798235E-4</c:v>
                </c:pt>
                <c:pt idx="703">
                  <c:v>8.1399305781815201E-4</c:v>
                </c:pt>
                <c:pt idx="704">
                  <c:v>8.1439814675832167E-4</c:v>
                </c:pt>
                <c:pt idx="705">
                  <c:v>8.1481481902301311E-4</c:v>
                </c:pt>
                <c:pt idx="706">
                  <c:v>8.1521990796318278E-4</c:v>
                </c:pt>
                <c:pt idx="707">
                  <c:v>8.1562499690335244E-4</c:v>
                </c:pt>
                <c:pt idx="708">
                  <c:v>8.1603009311947972E-4</c:v>
                </c:pt>
                <c:pt idx="709">
                  <c:v>8.1644677266012877E-4</c:v>
                </c:pt>
                <c:pt idx="710">
                  <c:v>8.1685184704838321E-4</c:v>
                </c:pt>
                <c:pt idx="711">
                  <c:v>8.172569505404681E-4</c:v>
                </c:pt>
                <c:pt idx="712">
                  <c:v>8.1767362280515954E-4</c:v>
                </c:pt>
                <c:pt idx="713">
                  <c:v>8.1807869719341397E-4</c:v>
                </c:pt>
                <c:pt idx="714">
                  <c:v>8.1848380068549886E-4</c:v>
                </c:pt>
                <c:pt idx="715">
                  <c:v>8.1890047295019031E-4</c:v>
                </c:pt>
                <c:pt idx="716">
                  <c:v>8.1930556189035997E-4</c:v>
                </c:pt>
                <c:pt idx="717">
                  <c:v>8.1971065083052963E-4</c:v>
                </c:pt>
                <c:pt idx="718">
                  <c:v>8.2011574704665691E-4</c:v>
                </c:pt>
                <c:pt idx="719">
                  <c:v>8.2053241203539073E-4</c:v>
                </c:pt>
                <c:pt idx="720">
                  <c:v>8.209375009755604E-4</c:v>
                </c:pt>
                <c:pt idx="721">
                  <c:v>8.2134259719168767E-4</c:v>
                </c:pt>
                <c:pt idx="722">
                  <c:v>8.2174769340781495E-4</c:v>
                </c:pt>
              </c:numCache>
            </c:numRef>
          </c:xVal>
          <c:yVal>
            <c:numRef>
              <c:f>Sheet1!$G$1003:$G$1725</c:f>
              <c:numCache>
                <c:formatCode>General</c:formatCode>
                <c:ptCount val="723"/>
                <c:pt idx="0">
                  <c:v>507</c:v>
                </c:pt>
                <c:pt idx="1">
                  <c:v>507</c:v>
                </c:pt>
                <c:pt idx="2">
                  <c:v>507</c:v>
                </c:pt>
                <c:pt idx="3">
                  <c:v>507</c:v>
                </c:pt>
                <c:pt idx="4">
                  <c:v>507</c:v>
                </c:pt>
                <c:pt idx="5">
                  <c:v>507</c:v>
                </c:pt>
                <c:pt idx="6">
                  <c:v>507</c:v>
                </c:pt>
                <c:pt idx="7">
                  <c:v>507</c:v>
                </c:pt>
                <c:pt idx="8">
                  <c:v>507</c:v>
                </c:pt>
                <c:pt idx="9">
                  <c:v>507</c:v>
                </c:pt>
                <c:pt idx="10">
                  <c:v>507</c:v>
                </c:pt>
                <c:pt idx="11">
                  <c:v>507</c:v>
                </c:pt>
                <c:pt idx="12">
                  <c:v>507</c:v>
                </c:pt>
                <c:pt idx="13">
                  <c:v>507</c:v>
                </c:pt>
                <c:pt idx="14">
                  <c:v>507</c:v>
                </c:pt>
                <c:pt idx="15">
                  <c:v>507</c:v>
                </c:pt>
                <c:pt idx="16">
                  <c:v>507</c:v>
                </c:pt>
                <c:pt idx="17">
                  <c:v>507</c:v>
                </c:pt>
                <c:pt idx="18">
                  <c:v>507</c:v>
                </c:pt>
                <c:pt idx="19">
                  <c:v>507</c:v>
                </c:pt>
                <c:pt idx="20">
                  <c:v>507</c:v>
                </c:pt>
                <c:pt idx="21">
                  <c:v>507</c:v>
                </c:pt>
                <c:pt idx="22">
                  <c:v>507</c:v>
                </c:pt>
                <c:pt idx="23">
                  <c:v>507</c:v>
                </c:pt>
                <c:pt idx="24">
                  <c:v>507</c:v>
                </c:pt>
                <c:pt idx="25">
                  <c:v>507</c:v>
                </c:pt>
                <c:pt idx="26">
                  <c:v>507</c:v>
                </c:pt>
                <c:pt idx="27">
                  <c:v>507</c:v>
                </c:pt>
                <c:pt idx="28">
                  <c:v>507</c:v>
                </c:pt>
                <c:pt idx="29">
                  <c:v>507</c:v>
                </c:pt>
                <c:pt idx="30">
                  <c:v>507</c:v>
                </c:pt>
                <c:pt idx="31">
                  <c:v>507</c:v>
                </c:pt>
                <c:pt idx="32">
                  <c:v>507</c:v>
                </c:pt>
                <c:pt idx="33">
                  <c:v>507</c:v>
                </c:pt>
                <c:pt idx="34">
                  <c:v>507</c:v>
                </c:pt>
                <c:pt idx="35">
                  <c:v>507</c:v>
                </c:pt>
                <c:pt idx="36">
                  <c:v>507</c:v>
                </c:pt>
                <c:pt idx="37">
                  <c:v>507</c:v>
                </c:pt>
                <c:pt idx="38">
                  <c:v>507</c:v>
                </c:pt>
                <c:pt idx="39">
                  <c:v>507</c:v>
                </c:pt>
                <c:pt idx="40">
                  <c:v>507</c:v>
                </c:pt>
                <c:pt idx="41">
                  <c:v>507</c:v>
                </c:pt>
                <c:pt idx="42">
                  <c:v>507</c:v>
                </c:pt>
                <c:pt idx="43">
                  <c:v>507</c:v>
                </c:pt>
                <c:pt idx="44">
                  <c:v>507</c:v>
                </c:pt>
                <c:pt idx="45">
                  <c:v>507</c:v>
                </c:pt>
                <c:pt idx="46">
                  <c:v>507</c:v>
                </c:pt>
                <c:pt idx="47">
                  <c:v>507</c:v>
                </c:pt>
                <c:pt idx="48">
                  <c:v>507</c:v>
                </c:pt>
                <c:pt idx="49">
                  <c:v>507</c:v>
                </c:pt>
                <c:pt idx="50">
                  <c:v>507</c:v>
                </c:pt>
                <c:pt idx="51">
                  <c:v>507</c:v>
                </c:pt>
                <c:pt idx="52">
                  <c:v>507</c:v>
                </c:pt>
                <c:pt idx="53">
                  <c:v>507</c:v>
                </c:pt>
                <c:pt idx="54">
                  <c:v>507</c:v>
                </c:pt>
                <c:pt idx="55">
                  <c:v>507</c:v>
                </c:pt>
                <c:pt idx="56">
                  <c:v>507</c:v>
                </c:pt>
                <c:pt idx="57">
                  <c:v>507</c:v>
                </c:pt>
                <c:pt idx="58">
                  <c:v>507</c:v>
                </c:pt>
                <c:pt idx="59">
                  <c:v>507</c:v>
                </c:pt>
                <c:pt idx="60">
                  <c:v>507</c:v>
                </c:pt>
                <c:pt idx="61">
                  <c:v>507</c:v>
                </c:pt>
                <c:pt idx="62">
                  <c:v>507</c:v>
                </c:pt>
                <c:pt idx="63">
                  <c:v>507</c:v>
                </c:pt>
                <c:pt idx="64">
                  <c:v>507</c:v>
                </c:pt>
                <c:pt idx="65">
                  <c:v>507</c:v>
                </c:pt>
                <c:pt idx="66">
                  <c:v>507</c:v>
                </c:pt>
                <c:pt idx="67">
                  <c:v>507</c:v>
                </c:pt>
                <c:pt idx="68">
                  <c:v>507</c:v>
                </c:pt>
                <c:pt idx="69">
                  <c:v>507</c:v>
                </c:pt>
                <c:pt idx="70">
                  <c:v>507</c:v>
                </c:pt>
                <c:pt idx="71">
                  <c:v>507</c:v>
                </c:pt>
                <c:pt idx="72">
                  <c:v>507</c:v>
                </c:pt>
                <c:pt idx="73">
                  <c:v>507</c:v>
                </c:pt>
                <c:pt idx="74">
                  <c:v>507</c:v>
                </c:pt>
                <c:pt idx="75">
                  <c:v>507</c:v>
                </c:pt>
                <c:pt idx="76">
                  <c:v>507</c:v>
                </c:pt>
                <c:pt idx="77">
                  <c:v>507</c:v>
                </c:pt>
                <c:pt idx="78">
                  <c:v>507</c:v>
                </c:pt>
                <c:pt idx="79">
                  <c:v>507</c:v>
                </c:pt>
                <c:pt idx="80">
                  <c:v>507</c:v>
                </c:pt>
                <c:pt idx="81">
                  <c:v>507</c:v>
                </c:pt>
                <c:pt idx="82">
                  <c:v>507</c:v>
                </c:pt>
                <c:pt idx="83">
                  <c:v>507</c:v>
                </c:pt>
                <c:pt idx="84">
                  <c:v>507</c:v>
                </c:pt>
                <c:pt idx="85">
                  <c:v>507</c:v>
                </c:pt>
                <c:pt idx="86">
                  <c:v>507</c:v>
                </c:pt>
                <c:pt idx="87">
                  <c:v>507</c:v>
                </c:pt>
                <c:pt idx="88">
                  <c:v>507</c:v>
                </c:pt>
                <c:pt idx="89">
                  <c:v>507</c:v>
                </c:pt>
                <c:pt idx="90">
                  <c:v>507</c:v>
                </c:pt>
                <c:pt idx="91">
                  <c:v>507</c:v>
                </c:pt>
                <c:pt idx="92">
                  <c:v>507</c:v>
                </c:pt>
                <c:pt idx="93">
                  <c:v>507</c:v>
                </c:pt>
                <c:pt idx="94">
                  <c:v>507</c:v>
                </c:pt>
                <c:pt idx="95">
                  <c:v>507</c:v>
                </c:pt>
                <c:pt idx="96">
                  <c:v>507</c:v>
                </c:pt>
                <c:pt idx="97">
                  <c:v>507</c:v>
                </c:pt>
                <c:pt idx="98">
                  <c:v>507</c:v>
                </c:pt>
                <c:pt idx="99">
                  <c:v>507</c:v>
                </c:pt>
                <c:pt idx="100">
                  <c:v>507</c:v>
                </c:pt>
                <c:pt idx="101">
                  <c:v>507</c:v>
                </c:pt>
                <c:pt idx="102">
                  <c:v>507</c:v>
                </c:pt>
                <c:pt idx="103">
                  <c:v>507</c:v>
                </c:pt>
                <c:pt idx="104">
                  <c:v>507</c:v>
                </c:pt>
                <c:pt idx="105">
                  <c:v>507</c:v>
                </c:pt>
                <c:pt idx="106">
                  <c:v>507</c:v>
                </c:pt>
                <c:pt idx="107">
                  <c:v>507</c:v>
                </c:pt>
                <c:pt idx="108">
                  <c:v>507</c:v>
                </c:pt>
                <c:pt idx="109">
                  <c:v>507</c:v>
                </c:pt>
                <c:pt idx="110">
                  <c:v>507</c:v>
                </c:pt>
                <c:pt idx="111">
                  <c:v>507</c:v>
                </c:pt>
                <c:pt idx="112">
                  <c:v>507</c:v>
                </c:pt>
                <c:pt idx="113">
                  <c:v>507</c:v>
                </c:pt>
                <c:pt idx="114">
                  <c:v>507</c:v>
                </c:pt>
                <c:pt idx="115">
                  <c:v>507</c:v>
                </c:pt>
                <c:pt idx="116">
                  <c:v>507</c:v>
                </c:pt>
                <c:pt idx="117">
                  <c:v>507</c:v>
                </c:pt>
                <c:pt idx="118">
                  <c:v>507</c:v>
                </c:pt>
                <c:pt idx="119">
                  <c:v>507</c:v>
                </c:pt>
                <c:pt idx="120">
                  <c:v>507</c:v>
                </c:pt>
                <c:pt idx="121">
                  <c:v>507</c:v>
                </c:pt>
                <c:pt idx="122">
                  <c:v>507</c:v>
                </c:pt>
                <c:pt idx="123">
                  <c:v>507</c:v>
                </c:pt>
                <c:pt idx="124">
                  <c:v>507</c:v>
                </c:pt>
                <c:pt idx="125">
                  <c:v>507</c:v>
                </c:pt>
                <c:pt idx="126">
                  <c:v>507</c:v>
                </c:pt>
                <c:pt idx="127">
                  <c:v>507</c:v>
                </c:pt>
                <c:pt idx="128">
                  <c:v>507</c:v>
                </c:pt>
                <c:pt idx="129">
                  <c:v>507</c:v>
                </c:pt>
                <c:pt idx="130">
                  <c:v>507</c:v>
                </c:pt>
                <c:pt idx="131">
                  <c:v>507</c:v>
                </c:pt>
                <c:pt idx="132">
                  <c:v>507</c:v>
                </c:pt>
                <c:pt idx="133">
                  <c:v>507</c:v>
                </c:pt>
                <c:pt idx="134">
                  <c:v>507</c:v>
                </c:pt>
                <c:pt idx="135">
                  <c:v>507</c:v>
                </c:pt>
                <c:pt idx="136">
                  <c:v>507</c:v>
                </c:pt>
                <c:pt idx="137">
                  <c:v>507</c:v>
                </c:pt>
                <c:pt idx="138">
                  <c:v>507</c:v>
                </c:pt>
                <c:pt idx="139">
                  <c:v>507</c:v>
                </c:pt>
                <c:pt idx="140">
                  <c:v>507</c:v>
                </c:pt>
                <c:pt idx="141">
                  <c:v>507</c:v>
                </c:pt>
                <c:pt idx="142">
                  <c:v>507</c:v>
                </c:pt>
                <c:pt idx="143">
                  <c:v>507</c:v>
                </c:pt>
                <c:pt idx="144">
                  <c:v>507</c:v>
                </c:pt>
                <c:pt idx="145">
                  <c:v>507</c:v>
                </c:pt>
                <c:pt idx="146">
                  <c:v>507</c:v>
                </c:pt>
                <c:pt idx="147">
                  <c:v>507</c:v>
                </c:pt>
                <c:pt idx="148">
                  <c:v>507</c:v>
                </c:pt>
                <c:pt idx="149">
                  <c:v>507</c:v>
                </c:pt>
                <c:pt idx="150">
                  <c:v>507</c:v>
                </c:pt>
                <c:pt idx="151">
                  <c:v>507</c:v>
                </c:pt>
                <c:pt idx="152">
                  <c:v>507</c:v>
                </c:pt>
                <c:pt idx="153">
                  <c:v>507</c:v>
                </c:pt>
                <c:pt idx="154">
                  <c:v>507</c:v>
                </c:pt>
                <c:pt idx="155">
                  <c:v>507</c:v>
                </c:pt>
                <c:pt idx="156">
                  <c:v>506</c:v>
                </c:pt>
                <c:pt idx="157">
                  <c:v>507</c:v>
                </c:pt>
                <c:pt idx="158">
                  <c:v>506</c:v>
                </c:pt>
                <c:pt idx="159">
                  <c:v>506</c:v>
                </c:pt>
                <c:pt idx="160">
                  <c:v>506</c:v>
                </c:pt>
                <c:pt idx="161">
                  <c:v>506</c:v>
                </c:pt>
                <c:pt idx="162">
                  <c:v>506</c:v>
                </c:pt>
                <c:pt idx="163">
                  <c:v>506</c:v>
                </c:pt>
                <c:pt idx="164">
                  <c:v>506</c:v>
                </c:pt>
                <c:pt idx="165">
                  <c:v>506</c:v>
                </c:pt>
                <c:pt idx="166">
                  <c:v>505</c:v>
                </c:pt>
                <c:pt idx="167">
                  <c:v>505</c:v>
                </c:pt>
                <c:pt idx="168">
                  <c:v>505</c:v>
                </c:pt>
                <c:pt idx="169">
                  <c:v>505</c:v>
                </c:pt>
                <c:pt idx="170">
                  <c:v>505</c:v>
                </c:pt>
                <c:pt idx="171">
                  <c:v>505</c:v>
                </c:pt>
                <c:pt idx="172">
                  <c:v>505</c:v>
                </c:pt>
                <c:pt idx="173">
                  <c:v>505</c:v>
                </c:pt>
                <c:pt idx="174">
                  <c:v>505</c:v>
                </c:pt>
                <c:pt idx="175">
                  <c:v>505</c:v>
                </c:pt>
                <c:pt idx="176">
                  <c:v>505</c:v>
                </c:pt>
                <c:pt idx="177">
                  <c:v>505</c:v>
                </c:pt>
                <c:pt idx="178">
                  <c:v>505</c:v>
                </c:pt>
                <c:pt idx="179">
                  <c:v>505</c:v>
                </c:pt>
                <c:pt idx="180">
                  <c:v>504</c:v>
                </c:pt>
                <c:pt idx="181">
                  <c:v>505</c:v>
                </c:pt>
                <c:pt idx="182">
                  <c:v>505</c:v>
                </c:pt>
                <c:pt idx="183">
                  <c:v>505</c:v>
                </c:pt>
                <c:pt idx="184">
                  <c:v>504</c:v>
                </c:pt>
                <c:pt idx="185">
                  <c:v>504</c:v>
                </c:pt>
                <c:pt idx="186">
                  <c:v>505</c:v>
                </c:pt>
                <c:pt idx="187">
                  <c:v>505</c:v>
                </c:pt>
                <c:pt idx="188">
                  <c:v>505</c:v>
                </c:pt>
                <c:pt idx="189">
                  <c:v>505</c:v>
                </c:pt>
                <c:pt idx="190">
                  <c:v>504</c:v>
                </c:pt>
                <c:pt idx="191">
                  <c:v>505</c:v>
                </c:pt>
                <c:pt idx="192">
                  <c:v>504</c:v>
                </c:pt>
                <c:pt idx="193">
                  <c:v>504</c:v>
                </c:pt>
                <c:pt idx="194">
                  <c:v>504</c:v>
                </c:pt>
                <c:pt idx="195">
                  <c:v>504</c:v>
                </c:pt>
                <c:pt idx="196">
                  <c:v>504</c:v>
                </c:pt>
                <c:pt idx="197">
                  <c:v>504</c:v>
                </c:pt>
                <c:pt idx="198">
                  <c:v>504</c:v>
                </c:pt>
                <c:pt idx="199">
                  <c:v>504</c:v>
                </c:pt>
                <c:pt idx="200">
                  <c:v>504</c:v>
                </c:pt>
                <c:pt idx="201">
                  <c:v>504</c:v>
                </c:pt>
                <c:pt idx="202">
                  <c:v>504</c:v>
                </c:pt>
                <c:pt idx="203">
                  <c:v>504</c:v>
                </c:pt>
                <c:pt idx="204">
                  <c:v>504</c:v>
                </c:pt>
                <c:pt idx="205">
                  <c:v>504</c:v>
                </c:pt>
                <c:pt idx="206">
                  <c:v>504</c:v>
                </c:pt>
                <c:pt idx="207">
                  <c:v>504</c:v>
                </c:pt>
                <c:pt idx="208">
                  <c:v>504</c:v>
                </c:pt>
                <c:pt idx="209">
                  <c:v>504</c:v>
                </c:pt>
                <c:pt idx="210">
                  <c:v>504</c:v>
                </c:pt>
                <c:pt idx="211">
                  <c:v>504</c:v>
                </c:pt>
                <c:pt idx="212">
                  <c:v>504</c:v>
                </c:pt>
                <c:pt idx="213">
                  <c:v>504</c:v>
                </c:pt>
                <c:pt idx="214">
                  <c:v>504</c:v>
                </c:pt>
                <c:pt idx="215">
                  <c:v>504</c:v>
                </c:pt>
                <c:pt idx="216">
                  <c:v>504</c:v>
                </c:pt>
                <c:pt idx="217">
                  <c:v>504</c:v>
                </c:pt>
                <c:pt idx="218">
                  <c:v>504</c:v>
                </c:pt>
                <c:pt idx="219">
                  <c:v>504</c:v>
                </c:pt>
                <c:pt idx="220">
                  <c:v>504</c:v>
                </c:pt>
                <c:pt idx="221">
                  <c:v>504</c:v>
                </c:pt>
                <c:pt idx="222">
                  <c:v>504</c:v>
                </c:pt>
                <c:pt idx="223">
                  <c:v>504</c:v>
                </c:pt>
                <c:pt idx="224">
                  <c:v>504</c:v>
                </c:pt>
                <c:pt idx="225">
                  <c:v>504</c:v>
                </c:pt>
                <c:pt idx="226">
                  <c:v>504</c:v>
                </c:pt>
                <c:pt idx="227">
                  <c:v>504</c:v>
                </c:pt>
                <c:pt idx="228">
                  <c:v>504</c:v>
                </c:pt>
                <c:pt idx="229">
                  <c:v>504</c:v>
                </c:pt>
                <c:pt idx="230">
                  <c:v>504</c:v>
                </c:pt>
                <c:pt idx="231">
                  <c:v>504</c:v>
                </c:pt>
                <c:pt idx="232">
                  <c:v>504</c:v>
                </c:pt>
                <c:pt idx="233">
                  <c:v>504</c:v>
                </c:pt>
                <c:pt idx="234">
                  <c:v>504</c:v>
                </c:pt>
                <c:pt idx="235">
                  <c:v>504</c:v>
                </c:pt>
                <c:pt idx="236">
                  <c:v>504</c:v>
                </c:pt>
                <c:pt idx="237">
                  <c:v>504</c:v>
                </c:pt>
                <c:pt idx="238">
                  <c:v>504</c:v>
                </c:pt>
                <c:pt idx="239">
                  <c:v>504</c:v>
                </c:pt>
                <c:pt idx="240">
                  <c:v>503</c:v>
                </c:pt>
                <c:pt idx="241">
                  <c:v>503</c:v>
                </c:pt>
                <c:pt idx="242">
                  <c:v>504</c:v>
                </c:pt>
                <c:pt idx="243">
                  <c:v>503</c:v>
                </c:pt>
                <c:pt idx="244">
                  <c:v>503</c:v>
                </c:pt>
                <c:pt idx="245">
                  <c:v>503</c:v>
                </c:pt>
                <c:pt idx="246">
                  <c:v>503</c:v>
                </c:pt>
                <c:pt idx="247">
                  <c:v>503</c:v>
                </c:pt>
                <c:pt idx="248">
                  <c:v>504</c:v>
                </c:pt>
                <c:pt idx="249">
                  <c:v>504</c:v>
                </c:pt>
                <c:pt idx="250">
                  <c:v>504</c:v>
                </c:pt>
                <c:pt idx="251">
                  <c:v>504</c:v>
                </c:pt>
                <c:pt idx="252">
                  <c:v>504</c:v>
                </c:pt>
                <c:pt idx="253">
                  <c:v>504</c:v>
                </c:pt>
                <c:pt idx="254">
                  <c:v>504</c:v>
                </c:pt>
                <c:pt idx="255">
                  <c:v>504</c:v>
                </c:pt>
                <c:pt idx="256">
                  <c:v>504</c:v>
                </c:pt>
                <c:pt idx="257">
                  <c:v>504</c:v>
                </c:pt>
                <c:pt idx="258">
                  <c:v>504</c:v>
                </c:pt>
                <c:pt idx="259">
                  <c:v>504</c:v>
                </c:pt>
                <c:pt idx="260">
                  <c:v>504</c:v>
                </c:pt>
                <c:pt idx="261">
                  <c:v>504</c:v>
                </c:pt>
                <c:pt idx="262">
                  <c:v>504</c:v>
                </c:pt>
                <c:pt idx="263">
                  <c:v>504</c:v>
                </c:pt>
                <c:pt idx="264">
                  <c:v>504</c:v>
                </c:pt>
                <c:pt idx="265">
                  <c:v>504</c:v>
                </c:pt>
                <c:pt idx="266">
                  <c:v>505</c:v>
                </c:pt>
                <c:pt idx="267">
                  <c:v>505</c:v>
                </c:pt>
                <c:pt idx="268">
                  <c:v>504</c:v>
                </c:pt>
                <c:pt idx="269">
                  <c:v>504</c:v>
                </c:pt>
                <c:pt idx="270">
                  <c:v>504</c:v>
                </c:pt>
                <c:pt idx="271">
                  <c:v>504</c:v>
                </c:pt>
                <c:pt idx="272">
                  <c:v>504</c:v>
                </c:pt>
                <c:pt idx="273">
                  <c:v>504</c:v>
                </c:pt>
                <c:pt idx="274">
                  <c:v>504</c:v>
                </c:pt>
                <c:pt idx="275">
                  <c:v>504</c:v>
                </c:pt>
                <c:pt idx="276">
                  <c:v>504</c:v>
                </c:pt>
                <c:pt idx="277">
                  <c:v>504</c:v>
                </c:pt>
                <c:pt idx="278">
                  <c:v>504</c:v>
                </c:pt>
                <c:pt idx="279">
                  <c:v>504</c:v>
                </c:pt>
                <c:pt idx="280">
                  <c:v>504</c:v>
                </c:pt>
                <c:pt idx="281">
                  <c:v>504</c:v>
                </c:pt>
                <c:pt idx="282">
                  <c:v>504</c:v>
                </c:pt>
                <c:pt idx="283">
                  <c:v>504</c:v>
                </c:pt>
                <c:pt idx="284">
                  <c:v>504</c:v>
                </c:pt>
                <c:pt idx="285">
                  <c:v>504</c:v>
                </c:pt>
                <c:pt idx="286">
                  <c:v>504</c:v>
                </c:pt>
                <c:pt idx="287">
                  <c:v>504</c:v>
                </c:pt>
                <c:pt idx="288">
                  <c:v>504</c:v>
                </c:pt>
                <c:pt idx="289">
                  <c:v>504</c:v>
                </c:pt>
                <c:pt idx="290">
                  <c:v>504</c:v>
                </c:pt>
                <c:pt idx="291">
                  <c:v>504</c:v>
                </c:pt>
                <c:pt idx="292">
                  <c:v>504</c:v>
                </c:pt>
                <c:pt idx="293">
                  <c:v>504</c:v>
                </c:pt>
                <c:pt idx="294">
                  <c:v>504</c:v>
                </c:pt>
                <c:pt idx="295">
                  <c:v>504</c:v>
                </c:pt>
                <c:pt idx="296">
                  <c:v>504</c:v>
                </c:pt>
                <c:pt idx="297">
                  <c:v>504</c:v>
                </c:pt>
                <c:pt idx="298">
                  <c:v>504</c:v>
                </c:pt>
                <c:pt idx="299">
                  <c:v>505</c:v>
                </c:pt>
                <c:pt idx="300">
                  <c:v>504</c:v>
                </c:pt>
                <c:pt idx="301">
                  <c:v>504</c:v>
                </c:pt>
                <c:pt idx="302">
                  <c:v>504</c:v>
                </c:pt>
                <c:pt idx="303">
                  <c:v>505</c:v>
                </c:pt>
                <c:pt idx="304">
                  <c:v>504</c:v>
                </c:pt>
                <c:pt idx="305">
                  <c:v>504</c:v>
                </c:pt>
                <c:pt idx="306">
                  <c:v>505</c:v>
                </c:pt>
                <c:pt idx="307">
                  <c:v>505</c:v>
                </c:pt>
                <c:pt idx="308">
                  <c:v>505</c:v>
                </c:pt>
                <c:pt idx="309">
                  <c:v>505</c:v>
                </c:pt>
                <c:pt idx="310">
                  <c:v>505</c:v>
                </c:pt>
                <c:pt idx="311">
                  <c:v>504</c:v>
                </c:pt>
                <c:pt idx="312">
                  <c:v>504</c:v>
                </c:pt>
                <c:pt idx="313">
                  <c:v>504</c:v>
                </c:pt>
                <c:pt idx="314">
                  <c:v>504</c:v>
                </c:pt>
                <c:pt idx="315">
                  <c:v>504</c:v>
                </c:pt>
                <c:pt idx="316">
                  <c:v>504</c:v>
                </c:pt>
                <c:pt idx="317">
                  <c:v>504</c:v>
                </c:pt>
                <c:pt idx="318">
                  <c:v>504</c:v>
                </c:pt>
                <c:pt idx="319">
                  <c:v>504</c:v>
                </c:pt>
                <c:pt idx="320">
                  <c:v>503</c:v>
                </c:pt>
                <c:pt idx="321">
                  <c:v>503</c:v>
                </c:pt>
                <c:pt idx="322">
                  <c:v>503</c:v>
                </c:pt>
                <c:pt idx="323">
                  <c:v>504</c:v>
                </c:pt>
                <c:pt idx="324">
                  <c:v>504</c:v>
                </c:pt>
                <c:pt idx="325">
                  <c:v>503</c:v>
                </c:pt>
                <c:pt idx="326">
                  <c:v>503</c:v>
                </c:pt>
                <c:pt idx="327">
                  <c:v>504</c:v>
                </c:pt>
                <c:pt idx="328">
                  <c:v>504</c:v>
                </c:pt>
                <c:pt idx="329">
                  <c:v>504</c:v>
                </c:pt>
                <c:pt idx="330">
                  <c:v>504</c:v>
                </c:pt>
                <c:pt idx="331">
                  <c:v>504</c:v>
                </c:pt>
                <c:pt idx="332">
                  <c:v>504</c:v>
                </c:pt>
                <c:pt idx="333">
                  <c:v>504</c:v>
                </c:pt>
                <c:pt idx="334">
                  <c:v>504</c:v>
                </c:pt>
                <c:pt idx="335">
                  <c:v>503</c:v>
                </c:pt>
                <c:pt idx="336">
                  <c:v>503</c:v>
                </c:pt>
                <c:pt idx="337">
                  <c:v>503</c:v>
                </c:pt>
                <c:pt idx="338">
                  <c:v>503</c:v>
                </c:pt>
                <c:pt idx="339">
                  <c:v>503</c:v>
                </c:pt>
                <c:pt idx="340">
                  <c:v>504</c:v>
                </c:pt>
                <c:pt idx="341">
                  <c:v>504</c:v>
                </c:pt>
                <c:pt idx="342">
                  <c:v>504</c:v>
                </c:pt>
                <c:pt idx="343">
                  <c:v>504</c:v>
                </c:pt>
                <c:pt idx="344">
                  <c:v>504</c:v>
                </c:pt>
                <c:pt idx="345">
                  <c:v>504</c:v>
                </c:pt>
                <c:pt idx="346">
                  <c:v>504</c:v>
                </c:pt>
                <c:pt idx="347">
                  <c:v>504</c:v>
                </c:pt>
                <c:pt idx="348">
                  <c:v>504</c:v>
                </c:pt>
                <c:pt idx="349">
                  <c:v>504</c:v>
                </c:pt>
                <c:pt idx="350">
                  <c:v>504</c:v>
                </c:pt>
                <c:pt idx="351">
                  <c:v>504</c:v>
                </c:pt>
                <c:pt idx="352">
                  <c:v>504</c:v>
                </c:pt>
                <c:pt idx="353">
                  <c:v>504</c:v>
                </c:pt>
                <c:pt idx="354">
                  <c:v>504</c:v>
                </c:pt>
                <c:pt idx="355">
                  <c:v>504</c:v>
                </c:pt>
                <c:pt idx="356">
                  <c:v>504</c:v>
                </c:pt>
                <c:pt idx="357">
                  <c:v>504</c:v>
                </c:pt>
                <c:pt idx="358">
                  <c:v>503</c:v>
                </c:pt>
                <c:pt idx="359">
                  <c:v>503</c:v>
                </c:pt>
                <c:pt idx="360">
                  <c:v>504</c:v>
                </c:pt>
                <c:pt idx="361">
                  <c:v>504</c:v>
                </c:pt>
                <c:pt idx="362">
                  <c:v>503</c:v>
                </c:pt>
                <c:pt idx="363">
                  <c:v>503</c:v>
                </c:pt>
                <c:pt idx="364">
                  <c:v>504</c:v>
                </c:pt>
                <c:pt idx="365">
                  <c:v>503</c:v>
                </c:pt>
                <c:pt idx="366">
                  <c:v>503</c:v>
                </c:pt>
                <c:pt idx="367">
                  <c:v>504</c:v>
                </c:pt>
                <c:pt idx="368">
                  <c:v>503</c:v>
                </c:pt>
                <c:pt idx="369">
                  <c:v>504</c:v>
                </c:pt>
                <c:pt idx="370">
                  <c:v>503</c:v>
                </c:pt>
                <c:pt idx="371">
                  <c:v>503</c:v>
                </c:pt>
                <c:pt idx="372">
                  <c:v>503</c:v>
                </c:pt>
                <c:pt idx="373">
                  <c:v>503</c:v>
                </c:pt>
                <c:pt idx="374">
                  <c:v>503</c:v>
                </c:pt>
                <c:pt idx="375">
                  <c:v>503</c:v>
                </c:pt>
                <c:pt idx="376">
                  <c:v>503</c:v>
                </c:pt>
                <c:pt idx="377">
                  <c:v>503</c:v>
                </c:pt>
                <c:pt idx="378">
                  <c:v>503</c:v>
                </c:pt>
                <c:pt idx="379">
                  <c:v>503</c:v>
                </c:pt>
                <c:pt idx="380">
                  <c:v>503</c:v>
                </c:pt>
                <c:pt idx="381">
                  <c:v>503</c:v>
                </c:pt>
                <c:pt idx="382">
                  <c:v>503</c:v>
                </c:pt>
                <c:pt idx="383">
                  <c:v>504</c:v>
                </c:pt>
                <c:pt idx="384">
                  <c:v>504</c:v>
                </c:pt>
                <c:pt idx="385">
                  <c:v>503</c:v>
                </c:pt>
                <c:pt idx="386">
                  <c:v>503</c:v>
                </c:pt>
                <c:pt idx="387">
                  <c:v>504</c:v>
                </c:pt>
                <c:pt idx="388">
                  <c:v>504</c:v>
                </c:pt>
                <c:pt idx="389">
                  <c:v>504</c:v>
                </c:pt>
                <c:pt idx="390">
                  <c:v>503</c:v>
                </c:pt>
                <c:pt idx="391">
                  <c:v>503</c:v>
                </c:pt>
                <c:pt idx="392">
                  <c:v>503</c:v>
                </c:pt>
                <c:pt idx="393">
                  <c:v>504</c:v>
                </c:pt>
                <c:pt idx="394">
                  <c:v>504</c:v>
                </c:pt>
                <c:pt idx="395">
                  <c:v>504</c:v>
                </c:pt>
                <c:pt idx="396">
                  <c:v>504</c:v>
                </c:pt>
                <c:pt idx="397">
                  <c:v>504</c:v>
                </c:pt>
                <c:pt idx="398">
                  <c:v>504</c:v>
                </c:pt>
                <c:pt idx="399">
                  <c:v>504</c:v>
                </c:pt>
                <c:pt idx="400">
                  <c:v>504</c:v>
                </c:pt>
                <c:pt idx="401">
                  <c:v>504</c:v>
                </c:pt>
                <c:pt idx="402">
                  <c:v>504</c:v>
                </c:pt>
                <c:pt idx="403">
                  <c:v>504</c:v>
                </c:pt>
                <c:pt idx="404">
                  <c:v>504</c:v>
                </c:pt>
                <c:pt idx="405">
                  <c:v>504</c:v>
                </c:pt>
                <c:pt idx="406">
                  <c:v>504</c:v>
                </c:pt>
                <c:pt idx="407">
                  <c:v>504</c:v>
                </c:pt>
                <c:pt idx="408">
                  <c:v>504</c:v>
                </c:pt>
                <c:pt idx="409">
                  <c:v>504</c:v>
                </c:pt>
                <c:pt idx="410">
                  <c:v>504</c:v>
                </c:pt>
                <c:pt idx="411">
                  <c:v>504</c:v>
                </c:pt>
                <c:pt idx="412">
                  <c:v>504</c:v>
                </c:pt>
                <c:pt idx="413">
                  <c:v>504</c:v>
                </c:pt>
                <c:pt idx="414">
                  <c:v>504</c:v>
                </c:pt>
                <c:pt idx="415">
                  <c:v>504</c:v>
                </c:pt>
                <c:pt idx="416">
                  <c:v>504</c:v>
                </c:pt>
                <c:pt idx="417">
                  <c:v>504</c:v>
                </c:pt>
                <c:pt idx="418">
                  <c:v>504</c:v>
                </c:pt>
                <c:pt idx="419">
                  <c:v>504</c:v>
                </c:pt>
                <c:pt idx="420">
                  <c:v>504</c:v>
                </c:pt>
                <c:pt idx="421">
                  <c:v>503</c:v>
                </c:pt>
                <c:pt idx="422">
                  <c:v>503</c:v>
                </c:pt>
                <c:pt idx="423">
                  <c:v>504</c:v>
                </c:pt>
                <c:pt idx="424">
                  <c:v>504</c:v>
                </c:pt>
                <c:pt idx="425">
                  <c:v>504</c:v>
                </c:pt>
                <c:pt idx="426">
                  <c:v>504</c:v>
                </c:pt>
                <c:pt idx="427">
                  <c:v>504</c:v>
                </c:pt>
                <c:pt idx="428">
                  <c:v>504</c:v>
                </c:pt>
                <c:pt idx="429">
                  <c:v>504</c:v>
                </c:pt>
                <c:pt idx="430">
                  <c:v>504</c:v>
                </c:pt>
                <c:pt idx="431">
                  <c:v>504</c:v>
                </c:pt>
                <c:pt idx="432">
                  <c:v>504</c:v>
                </c:pt>
                <c:pt idx="433">
                  <c:v>504</c:v>
                </c:pt>
                <c:pt idx="434">
                  <c:v>504</c:v>
                </c:pt>
                <c:pt idx="435">
                  <c:v>504</c:v>
                </c:pt>
                <c:pt idx="436">
                  <c:v>504</c:v>
                </c:pt>
                <c:pt idx="437">
                  <c:v>504</c:v>
                </c:pt>
                <c:pt idx="438">
                  <c:v>504</c:v>
                </c:pt>
                <c:pt idx="439">
                  <c:v>504</c:v>
                </c:pt>
                <c:pt idx="440">
                  <c:v>504</c:v>
                </c:pt>
                <c:pt idx="441">
                  <c:v>504</c:v>
                </c:pt>
                <c:pt idx="442">
                  <c:v>505</c:v>
                </c:pt>
                <c:pt idx="443">
                  <c:v>505</c:v>
                </c:pt>
                <c:pt idx="444">
                  <c:v>505</c:v>
                </c:pt>
                <c:pt idx="445">
                  <c:v>505</c:v>
                </c:pt>
                <c:pt idx="446">
                  <c:v>505</c:v>
                </c:pt>
                <c:pt idx="447">
                  <c:v>505</c:v>
                </c:pt>
                <c:pt idx="448">
                  <c:v>505</c:v>
                </c:pt>
                <c:pt idx="449">
                  <c:v>505</c:v>
                </c:pt>
                <c:pt idx="450">
                  <c:v>505</c:v>
                </c:pt>
                <c:pt idx="451">
                  <c:v>505</c:v>
                </c:pt>
                <c:pt idx="452">
                  <c:v>505</c:v>
                </c:pt>
                <c:pt idx="453">
                  <c:v>505</c:v>
                </c:pt>
                <c:pt idx="454">
                  <c:v>506</c:v>
                </c:pt>
                <c:pt idx="455">
                  <c:v>506</c:v>
                </c:pt>
                <c:pt idx="456">
                  <c:v>506</c:v>
                </c:pt>
                <c:pt idx="457">
                  <c:v>506</c:v>
                </c:pt>
                <c:pt idx="458">
                  <c:v>506</c:v>
                </c:pt>
                <c:pt idx="459">
                  <c:v>506</c:v>
                </c:pt>
                <c:pt idx="460">
                  <c:v>506</c:v>
                </c:pt>
                <c:pt idx="461">
                  <c:v>506</c:v>
                </c:pt>
                <c:pt idx="462">
                  <c:v>506</c:v>
                </c:pt>
                <c:pt idx="463">
                  <c:v>506</c:v>
                </c:pt>
                <c:pt idx="464">
                  <c:v>506</c:v>
                </c:pt>
                <c:pt idx="465">
                  <c:v>506</c:v>
                </c:pt>
                <c:pt idx="466">
                  <c:v>506</c:v>
                </c:pt>
                <c:pt idx="467">
                  <c:v>506</c:v>
                </c:pt>
                <c:pt idx="468">
                  <c:v>506</c:v>
                </c:pt>
                <c:pt idx="469">
                  <c:v>506</c:v>
                </c:pt>
                <c:pt idx="470">
                  <c:v>506</c:v>
                </c:pt>
                <c:pt idx="471">
                  <c:v>506</c:v>
                </c:pt>
                <c:pt idx="472">
                  <c:v>506</c:v>
                </c:pt>
                <c:pt idx="473">
                  <c:v>506</c:v>
                </c:pt>
                <c:pt idx="474">
                  <c:v>506</c:v>
                </c:pt>
                <c:pt idx="475">
                  <c:v>506</c:v>
                </c:pt>
                <c:pt idx="476">
                  <c:v>506</c:v>
                </c:pt>
                <c:pt idx="477">
                  <c:v>506</c:v>
                </c:pt>
                <c:pt idx="478">
                  <c:v>506</c:v>
                </c:pt>
                <c:pt idx="479">
                  <c:v>506</c:v>
                </c:pt>
                <c:pt idx="480">
                  <c:v>506</c:v>
                </c:pt>
                <c:pt idx="481">
                  <c:v>506</c:v>
                </c:pt>
                <c:pt idx="482">
                  <c:v>506</c:v>
                </c:pt>
                <c:pt idx="483">
                  <c:v>506</c:v>
                </c:pt>
                <c:pt idx="484">
                  <c:v>506</c:v>
                </c:pt>
                <c:pt idx="485">
                  <c:v>507</c:v>
                </c:pt>
                <c:pt idx="486">
                  <c:v>507</c:v>
                </c:pt>
                <c:pt idx="487">
                  <c:v>507</c:v>
                </c:pt>
                <c:pt idx="488">
                  <c:v>507</c:v>
                </c:pt>
                <c:pt idx="489">
                  <c:v>507</c:v>
                </c:pt>
                <c:pt idx="490">
                  <c:v>507</c:v>
                </c:pt>
                <c:pt idx="491">
                  <c:v>507</c:v>
                </c:pt>
                <c:pt idx="492">
                  <c:v>507</c:v>
                </c:pt>
                <c:pt idx="493">
                  <c:v>507</c:v>
                </c:pt>
                <c:pt idx="494">
                  <c:v>507</c:v>
                </c:pt>
                <c:pt idx="495">
                  <c:v>507</c:v>
                </c:pt>
                <c:pt idx="496">
                  <c:v>507</c:v>
                </c:pt>
                <c:pt idx="497">
                  <c:v>507</c:v>
                </c:pt>
                <c:pt idx="498">
                  <c:v>507</c:v>
                </c:pt>
                <c:pt idx="499">
                  <c:v>507</c:v>
                </c:pt>
                <c:pt idx="500">
                  <c:v>507</c:v>
                </c:pt>
                <c:pt idx="501">
                  <c:v>507</c:v>
                </c:pt>
                <c:pt idx="502">
                  <c:v>507</c:v>
                </c:pt>
                <c:pt idx="503">
                  <c:v>507</c:v>
                </c:pt>
                <c:pt idx="504">
                  <c:v>507</c:v>
                </c:pt>
                <c:pt idx="505">
                  <c:v>507</c:v>
                </c:pt>
                <c:pt idx="506">
                  <c:v>507</c:v>
                </c:pt>
                <c:pt idx="507">
                  <c:v>507</c:v>
                </c:pt>
                <c:pt idx="508">
                  <c:v>507</c:v>
                </c:pt>
                <c:pt idx="509">
                  <c:v>507</c:v>
                </c:pt>
                <c:pt idx="510">
                  <c:v>507</c:v>
                </c:pt>
                <c:pt idx="511">
                  <c:v>507</c:v>
                </c:pt>
                <c:pt idx="512">
                  <c:v>507</c:v>
                </c:pt>
                <c:pt idx="513">
                  <c:v>507</c:v>
                </c:pt>
                <c:pt idx="514">
                  <c:v>507</c:v>
                </c:pt>
                <c:pt idx="515">
                  <c:v>507</c:v>
                </c:pt>
                <c:pt idx="516">
                  <c:v>507</c:v>
                </c:pt>
                <c:pt idx="517">
                  <c:v>507</c:v>
                </c:pt>
                <c:pt idx="518">
                  <c:v>507</c:v>
                </c:pt>
                <c:pt idx="519">
                  <c:v>507</c:v>
                </c:pt>
                <c:pt idx="520">
                  <c:v>507</c:v>
                </c:pt>
                <c:pt idx="521">
                  <c:v>507</c:v>
                </c:pt>
                <c:pt idx="522">
                  <c:v>507</c:v>
                </c:pt>
                <c:pt idx="523">
                  <c:v>507</c:v>
                </c:pt>
                <c:pt idx="524">
                  <c:v>507</c:v>
                </c:pt>
                <c:pt idx="525">
                  <c:v>507</c:v>
                </c:pt>
                <c:pt idx="526">
                  <c:v>507</c:v>
                </c:pt>
                <c:pt idx="527">
                  <c:v>507</c:v>
                </c:pt>
                <c:pt idx="528">
                  <c:v>507</c:v>
                </c:pt>
                <c:pt idx="529">
                  <c:v>507</c:v>
                </c:pt>
                <c:pt idx="530">
                  <c:v>507</c:v>
                </c:pt>
                <c:pt idx="531">
                  <c:v>507</c:v>
                </c:pt>
                <c:pt idx="532">
                  <c:v>507</c:v>
                </c:pt>
                <c:pt idx="533">
                  <c:v>507</c:v>
                </c:pt>
                <c:pt idx="534">
                  <c:v>507</c:v>
                </c:pt>
                <c:pt idx="535">
                  <c:v>507</c:v>
                </c:pt>
                <c:pt idx="536">
                  <c:v>507</c:v>
                </c:pt>
                <c:pt idx="537">
                  <c:v>507</c:v>
                </c:pt>
                <c:pt idx="538">
                  <c:v>507</c:v>
                </c:pt>
                <c:pt idx="539">
                  <c:v>507</c:v>
                </c:pt>
                <c:pt idx="540">
                  <c:v>507</c:v>
                </c:pt>
                <c:pt idx="541">
                  <c:v>507</c:v>
                </c:pt>
                <c:pt idx="542">
                  <c:v>507</c:v>
                </c:pt>
                <c:pt idx="543">
                  <c:v>507</c:v>
                </c:pt>
                <c:pt idx="544">
                  <c:v>507</c:v>
                </c:pt>
                <c:pt idx="545">
                  <c:v>507</c:v>
                </c:pt>
                <c:pt idx="546">
                  <c:v>507</c:v>
                </c:pt>
                <c:pt idx="547">
                  <c:v>507</c:v>
                </c:pt>
                <c:pt idx="548">
                  <c:v>507</c:v>
                </c:pt>
                <c:pt idx="549">
                  <c:v>507</c:v>
                </c:pt>
                <c:pt idx="550">
                  <c:v>507</c:v>
                </c:pt>
                <c:pt idx="551">
                  <c:v>507</c:v>
                </c:pt>
                <c:pt idx="552">
                  <c:v>507</c:v>
                </c:pt>
                <c:pt idx="553">
                  <c:v>507</c:v>
                </c:pt>
                <c:pt idx="554">
                  <c:v>507</c:v>
                </c:pt>
                <c:pt idx="555">
                  <c:v>507</c:v>
                </c:pt>
                <c:pt idx="556">
                  <c:v>507</c:v>
                </c:pt>
                <c:pt idx="557">
                  <c:v>507</c:v>
                </c:pt>
                <c:pt idx="558">
                  <c:v>507</c:v>
                </c:pt>
                <c:pt idx="559">
                  <c:v>507</c:v>
                </c:pt>
                <c:pt idx="560">
                  <c:v>507</c:v>
                </c:pt>
                <c:pt idx="561">
                  <c:v>507</c:v>
                </c:pt>
                <c:pt idx="562">
                  <c:v>507</c:v>
                </c:pt>
                <c:pt idx="563">
                  <c:v>507</c:v>
                </c:pt>
                <c:pt idx="564">
                  <c:v>507</c:v>
                </c:pt>
                <c:pt idx="565">
                  <c:v>507</c:v>
                </c:pt>
                <c:pt idx="566">
                  <c:v>507</c:v>
                </c:pt>
                <c:pt idx="567">
                  <c:v>507</c:v>
                </c:pt>
                <c:pt idx="568">
                  <c:v>507</c:v>
                </c:pt>
                <c:pt idx="569">
                  <c:v>507</c:v>
                </c:pt>
                <c:pt idx="570">
                  <c:v>507</c:v>
                </c:pt>
                <c:pt idx="571">
                  <c:v>507</c:v>
                </c:pt>
                <c:pt idx="572">
                  <c:v>507</c:v>
                </c:pt>
                <c:pt idx="573">
                  <c:v>507</c:v>
                </c:pt>
                <c:pt idx="574">
                  <c:v>507</c:v>
                </c:pt>
                <c:pt idx="575">
                  <c:v>507</c:v>
                </c:pt>
                <c:pt idx="576">
                  <c:v>507</c:v>
                </c:pt>
                <c:pt idx="577">
                  <c:v>507</c:v>
                </c:pt>
                <c:pt idx="578">
                  <c:v>507</c:v>
                </c:pt>
                <c:pt idx="579">
                  <c:v>507</c:v>
                </c:pt>
                <c:pt idx="580">
                  <c:v>507</c:v>
                </c:pt>
                <c:pt idx="581">
                  <c:v>507</c:v>
                </c:pt>
                <c:pt idx="582">
                  <c:v>507</c:v>
                </c:pt>
                <c:pt idx="583">
                  <c:v>507</c:v>
                </c:pt>
                <c:pt idx="584">
                  <c:v>507</c:v>
                </c:pt>
                <c:pt idx="585">
                  <c:v>507</c:v>
                </c:pt>
                <c:pt idx="586">
                  <c:v>507</c:v>
                </c:pt>
                <c:pt idx="587">
                  <c:v>507</c:v>
                </c:pt>
                <c:pt idx="588">
                  <c:v>507</c:v>
                </c:pt>
                <c:pt idx="589">
                  <c:v>507</c:v>
                </c:pt>
                <c:pt idx="590">
                  <c:v>507</c:v>
                </c:pt>
                <c:pt idx="591">
                  <c:v>507</c:v>
                </c:pt>
                <c:pt idx="592">
                  <c:v>507</c:v>
                </c:pt>
                <c:pt idx="593">
                  <c:v>507</c:v>
                </c:pt>
                <c:pt idx="594">
                  <c:v>507</c:v>
                </c:pt>
                <c:pt idx="595">
                  <c:v>507</c:v>
                </c:pt>
                <c:pt idx="596">
                  <c:v>507</c:v>
                </c:pt>
                <c:pt idx="597">
                  <c:v>507</c:v>
                </c:pt>
                <c:pt idx="598">
                  <c:v>507</c:v>
                </c:pt>
                <c:pt idx="599">
                  <c:v>507</c:v>
                </c:pt>
                <c:pt idx="600">
                  <c:v>507</c:v>
                </c:pt>
                <c:pt idx="601">
                  <c:v>507</c:v>
                </c:pt>
                <c:pt idx="602">
                  <c:v>507</c:v>
                </c:pt>
                <c:pt idx="603">
                  <c:v>507</c:v>
                </c:pt>
                <c:pt idx="604">
                  <c:v>507</c:v>
                </c:pt>
                <c:pt idx="605">
                  <c:v>507</c:v>
                </c:pt>
                <c:pt idx="606">
                  <c:v>507</c:v>
                </c:pt>
                <c:pt idx="607">
                  <c:v>507</c:v>
                </c:pt>
                <c:pt idx="608">
                  <c:v>507</c:v>
                </c:pt>
                <c:pt idx="609">
                  <c:v>507</c:v>
                </c:pt>
                <c:pt idx="610">
                  <c:v>507</c:v>
                </c:pt>
                <c:pt idx="611">
                  <c:v>507</c:v>
                </c:pt>
                <c:pt idx="612">
                  <c:v>507</c:v>
                </c:pt>
                <c:pt idx="613">
                  <c:v>507</c:v>
                </c:pt>
                <c:pt idx="614">
                  <c:v>507</c:v>
                </c:pt>
                <c:pt idx="615">
                  <c:v>507</c:v>
                </c:pt>
                <c:pt idx="616">
                  <c:v>507</c:v>
                </c:pt>
                <c:pt idx="617">
                  <c:v>507</c:v>
                </c:pt>
                <c:pt idx="618">
                  <c:v>507</c:v>
                </c:pt>
                <c:pt idx="619">
                  <c:v>507</c:v>
                </c:pt>
                <c:pt idx="620">
                  <c:v>507</c:v>
                </c:pt>
                <c:pt idx="621">
                  <c:v>507</c:v>
                </c:pt>
                <c:pt idx="622">
                  <c:v>507</c:v>
                </c:pt>
                <c:pt idx="623">
                  <c:v>507</c:v>
                </c:pt>
                <c:pt idx="624">
                  <c:v>507</c:v>
                </c:pt>
                <c:pt idx="625">
                  <c:v>507</c:v>
                </c:pt>
                <c:pt idx="626">
                  <c:v>507</c:v>
                </c:pt>
                <c:pt idx="627">
                  <c:v>507</c:v>
                </c:pt>
                <c:pt idx="628">
                  <c:v>507</c:v>
                </c:pt>
                <c:pt idx="629">
                  <c:v>507</c:v>
                </c:pt>
                <c:pt idx="630">
                  <c:v>507</c:v>
                </c:pt>
                <c:pt idx="631">
                  <c:v>507</c:v>
                </c:pt>
                <c:pt idx="632">
                  <c:v>507</c:v>
                </c:pt>
                <c:pt idx="633">
                  <c:v>507</c:v>
                </c:pt>
                <c:pt idx="634">
                  <c:v>507</c:v>
                </c:pt>
                <c:pt idx="635">
                  <c:v>507</c:v>
                </c:pt>
                <c:pt idx="636">
                  <c:v>507</c:v>
                </c:pt>
                <c:pt idx="637">
                  <c:v>507</c:v>
                </c:pt>
                <c:pt idx="638">
                  <c:v>507</c:v>
                </c:pt>
                <c:pt idx="639">
                  <c:v>507</c:v>
                </c:pt>
                <c:pt idx="640">
                  <c:v>507</c:v>
                </c:pt>
                <c:pt idx="641">
                  <c:v>507</c:v>
                </c:pt>
                <c:pt idx="642">
                  <c:v>507</c:v>
                </c:pt>
                <c:pt idx="643">
                  <c:v>507</c:v>
                </c:pt>
                <c:pt idx="644">
                  <c:v>507</c:v>
                </c:pt>
                <c:pt idx="645">
                  <c:v>507</c:v>
                </c:pt>
                <c:pt idx="646">
                  <c:v>507</c:v>
                </c:pt>
                <c:pt idx="647">
                  <c:v>507</c:v>
                </c:pt>
                <c:pt idx="648">
                  <c:v>507</c:v>
                </c:pt>
                <c:pt idx="649">
                  <c:v>507</c:v>
                </c:pt>
                <c:pt idx="650">
                  <c:v>507</c:v>
                </c:pt>
                <c:pt idx="651">
                  <c:v>507</c:v>
                </c:pt>
                <c:pt idx="652">
                  <c:v>507</c:v>
                </c:pt>
                <c:pt idx="653">
                  <c:v>507</c:v>
                </c:pt>
                <c:pt idx="654">
                  <c:v>507</c:v>
                </c:pt>
                <c:pt idx="655">
                  <c:v>507</c:v>
                </c:pt>
                <c:pt idx="656">
                  <c:v>507</c:v>
                </c:pt>
                <c:pt idx="657">
                  <c:v>507</c:v>
                </c:pt>
                <c:pt idx="658">
                  <c:v>507</c:v>
                </c:pt>
                <c:pt idx="659">
                  <c:v>507</c:v>
                </c:pt>
                <c:pt idx="660">
                  <c:v>507</c:v>
                </c:pt>
                <c:pt idx="661">
                  <c:v>507</c:v>
                </c:pt>
                <c:pt idx="662">
                  <c:v>507</c:v>
                </c:pt>
                <c:pt idx="663">
                  <c:v>507</c:v>
                </c:pt>
                <c:pt idx="664">
                  <c:v>507</c:v>
                </c:pt>
                <c:pt idx="665">
                  <c:v>507</c:v>
                </c:pt>
                <c:pt idx="666">
                  <c:v>507</c:v>
                </c:pt>
                <c:pt idx="667">
                  <c:v>507</c:v>
                </c:pt>
                <c:pt idx="668">
                  <c:v>507</c:v>
                </c:pt>
                <c:pt idx="669">
                  <c:v>507</c:v>
                </c:pt>
                <c:pt idx="670">
                  <c:v>507</c:v>
                </c:pt>
                <c:pt idx="671">
                  <c:v>507</c:v>
                </c:pt>
                <c:pt idx="672">
                  <c:v>507</c:v>
                </c:pt>
                <c:pt idx="673">
                  <c:v>507</c:v>
                </c:pt>
                <c:pt idx="674">
                  <c:v>507</c:v>
                </c:pt>
                <c:pt idx="675">
                  <c:v>507</c:v>
                </c:pt>
                <c:pt idx="676">
                  <c:v>507</c:v>
                </c:pt>
                <c:pt idx="677">
                  <c:v>507</c:v>
                </c:pt>
                <c:pt idx="678">
                  <c:v>507</c:v>
                </c:pt>
                <c:pt idx="679">
                  <c:v>507</c:v>
                </c:pt>
                <c:pt idx="680">
                  <c:v>507</c:v>
                </c:pt>
                <c:pt idx="681">
                  <c:v>507</c:v>
                </c:pt>
                <c:pt idx="682">
                  <c:v>507</c:v>
                </c:pt>
                <c:pt idx="683">
                  <c:v>507</c:v>
                </c:pt>
                <c:pt idx="684">
                  <c:v>507</c:v>
                </c:pt>
                <c:pt idx="685">
                  <c:v>507</c:v>
                </c:pt>
                <c:pt idx="686">
                  <c:v>507</c:v>
                </c:pt>
                <c:pt idx="687">
                  <c:v>507</c:v>
                </c:pt>
                <c:pt idx="688">
                  <c:v>507</c:v>
                </c:pt>
                <c:pt idx="689">
                  <c:v>507</c:v>
                </c:pt>
                <c:pt idx="690">
                  <c:v>507</c:v>
                </c:pt>
                <c:pt idx="691">
                  <c:v>507</c:v>
                </c:pt>
                <c:pt idx="692">
                  <c:v>507</c:v>
                </c:pt>
                <c:pt idx="693">
                  <c:v>507</c:v>
                </c:pt>
                <c:pt idx="694">
                  <c:v>507</c:v>
                </c:pt>
                <c:pt idx="695">
                  <c:v>507</c:v>
                </c:pt>
                <c:pt idx="696">
                  <c:v>507</c:v>
                </c:pt>
                <c:pt idx="697">
                  <c:v>507</c:v>
                </c:pt>
                <c:pt idx="698">
                  <c:v>507</c:v>
                </c:pt>
                <c:pt idx="699">
                  <c:v>507</c:v>
                </c:pt>
                <c:pt idx="700">
                  <c:v>507</c:v>
                </c:pt>
                <c:pt idx="701">
                  <c:v>507</c:v>
                </c:pt>
                <c:pt idx="702">
                  <c:v>507</c:v>
                </c:pt>
                <c:pt idx="703">
                  <c:v>507</c:v>
                </c:pt>
                <c:pt idx="704">
                  <c:v>507</c:v>
                </c:pt>
                <c:pt idx="705">
                  <c:v>507</c:v>
                </c:pt>
                <c:pt idx="706">
                  <c:v>507</c:v>
                </c:pt>
                <c:pt idx="707">
                  <c:v>507</c:v>
                </c:pt>
                <c:pt idx="708">
                  <c:v>507</c:v>
                </c:pt>
                <c:pt idx="709">
                  <c:v>507</c:v>
                </c:pt>
                <c:pt idx="710">
                  <c:v>507</c:v>
                </c:pt>
                <c:pt idx="711">
                  <c:v>507</c:v>
                </c:pt>
                <c:pt idx="712">
                  <c:v>507</c:v>
                </c:pt>
                <c:pt idx="713">
                  <c:v>507</c:v>
                </c:pt>
                <c:pt idx="714">
                  <c:v>507</c:v>
                </c:pt>
                <c:pt idx="715">
                  <c:v>507</c:v>
                </c:pt>
                <c:pt idx="716">
                  <c:v>507</c:v>
                </c:pt>
                <c:pt idx="717">
                  <c:v>507</c:v>
                </c:pt>
                <c:pt idx="718">
                  <c:v>507</c:v>
                </c:pt>
                <c:pt idx="719">
                  <c:v>507</c:v>
                </c:pt>
                <c:pt idx="720">
                  <c:v>507</c:v>
                </c:pt>
                <c:pt idx="721">
                  <c:v>507</c:v>
                </c:pt>
                <c:pt idx="722">
                  <c:v>507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Sheet1!$D$1003:$D$1725</c:f>
              <c:numCache>
                <c:formatCode>mm:ss.0;@</c:formatCode>
                <c:ptCount val="723"/>
                <c:pt idx="0">
                  <c:v>5.2680556109407917E-4</c:v>
                </c:pt>
                <c:pt idx="1">
                  <c:v>5.2721065003424883E-4</c:v>
                </c:pt>
                <c:pt idx="2">
                  <c:v>5.2761575352633372E-4</c:v>
                </c:pt>
                <c:pt idx="3">
                  <c:v>5.2803241123910993E-4</c:v>
                </c:pt>
                <c:pt idx="4">
                  <c:v>5.284375001792796E-4</c:v>
                </c:pt>
                <c:pt idx="5">
                  <c:v>5.2884260367136449E-4</c:v>
                </c:pt>
                <c:pt idx="6">
                  <c:v>5.292592613841407E-4</c:v>
                </c:pt>
                <c:pt idx="7">
                  <c:v>5.2966435760026798E-4</c:v>
                </c:pt>
                <c:pt idx="8">
                  <c:v>5.3006944654043764E-4</c:v>
                </c:pt>
                <c:pt idx="9">
                  <c:v>5.3048611152917147E-4</c:v>
                </c:pt>
                <c:pt idx="10">
                  <c:v>5.3089120774529874E-4</c:v>
                </c:pt>
                <c:pt idx="11">
                  <c:v>5.3129629668546841E-4</c:v>
                </c:pt>
                <c:pt idx="12">
                  <c:v>5.3171296895015985E-4</c:v>
                </c:pt>
                <c:pt idx="13">
                  <c:v>5.3211805789032951E-4</c:v>
                </c:pt>
                <c:pt idx="14">
                  <c:v>5.3252314683049917E-4</c:v>
                </c:pt>
                <c:pt idx="15">
                  <c:v>5.3293981909519061E-4</c:v>
                </c:pt>
                <c:pt idx="16">
                  <c:v>5.3334490803536028E-4</c:v>
                </c:pt>
                <c:pt idx="17">
                  <c:v>5.3374999697552994E-4</c:v>
                </c:pt>
                <c:pt idx="18">
                  <c:v>5.3415509319165722E-4</c:v>
                </c:pt>
                <c:pt idx="19">
                  <c:v>5.3457177273230627E-4</c:v>
                </c:pt>
                <c:pt idx="20">
                  <c:v>5.3497684712056071E-4</c:v>
                </c:pt>
                <c:pt idx="21">
                  <c:v>5.353819506126456E-4</c:v>
                </c:pt>
                <c:pt idx="22">
                  <c:v>5.3579862287733704E-4</c:v>
                </c:pt>
                <c:pt idx="23">
                  <c:v>5.3620369726559147E-4</c:v>
                </c:pt>
                <c:pt idx="24">
                  <c:v>5.3660880075767636E-4</c:v>
                </c:pt>
                <c:pt idx="25">
                  <c:v>5.3702547302236781E-4</c:v>
                </c:pt>
                <c:pt idx="26">
                  <c:v>5.3743056196253747E-4</c:v>
                </c:pt>
                <c:pt idx="27">
                  <c:v>5.3783565090270713E-4</c:v>
                </c:pt>
                <c:pt idx="28">
                  <c:v>5.3825232316739857E-4</c:v>
                </c:pt>
                <c:pt idx="29">
                  <c:v>5.3865741210756823E-4</c:v>
                </c:pt>
                <c:pt idx="30">
                  <c:v>5.390625010477379E-4</c:v>
                </c:pt>
                <c:pt idx="31">
                  <c:v>5.3946759726386517E-4</c:v>
                </c:pt>
                <c:pt idx="32">
                  <c:v>5.39884262252599E-4</c:v>
                </c:pt>
                <c:pt idx="33">
                  <c:v>5.4028935846872628E-4</c:v>
                </c:pt>
                <c:pt idx="34">
                  <c:v>5.4069444740889594E-4</c:v>
                </c:pt>
                <c:pt idx="35">
                  <c:v>5.4111111239762977E-4</c:v>
                </c:pt>
                <c:pt idx="36">
                  <c:v>5.4151620861375704E-4</c:v>
                </c:pt>
                <c:pt idx="37">
                  <c:v>5.4192129755392671E-4</c:v>
                </c:pt>
                <c:pt idx="38">
                  <c:v>5.4233796981861815E-4</c:v>
                </c:pt>
                <c:pt idx="39">
                  <c:v>5.4274305875878781E-4</c:v>
                </c:pt>
                <c:pt idx="40">
                  <c:v>5.4314814769895747E-4</c:v>
                </c:pt>
                <c:pt idx="41">
                  <c:v>5.4356481996364892E-4</c:v>
                </c:pt>
                <c:pt idx="42">
                  <c:v>5.4396990890381858E-4</c:v>
                </c:pt>
                <c:pt idx="43">
                  <c:v>5.4437501239590347E-4</c:v>
                </c:pt>
                <c:pt idx="44">
                  <c:v>5.4479167010867968E-4</c:v>
                </c:pt>
                <c:pt idx="45">
                  <c:v>5.4519675904884934E-4</c:v>
                </c:pt>
                <c:pt idx="46">
                  <c:v>5.4560186254093423E-4</c:v>
                </c:pt>
                <c:pt idx="47">
                  <c:v>5.4601852025371045E-4</c:v>
                </c:pt>
                <c:pt idx="48">
                  <c:v>5.4642361646983773E-4</c:v>
                </c:pt>
                <c:pt idx="49">
                  <c:v>5.46828712685965E-4</c:v>
                </c:pt>
                <c:pt idx="50">
                  <c:v>5.4723380162613466E-4</c:v>
                </c:pt>
                <c:pt idx="51">
                  <c:v>5.4765046661486849E-4</c:v>
                </c:pt>
                <c:pt idx="52">
                  <c:v>5.4805556283099577E-4</c:v>
                </c:pt>
                <c:pt idx="53">
                  <c:v>5.4846065177116543E-4</c:v>
                </c:pt>
                <c:pt idx="54">
                  <c:v>5.4887731675989926E-4</c:v>
                </c:pt>
                <c:pt idx="55">
                  <c:v>5.4928241297602654E-4</c:v>
                </c:pt>
                <c:pt idx="56">
                  <c:v>5.496875019161962E-4</c:v>
                </c:pt>
                <c:pt idx="57">
                  <c:v>5.5010416690493003E-4</c:v>
                </c:pt>
                <c:pt idx="58">
                  <c:v>5.505092631210573E-4</c:v>
                </c:pt>
                <c:pt idx="59">
                  <c:v>5.5091435206122696E-4</c:v>
                </c:pt>
                <c:pt idx="60">
                  <c:v>5.5133101704996079E-4</c:v>
                </c:pt>
                <c:pt idx="61">
                  <c:v>5.5173611326608807E-4</c:v>
                </c:pt>
                <c:pt idx="62">
                  <c:v>5.5214120948221534E-4</c:v>
                </c:pt>
                <c:pt idx="63">
                  <c:v>5.5254629842238501E-4</c:v>
                </c:pt>
                <c:pt idx="64">
                  <c:v>5.5296296341111884E-4</c:v>
                </c:pt>
                <c:pt idx="65">
                  <c:v>5.5336805962724611E-4</c:v>
                </c:pt>
                <c:pt idx="66">
                  <c:v>5.5377314856741577E-4</c:v>
                </c:pt>
                <c:pt idx="67">
                  <c:v>5.5418982083210722E-4</c:v>
                </c:pt>
                <c:pt idx="68">
                  <c:v>5.5459490977227688E-4</c:v>
                </c:pt>
                <c:pt idx="69">
                  <c:v>5.5500001326436177E-4</c:v>
                </c:pt>
                <c:pt idx="70">
                  <c:v>5.5541667097713798E-4</c:v>
                </c:pt>
                <c:pt idx="71">
                  <c:v>5.5582175991730765E-4</c:v>
                </c:pt>
                <c:pt idx="72">
                  <c:v>5.5622686340939254E-4</c:v>
                </c:pt>
                <c:pt idx="73">
                  <c:v>5.5664352112216875E-4</c:v>
                </c:pt>
                <c:pt idx="74">
                  <c:v>5.5704861733829603E-4</c:v>
                </c:pt>
                <c:pt idx="75">
                  <c:v>5.574537135544233E-4</c:v>
                </c:pt>
                <c:pt idx="76">
                  <c:v>5.5787037126719952E-4</c:v>
                </c:pt>
                <c:pt idx="77">
                  <c:v>5.5827546748332679E-4</c:v>
                </c:pt>
                <c:pt idx="78">
                  <c:v>5.5868056369945407E-4</c:v>
                </c:pt>
                <c:pt idx="79">
                  <c:v>5.590972286881879E-4</c:v>
                </c:pt>
                <c:pt idx="80">
                  <c:v>5.5950231762835756E-4</c:v>
                </c:pt>
                <c:pt idx="81">
                  <c:v>5.5990740656852722E-4</c:v>
                </c:pt>
                <c:pt idx="82">
                  <c:v>5.6032407883321866E-4</c:v>
                </c:pt>
                <c:pt idx="83">
                  <c:v>5.6072916777338833E-4</c:v>
                </c:pt>
                <c:pt idx="84">
                  <c:v>5.6113425671355799E-4</c:v>
                </c:pt>
                <c:pt idx="85">
                  <c:v>5.6155092897824943E-4</c:v>
                </c:pt>
                <c:pt idx="86">
                  <c:v>5.6195603247033432E-4</c:v>
                </c:pt>
                <c:pt idx="87">
                  <c:v>5.6236110685858876E-4</c:v>
                </c:pt>
                <c:pt idx="88">
                  <c:v>5.627777791232802E-4</c:v>
                </c:pt>
                <c:pt idx="89">
                  <c:v>5.6318288261536509E-4</c:v>
                </c:pt>
                <c:pt idx="90">
                  <c:v>5.6358795700361952E-4</c:v>
                </c:pt>
                <c:pt idx="91">
                  <c:v>5.6399306049570441E-4</c:v>
                </c:pt>
                <c:pt idx="92">
                  <c:v>5.6440973276039585E-4</c:v>
                </c:pt>
                <c:pt idx="93">
                  <c:v>5.6481482170056552E-4</c:v>
                </c:pt>
                <c:pt idx="94">
                  <c:v>5.6521991064073518E-4</c:v>
                </c:pt>
                <c:pt idx="95">
                  <c:v>5.6563658290542662E-4</c:v>
                </c:pt>
                <c:pt idx="96">
                  <c:v>5.6604167184559628E-4</c:v>
                </c:pt>
                <c:pt idx="97">
                  <c:v>5.6644676078576595E-4</c:v>
                </c:pt>
                <c:pt idx="98">
                  <c:v>5.6686343305045739E-4</c:v>
                </c:pt>
                <c:pt idx="99">
                  <c:v>5.6726852199062705E-4</c:v>
                </c:pt>
                <c:pt idx="100">
                  <c:v>5.6767361093079671E-4</c:v>
                </c:pt>
                <c:pt idx="101">
                  <c:v>5.6807870714692399E-4</c:v>
                </c:pt>
                <c:pt idx="102">
                  <c:v>5.6849537213565782E-4</c:v>
                </c:pt>
                <c:pt idx="103">
                  <c:v>5.6890046835178509E-4</c:v>
                </c:pt>
                <c:pt idx="104">
                  <c:v>5.6930555729195476E-4</c:v>
                </c:pt>
                <c:pt idx="105">
                  <c:v>5.6972222228068858E-4</c:v>
                </c:pt>
                <c:pt idx="106">
                  <c:v>5.7012731849681586E-4</c:v>
                </c:pt>
                <c:pt idx="107">
                  <c:v>5.7053240743698552E-4</c:v>
                </c:pt>
                <c:pt idx="108">
                  <c:v>5.7094907970167696E-4</c:v>
                </c:pt>
                <c:pt idx="109">
                  <c:v>5.7135416864184663E-4</c:v>
                </c:pt>
                <c:pt idx="110">
                  <c:v>5.7175925758201629E-4</c:v>
                </c:pt>
                <c:pt idx="111">
                  <c:v>5.7216434652218595E-4</c:v>
                </c:pt>
                <c:pt idx="112">
                  <c:v>5.7258101878687739E-4</c:v>
                </c:pt>
                <c:pt idx="113">
                  <c:v>5.7298610772704706E-4</c:v>
                </c:pt>
                <c:pt idx="114">
                  <c:v>5.7339119666721672E-4</c:v>
                </c:pt>
                <c:pt idx="115">
                  <c:v>5.7380788348382339E-4</c:v>
                </c:pt>
                <c:pt idx="116">
                  <c:v>5.7421297242399305E-4</c:v>
                </c:pt>
                <c:pt idx="117">
                  <c:v>5.7461806136416271E-4</c:v>
                </c:pt>
                <c:pt idx="118">
                  <c:v>5.7503473362885416E-4</c:v>
                </c:pt>
                <c:pt idx="119">
                  <c:v>5.7543982256902382E-4</c:v>
                </c:pt>
                <c:pt idx="120">
                  <c:v>5.7584491150919348E-4</c:v>
                </c:pt>
                <c:pt idx="121">
                  <c:v>5.7626157649792731E-4</c:v>
                </c:pt>
                <c:pt idx="122">
                  <c:v>5.7666667271405458E-4</c:v>
                </c:pt>
                <c:pt idx="123">
                  <c:v>5.7707176165422425E-4</c:v>
                </c:pt>
                <c:pt idx="124">
                  <c:v>5.7748842664295807E-4</c:v>
                </c:pt>
                <c:pt idx="125">
                  <c:v>5.7789352285908535E-4</c:v>
                </c:pt>
                <c:pt idx="126">
                  <c:v>5.7829861179925501E-4</c:v>
                </c:pt>
                <c:pt idx="127">
                  <c:v>5.7871527678798884E-4</c:v>
                </c:pt>
                <c:pt idx="128">
                  <c:v>5.7912037300411612E-4</c:v>
                </c:pt>
                <c:pt idx="129">
                  <c:v>5.7952546922024339E-4</c:v>
                </c:pt>
                <c:pt idx="130">
                  <c:v>5.7993055816041306E-4</c:v>
                </c:pt>
                <c:pt idx="131">
                  <c:v>5.8034722314914688E-4</c:v>
                </c:pt>
                <c:pt idx="132">
                  <c:v>5.8075231936527416E-4</c:v>
                </c:pt>
                <c:pt idx="133">
                  <c:v>5.8115740830544382E-4</c:v>
                </c:pt>
                <c:pt idx="134">
                  <c:v>5.8157408057013527E-4</c:v>
                </c:pt>
                <c:pt idx="135">
                  <c:v>5.8197916951030493E-4</c:v>
                </c:pt>
                <c:pt idx="136">
                  <c:v>5.8238427300238982E-4</c:v>
                </c:pt>
                <c:pt idx="137">
                  <c:v>5.8280093071516603E-4</c:v>
                </c:pt>
                <c:pt idx="138">
                  <c:v>5.8320601965533569E-4</c:v>
                </c:pt>
                <c:pt idx="139">
                  <c:v>5.8361112314742059E-4</c:v>
                </c:pt>
                <c:pt idx="140">
                  <c:v>5.840277808601968E-4</c:v>
                </c:pt>
                <c:pt idx="141">
                  <c:v>5.8443287707632408E-4</c:v>
                </c:pt>
                <c:pt idx="142">
                  <c:v>5.8483797329245135E-4</c:v>
                </c:pt>
                <c:pt idx="143">
                  <c:v>5.8524306223262101E-4</c:v>
                </c:pt>
                <c:pt idx="144">
                  <c:v>5.8565972722135484E-4</c:v>
                </c:pt>
                <c:pt idx="145">
                  <c:v>5.8606482343748212E-4</c:v>
                </c:pt>
                <c:pt idx="146">
                  <c:v>5.8646991237765178E-4</c:v>
                </c:pt>
                <c:pt idx="147">
                  <c:v>5.8688657736638561E-4</c:v>
                </c:pt>
                <c:pt idx="148">
                  <c:v>5.8729167358251289E-4</c:v>
                </c:pt>
                <c:pt idx="149">
                  <c:v>5.8769676252268255E-4</c:v>
                </c:pt>
                <c:pt idx="150">
                  <c:v>5.8811342751141638E-4</c:v>
                </c:pt>
                <c:pt idx="151">
                  <c:v>5.8851851645158604E-4</c:v>
                </c:pt>
                <c:pt idx="152">
                  <c:v>5.8892361266771331E-4</c:v>
                </c:pt>
                <c:pt idx="153">
                  <c:v>5.8932870888384059E-4</c:v>
                </c:pt>
                <c:pt idx="154">
                  <c:v>5.897453665966168E-4</c:v>
                </c:pt>
                <c:pt idx="155">
                  <c:v>5.9015046281274408E-4</c:v>
                </c:pt>
                <c:pt idx="156">
                  <c:v>5.9055555902887136E-4</c:v>
                </c:pt>
                <c:pt idx="157">
                  <c:v>5.9097221674164757E-4</c:v>
                </c:pt>
                <c:pt idx="158">
                  <c:v>5.9137732023373246E-4</c:v>
                </c:pt>
                <c:pt idx="159">
                  <c:v>5.9178240917390212E-4</c:v>
                </c:pt>
                <c:pt idx="160">
                  <c:v>5.9219906688667834E-4</c:v>
                </c:pt>
                <c:pt idx="161">
                  <c:v>5.9260417037876323E-4</c:v>
                </c:pt>
                <c:pt idx="162">
                  <c:v>5.9300925931893289E-4</c:v>
                </c:pt>
                <c:pt idx="163">
                  <c:v>5.9341436281101778E-4</c:v>
                </c:pt>
                <c:pt idx="164">
                  <c:v>5.93831020523794E-4</c:v>
                </c:pt>
                <c:pt idx="165">
                  <c:v>5.9423611673992127E-4</c:v>
                </c:pt>
                <c:pt idx="166">
                  <c:v>5.9464121295604855E-4</c:v>
                </c:pt>
                <c:pt idx="167">
                  <c:v>5.9505787066882476E-4</c:v>
                </c:pt>
                <c:pt idx="168">
                  <c:v>5.9546296688495204E-4</c:v>
                </c:pt>
                <c:pt idx="169">
                  <c:v>5.9586806310107931E-4</c:v>
                </c:pt>
                <c:pt idx="170">
                  <c:v>5.9628472808981314E-4</c:v>
                </c:pt>
                <c:pt idx="171">
                  <c:v>5.9668981702998281E-4</c:v>
                </c:pt>
                <c:pt idx="172">
                  <c:v>5.9709491324611008E-4</c:v>
                </c:pt>
                <c:pt idx="173">
                  <c:v>5.9751157823484391E-4</c:v>
                </c:pt>
                <c:pt idx="174">
                  <c:v>5.9791666717501357E-4</c:v>
                </c:pt>
                <c:pt idx="175">
                  <c:v>5.9832176339114085E-4</c:v>
                </c:pt>
                <c:pt idx="176">
                  <c:v>5.9872685233131051E-4</c:v>
                </c:pt>
                <c:pt idx="177">
                  <c:v>5.9914351732004434E-4</c:v>
                </c:pt>
                <c:pt idx="178">
                  <c:v>5.9954861353617162E-4</c:v>
                </c:pt>
                <c:pt idx="179">
                  <c:v>5.9995370975229889E-4</c:v>
                </c:pt>
                <c:pt idx="180">
                  <c:v>6.0037036746507511E-4</c:v>
                </c:pt>
                <c:pt idx="181">
                  <c:v>6.0077546368120238E-4</c:v>
                </c:pt>
                <c:pt idx="182">
                  <c:v>6.0118055989732966E-4</c:v>
                </c:pt>
                <c:pt idx="183">
                  <c:v>6.0159721761010587E-4</c:v>
                </c:pt>
                <c:pt idx="184">
                  <c:v>6.0200232110219076E-4</c:v>
                </c:pt>
                <c:pt idx="185">
                  <c:v>6.0240741004236042E-4</c:v>
                </c:pt>
                <c:pt idx="186">
                  <c:v>6.0282406775513664E-4</c:v>
                </c:pt>
                <c:pt idx="187">
                  <c:v>6.0322917124722153E-4</c:v>
                </c:pt>
                <c:pt idx="188">
                  <c:v>6.0363426018739119E-4</c:v>
                </c:pt>
                <c:pt idx="189">
                  <c:v>6.0405093245208263E-4</c:v>
                </c:pt>
                <c:pt idx="190">
                  <c:v>6.044560213922523E-4</c:v>
                </c:pt>
                <c:pt idx="191">
                  <c:v>6.0486111760837957E-4</c:v>
                </c:pt>
                <c:pt idx="192">
                  <c:v>6.0526620654854923E-4</c:v>
                </c:pt>
                <c:pt idx="193">
                  <c:v>6.0568287153728306E-4</c:v>
                </c:pt>
                <c:pt idx="194">
                  <c:v>6.0608796775341034E-4</c:v>
                </c:pt>
                <c:pt idx="195">
                  <c:v>6.0649305669358E-4</c:v>
                </c:pt>
                <c:pt idx="196">
                  <c:v>6.0690972895827144E-4</c:v>
                </c:pt>
                <c:pt idx="197">
                  <c:v>6.0731481789844111E-4</c:v>
                </c:pt>
                <c:pt idx="198">
                  <c:v>6.0771990683861077E-4</c:v>
                </c:pt>
                <c:pt idx="199">
                  <c:v>6.0813657910330221E-4</c:v>
                </c:pt>
                <c:pt idx="200">
                  <c:v>6.0854166804347187E-4</c:v>
                </c:pt>
                <c:pt idx="201">
                  <c:v>6.0894675698364154E-4</c:v>
                </c:pt>
                <c:pt idx="202">
                  <c:v>6.0936342924833298E-4</c:v>
                </c:pt>
                <c:pt idx="203">
                  <c:v>6.0976853274041787E-4</c:v>
                </c:pt>
                <c:pt idx="204">
                  <c:v>6.101736071286723E-4</c:v>
                </c:pt>
                <c:pt idx="205">
                  <c:v>6.1059027939336374E-4</c:v>
                </c:pt>
                <c:pt idx="206">
                  <c:v>6.1099538288544863E-4</c:v>
                </c:pt>
                <c:pt idx="207">
                  <c:v>6.1140045727370307E-4</c:v>
                </c:pt>
                <c:pt idx="208">
                  <c:v>6.1180556076578796E-4</c:v>
                </c:pt>
                <c:pt idx="209">
                  <c:v>6.122222330304794E-4</c:v>
                </c:pt>
                <c:pt idx="210">
                  <c:v>6.1262730741873384E-4</c:v>
                </c:pt>
                <c:pt idx="211">
                  <c:v>6.1303241091081873E-4</c:v>
                </c:pt>
                <c:pt idx="212">
                  <c:v>6.1344908317551017E-4</c:v>
                </c:pt>
                <c:pt idx="213">
                  <c:v>6.1385417211567983E-4</c:v>
                </c:pt>
                <c:pt idx="214">
                  <c:v>6.1425926105584949E-4</c:v>
                </c:pt>
                <c:pt idx="215">
                  <c:v>6.1466435727197677E-4</c:v>
                </c:pt>
                <c:pt idx="216">
                  <c:v>6.150810222607106E-4</c:v>
                </c:pt>
                <c:pt idx="217">
                  <c:v>6.1548611120088026E-4</c:v>
                </c:pt>
                <c:pt idx="218">
                  <c:v>6.1589120741700754E-4</c:v>
                </c:pt>
                <c:pt idx="219">
                  <c:v>6.1630787240574136E-4</c:v>
                </c:pt>
                <c:pt idx="220">
                  <c:v>6.1671296862186864E-4</c:v>
                </c:pt>
                <c:pt idx="221">
                  <c:v>6.171180575620383E-4</c:v>
                </c:pt>
                <c:pt idx="222">
                  <c:v>6.1753472255077213E-4</c:v>
                </c:pt>
                <c:pt idx="223">
                  <c:v>6.1793981876689941E-4</c:v>
                </c:pt>
                <c:pt idx="224">
                  <c:v>6.1834490770706907E-4</c:v>
                </c:pt>
                <c:pt idx="225">
                  <c:v>6.1874999664723873E-4</c:v>
                </c:pt>
                <c:pt idx="226">
                  <c:v>6.1916666891193017E-4</c:v>
                </c:pt>
                <c:pt idx="227">
                  <c:v>6.1957177240401506E-4</c:v>
                </c:pt>
                <c:pt idx="228">
                  <c:v>6.199768467922695E-4</c:v>
                </c:pt>
                <c:pt idx="229">
                  <c:v>6.2039351905696094E-4</c:v>
                </c:pt>
                <c:pt idx="230">
                  <c:v>6.2079862254904583E-4</c:v>
                </c:pt>
                <c:pt idx="231">
                  <c:v>6.2120369693730026E-4</c:v>
                </c:pt>
                <c:pt idx="232">
                  <c:v>6.2160880042938516E-4</c:v>
                </c:pt>
                <c:pt idx="233">
                  <c:v>6.220254726940766E-4</c:v>
                </c:pt>
                <c:pt idx="234">
                  <c:v>6.2243056163424626E-4</c:v>
                </c:pt>
                <c:pt idx="235">
                  <c:v>6.2283565057441592E-4</c:v>
                </c:pt>
                <c:pt idx="236">
                  <c:v>6.2325232283910736E-4</c:v>
                </c:pt>
                <c:pt idx="237">
                  <c:v>6.2365741177927703E-4</c:v>
                </c:pt>
                <c:pt idx="238">
                  <c:v>6.2406250071944669E-4</c:v>
                </c:pt>
                <c:pt idx="239">
                  <c:v>6.2447917298413813E-4</c:v>
                </c:pt>
                <c:pt idx="240">
                  <c:v>6.2488426192430779E-4</c:v>
                </c:pt>
                <c:pt idx="241">
                  <c:v>6.2528935814043507E-4</c:v>
                </c:pt>
                <c:pt idx="242">
                  <c:v>6.257060231291689E-4</c:v>
                </c:pt>
                <c:pt idx="243">
                  <c:v>6.2611111206933856E-4</c:v>
                </c:pt>
                <c:pt idx="244">
                  <c:v>6.2651620828546584E-4</c:v>
                </c:pt>
                <c:pt idx="245">
                  <c:v>6.269212972256355E-4</c:v>
                </c:pt>
                <c:pt idx="246">
                  <c:v>6.2733796949032694E-4</c:v>
                </c:pt>
                <c:pt idx="247">
                  <c:v>6.277430584304966E-4</c:v>
                </c:pt>
                <c:pt idx="248">
                  <c:v>6.2814814737066627E-4</c:v>
                </c:pt>
                <c:pt idx="249">
                  <c:v>6.2856481963535771E-4</c:v>
                </c:pt>
                <c:pt idx="250">
                  <c:v>6.2896990857552737E-4</c:v>
                </c:pt>
                <c:pt idx="251">
                  <c:v>6.2937499751569703E-4</c:v>
                </c:pt>
                <c:pt idx="252">
                  <c:v>6.2979166978038847E-4</c:v>
                </c:pt>
                <c:pt idx="253">
                  <c:v>6.3019677327247337E-4</c:v>
                </c:pt>
                <c:pt idx="254">
                  <c:v>6.306018476607278E-4</c:v>
                </c:pt>
                <c:pt idx="255">
                  <c:v>6.3100695115281269E-4</c:v>
                </c:pt>
                <c:pt idx="256">
                  <c:v>6.3142362341750413E-4</c:v>
                </c:pt>
                <c:pt idx="257">
                  <c:v>6.3182871235767379E-4</c:v>
                </c:pt>
                <c:pt idx="258">
                  <c:v>6.3223380129784346E-4</c:v>
                </c:pt>
                <c:pt idx="259">
                  <c:v>6.326504735625349E-4</c:v>
                </c:pt>
                <c:pt idx="260">
                  <c:v>6.3305556250270456E-4</c:v>
                </c:pt>
                <c:pt idx="261">
                  <c:v>6.3346065144287422E-4</c:v>
                </c:pt>
                <c:pt idx="262">
                  <c:v>6.338657476590015E-4</c:v>
                </c:pt>
                <c:pt idx="263">
                  <c:v>6.3428241264773533E-4</c:v>
                </c:pt>
                <c:pt idx="264">
                  <c:v>6.3468750158790499E-4</c:v>
                </c:pt>
                <c:pt idx="265">
                  <c:v>6.3509259780403227E-4</c:v>
                </c:pt>
                <c:pt idx="266">
                  <c:v>6.3550926279276609E-4</c:v>
                </c:pt>
                <c:pt idx="267">
                  <c:v>6.3591435173293576E-4</c:v>
                </c:pt>
                <c:pt idx="268">
                  <c:v>6.3631944794906303E-4</c:v>
                </c:pt>
                <c:pt idx="269">
                  <c:v>6.367245368892327E-4</c:v>
                </c:pt>
                <c:pt idx="270">
                  <c:v>6.3714120915392414E-4</c:v>
                </c:pt>
                <c:pt idx="271">
                  <c:v>6.375462980940938E-4</c:v>
                </c:pt>
                <c:pt idx="272">
                  <c:v>6.3795138703426346E-4</c:v>
                </c:pt>
                <c:pt idx="273">
                  <c:v>6.383680592989549E-4</c:v>
                </c:pt>
                <c:pt idx="274">
                  <c:v>6.3877314823912457E-4</c:v>
                </c:pt>
                <c:pt idx="275">
                  <c:v>6.3917823717929423E-4</c:v>
                </c:pt>
                <c:pt idx="276">
                  <c:v>6.395833333954215E-4</c:v>
                </c:pt>
                <c:pt idx="277">
                  <c:v>6.4000001293607056E-4</c:v>
                </c:pt>
                <c:pt idx="278">
                  <c:v>6.40405087324325E-4</c:v>
                </c:pt>
                <c:pt idx="279">
                  <c:v>6.4081019081640989E-4</c:v>
                </c:pt>
                <c:pt idx="280">
                  <c:v>6.4122686308110133E-4</c:v>
                </c:pt>
                <c:pt idx="281">
                  <c:v>6.4163193746935576E-4</c:v>
                </c:pt>
                <c:pt idx="282">
                  <c:v>6.4203704096144065E-4</c:v>
                </c:pt>
                <c:pt idx="283">
                  <c:v>6.4245371322613209E-4</c:v>
                </c:pt>
                <c:pt idx="284">
                  <c:v>6.4285880216630176E-4</c:v>
                </c:pt>
                <c:pt idx="285">
                  <c:v>6.4326389110647142E-4</c:v>
                </c:pt>
                <c:pt idx="286">
                  <c:v>6.436689873225987E-4</c:v>
                </c:pt>
                <c:pt idx="287">
                  <c:v>6.4408565231133252E-4</c:v>
                </c:pt>
                <c:pt idx="288">
                  <c:v>6.4449074125150219E-4</c:v>
                </c:pt>
                <c:pt idx="289">
                  <c:v>6.4489583746762946E-4</c:v>
                </c:pt>
                <c:pt idx="290">
                  <c:v>6.4531250245636329E-4</c:v>
                </c:pt>
                <c:pt idx="291">
                  <c:v>6.4571759867249057E-4</c:v>
                </c:pt>
                <c:pt idx="292">
                  <c:v>6.4612268761266023E-4</c:v>
                </c:pt>
                <c:pt idx="293">
                  <c:v>6.4653935260139406E-4</c:v>
                </c:pt>
                <c:pt idx="294">
                  <c:v>6.4694444881752133E-4</c:v>
                </c:pt>
                <c:pt idx="295">
                  <c:v>6.47349537757691E-4</c:v>
                </c:pt>
                <c:pt idx="296">
                  <c:v>6.4775462669786066E-4</c:v>
                </c:pt>
                <c:pt idx="297">
                  <c:v>6.481712989625521E-4</c:v>
                </c:pt>
                <c:pt idx="298">
                  <c:v>6.4857640245463699E-4</c:v>
                </c:pt>
                <c:pt idx="299">
                  <c:v>6.4898147684289142E-4</c:v>
                </c:pt>
                <c:pt idx="300">
                  <c:v>6.4938658033497632E-4</c:v>
                </c:pt>
                <c:pt idx="301">
                  <c:v>6.4980325259966776E-4</c:v>
                </c:pt>
                <c:pt idx="302">
                  <c:v>6.5020832698792219E-4</c:v>
                </c:pt>
                <c:pt idx="303">
                  <c:v>6.5061343048000708E-4</c:v>
                </c:pt>
                <c:pt idx="304">
                  <c:v>6.5103010274469852E-4</c:v>
                </c:pt>
                <c:pt idx="305">
                  <c:v>6.5143519168486819E-4</c:v>
                </c:pt>
                <c:pt idx="306">
                  <c:v>6.5184028062503785E-4</c:v>
                </c:pt>
                <c:pt idx="307">
                  <c:v>6.5225695288972929E-4</c:v>
                </c:pt>
                <c:pt idx="308">
                  <c:v>6.5266204182989895E-4</c:v>
                </c:pt>
                <c:pt idx="309">
                  <c:v>6.5306713077006862E-4</c:v>
                </c:pt>
                <c:pt idx="310">
                  <c:v>6.5347222698619589E-4</c:v>
                </c:pt>
                <c:pt idx="311">
                  <c:v>6.5388889197492972E-4</c:v>
                </c:pt>
                <c:pt idx="312">
                  <c:v>6.54293988191057E-4</c:v>
                </c:pt>
                <c:pt idx="313">
                  <c:v>6.5469907713122666E-4</c:v>
                </c:pt>
                <c:pt idx="314">
                  <c:v>6.5511574211996049E-4</c:v>
                </c:pt>
                <c:pt idx="315">
                  <c:v>6.5552083833608776E-4</c:v>
                </c:pt>
                <c:pt idx="316">
                  <c:v>6.5592592727625743E-4</c:v>
                </c:pt>
                <c:pt idx="317">
                  <c:v>6.563310234923847E-4</c:v>
                </c:pt>
                <c:pt idx="318">
                  <c:v>6.5674768848111853E-4</c:v>
                </c:pt>
                <c:pt idx="319">
                  <c:v>6.5715277742128819E-4</c:v>
                </c:pt>
                <c:pt idx="320">
                  <c:v>6.5755787363741547E-4</c:v>
                </c:pt>
                <c:pt idx="321">
                  <c:v>6.579745386261493E-4</c:v>
                </c:pt>
                <c:pt idx="322">
                  <c:v>6.5837962756631896E-4</c:v>
                </c:pt>
                <c:pt idx="323">
                  <c:v>6.5878471650648862E-4</c:v>
                </c:pt>
                <c:pt idx="324">
                  <c:v>6.5920138877118006E-4</c:v>
                </c:pt>
                <c:pt idx="325">
                  <c:v>6.5960647771134973E-4</c:v>
                </c:pt>
                <c:pt idx="326">
                  <c:v>6.6001156665151939E-4</c:v>
                </c:pt>
                <c:pt idx="327">
                  <c:v>6.6041667014360428E-4</c:v>
                </c:pt>
                <c:pt idx="328">
                  <c:v>6.6083334240829572E-4</c:v>
                </c:pt>
                <c:pt idx="329">
                  <c:v>6.6123843134846538E-4</c:v>
                </c:pt>
                <c:pt idx="330">
                  <c:v>6.6164352028863505E-4</c:v>
                </c:pt>
                <c:pt idx="331">
                  <c:v>6.6206019255332649E-4</c:v>
                </c:pt>
                <c:pt idx="332">
                  <c:v>6.6246528149349615E-4</c:v>
                </c:pt>
                <c:pt idx="333">
                  <c:v>6.6287037043366581E-4</c:v>
                </c:pt>
                <c:pt idx="334">
                  <c:v>6.6327546664979309E-4</c:v>
                </c:pt>
                <c:pt idx="335">
                  <c:v>6.6369213163852692E-4</c:v>
                </c:pt>
                <c:pt idx="336">
                  <c:v>6.6409722785465419E-4</c:v>
                </c:pt>
                <c:pt idx="337">
                  <c:v>6.6450231679482386E-4</c:v>
                </c:pt>
                <c:pt idx="338">
                  <c:v>6.6491898178355768E-4</c:v>
                </c:pt>
                <c:pt idx="339">
                  <c:v>6.6532407799968496E-4</c:v>
                </c:pt>
                <c:pt idx="340">
                  <c:v>6.6572916693985462E-4</c:v>
                </c:pt>
                <c:pt idx="341">
                  <c:v>6.661342631559819E-4</c:v>
                </c:pt>
                <c:pt idx="342">
                  <c:v>6.6655092814471573E-4</c:v>
                </c:pt>
                <c:pt idx="343">
                  <c:v>6.6695601708488539E-4</c:v>
                </c:pt>
                <c:pt idx="344">
                  <c:v>6.6736111330101267E-4</c:v>
                </c:pt>
                <c:pt idx="345">
                  <c:v>6.6777777828974649E-4</c:v>
                </c:pt>
                <c:pt idx="346">
                  <c:v>6.6818286722991616E-4</c:v>
                </c:pt>
                <c:pt idx="347">
                  <c:v>6.6858796344604343E-4</c:v>
                </c:pt>
                <c:pt idx="348">
                  <c:v>6.6899305966217071E-4</c:v>
                </c:pt>
                <c:pt idx="349">
                  <c:v>6.6940971737494692E-4</c:v>
                </c:pt>
                <c:pt idx="350">
                  <c:v>6.6981482086703181E-4</c:v>
                </c:pt>
                <c:pt idx="351">
                  <c:v>6.7021990980720147E-4</c:v>
                </c:pt>
                <c:pt idx="352">
                  <c:v>6.7063656751997769E-4</c:v>
                </c:pt>
                <c:pt idx="353">
                  <c:v>6.7104167101206258E-4</c:v>
                </c:pt>
                <c:pt idx="354">
                  <c:v>6.7144675995223224E-4</c:v>
                </c:pt>
                <c:pt idx="355">
                  <c:v>6.7185186344431713E-4</c:v>
                </c:pt>
                <c:pt idx="356">
                  <c:v>6.7226852115709335E-4</c:v>
                </c:pt>
                <c:pt idx="357">
                  <c:v>6.7267361737322062E-4</c:v>
                </c:pt>
                <c:pt idx="358">
                  <c:v>6.730787135893479E-4</c:v>
                </c:pt>
                <c:pt idx="359">
                  <c:v>6.7349537130212411E-4</c:v>
                </c:pt>
                <c:pt idx="360">
                  <c:v>6.7390046751825139E-4</c:v>
                </c:pt>
                <c:pt idx="361">
                  <c:v>6.7430555645842105E-4</c:v>
                </c:pt>
                <c:pt idx="362">
                  <c:v>6.7472222872311249E-4</c:v>
                </c:pt>
                <c:pt idx="363">
                  <c:v>6.7512731766328216E-4</c:v>
                </c:pt>
                <c:pt idx="364">
                  <c:v>6.7553240660345182E-4</c:v>
                </c:pt>
                <c:pt idx="365">
                  <c:v>6.7593750281957909E-4</c:v>
                </c:pt>
                <c:pt idx="366">
                  <c:v>6.7635416780831292E-4</c:v>
                </c:pt>
                <c:pt idx="367">
                  <c:v>6.7675925674848258E-4</c:v>
                </c:pt>
                <c:pt idx="368">
                  <c:v>6.7716435296460986E-4</c:v>
                </c:pt>
                <c:pt idx="369">
                  <c:v>6.7758103250525892E-4</c:v>
                </c:pt>
                <c:pt idx="370">
                  <c:v>6.7798610689351335E-4</c:v>
                </c:pt>
                <c:pt idx="371">
                  <c:v>6.7839121038559824E-4</c:v>
                </c:pt>
                <c:pt idx="372">
                  <c:v>6.787962993257679E-4</c:v>
                </c:pt>
                <c:pt idx="373">
                  <c:v>6.7921295703854412E-4</c:v>
                </c:pt>
                <c:pt idx="374">
                  <c:v>6.7961806053062901E-4</c:v>
                </c:pt>
                <c:pt idx="375">
                  <c:v>6.8002314947079867E-4</c:v>
                </c:pt>
                <c:pt idx="376">
                  <c:v>6.8042825296288356E-4</c:v>
                </c:pt>
                <c:pt idx="377">
                  <c:v>6.8084491067565978E-4</c:v>
                </c:pt>
                <c:pt idx="378">
                  <c:v>6.8125000689178705E-4</c:v>
                </c:pt>
                <c:pt idx="379">
                  <c:v>6.8165510310791433E-4</c:v>
                </c:pt>
                <c:pt idx="380">
                  <c:v>6.8207176082069054E-4</c:v>
                </c:pt>
                <c:pt idx="381">
                  <c:v>6.8247685703681782E-4</c:v>
                </c:pt>
                <c:pt idx="382">
                  <c:v>6.828819532529451E-4</c:v>
                </c:pt>
                <c:pt idx="383">
                  <c:v>6.8329861096572131E-4</c:v>
                </c:pt>
                <c:pt idx="384">
                  <c:v>6.8370370718184859E-4</c:v>
                </c:pt>
                <c:pt idx="385">
                  <c:v>6.8410880339797586E-4</c:v>
                </c:pt>
                <c:pt idx="386">
                  <c:v>6.8451389233814552E-4</c:v>
                </c:pt>
                <c:pt idx="387">
                  <c:v>6.8493055732687935E-4</c:v>
                </c:pt>
                <c:pt idx="388">
                  <c:v>6.8533565354300663E-4</c:v>
                </c:pt>
                <c:pt idx="389">
                  <c:v>6.8574074248317629E-4</c:v>
                </c:pt>
                <c:pt idx="390">
                  <c:v>6.8615740747191012E-4</c:v>
                </c:pt>
                <c:pt idx="391">
                  <c:v>6.865625036880374E-4</c:v>
                </c:pt>
                <c:pt idx="392">
                  <c:v>6.8696759262820706E-4</c:v>
                </c:pt>
                <c:pt idx="393">
                  <c:v>6.8737268884433433E-4</c:v>
                </c:pt>
                <c:pt idx="394">
                  <c:v>6.8778934655711055E-4</c:v>
                </c:pt>
                <c:pt idx="395">
                  <c:v>6.8819445004919544E-4</c:v>
                </c:pt>
                <c:pt idx="396">
                  <c:v>6.885995389893651E-4</c:v>
                </c:pt>
                <c:pt idx="397">
                  <c:v>6.8901619670214131E-4</c:v>
                </c:pt>
                <c:pt idx="398">
                  <c:v>6.8942130019422621E-4</c:v>
                </c:pt>
                <c:pt idx="399">
                  <c:v>6.8982638913439587E-4</c:v>
                </c:pt>
                <c:pt idx="400">
                  <c:v>6.9023149262648076E-4</c:v>
                </c:pt>
                <c:pt idx="401">
                  <c:v>6.9064815033925697E-4</c:v>
                </c:pt>
                <c:pt idx="402">
                  <c:v>6.9105324655538425E-4</c:v>
                </c:pt>
                <c:pt idx="403">
                  <c:v>6.9145834277151152E-4</c:v>
                </c:pt>
                <c:pt idx="404">
                  <c:v>6.9187500048428774E-4</c:v>
                </c:pt>
                <c:pt idx="405">
                  <c:v>6.9228009670041502E-4</c:v>
                </c:pt>
                <c:pt idx="406">
                  <c:v>6.9268519291654229E-4</c:v>
                </c:pt>
                <c:pt idx="407">
                  <c:v>6.9310185790527612E-4</c:v>
                </c:pt>
                <c:pt idx="408">
                  <c:v>6.9350694684544578E-4</c:v>
                </c:pt>
                <c:pt idx="409">
                  <c:v>6.9391204306157306E-4</c:v>
                </c:pt>
                <c:pt idx="410">
                  <c:v>6.9431713200174272E-4</c:v>
                </c:pt>
                <c:pt idx="411">
                  <c:v>6.9473379699047655E-4</c:v>
                </c:pt>
                <c:pt idx="412">
                  <c:v>6.9513889320660383E-4</c:v>
                </c:pt>
                <c:pt idx="413">
                  <c:v>6.9554398214677349E-4</c:v>
                </c:pt>
                <c:pt idx="414">
                  <c:v>6.9594907836290076E-4</c:v>
                </c:pt>
                <c:pt idx="415">
                  <c:v>6.9636574335163459E-4</c:v>
                </c:pt>
                <c:pt idx="416">
                  <c:v>6.9677083956776187E-4</c:v>
                </c:pt>
                <c:pt idx="417">
                  <c:v>6.9717592850793153E-4</c:v>
                </c:pt>
                <c:pt idx="418">
                  <c:v>6.9759259349666536E-4</c:v>
                </c:pt>
                <c:pt idx="419">
                  <c:v>6.9799768971279263E-4</c:v>
                </c:pt>
                <c:pt idx="420">
                  <c:v>6.984027786529623E-4</c:v>
                </c:pt>
                <c:pt idx="421">
                  <c:v>6.9880786759313196E-4</c:v>
                </c:pt>
                <c:pt idx="422">
                  <c:v>6.992245398578234E-4</c:v>
                </c:pt>
                <c:pt idx="423">
                  <c:v>6.9962964334990829E-4</c:v>
                </c:pt>
                <c:pt idx="424">
                  <c:v>7.0003471773816273E-4</c:v>
                </c:pt>
                <c:pt idx="425">
                  <c:v>7.0045139000285417E-4</c:v>
                </c:pt>
                <c:pt idx="426">
                  <c:v>7.0085649349493906E-4</c:v>
                </c:pt>
                <c:pt idx="427">
                  <c:v>7.0126158243510872E-4</c:v>
                </c:pt>
                <c:pt idx="428">
                  <c:v>7.0167824742384255E-4</c:v>
                </c:pt>
                <c:pt idx="429">
                  <c:v>7.0208334363996983E-4</c:v>
                </c:pt>
                <c:pt idx="430">
                  <c:v>7.0248843258013949E-4</c:v>
                </c:pt>
                <c:pt idx="431">
                  <c:v>7.0289352152030915E-4</c:v>
                </c:pt>
                <c:pt idx="432">
                  <c:v>7.0331018650904298E-4</c:v>
                </c:pt>
                <c:pt idx="433">
                  <c:v>7.0371528272517025E-4</c:v>
                </c:pt>
                <c:pt idx="434">
                  <c:v>7.0412037166533992E-4</c:v>
                </c:pt>
                <c:pt idx="435">
                  <c:v>7.0453703665407375E-4</c:v>
                </c:pt>
                <c:pt idx="436">
                  <c:v>7.0494213287020102E-4</c:v>
                </c:pt>
                <c:pt idx="437">
                  <c:v>7.053472290863283E-4</c:v>
                </c:pt>
                <c:pt idx="438">
                  <c:v>7.0575231802649796E-4</c:v>
                </c:pt>
                <c:pt idx="439">
                  <c:v>7.0616898301523179E-4</c:v>
                </c:pt>
                <c:pt idx="440">
                  <c:v>7.0657407923135906E-4</c:v>
                </c:pt>
                <c:pt idx="441">
                  <c:v>7.0697916817152873E-4</c:v>
                </c:pt>
                <c:pt idx="442">
                  <c:v>7.0739583316026255E-4</c:v>
                </c:pt>
                <c:pt idx="443">
                  <c:v>7.0780092937638983E-4</c:v>
                </c:pt>
                <c:pt idx="444">
                  <c:v>7.0820601831655949E-4</c:v>
                </c:pt>
                <c:pt idx="445">
                  <c:v>7.0861110725672916E-4</c:v>
                </c:pt>
                <c:pt idx="446">
                  <c:v>7.090277795214206E-4</c:v>
                </c:pt>
                <c:pt idx="447">
                  <c:v>7.0943288301350549E-4</c:v>
                </c:pt>
                <c:pt idx="448">
                  <c:v>7.0983795740175992E-4</c:v>
                </c:pt>
                <c:pt idx="449">
                  <c:v>7.1025462966645136E-4</c:v>
                </c:pt>
                <c:pt idx="450">
                  <c:v>7.1065973315853626E-4</c:v>
                </c:pt>
                <c:pt idx="451">
                  <c:v>7.1106480754679069E-4</c:v>
                </c:pt>
                <c:pt idx="452">
                  <c:v>7.1146991103887558E-4</c:v>
                </c:pt>
                <c:pt idx="453">
                  <c:v>7.1188658330356702E-4</c:v>
                </c:pt>
                <c:pt idx="454">
                  <c:v>7.1229167224373668E-4</c:v>
                </c:pt>
                <c:pt idx="455">
                  <c:v>7.1269676118390635E-4</c:v>
                </c:pt>
                <c:pt idx="456">
                  <c:v>7.1311343344859779E-4</c:v>
                </c:pt>
                <c:pt idx="457">
                  <c:v>7.1351852238876745E-4</c:v>
                </c:pt>
                <c:pt idx="458">
                  <c:v>7.1392361132893711E-4</c:v>
                </c:pt>
                <c:pt idx="459">
                  <c:v>7.1432870754506439E-4</c:v>
                </c:pt>
                <c:pt idx="460">
                  <c:v>7.1474537253379822E-4</c:v>
                </c:pt>
                <c:pt idx="461">
                  <c:v>7.1515046874992549E-4</c:v>
                </c:pt>
                <c:pt idx="462">
                  <c:v>7.1555555769009516E-4</c:v>
                </c:pt>
                <c:pt idx="463">
                  <c:v>7.1597222267882898E-4</c:v>
                </c:pt>
                <c:pt idx="464">
                  <c:v>7.1637731889495626E-4</c:v>
                </c:pt>
                <c:pt idx="465">
                  <c:v>7.1678240783512592E-4</c:v>
                </c:pt>
                <c:pt idx="466">
                  <c:v>7.1718749677529559E-4</c:v>
                </c:pt>
                <c:pt idx="467">
                  <c:v>7.1760416903998703E-4</c:v>
                </c:pt>
                <c:pt idx="468">
                  <c:v>7.1800927253207192E-4</c:v>
                </c:pt>
                <c:pt idx="469">
                  <c:v>7.1841434692032635E-4</c:v>
                </c:pt>
                <c:pt idx="470">
                  <c:v>7.1883101918501779E-4</c:v>
                </c:pt>
                <c:pt idx="471">
                  <c:v>7.1923612267710268E-4</c:v>
                </c:pt>
                <c:pt idx="472">
                  <c:v>7.1964119706535712E-4</c:v>
                </c:pt>
                <c:pt idx="473">
                  <c:v>7.2005787660600618E-4</c:v>
                </c:pt>
                <c:pt idx="474">
                  <c:v>7.2046297282213345E-4</c:v>
                </c:pt>
                <c:pt idx="475">
                  <c:v>7.2086806176230311E-4</c:v>
                </c:pt>
                <c:pt idx="476">
                  <c:v>7.2127315070247278E-4</c:v>
                </c:pt>
                <c:pt idx="477">
                  <c:v>7.2168982296716422E-4</c:v>
                </c:pt>
                <c:pt idx="478">
                  <c:v>7.2209491190733388E-4</c:v>
                </c:pt>
                <c:pt idx="479">
                  <c:v>7.2250000084750354E-4</c:v>
                </c:pt>
                <c:pt idx="480">
                  <c:v>7.2291667311219499E-4</c:v>
                </c:pt>
                <c:pt idx="481">
                  <c:v>7.2332176205236465E-4</c:v>
                </c:pt>
                <c:pt idx="482">
                  <c:v>7.2372685826849192E-4</c:v>
                </c:pt>
                <c:pt idx="483">
                  <c:v>7.2413194720866159E-4</c:v>
                </c:pt>
                <c:pt idx="484">
                  <c:v>7.2454861219739541E-4</c:v>
                </c:pt>
                <c:pt idx="485">
                  <c:v>7.2495370841352269E-4</c:v>
                </c:pt>
                <c:pt idx="486">
                  <c:v>7.2535879735369235E-4</c:v>
                </c:pt>
                <c:pt idx="487">
                  <c:v>7.257754696183838E-4</c:v>
                </c:pt>
                <c:pt idx="488">
                  <c:v>7.2618055855855346E-4</c:v>
                </c:pt>
                <c:pt idx="489">
                  <c:v>7.2658564749872312E-4</c:v>
                </c:pt>
                <c:pt idx="490">
                  <c:v>7.2699073643889278E-4</c:v>
                </c:pt>
                <c:pt idx="491">
                  <c:v>7.2740740870358422E-4</c:v>
                </c:pt>
                <c:pt idx="492">
                  <c:v>7.2781249764375389E-4</c:v>
                </c:pt>
                <c:pt idx="493">
                  <c:v>7.2821758658392355E-4</c:v>
                </c:pt>
                <c:pt idx="494">
                  <c:v>7.2863427340053022E-4</c:v>
                </c:pt>
                <c:pt idx="495">
                  <c:v>7.2903936234069988E-4</c:v>
                </c:pt>
                <c:pt idx="496">
                  <c:v>7.2944445128086954E-4</c:v>
                </c:pt>
                <c:pt idx="497">
                  <c:v>7.2984954022103921E-4</c:v>
                </c:pt>
                <c:pt idx="498">
                  <c:v>7.3026621248573065E-4</c:v>
                </c:pt>
                <c:pt idx="499">
                  <c:v>7.3067130142590031E-4</c:v>
                </c:pt>
                <c:pt idx="500">
                  <c:v>7.3107639036606997E-4</c:v>
                </c:pt>
                <c:pt idx="501">
                  <c:v>7.3149306263076141E-4</c:v>
                </c:pt>
                <c:pt idx="502">
                  <c:v>7.3189815157093108E-4</c:v>
                </c:pt>
                <c:pt idx="503">
                  <c:v>7.3230324051110074E-4</c:v>
                </c:pt>
                <c:pt idx="504">
                  <c:v>7.3270833672722802E-4</c:v>
                </c:pt>
                <c:pt idx="505">
                  <c:v>7.3312500171596184E-4</c:v>
                </c:pt>
                <c:pt idx="506">
                  <c:v>7.3353009793208912E-4</c:v>
                </c:pt>
                <c:pt idx="507">
                  <c:v>7.3393518687225878E-4</c:v>
                </c:pt>
                <c:pt idx="508">
                  <c:v>7.3435185186099261E-4</c:v>
                </c:pt>
                <c:pt idx="509">
                  <c:v>7.3475694807711989E-4</c:v>
                </c:pt>
                <c:pt idx="510">
                  <c:v>7.3516203701728955E-4</c:v>
                </c:pt>
                <c:pt idx="511">
                  <c:v>7.3557870928198099E-4</c:v>
                </c:pt>
                <c:pt idx="512">
                  <c:v>7.3598379822215065E-4</c:v>
                </c:pt>
                <c:pt idx="513">
                  <c:v>7.3638888716232032E-4</c:v>
                </c:pt>
                <c:pt idx="514">
                  <c:v>7.3679398337844759E-4</c:v>
                </c:pt>
                <c:pt idx="515">
                  <c:v>7.3721064836718142E-4</c:v>
                </c:pt>
                <c:pt idx="516">
                  <c:v>7.3761573730735108E-4</c:v>
                </c:pt>
                <c:pt idx="517">
                  <c:v>7.3802083352347836E-4</c:v>
                </c:pt>
                <c:pt idx="518">
                  <c:v>7.3843751306412742E-4</c:v>
                </c:pt>
                <c:pt idx="519">
                  <c:v>7.3884258745238185E-4</c:v>
                </c:pt>
                <c:pt idx="520">
                  <c:v>7.3924769094446674E-4</c:v>
                </c:pt>
                <c:pt idx="521">
                  <c:v>7.396527798846364E-4</c:v>
                </c:pt>
                <c:pt idx="522">
                  <c:v>7.4006943759741262E-4</c:v>
                </c:pt>
                <c:pt idx="523">
                  <c:v>7.4047454108949751E-4</c:v>
                </c:pt>
                <c:pt idx="524">
                  <c:v>7.4087963002966717E-4</c:v>
                </c:pt>
                <c:pt idx="525">
                  <c:v>7.4129630229435861E-4</c:v>
                </c:pt>
                <c:pt idx="526">
                  <c:v>7.4170139123452827E-4</c:v>
                </c:pt>
                <c:pt idx="527">
                  <c:v>7.4210648745065555E-4</c:v>
                </c:pt>
                <c:pt idx="528">
                  <c:v>7.4251158366678283E-4</c:v>
                </c:pt>
                <c:pt idx="529">
                  <c:v>7.4292824137955904E-4</c:v>
                </c:pt>
                <c:pt idx="530">
                  <c:v>7.4333333759568632E-4</c:v>
                </c:pt>
                <c:pt idx="531">
                  <c:v>7.4373842653585598E-4</c:v>
                </c:pt>
                <c:pt idx="532">
                  <c:v>7.4415509880054742E-4</c:v>
                </c:pt>
                <c:pt idx="533">
                  <c:v>7.4456018774071708E-4</c:v>
                </c:pt>
                <c:pt idx="534">
                  <c:v>7.4496527668088675E-4</c:v>
                </c:pt>
                <c:pt idx="535">
                  <c:v>7.4537037289701402E-4</c:v>
                </c:pt>
                <c:pt idx="536">
                  <c:v>7.4578703788574785E-4</c:v>
                </c:pt>
                <c:pt idx="537">
                  <c:v>7.4619212682591751E-4</c:v>
                </c:pt>
                <c:pt idx="538">
                  <c:v>7.4659722304204479E-4</c:v>
                </c:pt>
                <c:pt idx="539">
                  <c:v>7.4701390258269385E-4</c:v>
                </c:pt>
                <c:pt idx="540">
                  <c:v>7.4741897697094828E-4</c:v>
                </c:pt>
                <c:pt idx="541">
                  <c:v>7.4782408046303317E-4</c:v>
                </c:pt>
                <c:pt idx="542">
                  <c:v>7.4822916940320283E-4</c:v>
                </c:pt>
                <c:pt idx="543">
                  <c:v>7.4864582711597905E-4</c:v>
                </c:pt>
                <c:pt idx="544">
                  <c:v>7.4905093060806394E-4</c:v>
                </c:pt>
                <c:pt idx="545">
                  <c:v>7.494560195482336E-4</c:v>
                </c:pt>
                <c:pt idx="546">
                  <c:v>7.4987269181292504E-4</c:v>
                </c:pt>
                <c:pt idx="547">
                  <c:v>7.502777807530947E-4</c:v>
                </c:pt>
                <c:pt idx="548">
                  <c:v>7.5068287696922198E-4</c:v>
                </c:pt>
                <c:pt idx="549">
                  <c:v>7.5108797318534926E-4</c:v>
                </c:pt>
                <c:pt idx="550">
                  <c:v>7.5150463089812547E-4</c:v>
                </c:pt>
                <c:pt idx="551">
                  <c:v>7.5190972711425275E-4</c:v>
                </c:pt>
                <c:pt idx="552">
                  <c:v>7.5231482333038002E-4</c:v>
                </c:pt>
                <c:pt idx="553">
                  <c:v>7.5273148831911385E-4</c:v>
                </c:pt>
                <c:pt idx="554">
                  <c:v>7.5313657725928351E-4</c:v>
                </c:pt>
                <c:pt idx="555">
                  <c:v>7.5354167347541079E-4</c:v>
                </c:pt>
                <c:pt idx="556">
                  <c:v>7.5395833846414462E-4</c:v>
                </c:pt>
                <c:pt idx="557">
                  <c:v>7.5436342740431428E-4</c:v>
                </c:pt>
                <c:pt idx="558">
                  <c:v>7.5476852362044156E-4</c:v>
                </c:pt>
                <c:pt idx="559">
                  <c:v>7.5517361256061122E-4</c:v>
                </c:pt>
                <c:pt idx="560">
                  <c:v>7.5559027754934505E-4</c:v>
                </c:pt>
                <c:pt idx="561">
                  <c:v>7.5599536648951471E-4</c:v>
                </c:pt>
                <c:pt idx="562">
                  <c:v>7.564004699815996E-4</c:v>
                </c:pt>
                <c:pt idx="563">
                  <c:v>7.5681712769437581E-4</c:v>
                </c:pt>
                <c:pt idx="564">
                  <c:v>7.5722221663454548E-4</c:v>
                </c:pt>
                <c:pt idx="565">
                  <c:v>7.5762732012663037E-4</c:v>
                </c:pt>
                <c:pt idx="566">
                  <c:v>7.5803240906680003E-4</c:v>
                </c:pt>
                <c:pt idx="567">
                  <c:v>7.5844906677957624E-4</c:v>
                </c:pt>
                <c:pt idx="568">
                  <c:v>7.5885417027166113E-4</c:v>
                </c:pt>
                <c:pt idx="569">
                  <c:v>7.5925925921183079E-4</c:v>
                </c:pt>
                <c:pt idx="570">
                  <c:v>7.5966436270391569E-4</c:v>
                </c:pt>
                <c:pt idx="571">
                  <c:v>7.600810204166919E-4</c:v>
                </c:pt>
                <c:pt idx="572">
                  <c:v>7.6048611663281918E-4</c:v>
                </c:pt>
                <c:pt idx="573">
                  <c:v>7.6089121284894645E-4</c:v>
                </c:pt>
                <c:pt idx="574">
                  <c:v>7.6130787056172267E-4</c:v>
                </c:pt>
                <c:pt idx="575">
                  <c:v>7.6171296677784994E-4</c:v>
                </c:pt>
                <c:pt idx="576">
                  <c:v>7.6211806299397722E-4</c:v>
                </c:pt>
                <c:pt idx="577">
                  <c:v>7.6253472798271105E-4</c:v>
                </c:pt>
                <c:pt idx="578">
                  <c:v>7.6293981692288071E-4</c:v>
                </c:pt>
                <c:pt idx="579">
                  <c:v>7.6334491313900799E-4</c:v>
                </c:pt>
                <c:pt idx="580">
                  <c:v>7.6375000207917765E-4</c:v>
                </c:pt>
                <c:pt idx="581">
                  <c:v>7.6416666706791148E-4</c:v>
                </c:pt>
                <c:pt idx="582">
                  <c:v>7.6457176328403875E-4</c:v>
                </c:pt>
                <c:pt idx="583">
                  <c:v>7.6497685222420841E-4</c:v>
                </c:pt>
                <c:pt idx="584">
                  <c:v>7.6539351721294224E-4</c:v>
                </c:pt>
                <c:pt idx="585">
                  <c:v>7.6579861342906952E-4</c:v>
                </c:pt>
                <c:pt idx="586">
                  <c:v>7.662037096451968E-4</c:v>
                </c:pt>
                <c:pt idx="587">
                  <c:v>7.6660879858536646E-4</c:v>
                </c:pt>
                <c:pt idx="588">
                  <c:v>7.6702546357410029E-4</c:v>
                </c:pt>
                <c:pt idx="589">
                  <c:v>7.6743055979022756E-4</c:v>
                </c:pt>
                <c:pt idx="590">
                  <c:v>7.6783564873039722E-4</c:v>
                </c:pt>
                <c:pt idx="591">
                  <c:v>7.6825232099508867E-4</c:v>
                </c:pt>
                <c:pt idx="592">
                  <c:v>7.6865740993525833E-4</c:v>
                </c:pt>
                <c:pt idx="593">
                  <c:v>7.6906251342734322E-4</c:v>
                </c:pt>
                <c:pt idx="594">
                  <c:v>7.6946760236751288E-4</c:v>
                </c:pt>
                <c:pt idx="595">
                  <c:v>7.698842600802891E-4</c:v>
                </c:pt>
                <c:pt idx="596">
                  <c:v>7.7028936357237399E-4</c:v>
                </c:pt>
                <c:pt idx="597">
                  <c:v>7.7069445251254365E-4</c:v>
                </c:pt>
                <c:pt idx="598">
                  <c:v>7.7111111750127748E-4</c:v>
                </c:pt>
                <c:pt idx="599">
                  <c:v>7.7151620644144714E-4</c:v>
                </c:pt>
                <c:pt idx="600">
                  <c:v>7.7192130265757442E-4</c:v>
                </c:pt>
                <c:pt idx="601">
                  <c:v>7.7233796764630824E-4</c:v>
                </c:pt>
                <c:pt idx="602">
                  <c:v>7.7274305658647791E-4</c:v>
                </c:pt>
                <c:pt idx="603">
                  <c:v>7.7314815280260518E-4</c:v>
                </c:pt>
                <c:pt idx="604">
                  <c:v>7.7355324174277484E-4</c:v>
                </c:pt>
                <c:pt idx="605">
                  <c:v>7.7396990673150867E-4</c:v>
                </c:pt>
                <c:pt idx="606">
                  <c:v>7.7437500294763595E-4</c:v>
                </c:pt>
                <c:pt idx="607">
                  <c:v>7.7478009916376323E-4</c:v>
                </c:pt>
                <c:pt idx="608">
                  <c:v>7.7518518810393289E-4</c:v>
                </c:pt>
                <c:pt idx="609">
                  <c:v>7.7560185309266672E-4</c:v>
                </c:pt>
                <c:pt idx="610">
                  <c:v>7.7600694930879399E-4</c:v>
                </c:pt>
                <c:pt idx="611">
                  <c:v>7.7641203824896365E-4</c:v>
                </c:pt>
                <c:pt idx="612">
                  <c:v>7.768287105136551E-4</c:v>
                </c:pt>
                <c:pt idx="613">
                  <c:v>7.7723379945382476E-4</c:v>
                </c:pt>
                <c:pt idx="614">
                  <c:v>7.7763890294590965E-4</c:v>
                </c:pt>
                <c:pt idx="615">
                  <c:v>7.7804397733416408E-4</c:v>
                </c:pt>
                <c:pt idx="616">
                  <c:v>7.7846064959885553E-4</c:v>
                </c:pt>
                <c:pt idx="617">
                  <c:v>7.7886575309094042E-4</c:v>
                </c:pt>
                <c:pt idx="618">
                  <c:v>7.7927082747919485E-4</c:v>
                </c:pt>
                <c:pt idx="619">
                  <c:v>7.7968750701984391E-4</c:v>
                </c:pt>
                <c:pt idx="620">
                  <c:v>7.8009260323597118E-4</c:v>
                </c:pt>
                <c:pt idx="621">
                  <c:v>7.8049769217614084E-4</c:v>
                </c:pt>
                <c:pt idx="622">
                  <c:v>7.8091435716487467E-4</c:v>
                </c:pt>
                <c:pt idx="623">
                  <c:v>7.8131945338100195E-4</c:v>
                </c:pt>
                <c:pt idx="624">
                  <c:v>7.8172454232117161E-4</c:v>
                </c:pt>
                <c:pt idx="625">
                  <c:v>7.8212963126134127E-4</c:v>
                </c:pt>
                <c:pt idx="626">
                  <c:v>7.8254630352603272E-4</c:v>
                </c:pt>
                <c:pt idx="627">
                  <c:v>7.8295139246620238E-4</c:v>
                </c:pt>
                <c:pt idx="628">
                  <c:v>7.8335648140637204E-4</c:v>
                </c:pt>
                <c:pt idx="629">
                  <c:v>7.8377315367106348E-4</c:v>
                </c:pt>
                <c:pt idx="630">
                  <c:v>7.8417824261123314E-4</c:v>
                </c:pt>
                <c:pt idx="631">
                  <c:v>7.8458333882736042E-4</c:v>
                </c:pt>
                <c:pt idx="632">
                  <c:v>7.8498842776753008E-4</c:v>
                </c:pt>
                <c:pt idx="633">
                  <c:v>7.8540509275626391E-4</c:v>
                </c:pt>
                <c:pt idx="634">
                  <c:v>7.8581018897239119E-4</c:v>
                </c:pt>
                <c:pt idx="635">
                  <c:v>7.8621527791256085E-4</c:v>
                </c:pt>
                <c:pt idx="636">
                  <c:v>7.8663195017725229E-4</c:v>
                </c:pt>
                <c:pt idx="637">
                  <c:v>7.8703703911742195E-4</c:v>
                </c:pt>
                <c:pt idx="638">
                  <c:v>7.8744214260950685E-4</c:v>
                </c:pt>
                <c:pt idx="639">
                  <c:v>7.8784721699776128E-4</c:v>
                </c:pt>
                <c:pt idx="640">
                  <c:v>7.8826388926245272E-4</c:v>
                </c:pt>
                <c:pt idx="641">
                  <c:v>7.8866899275453761E-4</c:v>
                </c:pt>
                <c:pt idx="642">
                  <c:v>7.8907406714279205E-4</c:v>
                </c:pt>
                <c:pt idx="643">
                  <c:v>7.894907466834411E-4</c:v>
                </c:pt>
                <c:pt idx="644">
                  <c:v>7.8989584289956838E-4</c:v>
                </c:pt>
                <c:pt idx="645">
                  <c:v>7.9030093183973804E-4</c:v>
                </c:pt>
                <c:pt idx="646">
                  <c:v>7.907060207799077E-4</c:v>
                </c:pt>
                <c:pt idx="647">
                  <c:v>7.9112269304459915E-4</c:v>
                </c:pt>
                <c:pt idx="648">
                  <c:v>7.9152778198476881E-4</c:v>
                </c:pt>
                <c:pt idx="649">
                  <c:v>7.9193287092493847E-4</c:v>
                </c:pt>
                <c:pt idx="650">
                  <c:v>7.9234954318962991E-4</c:v>
                </c:pt>
                <c:pt idx="651">
                  <c:v>7.9275463212979957E-4</c:v>
                </c:pt>
                <c:pt idx="652">
                  <c:v>7.9315972834592685E-4</c:v>
                </c:pt>
                <c:pt idx="653">
                  <c:v>7.9356481728609651E-4</c:v>
                </c:pt>
                <c:pt idx="654">
                  <c:v>7.9398148227483034E-4</c:v>
                </c:pt>
                <c:pt idx="655">
                  <c:v>7.9438657849095762E-4</c:v>
                </c:pt>
                <c:pt idx="656">
                  <c:v>7.9479166743112728E-4</c:v>
                </c:pt>
                <c:pt idx="657">
                  <c:v>7.9520833969581872E-4</c:v>
                </c:pt>
                <c:pt idx="658">
                  <c:v>7.9561342863598838E-4</c:v>
                </c:pt>
                <c:pt idx="659">
                  <c:v>7.9601851757615805E-4</c:v>
                </c:pt>
                <c:pt idx="660">
                  <c:v>7.9643518984084949E-4</c:v>
                </c:pt>
                <c:pt idx="661">
                  <c:v>7.9684027878101915E-4</c:v>
                </c:pt>
                <c:pt idx="662">
                  <c:v>7.9724536772118881E-4</c:v>
                </c:pt>
                <c:pt idx="663">
                  <c:v>7.9765045666135848E-4</c:v>
                </c:pt>
                <c:pt idx="664">
                  <c:v>7.9806714347796515E-4</c:v>
                </c:pt>
                <c:pt idx="665">
                  <c:v>7.9847223241813481E-4</c:v>
                </c:pt>
                <c:pt idx="666">
                  <c:v>7.9887732135830447E-4</c:v>
                </c:pt>
                <c:pt idx="667">
                  <c:v>7.9929399362299591E-4</c:v>
                </c:pt>
                <c:pt idx="668">
                  <c:v>7.9969908256316558E-4</c:v>
                </c:pt>
                <c:pt idx="669">
                  <c:v>8.0010417150333524E-4</c:v>
                </c:pt>
                <c:pt idx="670">
                  <c:v>8.005092604435049E-4</c:v>
                </c:pt>
                <c:pt idx="671">
                  <c:v>8.0092593270819634E-4</c:v>
                </c:pt>
                <c:pt idx="672">
                  <c:v>8.01331021648366E-4</c:v>
                </c:pt>
                <c:pt idx="673">
                  <c:v>8.0173611786449328E-4</c:v>
                </c:pt>
                <c:pt idx="674">
                  <c:v>8.0215278285322711E-4</c:v>
                </c:pt>
                <c:pt idx="675">
                  <c:v>8.0255787179339677E-4</c:v>
                </c:pt>
                <c:pt idx="676">
                  <c:v>8.0296296800952405E-4</c:v>
                </c:pt>
                <c:pt idx="677">
                  <c:v>8.0336805694969371E-4</c:v>
                </c:pt>
                <c:pt idx="678">
                  <c:v>8.0378472921438515E-4</c:v>
                </c:pt>
                <c:pt idx="679">
                  <c:v>8.0418981815455481E-4</c:v>
                </c:pt>
                <c:pt idx="680">
                  <c:v>8.0459490709472448E-4</c:v>
                </c:pt>
                <c:pt idx="681">
                  <c:v>8.0501157935941592E-4</c:v>
                </c:pt>
                <c:pt idx="682">
                  <c:v>8.0541666829958558E-4</c:v>
                </c:pt>
                <c:pt idx="683">
                  <c:v>8.0582175723975524E-4</c:v>
                </c:pt>
                <c:pt idx="684">
                  <c:v>8.0622685345588252E-4</c:v>
                </c:pt>
                <c:pt idx="685">
                  <c:v>8.0664351844461635E-4</c:v>
                </c:pt>
                <c:pt idx="686">
                  <c:v>8.0704860738478601E-4</c:v>
                </c:pt>
                <c:pt idx="687">
                  <c:v>8.0745370360091329E-4</c:v>
                </c:pt>
                <c:pt idx="688">
                  <c:v>8.0787038314156234E-4</c:v>
                </c:pt>
                <c:pt idx="689">
                  <c:v>8.0827545752981678E-4</c:v>
                </c:pt>
                <c:pt idx="690">
                  <c:v>8.0868056102190167E-4</c:v>
                </c:pt>
                <c:pt idx="691">
                  <c:v>8.0908564996207133E-4</c:v>
                </c:pt>
                <c:pt idx="692">
                  <c:v>8.0950230767484754E-4</c:v>
                </c:pt>
                <c:pt idx="693">
                  <c:v>8.0990741116693243E-4</c:v>
                </c:pt>
                <c:pt idx="694">
                  <c:v>8.103125001071021E-4</c:v>
                </c:pt>
                <c:pt idx="695">
                  <c:v>8.1072917237179354E-4</c:v>
                </c:pt>
                <c:pt idx="696">
                  <c:v>8.111342613119632E-4</c:v>
                </c:pt>
                <c:pt idx="697">
                  <c:v>8.1153935752809048E-4</c:v>
                </c:pt>
                <c:pt idx="698">
                  <c:v>8.1194444646826014E-4</c:v>
                </c:pt>
                <c:pt idx="699">
                  <c:v>8.1236111145699397E-4</c:v>
                </c:pt>
                <c:pt idx="700">
                  <c:v>8.1276620767312124E-4</c:v>
                </c:pt>
                <c:pt idx="701">
                  <c:v>8.1317129661329091E-4</c:v>
                </c:pt>
                <c:pt idx="702">
                  <c:v>8.1358796887798235E-4</c:v>
                </c:pt>
                <c:pt idx="703">
                  <c:v>8.1399305781815201E-4</c:v>
                </c:pt>
                <c:pt idx="704">
                  <c:v>8.1439814675832167E-4</c:v>
                </c:pt>
                <c:pt idx="705">
                  <c:v>8.1481481902301311E-4</c:v>
                </c:pt>
                <c:pt idx="706">
                  <c:v>8.1521990796318278E-4</c:v>
                </c:pt>
                <c:pt idx="707">
                  <c:v>8.1562499690335244E-4</c:v>
                </c:pt>
                <c:pt idx="708">
                  <c:v>8.1603009311947972E-4</c:v>
                </c:pt>
                <c:pt idx="709">
                  <c:v>8.1644677266012877E-4</c:v>
                </c:pt>
                <c:pt idx="710">
                  <c:v>8.1685184704838321E-4</c:v>
                </c:pt>
                <c:pt idx="711">
                  <c:v>8.172569505404681E-4</c:v>
                </c:pt>
                <c:pt idx="712">
                  <c:v>8.1767362280515954E-4</c:v>
                </c:pt>
                <c:pt idx="713">
                  <c:v>8.1807869719341397E-4</c:v>
                </c:pt>
                <c:pt idx="714">
                  <c:v>8.1848380068549886E-4</c:v>
                </c:pt>
                <c:pt idx="715">
                  <c:v>8.1890047295019031E-4</c:v>
                </c:pt>
                <c:pt idx="716">
                  <c:v>8.1930556189035997E-4</c:v>
                </c:pt>
                <c:pt idx="717">
                  <c:v>8.1971065083052963E-4</c:v>
                </c:pt>
                <c:pt idx="718">
                  <c:v>8.2011574704665691E-4</c:v>
                </c:pt>
                <c:pt idx="719">
                  <c:v>8.2053241203539073E-4</c:v>
                </c:pt>
                <c:pt idx="720">
                  <c:v>8.209375009755604E-4</c:v>
                </c:pt>
                <c:pt idx="721">
                  <c:v>8.2134259719168767E-4</c:v>
                </c:pt>
                <c:pt idx="722">
                  <c:v>8.2174769340781495E-4</c:v>
                </c:pt>
              </c:numCache>
            </c:numRef>
          </c:xVal>
          <c:yVal>
            <c:numRef>
              <c:f>Sheet1!$K$1003:$K$1725</c:f>
              <c:numCache>
                <c:formatCode>General</c:formatCode>
                <c:ptCount val="723"/>
                <c:pt idx="0">
                  <c:v>495</c:v>
                </c:pt>
                <c:pt idx="1">
                  <c:v>495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495</c:v>
                </c:pt>
                <c:pt idx="10">
                  <c:v>495</c:v>
                </c:pt>
                <c:pt idx="11">
                  <c:v>495</c:v>
                </c:pt>
                <c:pt idx="12">
                  <c:v>495</c:v>
                </c:pt>
                <c:pt idx="13">
                  <c:v>495</c:v>
                </c:pt>
                <c:pt idx="14">
                  <c:v>495</c:v>
                </c:pt>
                <c:pt idx="15">
                  <c:v>495</c:v>
                </c:pt>
                <c:pt idx="16">
                  <c:v>495</c:v>
                </c:pt>
                <c:pt idx="17">
                  <c:v>495</c:v>
                </c:pt>
                <c:pt idx="18">
                  <c:v>495</c:v>
                </c:pt>
                <c:pt idx="19">
                  <c:v>495</c:v>
                </c:pt>
                <c:pt idx="20">
                  <c:v>495</c:v>
                </c:pt>
                <c:pt idx="21">
                  <c:v>495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</c:v>
                </c:pt>
                <c:pt idx="27">
                  <c:v>495</c:v>
                </c:pt>
                <c:pt idx="28">
                  <c:v>495</c:v>
                </c:pt>
                <c:pt idx="29">
                  <c:v>495</c:v>
                </c:pt>
                <c:pt idx="30">
                  <c:v>495</c:v>
                </c:pt>
                <c:pt idx="31">
                  <c:v>495</c:v>
                </c:pt>
                <c:pt idx="32">
                  <c:v>495</c:v>
                </c:pt>
                <c:pt idx="33">
                  <c:v>495</c:v>
                </c:pt>
                <c:pt idx="34">
                  <c:v>495</c:v>
                </c:pt>
                <c:pt idx="35">
                  <c:v>495</c:v>
                </c:pt>
                <c:pt idx="36">
                  <c:v>495</c:v>
                </c:pt>
                <c:pt idx="37">
                  <c:v>495</c:v>
                </c:pt>
                <c:pt idx="38">
                  <c:v>495</c:v>
                </c:pt>
                <c:pt idx="39">
                  <c:v>495</c:v>
                </c:pt>
                <c:pt idx="40">
                  <c:v>495</c:v>
                </c:pt>
                <c:pt idx="41">
                  <c:v>495</c:v>
                </c:pt>
                <c:pt idx="42">
                  <c:v>495</c:v>
                </c:pt>
                <c:pt idx="43">
                  <c:v>495</c:v>
                </c:pt>
                <c:pt idx="44">
                  <c:v>495</c:v>
                </c:pt>
                <c:pt idx="45">
                  <c:v>495</c:v>
                </c:pt>
                <c:pt idx="46">
                  <c:v>495</c:v>
                </c:pt>
                <c:pt idx="47">
                  <c:v>495</c:v>
                </c:pt>
                <c:pt idx="48">
                  <c:v>495</c:v>
                </c:pt>
                <c:pt idx="49">
                  <c:v>495</c:v>
                </c:pt>
                <c:pt idx="50">
                  <c:v>495</c:v>
                </c:pt>
                <c:pt idx="51">
                  <c:v>495</c:v>
                </c:pt>
                <c:pt idx="52">
                  <c:v>495</c:v>
                </c:pt>
                <c:pt idx="53">
                  <c:v>495</c:v>
                </c:pt>
                <c:pt idx="54">
                  <c:v>495</c:v>
                </c:pt>
                <c:pt idx="55">
                  <c:v>495</c:v>
                </c:pt>
                <c:pt idx="56">
                  <c:v>495</c:v>
                </c:pt>
                <c:pt idx="57">
                  <c:v>495</c:v>
                </c:pt>
                <c:pt idx="58">
                  <c:v>495</c:v>
                </c:pt>
                <c:pt idx="59">
                  <c:v>495</c:v>
                </c:pt>
                <c:pt idx="60">
                  <c:v>495</c:v>
                </c:pt>
                <c:pt idx="61">
                  <c:v>495</c:v>
                </c:pt>
                <c:pt idx="62">
                  <c:v>495</c:v>
                </c:pt>
                <c:pt idx="63">
                  <c:v>495</c:v>
                </c:pt>
                <c:pt idx="64">
                  <c:v>495</c:v>
                </c:pt>
                <c:pt idx="65">
                  <c:v>495</c:v>
                </c:pt>
                <c:pt idx="66">
                  <c:v>495</c:v>
                </c:pt>
                <c:pt idx="67">
                  <c:v>495</c:v>
                </c:pt>
                <c:pt idx="68">
                  <c:v>495</c:v>
                </c:pt>
                <c:pt idx="69">
                  <c:v>495</c:v>
                </c:pt>
                <c:pt idx="70">
                  <c:v>495</c:v>
                </c:pt>
                <c:pt idx="71">
                  <c:v>495</c:v>
                </c:pt>
                <c:pt idx="72">
                  <c:v>495</c:v>
                </c:pt>
                <c:pt idx="73">
                  <c:v>495</c:v>
                </c:pt>
                <c:pt idx="74">
                  <c:v>495</c:v>
                </c:pt>
                <c:pt idx="75">
                  <c:v>495</c:v>
                </c:pt>
                <c:pt idx="76">
                  <c:v>495</c:v>
                </c:pt>
                <c:pt idx="77">
                  <c:v>495</c:v>
                </c:pt>
                <c:pt idx="78">
                  <c:v>495</c:v>
                </c:pt>
                <c:pt idx="79">
                  <c:v>495</c:v>
                </c:pt>
                <c:pt idx="80">
                  <c:v>495</c:v>
                </c:pt>
                <c:pt idx="81">
                  <c:v>495</c:v>
                </c:pt>
                <c:pt idx="82">
                  <c:v>495</c:v>
                </c:pt>
                <c:pt idx="83">
                  <c:v>495</c:v>
                </c:pt>
                <c:pt idx="84">
                  <c:v>495</c:v>
                </c:pt>
                <c:pt idx="85">
                  <c:v>495</c:v>
                </c:pt>
                <c:pt idx="86">
                  <c:v>495</c:v>
                </c:pt>
                <c:pt idx="87">
                  <c:v>495</c:v>
                </c:pt>
                <c:pt idx="88">
                  <c:v>495</c:v>
                </c:pt>
                <c:pt idx="89">
                  <c:v>495</c:v>
                </c:pt>
                <c:pt idx="90">
                  <c:v>495</c:v>
                </c:pt>
                <c:pt idx="91">
                  <c:v>495</c:v>
                </c:pt>
                <c:pt idx="92">
                  <c:v>495</c:v>
                </c:pt>
                <c:pt idx="93">
                  <c:v>495</c:v>
                </c:pt>
                <c:pt idx="94">
                  <c:v>495</c:v>
                </c:pt>
                <c:pt idx="95">
                  <c:v>495</c:v>
                </c:pt>
                <c:pt idx="96">
                  <c:v>495</c:v>
                </c:pt>
                <c:pt idx="97">
                  <c:v>495</c:v>
                </c:pt>
                <c:pt idx="98">
                  <c:v>495</c:v>
                </c:pt>
                <c:pt idx="99">
                  <c:v>495</c:v>
                </c:pt>
                <c:pt idx="100">
                  <c:v>495</c:v>
                </c:pt>
                <c:pt idx="101">
                  <c:v>495</c:v>
                </c:pt>
                <c:pt idx="102">
                  <c:v>495</c:v>
                </c:pt>
                <c:pt idx="103">
                  <c:v>495</c:v>
                </c:pt>
                <c:pt idx="104">
                  <c:v>495</c:v>
                </c:pt>
                <c:pt idx="105">
                  <c:v>495</c:v>
                </c:pt>
                <c:pt idx="106">
                  <c:v>495</c:v>
                </c:pt>
                <c:pt idx="107">
                  <c:v>495</c:v>
                </c:pt>
                <c:pt idx="108">
                  <c:v>495</c:v>
                </c:pt>
                <c:pt idx="109">
                  <c:v>495</c:v>
                </c:pt>
                <c:pt idx="110">
                  <c:v>495</c:v>
                </c:pt>
                <c:pt idx="111">
                  <c:v>495</c:v>
                </c:pt>
                <c:pt idx="112">
                  <c:v>495</c:v>
                </c:pt>
                <c:pt idx="113">
                  <c:v>495</c:v>
                </c:pt>
                <c:pt idx="114">
                  <c:v>495</c:v>
                </c:pt>
                <c:pt idx="115">
                  <c:v>495</c:v>
                </c:pt>
                <c:pt idx="116">
                  <c:v>495</c:v>
                </c:pt>
                <c:pt idx="117">
                  <c:v>495</c:v>
                </c:pt>
                <c:pt idx="118">
                  <c:v>495</c:v>
                </c:pt>
                <c:pt idx="119">
                  <c:v>495</c:v>
                </c:pt>
                <c:pt idx="120">
                  <c:v>495</c:v>
                </c:pt>
                <c:pt idx="121">
                  <c:v>495</c:v>
                </c:pt>
                <c:pt idx="122">
                  <c:v>495</c:v>
                </c:pt>
                <c:pt idx="123">
                  <c:v>495</c:v>
                </c:pt>
                <c:pt idx="124">
                  <c:v>495</c:v>
                </c:pt>
                <c:pt idx="125">
                  <c:v>495</c:v>
                </c:pt>
                <c:pt idx="126">
                  <c:v>495</c:v>
                </c:pt>
                <c:pt idx="127">
                  <c:v>495</c:v>
                </c:pt>
                <c:pt idx="128">
                  <c:v>495</c:v>
                </c:pt>
                <c:pt idx="129">
                  <c:v>495</c:v>
                </c:pt>
                <c:pt idx="130">
                  <c:v>495</c:v>
                </c:pt>
                <c:pt idx="131">
                  <c:v>495</c:v>
                </c:pt>
                <c:pt idx="132">
                  <c:v>495</c:v>
                </c:pt>
                <c:pt idx="133">
                  <c:v>495</c:v>
                </c:pt>
                <c:pt idx="134">
                  <c:v>495</c:v>
                </c:pt>
                <c:pt idx="135">
                  <c:v>495</c:v>
                </c:pt>
                <c:pt idx="136">
                  <c:v>495</c:v>
                </c:pt>
                <c:pt idx="137">
                  <c:v>495</c:v>
                </c:pt>
                <c:pt idx="138">
                  <c:v>495</c:v>
                </c:pt>
                <c:pt idx="139">
                  <c:v>495</c:v>
                </c:pt>
                <c:pt idx="140">
                  <c:v>495</c:v>
                </c:pt>
                <c:pt idx="141">
                  <c:v>495</c:v>
                </c:pt>
                <c:pt idx="142">
                  <c:v>495</c:v>
                </c:pt>
                <c:pt idx="143">
                  <c:v>495</c:v>
                </c:pt>
                <c:pt idx="144">
                  <c:v>495</c:v>
                </c:pt>
                <c:pt idx="145">
                  <c:v>495</c:v>
                </c:pt>
                <c:pt idx="146">
                  <c:v>495</c:v>
                </c:pt>
                <c:pt idx="147">
                  <c:v>495</c:v>
                </c:pt>
                <c:pt idx="148">
                  <c:v>495</c:v>
                </c:pt>
                <c:pt idx="149">
                  <c:v>495</c:v>
                </c:pt>
                <c:pt idx="150">
                  <c:v>495</c:v>
                </c:pt>
                <c:pt idx="151">
                  <c:v>495</c:v>
                </c:pt>
                <c:pt idx="152">
                  <c:v>500</c:v>
                </c:pt>
                <c:pt idx="153">
                  <c:v>500</c:v>
                </c:pt>
                <c:pt idx="154">
                  <c:v>500</c:v>
                </c:pt>
                <c:pt idx="155">
                  <c:v>500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  <c:pt idx="237">
                  <c:v>500</c:v>
                </c:pt>
                <c:pt idx="238">
                  <c:v>500</c:v>
                </c:pt>
                <c:pt idx="239">
                  <c:v>500</c:v>
                </c:pt>
                <c:pt idx="240">
                  <c:v>500</c:v>
                </c:pt>
                <c:pt idx="241">
                  <c:v>500</c:v>
                </c:pt>
                <c:pt idx="242">
                  <c:v>500</c:v>
                </c:pt>
                <c:pt idx="243">
                  <c:v>500</c:v>
                </c:pt>
                <c:pt idx="244">
                  <c:v>500</c:v>
                </c:pt>
                <c:pt idx="245">
                  <c:v>500</c:v>
                </c:pt>
                <c:pt idx="246">
                  <c:v>500</c:v>
                </c:pt>
                <c:pt idx="247">
                  <c:v>500</c:v>
                </c:pt>
                <c:pt idx="248">
                  <c:v>500</c:v>
                </c:pt>
                <c:pt idx="249">
                  <c:v>500</c:v>
                </c:pt>
                <c:pt idx="250">
                  <c:v>500</c:v>
                </c:pt>
                <c:pt idx="251">
                  <c:v>500</c:v>
                </c:pt>
                <c:pt idx="252">
                  <c:v>500</c:v>
                </c:pt>
                <c:pt idx="253">
                  <c:v>500</c:v>
                </c:pt>
                <c:pt idx="254">
                  <c:v>500</c:v>
                </c:pt>
                <c:pt idx="255">
                  <c:v>500</c:v>
                </c:pt>
                <c:pt idx="256">
                  <c:v>500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500</c:v>
                </c:pt>
                <c:pt idx="263">
                  <c:v>500</c:v>
                </c:pt>
                <c:pt idx="264">
                  <c:v>500</c:v>
                </c:pt>
                <c:pt idx="265">
                  <c:v>500</c:v>
                </c:pt>
                <c:pt idx="266">
                  <c:v>500</c:v>
                </c:pt>
                <c:pt idx="267">
                  <c:v>500</c:v>
                </c:pt>
                <c:pt idx="268">
                  <c:v>500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500</c:v>
                </c:pt>
                <c:pt idx="293">
                  <c:v>500</c:v>
                </c:pt>
                <c:pt idx="294">
                  <c:v>500</c:v>
                </c:pt>
                <c:pt idx="295">
                  <c:v>500</c:v>
                </c:pt>
                <c:pt idx="296">
                  <c:v>500</c:v>
                </c:pt>
                <c:pt idx="297">
                  <c:v>500</c:v>
                </c:pt>
                <c:pt idx="298">
                  <c:v>500</c:v>
                </c:pt>
                <c:pt idx="299">
                  <c:v>500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500</c:v>
                </c:pt>
                <c:pt idx="307">
                  <c:v>500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500</c:v>
                </c:pt>
                <c:pt idx="315">
                  <c:v>500</c:v>
                </c:pt>
                <c:pt idx="316">
                  <c:v>500</c:v>
                </c:pt>
                <c:pt idx="317">
                  <c:v>500</c:v>
                </c:pt>
                <c:pt idx="318">
                  <c:v>500</c:v>
                </c:pt>
                <c:pt idx="319">
                  <c:v>500</c:v>
                </c:pt>
                <c:pt idx="320">
                  <c:v>500</c:v>
                </c:pt>
                <c:pt idx="321">
                  <c:v>500</c:v>
                </c:pt>
                <c:pt idx="322">
                  <c:v>500</c:v>
                </c:pt>
                <c:pt idx="323">
                  <c:v>500</c:v>
                </c:pt>
                <c:pt idx="324">
                  <c:v>500</c:v>
                </c:pt>
                <c:pt idx="325">
                  <c:v>500</c:v>
                </c:pt>
                <c:pt idx="326">
                  <c:v>500</c:v>
                </c:pt>
                <c:pt idx="327">
                  <c:v>500</c:v>
                </c:pt>
                <c:pt idx="328">
                  <c:v>500</c:v>
                </c:pt>
                <c:pt idx="329">
                  <c:v>500</c:v>
                </c:pt>
                <c:pt idx="330">
                  <c:v>500</c:v>
                </c:pt>
                <c:pt idx="331">
                  <c:v>500</c:v>
                </c:pt>
                <c:pt idx="332">
                  <c:v>500</c:v>
                </c:pt>
                <c:pt idx="333">
                  <c:v>500</c:v>
                </c:pt>
                <c:pt idx="334">
                  <c:v>500</c:v>
                </c:pt>
                <c:pt idx="335">
                  <c:v>500</c:v>
                </c:pt>
                <c:pt idx="336">
                  <c:v>500</c:v>
                </c:pt>
                <c:pt idx="337">
                  <c:v>500</c:v>
                </c:pt>
                <c:pt idx="338">
                  <c:v>500</c:v>
                </c:pt>
                <c:pt idx="339">
                  <c:v>500</c:v>
                </c:pt>
                <c:pt idx="340">
                  <c:v>500</c:v>
                </c:pt>
                <c:pt idx="341">
                  <c:v>500</c:v>
                </c:pt>
                <c:pt idx="342">
                  <c:v>500</c:v>
                </c:pt>
                <c:pt idx="343">
                  <c:v>500</c:v>
                </c:pt>
                <c:pt idx="344">
                  <c:v>500</c:v>
                </c:pt>
                <c:pt idx="345">
                  <c:v>500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500</c:v>
                </c:pt>
                <c:pt idx="350">
                  <c:v>500</c:v>
                </c:pt>
                <c:pt idx="351">
                  <c:v>500</c:v>
                </c:pt>
                <c:pt idx="352">
                  <c:v>500</c:v>
                </c:pt>
                <c:pt idx="353">
                  <c:v>500</c:v>
                </c:pt>
                <c:pt idx="354">
                  <c:v>500</c:v>
                </c:pt>
                <c:pt idx="355">
                  <c:v>500</c:v>
                </c:pt>
                <c:pt idx="356">
                  <c:v>500</c:v>
                </c:pt>
                <c:pt idx="357">
                  <c:v>500</c:v>
                </c:pt>
                <c:pt idx="358">
                  <c:v>500</c:v>
                </c:pt>
                <c:pt idx="359">
                  <c:v>500</c:v>
                </c:pt>
                <c:pt idx="360">
                  <c:v>500</c:v>
                </c:pt>
                <c:pt idx="361">
                  <c:v>500</c:v>
                </c:pt>
                <c:pt idx="362">
                  <c:v>500</c:v>
                </c:pt>
                <c:pt idx="363">
                  <c:v>500</c:v>
                </c:pt>
                <c:pt idx="364">
                  <c:v>500</c:v>
                </c:pt>
                <c:pt idx="365">
                  <c:v>500</c:v>
                </c:pt>
                <c:pt idx="366">
                  <c:v>500</c:v>
                </c:pt>
                <c:pt idx="367">
                  <c:v>500</c:v>
                </c:pt>
                <c:pt idx="368">
                  <c:v>500</c:v>
                </c:pt>
                <c:pt idx="369">
                  <c:v>500</c:v>
                </c:pt>
                <c:pt idx="370">
                  <c:v>500</c:v>
                </c:pt>
                <c:pt idx="371">
                  <c:v>500</c:v>
                </c:pt>
                <c:pt idx="372">
                  <c:v>500</c:v>
                </c:pt>
                <c:pt idx="373">
                  <c:v>500</c:v>
                </c:pt>
                <c:pt idx="374">
                  <c:v>500</c:v>
                </c:pt>
                <c:pt idx="375">
                  <c:v>500</c:v>
                </c:pt>
                <c:pt idx="376">
                  <c:v>500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500</c:v>
                </c:pt>
                <c:pt idx="382">
                  <c:v>500</c:v>
                </c:pt>
                <c:pt idx="383">
                  <c:v>500</c:v>
                </c:pt>
                <c:pt idx="384">
                  <c:v>500</c:v>
                </c:pt>
                <c:pt idx="385">
                  <c:v>500</c:v>
                </c:pt>
                <c:pt idx="386">
                  <c:v>500</c:v>
                </c:pt>
                <c:pt idx="387">
                  <c:v>500</c:v>
                </c:pt>
                <c:pt idx="388">
                  <c:v>500</c:v>
                </c:pt>
                <c:pt idx="389">
                  <c:v>500</c:v>
                </c:pt>
                <c:pt idx="390">
                  <c:v>500</c:v>
                </c:pt>
                <c:pt idx="391">
                  <c:v>500</c:v>
                </c:pt>
                <c:pt idx="392">
                  <c:v>500</c:v>
                </c:pt>
                <c:pt idx="393">
                  <c:v>500</c:v>
                </c:pt>
                <c:pt idx="394">
                  <c:v>500</c:v>
                </c:pt>
                <c:pt idx="395">
                  <c:v>500</c:v>
                </c:pt>
                <c:pt idx="396">
                  <c:v>500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500</c:v>
                </c:pt>
                <c:pt idx="421">
                  <c:v>500</c:v>
                </c:pt>
                <c:pt idx="422">
                  <c:v>500</c:v>
                </c:pt>
                <c:pt idx="423">
                  <c:v>500</c:v>
                </c:pt>
                <c:pt idx="424">
                  <c:v>500</c:v>
                </c:pt>
                <c:pt idx="425">
                  <c:v>500</c:v>
                </c:pt>
                <c:pt idx="426">
                  <c:v>500</c:v>
                </c:pt>
                <c:pt idx="427">
                  <c:v>500</c:v>
                </c:pt>
                <c:pt idx="428">
                  <c:v>500</c:v>
                </c:pt>
                <c:pt idx="429">
                  <c:v>500</c:v>
                </c:pt>
                <c:pt idx="430">
                  <c:v>500</c:v>
                </c:pt>
                <c:pt idx="431">
                  <c:v>500</c:v>
                </c:pt>
                <c:pt idx="432">
                  <c:v>500</c:v>
                </c:pt>
                <c:pt idx="433">
                  <c:v>500</c:v>
                </c:pt>
                <c:pt idx="434">
                  <c:v>500</c:v>
                </c:pt>
                <c:pt idx="435">
                  <c:v>500</c:v>
                </c:pt>
                <c:pt idx="436">
                  <c:v>500</c:v>
                </c:pt>
                <c:pt idx="437">
                  <c:v>500</c:v>
                </c:pt>
                <c:pt idx="438">
                  <c:v>495</c:v>
                </c:pt>
                <c:pt idx="439">
                  <c:v>495</c:v>
                </c:pt>
                <c:pt idx="440">
                  <c:v>495</c:v>
                </c:pt>
                <c:pt idx="441">
                  <c:v>495</c:v>
                </c:pt>
                <c:pt idx="442">
                  <c:v>495</c:v>
                </c:pt>
                <c:pt idx="443">
                  <c:v>495</c:v>
                </c:pt>
                <c:pt idx="444">
                  <c:v>495</c:v>
                </c:pt>
                <c:pt idx="445">
                  <c:v>495</c:v>
                </c:pt>
                <c:pt idx="446">
                  <c:v>495</c:v>
                </c:pt>
                <c:pt idx="447">
                  <c:v>495</c:v>
                </c:pt>
                <c:pt idx="448">
                  <c:v>495</c:v>
                </c:pt>
                <c:pt idx="449">
                  <c:v>495</c:v>
                </c:pt>
                <c:pt idx="450">
                  <c:v>495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495</c:v>
                </c:pt>
                <c:pt idx="456">
                  <c:v>495</c:v>
                </c:pt>
                <c:pt idx="457">
                  <c:v>495</c:v>
                </c:pt>
                <c:pt idx="458">
                  <c:v>495</c:v>
                </c:pt>
                <c:pt idx="459">
                  <c:v>495</c:v>
                </c:pt>
                <c:pt idx="460">
                  <c:v>495</c:v>
                </c:pt>
                <c:pt idx="461">
                  <c:v>495</c:v>
                </c:pt>
                <c:pt idx="462">
                  <c:v>495</c:v>
                </c:pt>
                <c:pt idx="463">
                  <c:v>495</c:v>
                </c:pt>
                <c:pt idx="464">
                  <c:v>495</c:v>
                </c:pt>
                <c:pt idx="465">
                  <c:v>495</c:v>
                </c:pt>
                <c:pt idx="466">
                  <c:v>495</c:v>
                </c:pt>
                <c:pt idx="467">
                  <c:v>495</c:v>
                </c:pt>
                <c:pt idx="468">
                  <c:v>495</c:v>
                </c:pt>
                <c:pt idx="469">
                  <c:v>495</c:v>
                </c:pt>
                <c:pt idx="470">
                  <c:v>495</c:v>
                </c:pt>
                <c:pt idx="471">
                  <c:v>495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495</c:v>
                </c:pt>
                <c:pt idx="481">
                  <c:v>495</c:v>
                </c:pt>
                <c:pt idx="482">
                  <c:v>495</c:v>
                </c:pt>
                <c:pt idx="483">
                  <c:v>495</c:v>
                </c:pt>
                <c:pt idx="484">
                  <c:v>495</c:v>
                </c:pt>
                <c:pt idx="485">
                  <c:v>495</c:v>
                </c:pt>
                <c:pt idx="486">
                  <c:v>495</c:v>
                </c:pt>
                <c:pt idx="487">
                  <c:v>495</c:v>
                </c:pt>
                <c:pt idx="488">
                  <c:v>495</c:v>
                </c:pt>
                <c:pt idx="489">
                  <c:v>495</c:v>
                </c:pt>
                <c:pt idx="490">
                  <c:v>495</c:v>
                </c:pt>
                <c:pt idx="491">
                  <c:v>495</c:v>
                </c:pt>
                <c:pt idx="492">
                  <c:v>495</c:v>
                </c:pt>
                <c:pt idx="493">
                  <c:v>495</c:v>
                </c:pt>
                <c:pt idx="494">
                  <c:v>495</c:v>
                </c:pt>
                <c:pt idx="495">
                  <c:v>495</c:v>
                </c:pt>
                <c:pt idx="496">
                  <c:v>495</c:v>
                </c:pt>
                <c:pt idx="497">
                  <c:v>495</c:v>
                </c:pt>
                <c:pt idx="498">
                  <c:v>495</c:v>
                </c:pt>
                <c:pt idx="499">
                  <c:v>495</c:v>
                </c:pt>
                <c:pt idx="500">
                  <c:v>495</c:v>
                </c:pt>
                <c:pt idx="501">
                  <c:v>495</c:v>
                </c:pt>
                <c:pt idx="502">
                  <c:v>495</c:v>
                </c:pt>
                <c:pt idx="503">
                  <c:v>495</c:v>
                </c:pt>
                <c:pt idx="504">
                  <c:v>495</c:v>
                </c:pt>
                <c:pt idx="505">
                  <c:v>495</c:v>
                </c:pt>
                <c:pt idx="506">
                  <c:v>495</c:v>
                </c:pt>
                <c:pt idx="507">
                  <c:v>495</c:v>
                </c:pt>
                <c:pt idx="508">
                  <c:v>495</c:v>
                </c:pt>
                <c:pt idx="509">
                  <c:v>495</c:v>
                </c:pt>
                <c:pt idx="510">
                  <c:v>495</c:v>
                </c:pt>
                <c:pt idx="511">
                  <c:v>495</c:v>
                </c:pt>
                <c:pt idx="512">
                  <c:v>495</c:v>
                </c:pt>
                <c:pt idx="513">
                  <c:v>495</c:v>
                </c:pt>
                <c:pt idx="514">
                  <c:v>495</c:v>
                </c:pt>
                <c:pt idx="515">
                  <c:v>495</c:v>
                </c:pt>
                <c:pt idx="516">
                  <c:v>495</c:v>
                </c:pt>
                <c:pt idx="517">
                  <c:v>495</c:v>
                </c:pt>
                <c:pt idx="518">
                  <c:v>495</c:v>
                </c:pt>
                <c:pt idx="519">
                  <c:v>495</c:v>
                </c:pt>
                <c:pt idx="520">
                  <c:v>495</c:v>
                </c:pt>
                <c:pt idx="521">
                  <c:v>495</c:v>
                </c:pt>
                <c:pt idx="522">
                  <c:v>495</c:v>
                </c:pt>
                <c:pt idx="523">
                  <c:v>495</c:v>
                </c:pt>
                <c:pt idx="524">
                  <c:v>495</c:v>
                </c:pt>
                <c:pt idx="525">
                  <c:v>495</c:v>
                </c:pt>
                <c:pt idx="526">
                  <c:v>495</c:v>
                </c:pt>
                <c:pt idx="527">
                  <c:v>495</c:v>
                </c:pt>
                <c:pt idx="528">
                  <c:v>495</c:v>
                </c:pt>
                <c:pt idx="529">
                  <c:v>495</c:v>
                </c:pt>
                <c:pt idx="530">
                  <c:v>495</c:v>
                </c:pt>
                <c:pt idx="531">
                  <c:v>495</c:v>
                </c:pt>
                <c:pt idx="532">
                  <c:v>495</c:v>
                </c:pt>
                <c:pt idx="533">
                  <c:v>495</c:v>
                </c:pt>
                <c:pt idx="534">
                  <c:v>495</c:v>
                </c:pt>
                <c:pt idx="535">
                  <c:v>495</c:v>
                </c:pt>
                <c:pt idx="536">
                  <c:v>495</c:v>
                </c:pt>
                <c:pt idx="537">
                  <c:v>495</c:v>
                </c:pt>
                <c:pt idx="538">
                  <c:v>495</c:v>
                </c:pt>
                <c:pt idx="539">
                  <c:v>495</c:v>
                </c:pt>
                <c:pt idx="540">
                  <c:v>495</c:v>
                </c:pt>
                <c:pt idx="541">
                  <c:v>495</c:v>
                </c:pt>
                <c:pt idx="542">
                  <c:v>495</c:v>
                </c:pt>
                <c:pt idx="543">
                  <c:v>495</c:v>
                </c:pt>
                <c:pt idx="544">
                  <c:v>495</c:v>
                </c:pt>
                <c:pt idx="545">
                  <c:v>495</c:v>
                </c:pt>
                <c:pt idx="546">
                  <c:v>495</c:v>
                </c:pt>
                <c:pt idx="547">
                  <c:v>495</c:v>
                </c:pt>
                <c:pt idx="548">
                  <c:v>495</c:v>
                </c:pt>
                <c:pt idx="549">
                  <c:v>495</c:v>
                </c:pt>
                <c:pt idx="550">
                  <c:v>495</c:v>
                </c:pt>
                <c:pt idx="551">
                  <c:v>495</c:v>
                </c:pt>
                <c:pt idx="552">
                  <c:v>495</c:v>
                </c:pt>
                <c:pt idx="553">
                  <c:v>495</c:v>
                </c:pt>
                <c:pt idx="554">
                  <c:v>495</c:v>
                </c:pt>
                <c:pt idx="555">
                  <c:v>495</c:v>
                </c:pt>
                <c:pt idx="556">
                  <c:v>495</c:v>
                </c:pt>
                <c:pt idx="557">
                  <c:v>495</c:v>
                </c:pt>
                <c:pt idx="558">
                  <c:v>495</c:v>
                </c:pt>
                <c:pt idx="559">
                  <c:v>495</c:v>
                </c:pt>
                <c:pt idx="560">
                  <c:v>495</c:v>
                </c:pt>
                <c:pt idx="561">
                  <c:v>495</c:v>
                </c:pt>
                <c:pt idx="562">
                  <c:v>495</c:v>
                </c:pt>
                <c:pt idx="563">
                  <c:v>495</c:v>
                </c:pt>
                <c:pt idx="564">
                  <c:v>495</c:v>
                </c:pt>
                <c:pt idx="565">
                  <c:v>495</c:v>
                </c:pt>
                <c:pt idx="566">
                  <c:v>495</c:v>
                </c:pt>
                <c:pt idx="567">
                  <c:v>495</c:v>
                </c:pt>
                <c:pt idx="568">
                  <c:v>495</c:v>
                </c:pt>
                <c:pt idx="569">
                  <c:v>495</c:v>
                </c:pt>
                <c:pt idx="570">
                  <c:v>495</c:v>
                </c:pt>
                <c:pt idx="571">
                  <c:v>495</c:v>
                </c:pt>
                <c:pt idx="572">
                  <c:v>495</c:v>
                </c:pt>
                <c:pt idx="573">
                  <c:v>495</c:v>
                </c:pt>
                <c:pt idx="574">
                  <c:v>495</c:v>
                </c:pt>
                <c:pt idx="575">
                  <c:v>495</c:v>
                </c:pt>
                <c:pt idx="576">
                  <c:v>495</c:v>
                </c:pt>
                <c:pt idx="577">
                  <c:v>495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  <c:pt idx="583">
                  <c:v>495</c:v>
                </c:pt>
                <c:pt idx="584">
                  <c:v>495</c:v>
                </c:pt>
                <c:pt idx="585">
                  <c:v>495</c:v>
                </c:pt>
                <c:pt idx="586">
                  <c:v>495</c:v>
                </c:pt>
                <c:pt idx="587">
                  <c:v>495</c:v>
                </c:pt>
                <c:pt idx="588">
                  <c:v>495</c:v>
                </c:pt>
                <c:pt idx="589">
                  <c:v>495</c:v>
                </c:pt>
                <c:pt idx="590">
                  <c:v>495</c:v>
                </c:pt>
                <c:pt idx="591">
                  <c:v>495</c:v>
                </c:pt>
                <c:pt idx="592">
                  <c:v>495</c:v>
                </c:pt>
                <c:pt idx="593">
                  <c:v>495</c:v>
                </c:pt>
                <c:pt idx="594">
                  <c:v>495</c:v>
                </c:pt>
                <c:pt idx="595">
                  <c:v>495</c:v>
                </c:pt>
                <c:pt idx="596">
                  <c:v>495</c:v>
                </c:pt>
                <c:pt idx="597">
                  <c:v>495</c:v>
                </c:pt>
                <c:pt idx="598">
                  <c:v>495</c:v>
                </c:pt>
                <c:pt idx="599">
                  <c:v>495</c:v>
                </c:pt>
                <c:pt idx="600">
                  <c:v>495</c:v>
                </c:pt>
                <c:pt idx="601">
                  <c:v>495</c:v>
                </c:pt>
                <c:pt idx="602">
                  <c:v>495</c:v>
                </c:pt>
                <c:pt idx="603">
                  <c:v>495</c:v>
                </c:pt>
                <c:pt idx="604">
                  <c:v>495</c:v>
                </c:pt>
                <c:pt idx="605">
                  <c:v>495</c:v>
                </c:pt>
                <c:pt idx="606">
                  <c:v>495</c:v>
                </c:pt>
                <c:pt idx="607">
                  <c:v>495</c:v>
                </c:pt>
                <c:pt idx="608">
                  <c:v>495</c:v>
                </c:pt>
                <c:pt idx="609">
                  <c:v>495</c:v>
                </c:pt>
                <c:pt idx="610">
                  <c:v>495</c:v>
                </c:pt>
                <c:pt idx="611">
                  <c:v>495</c:v>
                </c:pt>
                <c:pt idx="612">
                  <c:v>495</c:v>
                </c:pt>
                <c:pt idx="613">
                  <c:v>495</c:v>
                </c:pt>
                <c:pt idx="614">
                  <c:v>495</c:v>
                </c:pt>
                <c:pt idx="615">
                  <c:v>495</c:v>
                </c:pt>
                <c:pt idx="616">
                  <c:v>495</c:v>
                </c:pt>
                <c:pt idx="617">
                  <c:v>495</c:v>
                </c:pt>
                <c:pt idx="618">
                  <c:v>495</c:v>
                </c:pt>
                <c:pt idx="619">
                  <c:v>495</c:v>
                </c:pt>
                <c:pt idx="620">
                  <c:v>495</c:v>
                </c:pt>
                <c:pt idx="621">
                  <c:v>495</c:v>
                </c:pt>
                <c:pt idx="622">
                  <c:v>495</c:v>
                </c:pt>
                <c:pt idx="623">
                  <c:v>495</c:v>
                </c:pt>
                <c:pt idx="624">
                  <c:v>495</c:v>
                </c:pt>
                <c:pt idx="625">
                  <c:v>495</c:v>
                </c:pt>
                <c:pt idx="626">
                  <c:v>495</c:v>
                </c:pt>
                <c:pt idx="627">
                  <c:v>495</c:v>
                </c:pt>
                <c:pt idx="628">
                  <c:v>495</c:v>
                </c:pt>
                <c:pt idx="629">
                  <c:v>495</c:v>
                </c:pt>
                <c:pt idx="630">
                  <c:v>495</c:v>
                </c:pt>
                <c:pt idx="631">
                  <c:v>495</c:v>
                </c:pt>
                <c:pt idx="632">
                  <c:v>495</c:v>
                </c:pt>
                <c:pt idx="633">
                  <c:v>495</c:v>
                </c:pt>
                <c:pt idx="634">
                  <c:v>495</c:v>
                </c:pt>
                <c:pt idx="635">
                  <c:v>495</c:v>
                </c:pt>
                <c:pt idx="636">
                  <c:v>495</c:v>
                </c:pt>
                <c:pt idx="637">
                  <c:v>495</c:v>
                </c:pt>
                <c:pt idx="638">
                  <c:v>495</c:v>
                </c:pt>
                <c:pt idx="639">
                  <c:v>495</c:v>
                </c:pt>
                <c:pt idx="640">
                  <c:v>495</c:v>
                </c:pt>
                <c:pt idx="641">
                  <c:v>495</c:v>
                </c:pt>
                <c:pt idx="642">
                  <c:v>495</c:v>
                </c:pt>
                <c:pt idx="643">
                  <c:v>495</c:v>
                </c:pt>
                <c:pt idx="644">
                  <c:v>495</c:v>
                </c:pt>
                <c:pt idx="645">
                  <c:v>495</c:v>
                </c:pt>
                <c:pt idx="646">
                  <c:v>495</c:v>
                </c:pt>
                <c:pt idx="647">
                  <c:v>495</c:v>
                </c:pt>
                <c:pt idx="648">
                  <c:v>495</c:v>
                </c:pt>
                <c:pt idx="649">
                  <c:v>495</c:v>
                </c:pt>
                <c:pt idx="650">
                  <c:v>495</c:v>
                </c:pt>
                <c:pt idx="651">
                  <c:v>495</c:v>
                </c:pt>
                <c:pt idx="652">
                  <c:v>495</c:v>
                </c:pt>
                <c:pt idx="653">
                  <c:v>495</c:v>
                </c:pt>
                <c:pt idx="654">
                  <c:v>495</c:v>
                </c:pt>
                <c:pt idx="655">
                  <c:v>495</c:v>
                </c:pt>
                <c:pt idx="656">
                  <c:v>495</c:v>
                </c:pt>
                <c:pt idx="657">
                  <c:v>495</c:v>
                </c:pt>
                <c:pt idx="658">
                  <c:v>495</c:v>
                </c:pt>
                <c:pt idx="659">
                  <c:v>495</c:v>
                </c:pt>
                <c:pt idx="660">
                  <c:v>495</c:v>
                </c:pt>
                <c:pt idx="661">
                  <c:v>495</c:v>
                </c:pt>
                <c:pt idx="662">
                  <c:v>495</c:v>
                </c:pt>
                <c:pt idx="663">
                  <c:v>495</c:v>
                </c:pt>
                <c:pt idx="664">
                  <c:v>495</c:v>
                </c:pt>
                <c:pt idx="665">
                  <c:v>495</c:v>
                </c:pt>
                <c:pt idx="666">
                  <c:v>495</c:v>
                </c:pt>
                <c:pt idx="667">
                  <c:v>495</c:v>
                </c:pt>
                <c:pt idx="668">
                  <c:v>495</c:v>
                </c:pt>
                <c:pt idx="669">
                  <c:v>495</c:v>
                </c:pt>
                <c:pt idx="670">
                  <c:v>495</c:v>
                </c:pt>
                <c:pt idx="671">
                  <c:v>495</c:v>
                </c:pt>
                <c:pt idx="672">
                  <c:v>495</c:v>
                </c:pt>
                <c:pt idx="673">
                  <c:v>495</c:v>
                </c:pt>
                <c:pt idx="674">
                  <c:v>495</c:v>
                </c:pt>
                <c:pt idx="675">
                  <c:v>495</c:v>
                </c:pt>
                <c:pt idx="676">
                  <c:v>495</c:v>
                </c:pt>
                <c:pt idx="677">
                  <c:v>495</c:v>
                </c:pt>
                <c:pt idx="678">
                  <c:v>495</c:v>
                </c:pt>
                <c:pt idx="679">
                  <c:v>495</c:v>
                </c:pt>
                <c:pt idx="680">
                  <c:v>495</c:v>
                </c:pt>
                <c:pt idx="681">
                  <c:v>495</c:v>
                </c:pt>
                <c:pt idx="682">
                  <c:v>495</c:v>
                </c:pt>
                <c:pt idx="683">
                  <c:v>495</c:v>
                </c:pt>
                <c:pt idx="684">
                  <c:v>495</c:v>
                </c:pt>
                <c:pt idx="685">
                  <c:v>495</c:v>
                </c:pt>
                <c:pt idx="686">
                  <c:v>495</c:v>
                </c:pt>
                <c:pt idx="687">
                  <c:v>495</c:v>
                </c:pt>
                <c:pt idx="688">
                  <c:v>495</c:v>
                </c:pt>
                <c:pt idx="689">
                  <c:v>495</c:v>
                </c:pt>
                <c:pt idx="690">
                  <c:v>495</c:v>
                </c:pt>
                <c:pt idx="691">
                  <c:v>495</c:v>
                </c:pt>
                <c:pt idx="692">
                  <c:v>495</c:v>
                </c:pt>
                <c:pt idx="693">
                  <c:v>495</c:v>
                </c:pt>
                <c:pt idx="694">
                  <c:v>495</c:v>
                </c:pt>
                <c:pt idx="695">
                  <c:v>495</c:v>
                </c:pt>
                <c:pt idx="696">
                  <c:v>495</c:v>
                </c:pt>
                <c:pt idx="697">
                  <c:v>495</c:v>
                </c:pt>
                <c:pt idx="698">
                  <c:v>495</c:v>
                </c:pt>
                <c:pt idx="699">
                  <c:v>495</c:v>
                </c:pt>
                <c:pt idx="700">
                  <c:v>495</c:v>
                </c:pt>
                <c:pt idx="701">
                  <c:v>495</c:v>
                </c:pt>
                <c:pt idx="702">
                  <c:v>495</c:v>
                </c:pt>
                <c:pt idx="703">
                  <c:v>495</c:v>
                </c:pt>
                <c:pt idx="704">
                  <c:v>495</c:v>
                </c:pt>
                <c:pt idx="705">
                  <c:v>495</c:v>
                </c:pt>
                <c:pt idx="706">
                  <c:v>495</c:v>
                </c:pt>
                <c:pt idx="707">
                  <c:v>495</c:v>
                </c:pt>
                <c:pt idx="708">
                  <c:v>495</c:v>
                </c:pt>
                <c:pt idx="709">
                  <c:v>495</c:v>
                </c:pt>
                <c:pt idx="710">
                  <c:v>495</c:v>
                </c:pt>
                <c:pt idx="711">
                  <c:v>495</c:v>
                </c:pt>
                <c:pt idx="712">
                  <c:v>495</c:v>
                </c:pt>
                <c:pt idx="713">
                  <c:v>495</c:v>
                </c:pt>
                <c:pt idx="714">
                  <c:v>495</c:v>
                </c:pt>
                <c:pt idx="715">
                  <c:v>495</c:v>
                </c:pt>
                <c:pt idx="716">
                  <c:v>495</c:v>
                </c:pt>
                <c:pt idx="717">
                  <c:v>495</c:v>
                </c:pt>
                <c:pt idx="718">
                  <c:v>495</c:v>
                </c:pt>
                <c:pt idx="719">
                  <c:v>495</c:v>
                </c:pt>
                <c:pt idx="720">
                  <c:v>495</c:v>
                </c:pt>
                <c:pt idx="721">
                  <c:v>495</c:v>
                </c:pt>
                <c:pt idx="722">
                  <c:v>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886224"/>
        <c:axId val="704886784"/>
      </c:scatterChart>
      <c:valAx>
        <c:axId val="704886224"/>
        <c:scaling>
          <c:orientation val="minMax"/>
          <c:max val="8.5000000000000028E-4"/>
          <c:min val="5.0000000000000012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mm:ss.0;@" sourceLinked="1"/>
        <c:majorTickMark val="out"/>
        <c:minorTickMark val="none"/>
        <c:tickLblPos val="nextTo"/>
        <c:crossAx val="704886784"/>
        <c:crosses val="autoZero"/>
        <c:crossBetween val="midCat"/>
      </c:valAx>
      <c:valAx>
        <c:axId val="704886784"/>
        <c:scaling>
          <c:orientation val="minMax"/>
          <c:max val="520"/>
          <c:min val="4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Height (Feet)</a:t>
                </a:r>
              </a:p>
            </c:rich>
          </c:tx>
          <c:layout>
            <c:manualLayout>
              <c:xMode val="edge"/>
              <c:yMode val="edge"/>
              <c:x val="1.1363636363636364E-2"/>
              <c:y val="0.507422839813253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0488622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LRA </a:t>
            </a:r>
            <a:r>
              <a:rPr lang="en-US" sz="1800" b="1" i="0" baseline="0" dirty="0">
                <a:effectLst/>
              </a:rPr>
              <a:t>900 -2 </a:t>
            </a:r>
            <a:r>
              <a:rPr lang="en-US" sz="1800" b="1" i="0" baseline="0" dirty="0" err="1">
                <a:effectLst/>
              </a:rPr>
              <a:t>dBm</a:t>
            </a:r>
            <a:r>
              <a:rPr lang="en-US" sz="1800" b="1" i="0" baseline="0" dirty="0">
                <a:effectLst/>
              </a:rPr>
              <a:t> Single Carrier MSK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8700208512479835"/>
          <c:y val="3.451325079685139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Sheet1!$D$1570:$D$2297</c:f>
              <c:numCache>
                <c:formatCode>mm:ss.0;@</c:formatCode>
                <c:ptCount val="728"/>
                <c:pt idx="0">
                  <c:v>7.5844906677957624E-4</c:v>
                </c:pt>
                <c:pt idx="1">
                  <c:v>7.5885417027166113E-4</c:v>
                </c:pt>
                <c:pt idx="2">
                  <c:v>7.5925925921183079E-4</c:v>
                </c:pt>
                <c:pt idx="3">
                  <c:v>7.5966436270391569E-4</c:v>
                </c:pt>
                <c:pt idx="4">
                  <c:v>7.600810204166919E-4</c:v>
                </c:pt>
                <c:pt idx="5">
                  <c:v>7.6048611663281918E-4</c:v>
                </c:pt>
                <c:pt idx="6">
                  <c:v>7.6089121284894645E-4</c:v>
                </c:pt>
                <c:pt idx="7">
                  <c:v>7.6130787056172267E-4</c:v>
                </c:pt>
                <c:pt idx="8">
                  <c:v>7.6171296677784994E-4</c:v>
                </c:pt>
                <c:pt idx="9">
                  <c:v>7.6211806299397722E-4</c:v>
                </c:pt>
                <c:pt idx="10">
                  <c:v>7.6253472798271105E-4</c:v>
                </c:pt>
                <c:pt idx="11">
                  <c:v>7.6293981692288071E-4</c:v>
                </c:pt>
                <c:pt idx="12">
                  <c:v>7.6334491313900799E-4</c:v>
                </c:pt>
                <c:pt idx="13">
                  <c:v>7.6375000207917765E-4</c:v>
                </c:pt>
                <c:pt idx="14">
                  <c:v>7.6416666706791148E-4</c:v>
                </c:pt>
                <c:pt idx="15">
                  <c:v>7.6457176328403875E-4</c:v>
                </c:pt>
                <c:pt idx="16">
                  <c:v>7.6497685222420841E-4</c:v>
                </c:pt>
                <c:pt idx="17">
                  <c:v>7.6539351721294224E-4</c:v>
                </c:pt>
                <c:pt idx="18">
                  <c:v>7.6579861342906952E-4</c:v>
                </c:pt>
                <c:pt idx="19">
                  <c:v>7.662037096451968E-4</c:v>
                </c:pt>
                <c:pt idx="20">
                  <c:v>7.6660879858536646E-4</c:v>
                </c:pt>
                <c:pt idx="21">
                  <c:v>7.6702546357410029E-4</c:v>
                </c:pt>
                <c:pt idx="22">
                  <c:v>7.6743055979022756E-4</c:v>
                </c:pt>
                <c:pt idx="23">
                  <c:v>7.6783564873039722E-4</c:v>
                </c:pt>
                <c:pt idx="24">
                  <c:v>7.6825232099508867E-4</c:v>
                </c:pt>
                <c:pt idx="25">
                  <c:v>7.6865740993525833E-4</c:v>
                </c:pt>
                <c:pt idx="26">
                  <c:v>7.6906251342734322E-4</c:v>
                </c:pt>
                <c:pt idx="27">
                  <c:v>7.6946760236751288E-4</c:v>
                </c:pt>
                <c:pt idx="28">
                  <c:v>7.698842600802891E-4</c:v>
                </c:pt>
                <c:pt idx="29">
                  <c:v>7.7028936357237399E-4</c:v>
                </c:pt>
                <c:pt idx="30">
                  <c:v>7.7069445251254365E-4</c:v>
                </c:pt>
                <c:pt idx="31">
                  <c:v>7.7111111750127748E-4</c:v>
                </c:pt>
                <c:pt idx="32">
                  <c:v>7.7151620644144714E-4</c:v>
                </c:pt>
                <c:pt idx="33">
                  <c:v>7.7192130265757442E-4</c:v>
                </c:pt>
                <c:pt idx="34">
                  <c:v>7.7233796764630824E-4</c:v>
                </c:pt>
                <c:pt idx="35">
                  <c:v>7.7274305658647791E-4</c:v>
                </c:pt>
                <c:pt idx="36">
                  <c:v>7.7314815280260518E-4</c:v>
                </c:pt>
                <c:pt idx="37">
                  <c:v>7.7355324174277484E-4</c:v>
                </c:pt>
                <c:pt idx="38">
                  <c:v>7.7396990673150867E-4</c:v>
                </c:pt>
                <c:pt idx="39">
                  <c:v>7.7437500294763595E-4</c:v>
                </c:pt>
                <c:pt idx="40">
                  <c:v>7.7478009916376323E-4</c:v>
                </c:pt>
                <c:pt idx="41">
                  <c:v>7.7518518810393289E-4</c:v>
                </c:pt>
                <c:pt idx="42">
                  <c:v>7.7560185309266672E-4</c:v>
                </c:pt>
                <c:pt idx="43">
                  <c:v>7.7600694930879399E-4</c:v>
                </c:pt>
                <c:pt idx="44">
                  <c:v>7.7641203824896365E-4</c:v>
                </c:pt>
                <c:pt idx="45">
                  <c:v>7.768287105136551E-4</c:v>
                </c:pt>
                <c:pt idx="46">
                  <c:v>7.7723379945382476E-4</c:v>
                </c:pt>
                <c:pt idx="47">
                  <c:v>7.7763890294590965E-4</c:v>
                </c:pt>
                <c:pt idx="48">
                  <c:v>7.7804397733416408E-4</c:v>
                </c:pt>
                <c:pt idx="49">
                  <c:v>7.7846064959885553E-4</c:v>
                </c:pt>
                <c:pt idx="50">
                  <c:v>7.7886575309094042E-4</c:v>
                </c:pt>
                <c:pt idx="51">
                  <c:v>7.7927082747919485E-4</c:v>
                </c:pt>
                <c:pt idx="52">
                  <c:v>7.7968750701984391E-4</c:v>
                </c:pt>
                <c:pt idx="53">
                  <c:v>7.8009260323597118E-4</c:v>
                </c:pt>
                <c:pt idx="54">
                  <c:v>7.8049769217614084E-4</c:v>
                </c:pt>
                <c:pt idx="55">
                  <c:v>7.8091435716487467E-4</c:v>
                </c:pt>
                <c:pt idx="56">
                  <c:v>7.8131945338100195E-4</c:v>
                </c:pt>
                <c:pt idx="57">
                  <c:v>7.8172454232117161E-4</c:v>
                </c:pt>
                <c:pt idx="58">
                  <c:v>7.8212963126134127E-4</c:v>
                </c:pt>
                <c:pt idx="59">
                  <c:v>7.8254630352603272E-4</c:v>
                </c:pt>
                <c:pt idx="60">
                  <c:v>7.8295139246620238E-4</c:v>
                </c:pt>
                <c:pt idx="61">
                  <c:v>7.8335648140637204E-4</c:v>
                </c:pt>
                <c:pt idx="62">
                  <c:v>7.8377315367106348E-4</c:v>
                </c:pt>
                <c:pt idx="63">
                  <c:v>7.8417824261123314E-4</c:v>
                </c:pt>
                <c:pt idx="64">
                  <c:v>7.8458333882736042E-4</c:v>
                </c:pt>
                <c:pt idx="65">
                  <c:v>7.8498842776753008E-4</c:v>
                </c:pt>
                <c:pt idx="66">
                  <c:v>7.8540509275626391E-4</c:v>
                </c:pt>
                <c:pt idx="67">
                  <c:v>7.8581018897239119E-4</c:v>
                </c:pt>
                <c:pt idx="68">
                  <c:v>7.8621527791256085E-4</c:v>
                </c:pt>
                <c:pt idx="69">
                  <c:v>7.8663195017725229E-4</c:v>
                </c:pt>
                <c:pt idx="70">
                  <c:v>7.8703703911742195E-4</c:v>
                </c:pt>
                <c:pt idx="71">
                  <c:v>7.8744214260950685E-4</c:v>
                </c:pt>
                <c:pt idx="72">
                  <c:v>7.8784721699776128E-4</c:v>
                </c:pt>
                <c:pt idx="73">
                  <c:v>7.8826388926245272E-4</c:v>
                </c:pt>
                <c:pt idx="74">
                  <c:v>7.8866899275453761E-4</c:v>
                </c:pt>
                <c:pt idx="75">
                  <c:v>7.8907406714279205E-4</c:v>
                </c:pt>
                <c:pt idx="76">
                  <c:v>7.894907466834411E-4</c:v>
                </c:pt>
                <c:pt idx="77">
                  <c:v>7.8989584289956838E-4</c:v>
                </c:pt>
                <c:pt idx="78">
                  <c:v>7.9030093183973804E-4</c:v>
                </c:pt>
                <c:pt idx="79">
                  <c:v>7.907060207799077E-4</c:v>
                </c:pt>
                <c:pt idx="80">
                  <c:v>7.9112269304459915E-4</c:v>
                </c:pt>
                <c:pt idx="81">
                  <c:v>7.9152778198476881E-4</c:v>
                </c:pt>
                <c:pt idx="82">
                  <c:v>7.9193287092493847E-4</c:v>
                </c:pt>
                <c:pt idx="83">
                  <c:v>7.9234954318962991E-4</c:v>
                </c:pt>
                <c:pt idx="84">
                  <c:v>7.9275463212979957E-4</c:v>
                </c:pt>
                <c:pt idx="85">
                  <c:v>7.9315972834592685E-4</c:v>
                </c:pt>
                <c:pt idx="86">
                  <c:v>7.9356481728609651E-4</c:v>
                </c:pt>
                <c:pt idx="87">
                  <c:v>7.9398148227483034E-4</c:v>
                </c:pt>
                <c:pt idx="88">
                  <c:v>7.9438657849095762E-4</c:v>
                </c:pt>
                <c:pt idx="89">
                  <c:v>7.9479166743112728E-4</c:v>
                </c:pt>
                <c:pt idx="90">
                  <c:v>7.9520833969581872E-4</c:v>
                </c:pt>
                <c:pt idx="91">
                  <c:v>7.9561342863598838E-4</c:v>
                </c:pt>
                <c:pt idx="92">
                  <c:v>7.9601851757615805E-4</c:v>
                </c:pt>
                <c:pt idx="93">
                  <c:v>7.9643518984084949E-4</c:v>
                </c:pt>
                <c:pt idx="94">
                  <c:v>7.9684027878101915E-4</c:v>
                </c:pt>
                <c:pt idx="95">
                  <c:v>7.9724536772118881E-4</c:v>
                </c:pt>
                <c:pt idx="96">
                  <c:v>7.9765045666135848E-4</c:v>
                </c:pt>
                <c:pt idx="97">
                  <c:v>7.9806714347796515E-4</c:v>
                </c:pt>
                <c:pt idx="98">
                  <c:v>7.9847223241813481E-4</c:v>
                </c:pt>
                <c:pt idx="99">
                  <c:v>7.9887732135830447E-4</c:v>
                </c:pt>
                <c:pt idx="100">
                  <c:v>7.9929399362299591E-4</c:v>
                </c:pt>
                <c:pt idx="101">
                  <c:v>7.9969908256316558E-4</c:v>
                </c:pt>
                <c:pt idx="102">
                  <c:v>8.0010417150333524E-4</c:v>
                </c:pt>
                <c:pt idx="103">
                  <c:v>8.005092604435049E-4</c:v>
                </c:pt>
                <c:pt idx="104">
                  <c:v>8.0092593270819634E-4</c:v>
                </c:pt>
                <c:pt idx="105">
                  <c:v>8.01331021648366E-4</c:v>
                </c:pt>
                <c:pt idx="106">
                  <c:v>8.0173611786449328E-4</c:v>
                </c:pt>
                <c:pt idx="107">
                  <c:v>8.0215278285322711E-4</c:v>
                </c:pt>
                <c:pt idx="108">
                  <c:v>8.0255787179339677E-4</c:v>
                </c:pt>
                <c:pt idx="109">
                  <c:v>8.0296296800952405E-4</c:v>
                </c:pt>
                <c:pt idx="110">
                  <c:v>8.0336805694969371E-4</c:v>
                </c:pt>
                <c:pt idx="111">
                  <c:v>8.0378472921438515E-4</c:v>
                </c:pt>
                <c:pt idx="112">
                  <c:v>8.0418981815455481E-4</c:v>
                </c:pt>
                <c:pt idx="113">
                  <c:v>8.0459490709472448E-4</c:v>
                </c:pt>
                <c:pt idx="114">
                  <c:v>8.0501157935941592E-4</c:v>
                </c:pt>
                <c:pt idx="115">
                  <c:v>8.0541666829958558E-4</c:v>
                </c:pt>
                <c:pt idx="116">
                  <c:v>8.0582175723975524E-4</c:v>
                </c:pt>
                <c:pt idx="117">
                  <c:v>8.0622685345588252E-4</c:v>
                </c:pt>
                <c:pt idx="118">
                  <c:v>8.0664351844461635E-4</c:v>
                </c:pt>
                <c:pt idx="119">
                  <c:v>8.0704860738478601E-4</c:v>
                </c:pt>
                <c:pt idx="120">
                  <c:v>8.0745370360091329E-4</c:v>
                </c:pt>
                <c:pt idx="121">
                  <c:v>8.0787038314156234E-4</c:v>
                </c:pt>
                <c:pt idx="122">
                  <c:v>8.0827545752981678E-4</c:v>
                </c:pt>
                <c:pt idx="123">
                  <c:v>8.0868056102190167E-4</c:v>
                </c:pt>
                <c:pt idx="124">
                  <c:v>8.0908564996207133E-4</c:v>
                </c:pt>
                <c:pt idx="125">
                  <c:v>8.0950230767484754E-4</c:v>
                </c:pt>
                <c:pt idx="126">
                  <c:v>8.0990741116693243E-4</c:v>
                </c:pt>
                <c:pt idx="127">
                  <c:v>8.103125001071021E-4</c:v>
                </c:pt>
                <c:pt idx="128">
                  <c:v>8.1072917237179354E-4</c:v>
                </c:pt>
                <c:pt idx="129">
                  <c:v>8.111342613119632E-4</c:v>
                </c:pt>
                <c:pt idx="130">
                  <c:v>8.1153935752809048E-4</c:v>
                </c:pt>
                <c:pt idx="131">
                  <c:v>8.1194444646826014E-4</c:v>
                </c:pt>
                <c:pt idx="132">
                  <c:v>8.1236111145699397E-4</c:v>
                </c:pt>
                <c:pt idx="133">
                  <c:v>8.1276620767312124E-4</c:v>
                </c:pt>
                <c:pt idx="134">
                  <c:v>8.1317129661329091E-4</c:v>
                </c:pt>
                <c:pt idx="135">
                  <c:v>8.1358796887798235E-4</c:v>
                </c:pt>
                <c:pt idx="136">
                  <c:v>8.1399305781815201E-4</c:v>
                </c:pt>
                <c:pt idx="137">
                  <c:v>8.1439814675832167E-4</c:v>
                </c:pt>
                <c:pt idx="138">
                  <c:v>8.1481481902301311E-4</c:v>
                </c:pt>
                <c:pt idx="139">
                  <c:v>8.1521990796318278E-4</c:v>
                </c:pt>
                <c:pt idx="140">
                  <c:v>8.1562499690335244E-4</c:v>
                </c:pt>
                <c:pt idx="141">
                  <c:v>8.1603009311947972E-4</c:v>
                </c:pt>
                <c:pt idx="142">
                  <c:v>8.1644677266012877E-4</c:v>
                </c:pt>
                <c:pt idx="143">
                  <c:v>8.1685184704838321E-4</c:v>
                </c:pt>
                <c:pt idx="144">
                  <c:v>8.172569505404681E-4</c:v>
                </c:pt>
                <c:pt idx="145">
                  <c:v>8.1767362280515954E-4</c:v>
                </c:pt>
                <c:pt idx="146">
                  <c:v>8.1807869719341397E-4</c:v>
                </c:pt>
                <c:pt idx="147">
                  <c:v>8.1848380068549886E-4</c:v>
                </c:pt>
                <c:pt idx="148">
                  <c:v>8.1890047295019031E-4</c:v>
                </c:pt>
                <c:pt idx="149">
                  <c:v>8.1930556189035997E-4</c:v>
                </c:pt>
                <c:pt idx="150">
                  <c:v>8.1971065083052963E-4</c:v>
                </c:pt>
                <c:pt idx="151">
                  <c:v>8.2011574704665691E-4</c:v>
                </c:pt>
                <c:pt idx="152">
                  <c:v>8.2053241203539073E-4</c:v>
                </c:pt>
                <c:pt idx="153">
                  <c:v>8.209375009755604E-4</c:v>
                </c:pt>
                <c:pt idx="154">
                  <c:v>8.2134259719168767E-4</c:v>
                </c:pt>
                <c:pt idx="155">
                  <c:v>8.2174769340781495E-4</c:v>
                </c:pt>
                <c:pt idx="156">
                  <c:v>8.2216435839654878E-4</c:v>
                </c:pt>
                <c:pt idx="157">
                  <c:v>8.2256944733671844E-4</c:v>
                </c:pt>
                <c:pt idx="158">
                  <c:v>8.2297454355284572E-4</c:v>
                </c:pt>
                <c:pt idx="159">
                  <c:v>8.2339120854157954E-4</c:v>
                </c:pt>
                <c:pt idx="160">
                  <c:v>8.2379629748174921E-4</c:v>
                </c:pt>
                <c:pt idx="161">
                  <c:v>8.2420139369787648E-4</c:v>
                </c:pt>
                <c:pt idx="162">
                  <c:v>8.2460648263804615E-4</c:v>
                </c:pt>
                <c:pt idx="163">
                  <c:v>8.2502314762677997E-4</c:v>
                </c:pt>
                <c:pt idx="164">
                  <c:v>8.2542823656694964E-4</c:v>
                </c:pt>
                <c:pt idx="165">
                  <c:v>8.2583334005903453E-4</c:v>
                </c:pt>
                <c:pt idx="166">
                  <c:v>8.2624999777181074E-4</c:v>
                </c:pt>
                <c:pt idx="167">
                  <c:v>8.266550867119804E-4</c:v>
                </c:pt>
                <c:pt idx="168">
                  <c:v>8.2706019020406529E-4</c:v>
                </c:pt>
                <c:pt idx="169">
                  <c:v>8.2747686246875674E-4</c:v>
                </c:pt>
                <c:pt idx="170">
                  <c:v>8.278819514089264E-4</c:v>
                </c:pt>
                <c:pt idx="171">
                  <c:v>8.2828704034909606E-4</c:v>
                </c:pt>
                <c:pt idx="172">
                  <c:v>8.2869213656522334E-4</c:v>
                </c:pt>
                <c:pt idx="173">
                  <c:v>8.2910880155395716E-4</c:v>
                </c:pt>
                <c:pt idx="174">
                  <c:v>8.2951389049412683E-4</c:v>
                </c:pt>
                <c:pt idx="175">
                  <c:v>8.299189867102541E-4</c:v>
                </c:pt>
                <c:pt idx="176">
                  <c:v>8.3033565169898793E-4</c:v>
                </c:pt>
                <c:pt idx="177">
                  <c:v>8.3074074063915759E-4</c:v>
                </c:pt>
                <c:pt idx="178">
                  <c:v>8.3114583685528487E-4</c:v>
                </c:pt>
                <c:pt idx="179">
                  <c:v>8.3155093307141215E-4</c:v>
                </c:pt>
                <c:pt idx="180">
                  <c:v>8.3196759806014597E-4</c:v>
                </c:pt>
                <c:pt idx="181">
                  <c:v>8.3237268700031564E-4</c:v>
                </c:pt>
                <c:pt idx="182">
                  <c:v>8.3277778321644291E-4</c:v>
                </c:pt>
                <c:pt idx="183">
                  <c:v>8.3319444820517674E-4</c:v>
                </c:pt>
                <c:pt idx="184">
                  <c:v>8.335995371453464E-4</c:v>
                </c:pt>
                <c:pt idx="185">
                  <c:v>8.3400463336147368E-4</c:v>
                </c:pt>
                <c:pt idx="186">
                  <c:v>8.3440972230164334E-4</c:v>
                </c:pt>
                <c:pt idx="187">
                  <c:v>8.3482638729037717E-4</c:v>
                </c:pt>
                <c:pt idx="188">
                  <c:v>8.3523148350650445E-4</c:v>
                </c:pt>
                <c:pt idx="189">
                  <c:v>8.3563657972263172E-4</c:v>
                </c:pt>
                <c:pt idx="190">
                  <c:v>8.3605323743540794E-4</c:v>
                </c:pt>
                <c:pt idx="191">
                  <c:v>8.3645833365153521E-4</c:v>
                </c:pt>
                <c:pt idx="192">
                  <c:v>8.3686342986766249E-4</c:v>
                </c:pt>
                <c:pt idx="193">
                  <c:v>8.3726851880783215E-4</c:v>
                </c:pt>
                <c:pt idx="194">
                  <c:v>8.3768519107252359E-4</c:v>
                </c:pt>
                <c:pt idx="195">
                  <c:v>8.3809028001269326E-4</c:v>
                </c:pt>
                <c:pt idx="196">
                  <c:v>8.3849538350477815E-4</c:v>
                </c:pt>
                <c:pt idx="197">
                  <c:v>8.3891204121755436E-4</c:v>
                </c:pt>
                <c:pt idx="198">
                  <c:v>8.3931713015772402E-4</c:v>
                </c:pt>
                <c:pt idx="199">
                  <c:v>8.3972223364980891E-4</c:v>
                </c:pt>
                <c:pt idx="200">
                  <c:v>8.4012732258997858E-4</c:v>
                </c:pt>
                <c:pt idx="201">
                  <c:v>8.405439875787124E-4</c:v>
                </c:pt>
                <c:pt idx="202">
                  <c:v>8.4094907651888207E-4</c:v>
                </c:pt>
                <c:pt idx="203">
                  <c:v>8.4135417273500934E-4</c:v>
                </c:pt>
                <c:pt idx="204">
                  <c:v>8.4177083772374317E-4</c:v>
                </c:pt>
                <c:pt idx="205">
                  <c:v>8.4217592666391283E-4</c:v>
                </c:pt>
                <c:pt idx="206">
                  <c:v>8.4258102288004011E-4</c:v>
                </c:pt>
                <c:pt idx="207">
                  <c:v>8.4298611182020977E-4</c:v>
                </c:pt>
                <c:pt idx="208">
                  <c:v>8.434027768089436E-4</c:v>
                </c:pt>
                <c:pt idx="209">
                  <c:v>8.4380787302507088E-4</c:v>
                </c:pt>
                <c:pt idx="210">
                  <c:v>8.4421296924119815E-4</c:v>
                </c:pt>
                <c:pt idx="211">
                  <c:v>8.4462962695397437E-4</c:v>
                </c:pt>
                <c:pt idx="212">
                  <c:v>8.4503472317010164E-4</c:v>
                </c:pt>
                <c:pt idx="213">
                  <c:v>8.4543981938622892E-4</c:v>
                </c:pt>
                <c:pt idx="214">
                  <c:v>8.4585647709900513E-4</c:v>
                </c:pt>
                <c:pt idx="215">
                  <c:v>8.4626158059109002E-4</c:v>
                </c:pt>
                <c:pt idx="216">
                  <c:v>8.4666666953125969E-4</c:v>
                </c:pt>
                <c:pt idx="217">
                  <c:v>8.4707177302334458E-4</c:v>
                </c:pt>
                <c:pt idx="218">
                  <c:v>8.4748843073612079E-4</c:v>
                </c:pt>
                <c:pt idx="219">
                  <c:v>8.4789351967629045E-4</c:v>
                </c:pt>
                <c:pt idx="220">
                  <c:v>8.4829862316837534E-4</c:v>
                </c:pt>
                <c:pt idx="221">
                  <c:v>8.4871528088115156E-4</c:v>
                </c:pt>
                <c:pt idx="222">
                  <c:v>8.4912037709727883E-4</c:v>
                </c:pt>
                <c:pt idx="223">
                  <c:v>8.4952547331340611E-4</c:v>
                </c:pt>
                <c:pt idx="224">
                  <c:v>8.4993056225357577E-4</c:v>
                </c:pt>
                <c:pt idx="225">
                  <c:v>8.503472272423096E-4</c:v>
                </c:pt>
                <c:pt idx="226">
                  <c:v>8.5075232345843688E-4</c:v>
                </c:pt>
                <c:pt idx="227">
                  <c:v>8.5115741239860654E-4</c:v>
                </c:pt>
                <c:pt idx="228">
                  <c:v>8.5157407738734037E-4</c:v>
                </c:pt>
                <c:pt idx="229">
                  <c:v>8.5197917360346764E-4</c:v>
                </c:pt>
                <c:pt idx="230">
                  <c:v>8.5238426254363731E-4</c:v>
                </c:pt>
                <c:pt idx="231">
                  <c:v>8.5278935875976458E-4</c:v>
                </c:pt>
                <c:pt idx="232">
                  <c:v>8.532060164725408E-4</c:v>
                </c:pt>
                <c:pt idx="233">
                  <c:v>8.5361111268866807E-4</c:v>
                </c:pt>
                <c:pt idx="234">
                  <c:v>8.5401620890479535E-4</c:v>
                </c:pt>
                <c:pt idx="235">
                  <c:v>8.5443286661757156E-4</c:v>
                </c:pt>
                <c:pt idx="236">
                  <c:v>8.5483796283369884E-4</c:v>
                </c:pt>
                <c:pt idx="237">
                  <c:v>8.5524305904982612E-4</c:v>
                </c:pt>
                <c:pt idx="238">
                  <c:v>8.5564814798999578E-4</c:v>
                </c:pt>
                <c:pt idx="239">
                  <c:v>8.5606482025468722E-4</c:v>
                </c:pt>
                <c:pt idx="240">
                  <c:v>8.5646990919485688E-4</c:v>
                </c:pt>
                <c:pt idx="241">
                  <c:v>8.5687501268694177E-4</c:v>
                </c:pt>
                <c:pt idx="242">
                  <c:v>8.5729167039971799E-4</c:v>
                </c:pt>
                <c:pt idx="243">
                  <c:v>8.5769675933988765E-4</c:v>
                </c:pt>
                <c:pt idx="244">
                  <c:v>8.5810186283197254E-4</c:v>
                </c:pt>
                <c:pt idx="245">
                  <c:v>8.5850693722022697E-4</c:v>
                </c:pt>
                <c:pt idx="246">
                  <c:v>8.5892361676087603E-4</c:v>
                </c:pt>
                <c:pt idx="247">
                  <c:v>8.5932871297700331E-4</c:v>
                </c:pt>
                <c:pt idx="248">
                  <c:v>8.5973380191717297E-4</c:v>
                </c:pt>
                <c:pt idx="249">
                  <c:v>8.601504669059068E-4</c:v>
                </c:pt>
                <c:pt idx="250">
                  <c:v>8.6055556312203407E-4</c:v>
                </c:pt>
                <c:pt idx="251">
                  <c:v>8.6096065206220374E-4</c:v>
                </c:pt>
                <c:pt idx="252">
                  <c:v>8.613657410023734E-4</c:v>
                </c:pt>
                <c:pt idx="253">
                  <c:v>8.6178241326706484E-4</c:v>
                </c:pt>
                <c:pt idx="254">
                  <c:v>8.621875022072345E-4</c:v>
                </c:pt>
                <c:pt idx="255">
                  <c:v>8.6259259842336178E-4</c:v>
                </c:pt>
                <c:pt idx="256">
                  <c:v>8.6300926341209561E-4</c:v>
                </c:pt>
                <c:pt idx="257">
                  <c:v>8.6341435235226527E-4</c:v>
                </c:pt>
                <c:pt idx="258">
                  <c:v>8.6381944856839254E-4</c:v>
                </c:pt>
                <c:pt idx="259">
                  <c:v>8.6423611355712637E-4</c:v>
                </c:pt>
                <c:pt idx="260">
                  <c:v>8.6464120977325365E-4</c:v>
                </c:pt>
                <c:pt idx="261">
                  <c:v>8.6504629871342331E-4</c:v>
                </c:pt>
                <c:pt idx="262">
                  <c:v>8.6545138765359297E-4</c:v>
                </c:pt>
                <c:pt idx="263">
                  <c:v>8.6586805991828442E-4</c:v>
                </c:pt>
                <c:pt idx="264">
                  <c:v>8.6627314885845408E-4</c:v>
                </c:pt>
                <c:pt idx="265">
                  <c:v>8.6667825235053897E-4</c:v>
                </c:pt>
                <c:pt idx="266">
                  <c:v>8.6709491006331518E-4</c:v>
                </c:pt>
                <c:pt idx="267">
                  <c:v>8.6750001355540007E-4</c:v>
                </c:pt>
                <c:pt idx="268">
                  <c:v>8.6790510249556974E-4</c:v>
                </c:pt>
                <c:pt idx="269">
                  <c:v>8.683101914357394E-4</c:v>
                </c:pt>
                <c:pt idx="270">
                  <c:v>8.6872685642447323E-4</c:v>
                </c:pt>
                <c:pt idx="271">
                  <c:v>8.691319526406005E-4</c:v>
                </c:pt>
                <c:pt idx="272">
                  <c:v>8.6953704158077016E-4</c:v>
                </c:pt>
                <c:pt idx="273">
                  <c:v>8.6995370656950399E-4</c:v>
                </c:pt>
                <c:pt idx="274">
                  <c:v>8.7035880278563127E-4</c:v>
                </c:pt>
                <c:pt idx="275">
                  <c:v>8.7076389172580093E-4</c:v>
                </c:pt>
                <c:pt idx="276">
                  <c:v>8.7116898794192821E-4</c:v>
                </c:pt>
                <c:pt idx="277">
                  <c:v>8.7158565293066204E-4</c:v>
                </c:pt>
                <c:pt idx="278">
                  <c:v>8.719907418708317E-4</c:v>
                </c:pt>
                <c:pt idx="279">
                  <c:v>8.7239583808695897E-4</c:v>
                </c:pt>
                <c:pt idx="280">
                  <c:v>8.728125030756928E-4</c:v>
                </c:pt>
                <c:pt idx="281">
                  <c:v>8.7321759929182008E-4</c:v>
                </c:pt>
                <c:pt idx="282">
                  <c:v>8.7362268823198974E-4</c:v>
                </c:pt>
                <c:pt idx="283">
                  <c:v>8.740277771721594E-4</c:v>
                </c:pt>
                <c:pt idx="284">
                  <c:v>8.7444444943685085E-4</c:v>
                </c:pt>
                <c:pt idx="285">
                  <c:v>8.7484953837702051E-4</c:v>
                </c:pt>
                <c:pt idx="286">
                  <c:v>8.7525462731719017E-4</c:v>
                </c:pt>
                <c:pt idx="287">
                  <c:v>8.7567129958188161E-4</c:v>
                </c:pt>
                <c:pt idx="288">
                  <c:v>8.760764030739665E-4</c:v>
                </c:pt>
                <c:pt idx="289">
                  <c:v>8.7648147746222094E-4</c:v>
                </c:pt>
                <c:pt idx="290">
                  <c:v>8.7688658095430583E-4</c:v>
                </c:pt>
                <c:pt idx="291">
                  <c:v>8.7730325321899727E-4</c:v>
                </c:pt>
                <c:pt idx="292">
                  <c:v>8.777083276072517E-4</c:v>
                </c:pt>
                <c:pt idx="293">
                  <c:v>8.7811343109933659E-4</c:v>
                </c:pt>
                <c:pt idx="294">
                  <c:v>8.7853010336402804E-4</c:v>
                </c:pt>
                <c:pt idx="295">
                  <c:v>8.7893517775228247E-4</c:v>
                </c:pt>
                <c:pt idx="296">
                  <c:v>8.7934028124436736E-4</c:v>
                </c:pt>
                <c:pt idx="297">
                  <c:v>8.7974537018453702E-4</c:v>
                </c:pt>
                <c:pt idx="298">
                  <c:v>8.8016204244922847E-4</c:v>
                </c:pt>
                <c:pt idx="299">
                  <c:v>8.8056713138939813E-4</c:v>
                </c:pt>
                <c:pt idx="300">
                  <c:v>8.809722276055254E-4</c:v>
                </c:pt>
                <c:pt idx="301">
                  <c:v>8.8138889259425923E-4</c:v>
                </c:pt>
                <c:pt idx="302">
                  <c:v>8.8179398153442889E-4</c:v>
                </c:pt>
                <c:pt idx="303">
                  <c:v>8.8219907775055617E-4</c:v>
                </c:pt>
                <c:pt idx="304">
                  <c:v>8.8261574273929E-4</c:v>
                </c:pt>
                <c:pt idx="305">
                  <c:v>8.8302083895541728E-4</c:v>
                </c:pt>
                <c:pt idx="306">
                  <c:v>8.8342592789558694E-4</c:v>
                </c:pt>
                <c:pt idx="307">
                  <c:v>8.838310168357566E-4</c:v>
                </c:pt>
                <c:pt idx="308">
                  <c:v>8.8424768910044804E-4</c:v>
                </c:pt>
                <c:pt idx="309">
                  <c:v>8.846527780406177E-4</c:v>
                </c:pt>
                <c:pt idx="310">
                  <c:v>8.8505786698078737E-4</c:v>
                </c:pt>
                <c:pt idx="311">
                  <c:v>8.8546296319691464E-4</c:v>
                </c:pt>
                <c:pt idx="312">
                  <c:v>8.858796427375637E-4</c:v>
                </c:pt>
                <c:pt idx="313">
                  <c:v>8.8628471712581813E-4</c:v>
                </c:pt>
                <c:pt idx="314">
                  <c:v>8.8668982061790302E-4</c:v>
                </c:pt>
                <c:pt idx="315">
                  <c:v>8.8710649288259447E-4</c:v>
                </c:pt>
                <c:pt idx="316">
                  <c:v>8.875115672708489E-4</c:v>
                </c:pt>
                <c:pt idx="317">
                  <c:v>8.8791667076293379E-4</c:v>
                </c:pt>
                <c:pt idx="318">
                  <c:v>8.8833334302762523E-4</c:v>
                </c:pt>
                <c:pt idx="319">
                  <c:v>8.887384319677949E-4</c:v>
                </c:pt>
                <c:pt idx="320">
                  <c:v>8.8914352090796456E-4</c:v>
                </c:pt>
                <c:pt idx="321">
                  <c:v>8.8954861712409183E-4</c:v>
                </c:pt>
                <c:pt idx="322">
                  <c:v>8.8996528211282566E-4</c:v>
                </c:pt>
                <c:pt idx="323">
                  <c:v>8.9037037105299532E-4</c:v>
                </c:pt>
                <c:pt idx="324">
                  <c:v>8.907754672691226E-4</c:v>
                </c:pt>
                <c:pt idx="325">
                  <c:v>8.9119213225785643E-4</c:v>
                </c:pt>
                <c:pt idx="326">
                  <c:v>8.9159722847398371E-4</c:v>
                </c:pt>
                <c:pt idx="327">
                  <c:v>8.9200231741415337E-4</c:v>
                </c:pt>
                <c:pt idx="328">
                  <c:v>8.9240741363028064E-4</c:v>
                </c:pt>
                <c:pt idx="329">
                  <c:v>8.9282407861901447E-4</c:v>
                </c:pt>
                <c:pt idx="330">
                  <c:v>8.9322916755918413E-4</c:v>
                </c:pt>
                <c:pt idx="331">
                  <c:v>8.936342564993538E-4</c:v>
                </c:pt>
                <c:pt idx="332">
                  <c:v>8.9405092876404524E-4</c:v>
                </c:pt>
                <c:pt idx="333">
                  <c:v>8.944560177042149E-4</c:v>
                </c:pt>
                <c:pt idx="334">
                  <c:v>8.9486110664438456E-4</c:v>
                </c:pt>
                <c:pt idx="335">
                  <c:v>8.9526621013646945E-4</c:v>
                </c:pt>
                <c:pt idx="336">
                  <c:v>8.956828824011609E-4</c:v>
                </c:pt>
                <c:pt idx="337">
                  <c:v>8.9608795678941533E-4</c:v>
                </c:pt>
                <c:pt idx="338">
                  <c:v>8.9649306028150022E-4</c:v>
                </c:pt>
                <c:pt idx="339">
                  <c:v>8.9690973254619166E-4</c:v>
                </c:pt>
                <c:pt idx="340">
                  <c:v>8.9731482148636132E-4</c:v>
                </c:pt>
                <c:pt idx="341">
                  <c:v>8.9771991042653099E-4</c:v>
                </c:pt>
                <c:pt idx="342">
                  <c:v>8.9813658269122243E-4</c:v>
                </c:pt>
                <c:pt idx="343">
                  <c:v>8.9854167163139209E-4</c:v>
                </c:pt>
                <c:pt idx="344">
                  <c:v>8.9894676057156175E-4</c:v>
                </c:pt>
                <c:pt idx="345">
                  <c:v>8.9935185678768903E-4</c:v>
                </c:pt>
                <c:pt idx="346">
                  <c:v>8.9976852177642286E-4</c:v>
                </c:pt>
                <c:pt idx="347">
                  <c:v>9.0017361799255013E-4</c:v>
                </c:pt>
                <c:pt idx="348">
                  <c:v>9.005787069327198E-4</c:v>
                </c:pt>
                <c:pt idx="349">
                  <c:v>9.0098380314884707E-4</c:v>
                </c:pt>
                <c:pt idx="350">
                  <c:v>9.014004681375809E-4</c:v>
                </c:pt>
                <c:pt idx="351">
                  <c:v>9.0180555707775056E-4</c:v>
                </c:pt>
                <c:pt idx="352">
                  <c:v>9.0221065329387784E-4</c:v>
                </c:pt>
                <c:pt idx="353">
                  <c:v>9.0262731828261167E-4</c:v>
                </c:pt>
                <c:pt idx="354">
                  <c:v>9.0303240722278133E-4</c:v>
                </c:pt>
                <c:pt idx="355">
                  <c:v>9.0343750343890861E-4</c:v>
                </c:pt>
                <c:pt idx="356">
                  <c:v>9.0384259237907827E-4</c:v>
                </c:pt>
                <c:pt idx="357">
                  <c:v>9.042592573678121E-4</c:v>
                </c:pt>
                <c:pt idx="358">
                  <c:v>9.0466435358393937E-4</c:v>
                </c:pt>
                <c:pt idx="359">
                  <c:v>9.0506944980006665E-4</c:v>
                </c:pt>
                <c:pt idx="360">
                  <c:v>9.0548610751284286E-4</c:v>
                </c:pt>
                <c:pt idx="361">
                  <c:v>9.0589119645301253E-4</c:v>
                </c:pt>
                <c:pt idx="362">
                  <c:v>9.0629629994509742E-4</c:v>
                </c:pt>
                <c:pt idx="363">
                  <c:v>9.0671295765787363E-4</c:v>
                </c:pt>
                <c:pt idx="364">
                  <c:v>9.0711806114995852E-4</c:v>
                </c:pt>
                <c:pt idx="365">
                  <c:v>9.0752315009012818E-4</c:v>
                </c:pt>
                <c:pt idx="366">
                  <c:v>9.0792825358221307E-4</c:v>
                </c:pt>
                <c:pt idx="367">
                  <c:v>9.0834491129498929E-4</c:v>
                </c:pt>
                <c:pt idx="368">
                  <c:v>9.0875000023515895E-4</c:v>
                </c:pt>
                <c:pt idx="369">
                  <c:v>9.0915509645128623E-4</c:v>
                </c:pt>
                <c:pt idx="370">
                  <c:v>9.0957176144002005E-4</c:v>
                </c:pt>
                <c:pt idx="371">
                  <c:v>9.0997685765614733E-4</c:v>
                </c:pt>
                <c:pt idx="372">
                  <c:v>9.1038194659631699E-4</c:v>
                </c:pt>
                <c:pt idx="373">
                  <c:v>9.1078704281244427E-4</c:v>
                </c:pt>
                <c:pt idx="374">
                  <c:v>9.112037078011781E-4</c:v>
                </c:pt>
                <c:pt idx="375">
                  <c:v>9.1160879674134776E-4</c:v>
                </c:pt>
                <c:pt idx="376">
                  <c:v>9.1201389295747504E-4</c:v>
                </c:pt>
                <c:pt idx="377">
                  <c:v>9.1243055794620886E-4</c:v>
                </c:pt>
                <c:pt idx="378">
                  <c:v>9.1283564688637853E-4</c:v>
                </c:pt>
                <c:pt idx="379">
                  <c:v>9.132407431025058E-4</c:v>
                </c:pt>
                <c:pt idx="380">
                  <c:v>9.1364583931863308E-4</c:v>
                </c:pt>
                <c:pt idx="381">
                  <c:v>9.1406249703140929E-4</c:v>
                </c:pt>
                <c:pt idx="382">
                  <c:v>9.1446759324753657E-4</c:v>
                </c:pt>
                <c:pt idx="383">
                  <c:v>9.1487268946366385E-4</c:v>
                </c:pt>
                <c:pt idx="384">
                  <c:v>9.1528934717644006E-4</c:v>
                </c:pt>
                <c:pt idx="385">
                  <c:v>9.1569445066852495E-4</c:v>
                </c:pt>
                <c:pt idx="386">
                  <c:v>9.1609953960869461E-4</c:v>
                </c:pt>
                <c:pt idx="387">
                  <c:v>9.165046431007795E-4</c:v>
                </c:pt>
                <c:pt idx="388">
                  <c:v>9.1692130081355572E-4</c:v>
                </c:pt>
                <c:pt idx="389">
                  <c:v>9.1732638975372538E-4</c:v>
                </c:pt>
                <c:pt idx="390">
                  <c:v>9.1773149324581027E-4</c:v>
                </c:pt>
                <c:pt idx="391">
                  <c:v>9.1814815095858648E-4</c:v>
                </c:pt>
                <c:pt idx="392">
                  <c:v>9.1855324717471376E-4</c:v>
                </c:pt>
                <c:pt idx="393">
                  <c:v>9.1895834339084104E-4</c:v>
                </c:pt>
                <c:pt idx="394">
                  <c:v>9.193634323310107E-4</c:v>
                </c:pt>
                <c:pt idx="395">
                  <c:v>9.1978009731974453E-4</c:v>
                </c:pt>
                <c:pt idx="396">
                  <c:v>9.201851935358718E-4</c:v>
                </c:pt>
                <c:pt idx="397">
                  <c:v>9.2059028247604147E-4</c:v>
                </c:pt>
                <c:pt idx="398">
                  <c:v>9.2100694746477529E-4</c:v>
                </c:pt>
                <c:pt idx="399">
                  <c:v>9.2141204368090257E-4</c:v>
                </c:pt>
                <c:pt idx="400">
                  <c:v>9.2181713262107223E-4</c:v>
                </c:pt>
                <c:pt idx="401">
                  <c:v>9.2222222883719951E-4</c:v>
                </c:pt>
                <c:pt idx="402">
                  <c:v>9.2263888654997572E-4</c:v>
                </c:pt>
                <c:pt idx="403">
                  <c:v>9.23043982766103E-4</c:v>
                </c:pt>
                <c:pt idx="404">
                  <c:v>9.2344907898223028E-4</c:v>
                </c:pt>
                <c:pt idx="405">
                  <c:v>9.2386573669500649E-4</c:v>
                </c:pt>
                <c:pt idx="406">
                  <c:v>9.2427084018709138E-4</c:v>
                </c:pt>
                <c:pt idx="407">
                  <c:v>9.2467592912726104E-4</c:v>
                </c:pt>
                <c:pt idx="408">
                  <c:v>9.2509258684003726E-4</c:v>
                </c:pt>
                <c:pt idx="409">
                  <c:v>9.2549769033212215E-4</c:v>
                </c:pt>
                <c:pt idx="410">
                  <c:v>9.2590277927229181E-4</c:v>
                </c:pt>
                <c:pt idx="411">
                  <c:v>9.263078827643767E-4</c:v>
                </c:pt>
                <c:pt idx="412">
                  <c:v>9.2672454047715291E-4</c:v>
                </c:pt>
                <c:pt idx="413">
                  <c:v>9.2712962941732258E-4</c:v>
                </c:pt>
                <c:pt idx="414">
                  <c:v>9.2753473290940747E-4</c:v>
                </c:pt>
                <c:pt idx="415">
                  <c:v>9.279398072976619E-4</c:v>
                </c:pt>
                <c:pt idx="416">
                  <c:v>9.2835648683831096E-4</c:v>
                </c:pt>
                <c:pt idx="417">
                  <c:v>9.2876158305443823E-4</c:v>
                </c:pt>
                <c:pt idx="418">
                  <c:v>9.291666719946079E-4</c:v>
                </c:pt>
                <c:pt idx="419">
                  <c:v>9.2958333698334172E-4</c:v>
                </c:pt>
                <c:pt idx="420">
                  <c:v>9.29988433199469E-4</c:v>
                </c:pt>
                <c:pt idx="421">
                  <c:v>9.3039352213963866E-4</c:v>
                </c:pt>
                <c:pt idx="422">
                  <c:v>9.3081018712837249E-4</c:v>
                </c:pt>
                <c:pt idx="423">
                  <c:v>9.3121528334449977E-4</c:v>
                </c:pt>
                <c:pt idx="424">
                  <c:v>9.3162037228466943E-4</c:v>
                </c:pt>
                <c:pt idx="425">
                  <c:v>9.3202546850079671E-4</c:v>
                </c:pt>
                <c:pt idx="426">
                  <c:v>9.3244213348953053E-4</c:v>
                </c:pt>
                <c:pt idx="427">
                  <c:v>9.328472224297002E-4</c:v>
                </c:pt>
                <c:pt idx="428">
                  <c:v>9.3325231864582747E-4</c:v>
                </c:pt>
                <c:pt idx="429">
                  <c:v>9.336689836345613E-4</c:v>
                </c:pt>
                <c:pt idx="430">
                  <c:v>9.3407407985068858E-4</c:v>
                </c:pt>
                <c:pt idx="431">
                  <c:v>9.3447916879085824E-4</c:v>
                </c:pt>
                <c:pt idx="432">
                  <c:v>9.348842577310279E-4</c:v>
                </c:pt>
                <c:pt idx="433">
                  <c:v>9.3530092999571934E-4</c:v>
                </c:pt>
                <c:pt idx="434">
                  <c:v>9.3570601893588901E-4</c:v>
                </c:pt>
                <c:pt idx="435">
                  <c:v>9.361111224279739E-4</c:v>
                </c:pt>
                <c:pt idx="436">
                  <c:v>9.3652778014075011E-4</c:v>
                </c:pt>
                <c:pt idx="437">
                  <c:v>9.36932883632835E-4</c:v>
                </c:pt>
                <c:pt idx="438">
                  <c:v>9.3733797257300466E-4</c:v>
                </c:pt>
                <c:pt idx="439">
                  <c:v>9.3774306151317433E-4</c:v>
                </c:pt>
                <c:pt idx="440">
                  <c:v>9.3815972650190815E-4</c:v>
                </c:pt>
                <c:pt idx="441">
                  <c:v>9.3856482271803543E-4</c:v>
                </c:pt>
                <c:pt idx="442">
                  <c:v>9.3896991165820509E-4</c:v>
                </c:pt>
                <c:pt idx="443">
                  <c:v>9.3938657664693892E-4</c:v>
                </c:pt>
                <c:pt idx="444">
                  <c:v>9.397916728630662E-4</c:v>
                </c:pt>
                <c:pt idx="445">
                  <c:v>9.4019676180323586E-4</c:v>
                </c:pt>
                <c:pt idx="446">
                  <c:v>9.4060185801936314E-4</c:v>
                </c:pt>
                <c:pt idx="447">
                  <c:v>9.4101852300809696E-4</c:v>
                </c:pt>
                <c:pt idx="448">
                  <c:v>9.4142361194826663E-4</c:v>
                </c:pt>
                <c:pt idx="449">
                  <c:v>9.418287081643939E-4</c:v>
                </c:pt>
                <c:pt idx="450">
                  <c:v>9.4224537315312773E-4</c:v>
                </c:pt>
                <c:pt idx="451">
                  <c:v>9.4265046936925501E-4</c:v>
                </c:pt>
                <c:pt idx="452">
                  <c:v>9.4305555830942467E-4</c:v>
                </c:pt>
                <c:pt idx="453">
                  <c:v>9.4346064724959433E-4</c:v>
                </c:pt>
                <c:pt idx="454">
                  <c:v>9.4387731951428577E-4</c:v>
                </c:pt>
                <c:pt idx="455">
                  <c:v>9.4428240845445544E-4</c:v>
                </c:pt>
                <c:pt idx="456">
                  <c:v>9.446874973946251E-4</c:v>
                </c:pt>
                <c:pt idx="457">
                  <c:v>9.4510416965931654E-4</c:v>
                </c:pt>
                <c:pt idx="458">
                  <c:v>9.4550927315140143E-4</c:v>
                </c:pt>
                <c:pt idx="459">
                  <c:v>9.4591434753965586E-4</c:v>
                </c:pt>
                <c:pt idx="460">
                  <c:v>9.4631945103174075E-4</c:v>
                </c:pt>
                <c:pt idx="461">
                  <c:v>9.467361232964322E-4</c:v>
                </c:pt>
                <c:pt idx="462">
                  <c:v>9.4714119768468663E-4</c:v>
                </c:pt>
                <c:pt idx="463">
                  <c:v>9.4754630117677152E-4</c:v>
                </c:pt>
                <c:pt idx="464">
                  <c:v>9.4796297344146296E-4</c:v>
                </c:pt>
                <c:pt idx="465">
                  <c:v>9.4836806238163263E-4</c:v>
                </c:pt>
                <c:pt idx="466">
                  <c:v>9.4877315132180229E-4</c:v>
                </c:pt>
                <c:pt idx="467">
                  <c:v>9.4918982358649373E-4</c:v>
                </c:pt>
                <c:pt idx="468">
                  <c:v>9.4959491252666339E-4</c:v>
                </c:pt>
                <c:pt idx="469">
                  <c:v>9.5000000146683306E-4</c:v>
                </c:pt>
                <c:pt idx="470">
                  <c:v>9.5040509768296033E-4</c:v>
                </c:pt>
                <c:pt idx="471">
                  <c:v>9.5082176267169416E-4</c:v>
                </c:pt>
                <c:pt idx="472">
                  <c:v>9.5122685161186382E-4</c:v>
                </c:pt>
                <c:pt idx="473">
                  <c:v>9.516319478279911E-4</c:v>
                </c:pt>
                <c:pt idx="474">
                  <c:v>9.5204861281672493E-4</c:v>
                </c:pt>
                <c:pt idx="475">
                  <c:v>9.524537090328522E-4</c:v>
                </c:pt>
                <c:pt idx="476">
                  <c:v>9.5285879797302186E-4</c:v>
                </c:pt>
                <c:pt idx="477">
                  <c:v>9.5326388691319153E-4</c:v>
                </c:pt>
                <c:pt idx="478">
                  <c:v>9.5368055917788297E-4</c:v>
                </c:pt>
                <c:pt idx="479">
                  <c:v>9.5408564811805263E-4</c:v>
                </c:pt>
                <c:pt idx="480">
                  <c:v>9.5449073705822229E-4</c:v>
                </c:pt>
                <c:pt idx="481">
                  <c:v>9.5490740932291374E-4</c:v>
                </c:pt>
                <c:pt idx="482">
                  <c:v>9.5531251281499863E-4</c:v>
                </c:pt>
                <c:pt idx="483">
                  <c:v>9.5571758720325306E-4</c:v>
                </c:pt>
                <c:pt idx="484">
                  <c:v>9.5612269069533795E-4</c:v>
                </c:pt>
                <c:pt idx="485">
                  <c:v>9.5653936296002939E-4</c:v>
                </c:pt>
                <c:pt idx="486">
                  <c:v>9.5694443734828383E-4</c:v>
                </c:pt>
                <c:pt idx="487">
                  <c:v>9.5734954084036872E-4</c:v>
                </c:pt>
                <c:pt idx="488">
                  <c:v>9.5776621310506016E-4</c:v>
                </c:pt>
                <c:pt idx="489">
                  <c:v>9.5817130204522982E-4</c:v>
                </c:pt>
                <c:pt idx="490">
                  <c:v>9.5857639098539948E-4</c:v>
                </c:pt>
                <c:pt idx="491">
                  <c:v>9.5898148720152676E-4</c:v>
                </c:pt>
                <c:pt idx="492">
                  <c:v>9.5939815219026059E-4</c:v>
                </c:pt>
                <c:pt idx="493">
                  <c:v>9.5980324113043025E-4</c:v>
                </c:pt>
                <c:pt idx="494">
                  <c:v>9.6020833734655753E-4</c:v>
                </c:pt>
                <c:pt idx="495">
                  <c:v>9.6062500233529136E-4</c:v>
                </c:pt>
                <c:pt idx="496">
                  <c:v>9.6103009855141863E-4</c:v>
                </c:pt>
                <c:pt idx="497">
                  <c:v>9.6143518749158829E-4</c:v>
                </c:pt>
                <c:pt idx="498">
                  <c:v>9.6184027643175796E-4</c:v>
                </c:pt>
                <c:pt idx="499">
                  <c:v>9.622569486964494E-4</c:v>
                </c:pt>
                <c:pt idx="500">
                  <c:v>9.6266203763661906E-4</c:v>
                </c:pt>
                <c:pt idx="501">
                  <c:v>9.6306712657678872E-4</c:v>
                </c:pt>
                <c:pt idx="502">
                  <c:v>9.6348379884148017E-4</c:v>
                </c:pt>
                <c:pt idx="503">
                  <c:v>9.6388888778164983E-4</c:v>
                </c:pt>
                <c:pt idx="504">
                  <c:v>9.6429397672181949E-4</c:v>
                </c:pt>
                <c:pt idx="505">
                  <c:v>9.6469908021390438E-4</c:v>
                </c:pt>
                <c:pt idx="506">
                  <c:v>9.6511575247859582E-4</c:v>
                </c:pt>
                <c:pt idx="507">
                  <c:v>9.6552082686685026E-4</c:v>
                </c:pt>
                <c:pt idx="508">
                  <c:v>9.6592593035893515E-4</c:v>
                </c:pt>
                <c:pt idx="509">
                  <c:v>9.6634260262362659E-4</c:v>
                </c:pt>
                <c:pt idx="510">
                  <c:v>9.6674769156379625E-4</c:v>
                </c:pt>
                <c:pt idx="511">
                  <c:v>9.6715278050396591E-4</c:v>
                </c:pt>
                <c:pt idx="512">
                  <c:v>9.6756945276865736E-4</c:v>
                </c:pt>
                <c:pt idx="513">
                  <c:v>9.6797454170882702E-4</c:v>
                </c:pt>
                <c:pt idx="514">
                  <c:v>9.6837963064899668E-4</c:v>
                </c:pt>
                <c:pt idx="515">
                  <c:v>9.6878472686512396E-4</c:v>
                </c:pt>
                <c:pt idx="516">
                  <c:v>9.6920139185385779E-4</c:v>
                </c:pt>
                <c:pt idx="517">
                  <c:v>9.6960648806998506E-4</c:v>
                </c:pt>
                <c:pt idx="518">
                  <c:v>9.7001157701015472E-4</c:v>
                </c:pt>
                <c:pt idx="519">
                  <c:v>9.7042824199888855E-4</c:v>
                </c:pt>
                <c:pt idx="520">
                  <c:v>9.7083333821501583E-4</c:v>
                </c:pt>
                <c:pt idx="521">
                  <c:v>9.7123842715518549E-4</c:v>
                </c:pt>
                <c:pt idx="522">
                  <c:v>9.7164352337131277E-4</c:v>
                </c:pt>
                <c:pt idx="523">
                  <c:v>9.720601883600466E-4</c:v>
                </c:pt>
                <c:pt idx="524">
                  <c:v>9.7246527730021626E-4</c:v>
                </c:pt>
                <c:pt idx="525">
                  <c:v>9.7287037351634353E-4</c:v>
                </c:pt>
                <c:pt idx="526">
                  <c:v>9.7328703850507736E-4</c:v>
                </c:pt>
                <c:pt idx="527">
                  <c:v>9.7369212744524702E-4</c:v>
                </c:pt>
                <c:pt idx="528">
                  <c:v>9.740972236613743E-4</c:v>
                </c:pt>
                <c:pt idx="529">
                  <c:v>9.7450231987750158E-4</c:v>
                </c:pt>
                <c:pt idx="530">
                  <c:v>9.7491897759027779E-4</c:v>
                </c:pt>
                <c:pt idx="531">
                  <c:v>9.7532408108236268E-4</c:v>
                </c:pt>
                <c:pt idx="532">
                  <c:v>9.7572917002253234E-4</c:v>
                </c:pt>
                <c:pt idx="533">
                  <c:v>9.7614582773530856E-4</c:v>
                </c:pt>
                <c:pt idx="534">
                  <c:v>9.7655093122739345E-4</c:v>
                </c:pt>
                <c:pt idx="535">
                  <c:v>9.7695602016756311E-4</c:v>
                </c:pt>
                <c:pt idx="536">
                  <c:v>9.77361123659648E-4</c:v>
                </c:pt>
                <c:pt idx="537">
                  <c:v>9.7777778137242422E-4</c:v>
                </c:pt>
                <c:pt idx="538">
                  <c:v>9.7818287031259388E-4</c:v>
                </c:pt>
                <c:pt idx="539">
                  <c:v>9.7858796652872115E-4</c:v>
                </c:pt>
                <c:pt idx="540">
                  <c:v>9.7900463151745498E-4</c:v>
                </c:pt>
                <c:pt idx="541">
                  <c:v>9.7940972773358226E-4</c:v>
                </c:pt>
                <c:pt idx="542">
                  <c:v>9.7981481667375192E-4</c:v>
                </c:pt>
                <c:pt idx="543">
                  <c:v>9.802199128898792E-4</c:v>
                </c:pt>
                <c:pt idx="544">
                  <c:v>9.8063657787861302E-4</c:v>
                </c:pt>
                <c:pt idx="545">
                  <c:v>9.8104166681878269E-4</c:v>
                </c:pt>
                <c:pt idx="546">
                  <c:v>9.8144676303490996E-4</c:v>
                </c:pt>
                <c:pt idx="547">
                  <c:v>9.8186342802364379E-4</c:v>
                </c:pt>
                <c:pt idx="548">
                  <c:v>9.8226851696381345E-4</c:v>
                </c:pt>
                <c:pt idx="549">
                  <c:v>9.8267361317994073E-4</c:v>
                </c:pt>
                <c:pt idx="550">
                  <c:v>9.8307870939606801E-4</c:v>
                </c:pt>
                <c:pt idx="551">
                  <c:v>9.8349536710884422E-4</c:v>
                </c:pt>
                <c:pt idx="552">
                  <c:v>9.839004633249715E-4</c:v>
                </c:pt>
                <c:pt idx="553">
                  <c:v>9.8430555954109877E-4</c:v>
                </c:pt>
                <c:pt idx="554">
                  <c:v>9.8472221725387499E-4</c:v>
                </c:pt>
                <c:pt idx="555">
                  <c:v>9.8512732074595988E-4</c:v>
                </c:pt>
                <c:pt idx="556">
                  <c:v>9.8553240968612954E-4</c:v>
                </c:pt>
                <c:pt idx="557">
                  <c:v>9.8594906739890575E-4</c:v>
                </c:pt>
                <c:pt idx="558">
                  <c:v>9.8635417089099064E-4</c:v>
                </c:pt>
                <c:pt idx="559">
                  <c:v>9.8675925983116031E-4</c:v>
                </c:pt>
                <c:pt idx="560">
                  <c:v>9.871643633232452E-4</c:v>
                </c:pt>
                <c:pt idx="561">
                  <c:v>9.8758102103602141E-4</c:v>
                </c:pt>
                <c:pt idx="562">
                  <c:v>9.8798611725214869E-4</c:v>
                </c:pt>
                <c:pt idx="563">
                  <c:v>9.8839121346827596E-4</c:v>
                </c:pt>
                <c:pt idx="564">
                  <c:v>9.8880787118105218E-4</c:v>
                </c:pt>
                <c:pt idx="565">
                  <c:v>9.8921296739717945E-4</c:v>
                </c:pt>
                <c:pt idx="566">
                  <c:v>9.8961806361330673E-4</c:v>
                </c:pt>
                <c:pt idx="567">
                  <c:v>9.9002315255347639E-4</c:v>
                </c:pt>
                <c:pt idx="568">
                  <c:v>9.9043981754221022E-4</c:v>
                </c:pt>
                <c:pt idx="569">
                  <c:v>9.9084490648237988E-4</c:v>
                </c:pt>
                <c:pt idx="570">
                  <c:v>9.9125000269850716E-4</c:v>
                </c:pt>
                <c:pt idx="571">
                  <c:v>9.9166666768724099E-4</c:v>
                </c:pt>
                <c:pt idx="572">
                  <c:v>9.9207175662741065E-4</c:v>
                </c:pt>
                <c:pt idx="573">
                  <c:v>9.9247685284353793E-4</c:v>
                </c:pt>
                <c:pt idx="574">
                  <c:v>9.928819490596652E-4</c:v>
                </c:pt>
                <c:pt idx="575">
                  <c:v>9.9329860677244142E-4</c:v>
                </c:pt>
                <c:pt idx="576">
                  <c:v>9.9370371026452631E-4</c:v>
                </c:pt>
                <c:pt idx="577">
                  <c:v>9.9410879920469597E-4</c:v>
                </c:pt>
                <c:pt idx="578">
                  <c:v>9.9452545691747218E-4</c:v>
                </c:pt>
                <c:pt idx="579">
                  <c:v>9.9493056040955707E-4</c:v>
                </c:pt>
                <c:pt idx="580">
                  <c:v>9.9533564934972674E-4</c:v>
                </c:pt>
                <c:pt idx="581">
                  <c:v>9.9574075284181163E-4</c:v>
                </c:pt>
                <c:pt idx="582">
                  <c:v>9.9615741055458784E-4</c:v>
                </c:pt>
                <c:pt idx="583">
                  <c:v>9.9656250677071512E-4</c:v>
                </c:pt>
                <c:pt idx="584">
                  <c:v>9.9696760298684239E-4</c:v>
                </c:pt>
                <c:pt idx="585">
                  <c:v>9.9738426069961861E-4</c:v>
                </c:pt>
                <c:pt idx="586">
                  <c:v>9.9778935691574588E-4</c:v>
                </c:pt>
                <c:pt idx="587">
                  <c:v>9.9819445313187316E-4</c:v>
                </c:pt>
                <c:pt idx="588">
                  <c:v>9.9859954207204282E-4</c:v>
                </c:pt>
                <c:pt idx="589">
                  <c:v>9.9901620706077665E-4</c:v>
                </c:pt>
                <c:pt idx="590">
                  <c:v>9.9942130327690393E-4</c:v>
                </c:pt>
                <c:pt idx="591">
                  <c:v>9.9982639221707359E-4</c:v>
                </c:pt>
                <c:pt idx="592">
                  <c:v>1.0002430572058074E-3</c:v>
                </c:pt>
                <c:pt idx="593">
                  <c:v>1.0006481534219347E-3</c:v>
                </c:pt>
                <c:pt idx="594">
                  <c:v>1.0010532423621044E-3</c:v>
                </c:pt>
                <c:pt idx="595">
                  <c:v>1.0014583385782316E-3</c:v>
                </c:pt>
                <c:pt idx="596">
                  <c:v>1.0018750035669655E-3</c:v>
                </c:pt>
                <c:pt idx="597">
                  <c:v>1.0022800925071351E-3</c:v>
                </c:pt>
                <c:pt idx="598">
                  <c:v>1.0026851887232624E-3</c:v>
                </c:pt>
                <c:pt idx="599">
                  <c:v>1.0031018464360386E-3</c:v>
                </c:pt>
                <c:pt idx="600">
                  <c:v>1.0035069499281235E-3</c:v>
                </c:pt>
                <c:pt idx="601">
                  <c:v>1.0039120388682932E-3</c:v>
                </c:pt>
                <c:pt idx="602">
                  <c:v>1.0043286965810694E-3</c:v>
                </c:pt>
                <c:pt idx="603">
                  <c:v>1.0047338000731543E-3</c:v>
                </c:pt>
                <c:pt idx="604">
                  <c:v>1.0051388890133239E-3</c:v>
                </c:pt>
                <c:pt idx="605">
                  <c:v>1.0055439925054088E-3</c:v>
                </c:pt>
                <c:pt idx="606">
                  <c:v>1.005960650218185E-3</c:v>
                </c:pt>
                <c:pt idx="607">
                  <c:v>1.0063657464343123E-3</c:v>
                </c:pt>
                <c:pt idx="608">
                  <c:v>1.0067708426504396E-3</c:v>
                </c:pt>
                <c:pt idx="609">
                  <c:v>1.0071759315906093E-3</c:v>
                </c:pt>
                <c:pt idx="610">
                  <c:v>1.0075925965793431E-3</c:v>
                </c:pt>
                <c:pt idx="611">
                  <c:v>1.0079976927954704E-3</c:v>
                </c:pt>
                <c:pt idx="612">
                  <c:v>1.00840278173564E-3</c:v>
                </c:pt>
                <c:pt idx="613">
                  <c:v>1.0088194467243738E-3</c:v>
                </c:pt>
                <c:pt idx="614">
                  <c:v>1.0092245429405011E-3</c:v>
                </c:pt>
                <c:pt idx="615">
                  <c:v>1.0096296318806708E-3</c:v>
                </c:pt>
                <c:pt idx="616">
                  <c:v>1.0100462968694046E-3</c:v>
                </c:pt>
                <c:pt idx="617">
                  <c:v>1.0104513930855319E-3</c:v>
                </c:pt>
                <c:pt idx="618">
                  <c:v>1.0108564820257016E-3</c:v>
                </c:pt>
                <c:pt idx="619">
                  <c:v>1.0112615782418288E-3</c:v>
                </c:pt>
                <c:pt idx="620">
                  <c:v>1.0116782432305627E-3</c:v>
                </c:pt>
                <c:pt idx="621">
                  <c:v>1.0120833394466899E-3</c:v>
                </c:pt>
                <c:pt idx="622">
                  <c:v>1.0124884283868596E-3</c:v>
                </c:pt>
                <c:pt idx="623">
                  <c:v>1.0129050933755934E-3</c:v>
                </c:pt>
                <c:pt idx="624">
                  <c:v>1.0133101895917207E-3</c:v>
                </c:pt>
                <c:pt idx="625">
                  <c:v>1.0137152785318904E-3</c:v>
                </c:pt>
                <c:pt idx="626">
                  <c:v>1.01412036747206E-3</c:v>
                </c:pt>
                <c:pt idx="627">
                  <c:v>1.0145370397367515E-3</c:v>
                </c:pt>
                <c:pt idx="628">
                  <c:v>1.0149421432288364E-3</c:v>
                </c:pt>
                <c:pt idx="629">
                  <c:v>1.0153472176170908E-3</c:v>
                </c:pt>
                <c:pt idx="630">
                  <c:v>1.0157638898817822E-3</c:v>
                </c:pt>
                <c:pt idx="631">
                  <c:v>1.0161689933738671E-3</c:v>
                </c:pt>
                <c:pt idx="632">
                  <c:v>1.0165740677621216E-3</c:v>
                </c:pt>
                <c:pt idx="633">
                  <c:v>1.0169791712542064E-3</c:v>
                </c:pt>
                <c:pt idx="634">
                  <c:v>1.0173958435188979E-3</c:v>
                </c:pt>
                <c:pt idx="635">
                  <c:v>1.0178009324590676E-3</c:v>
                </c:pt>
                <c:pt idx="636">
                  <c:v>1.0182060213992372E-3</c:v>
                </c:pt>
                <c:pt idx="637">
                  <c:v>1.0186226936639287E-3</c:v>
                </c:pt>
                <c:pt idx="638">
                  <c:v>1.0190277826040983E-3</c:v>
                </c:pt>
                <c:pt idx="639">
                  <c:v>1.019432871544268E-3</c:v>
                </c:pt>
                <c:pt idx="640">
                  <c:v>1.0198495365330018E-3</c:v>
                </c:pt>
                <c:pt idx="641">
                  <c:v>1.0202546327491291E-3</c:v>
                </c:pt>
                <c:pt idx="642">
                  <c:v>1.0206597289652564E-3</c:v>
                </c:pt>
                <c:pt idx="643">
                  <c:v>1.021064817905426E-3</c:v>
                </c:pt>
                <c:pt idx="644">
                  <c:v>1.0214814828941599E-3</c:v>
                </c:pt>
                <c:pt idx="645">
                  <c:v>1.0218865791102871E-3</c:v>
                </c:pt>
                <c:pt idx="646">
                  <c:v>1.0222916680504568E-3</c:v>
                </c:pt>
                <c:pt idx="647">
                  <c:v>1.0226967569906265E-3</c:v>
                </c:pt>
                <c:pt idx="648">
                  <c:v>1.0231134292553179E-3</c:v>
                </c:pt>
                <c:pt idx="649">
                  <c:v>1.0235185327474028E-3</c:v>
                </c:pt>
                <c:pt idx="650">
                  <c:v>1.0239236071356572E-3</c:v>
                </c:pt>
                <c:pt idx="651">
                  <c:v>1.0243402794003487E-3</c:v>
                </c:pt>
                <c:pt idx="652">
                  <c:v>1.0247453828924336E-3</c:v>
                </c:pt>
                <c:pt idx="653">
                  <c:v>1.025150457280688E-3</c:v>
                </c:pt>
                <c:pt idx="654">
                  <c:v>1.0255555607727729E-3</c:v>
                </c:pt>
                <c:pt idx="655">
                  <c:v>1.0259722330374643E-3</c:v>
                </c:pt>
                <c:pt idx="656">
                  <c:v>1.0263773074257188E-3</c:v>
                </c:pt>
                <c:pt idx="657">
                  <c:v>1.0267824109178036E-3</c:v>
                </c:pt>
                <c:pt idx="658">
                  <c:v>1.0271990831824951E-3</c:v>
                </c:pt>
                <c:pt idx="659">
                  <c:v>1.0276041721226647E-3</c:v>
                </c:pt>
                <c:pt idx="660">
                  <c:v>1.0280092610628344E-3</c:v>
                </c:pt>
                <c:pt idx="661">
                  <c:v>1.0284259333275259E-3</c:v>
                </c:pt>
                <c:pt idx="662">
                  <c:v>1.0288310222676955E-3</c:v>
                </c:pt>
                <c:pt idx="663">
                  <c:v>1.0292361112078652E-3</c:v>
                </c:pt>
                <c:pt idx="664">
                  <c:v>1.0296412074239925E-3</c:v>
                </c:pt>
                <c:pt idx="665">
                  <c:v>1.0300578724127263E-3</c:v>
                </c:pt>
                <c:pt idx="666">
                  <c:v>1.0304629686288536E-3</c:v>
                </c:pt>
                <c:pt idx="667">
                  <c:v>1.0308680575690232E-3</c:v>
                </c:pt>
                <c:pt idx="668">
                  <c:v>1.031284722557757E-3</c:v>
                </c:pt>
                <c:pt idx="669">
                  <c:v>1.0316898187738843E-3</c:v>
                </c:pt>
                <c:pt idx="670">
                  <c:v>1.032094907714054E-3</c:v>
                </c:pt>
                <c:pt idx="671">
                  <c:v>1.0324999966542237E-3</c:v>
                </c:pt>
                <c:pt idx="672">
                  <c:v>1.0329166689189151E-3</c:v>
                </c:pt>
                <c:pt idx="673">
                  <c:v>1.033321772411E-3</c:v>
                </c:pt>
                <c:pt idx="674">
                  <c:v>1.0337268467992544E-3</c:v>
                </c:pt>
                <c:pt idx="675">
                  <c:v>1.0341435190639459E-3</c:v>
                </c:pt>
                <c:pt idx="676">
                  <c:v>1.0345486225560308E-3</c:v>
                </c:pt>
                <c:pt idx="677">
                  <c:v>1.0349536969442852E-3</c:v>
                </c:pt>
                <c:pt idx="678">
                  <c:v>1.0353588004363701E-3</c:v>
                </c:pt>
                <c:pt idx="679">
                  <c:v>1.0357754727010615E-3</c:v>
                </c:pt>
                <c:pt idx="680">
                  <c:v>1.0361805616412312E-3</c:v>
                </c:pt>
                <c:pt idx="681">
                  <c:v>1.0365856505814008E-3</c:v>
                </c:pt>
                <c:pt idx="682">
                  <c:v>1.0370023228460923E-3</c:v>
                </c:pt>
                <c:pt idx="683">
                  <c:v>1.0374074117862619E-3</c:v>
                </c:pt>
                <c:pt idx="684">
                  <c:v>1.0378125007264316E-3</c:v>
                </c:pt>
                <c:pt idx="685">
                  <c:v>1.0382175969425589E-3</c:v>
                </c:pt>
                <c:pt idx="686">
                  <c:v>1.0386342619312927E-3</c:v>
                </c:pt>
                <c:pt idx="687">
                  <c:v>1.03903935814742E-3</c:v>
                </c:pt>
                <c:pt idx="688">
                  <c:v>1.0394444470875897E-3</c:v>
                </c:pt>
                <c:pt idx="689">
                  <c:v>1.0398611120763235E-3</c:v>
                </c:pt>
                <c:pt idx="690">
                  <c:v>1.0402662082924508E-3</c:v>
                </c:pt>
                <c:pt idx="691">
                  <c:v>1.0406712972326204E-3</c:v>
                </c:pt>
                <c:pt idx="692">
                  <c:v>1.0410763934487477E-3</c:v>
                </c:pt>
                <c:pt idx="693">
                  <c:v>1.0414930584374815E-3</c:v>
                </c:pt>
                <c:pt idx="694">
                  <c:v>1.0418981473776512E-3</c:v>
                </c:pt>
                <c:pt idx="695">
                  <c:v>1.0423032435937785E-3</c:v>
                </c:pt>
                <c:pt idx="696">
                  <c:v>1.0427199085825123E-3</c:v>
                </c:pt>
                <c:pt idx="697">
                  <c:v>1.043124997522682E-3</c:v>
                </c:pt>
                <c:pt idx="698">
                  <c:v>1.0435300864628516E-3</c:v>
                </c:pt>
                <c:pt idx="699">
                  <c:v>1.0439351899549365E-3</c:v>
                </c:pt>
                <c:pt idx="700">
                  <c:v>1.0443518476677127E-3</c:v>
                </c:pt>
                <c:pt idx="701">
                  <c:v>1.0447569511597976E-3</c:v>
                </c:pt>
                <c:pt idx="702">
                  <c:v>1.0451620400999673E-3</c:v>
                </c:pt>
                <c:pt idx="703">
                  <c:v>1.0455787123646587E-3</c:v>
                </c:pt>
                <c:pt idx="704">
                  <c:v>1.0459838013048284E-3</c:v>
                </c:pt>
                <c:pt idx="705">
                  <c:v>1.046388890244998E-3</c:v>
                </c:pt>
                <c:pt idx="706">
                  <c:v>1.0468055625096895E-3</c:v>
                </c:pt>
                <c:pt idx="707">
                  <c:v>1.0472106514498591E-3</c:v>
                </c:pt>
                <c:pt idx="708">
                  <c:v>1.0476157476659864E-3</c:v>
                </c:pt>
                <c:pt idx="709">
                  <c:v>1.0480208366061561E-3</c:v>
                </c:pt>
                <c:pt idx="710">
                  <c:v>1.0484375015948899E-3</c:v>
                </c:pt>
                <c:pt idx="711">
                  <c:v>1.0488425978110172E-3</c:v>
                </c:pt>
                <c:pt idx="712">
                  <c:v>1.0492476867511868E-3</c:v>
                </c:pt>
                <c:pt idx="713">
                  <c:v>1.0496643517399207E-3</c:v>
                </c:pt>
                <c:pt idx="714">
                  <c:v>1.050069447956048E-3</c:v>
                </c:pt>
                <c:pt idx="715">
                  <c:v>1.0504745368962176E-3</c:v>
                </c:pt>
                <c:pt idx="716">
                  <c:v>1.0508796331123449E-3</c:v>
                </c:pt>
                <c:pt idx="717">
                  <c:v>1.0512962981010787E-3</c:v>
                </c:pt>
                <c:pt idx="718">
                  <c:v>1.0517013870412484E-3</c:v>
                </c:pt>
                <c:pt idx="719">
                  <c:v>1.0521064832573757E-3</c:v>
                </c:pt>
                <c:pt idx="720">
                  <c:v>1.0525231482461095E-3</c:v>
                </c:pt>
                <c:pt idx="721">
                  <c:v>1.0529282371862791E-3</c:v>
                </c:pt>
                <c:pt idx="722">
                  <c:v>1.0533333334024064E-3</c:v>
                </c:pt>
                <c:pt idx="723">
                  <c:v>1.0537384296185337E-3</c:v>
                </c:pt>
                <c:pt idx="724">
                  <c:v>1.0541550873313099E-3</c:v>
                </c:pt>
                <c:pt idx="725">
                  <c:v>1.0545601908233948E-3</c:v>
                </c:pt>
                <c:pt idx="726">
                  <c:v>1.0549652797635645E-3</c:v>
                </c:pt>
                <c:pt idx="727">
                  <c:v>1.0553819374763407E-3</c:v>
                </c:pt>
              </c:numCache>
            </c:numRef>
          </c:xVal>
          <c:yVal>
            <c:numRef>
              <c:f>Sheet1!$G$1570:$G$2297</c:f>
              <c:numCache>
                <c:formatCode>General</c:formatCode>
                <c:ptCount val="728"/>
                <c:pt idx="0">
                  <c:v>507</c:v>
                </c:pt>
                <c:pt idx="1">
                  <c:v>507</c:v>
                </c:pt>
                <c:pt idx="2">
                  <c:v>507</c:v>
                </c:pt>
                <c:pt idx="3">
                  <c:v>507</c:v>
                </c:pt>
                <c:pt idx="4">
                  <c:v>507</c:v>
                </c:pt>
                <c:pt idx="5">
                  <c:v>507</c:v>
                </c:pt>
                <c:pt idx="6">
                  <c:v>507</c:v>
                </c:pt>
                <c:pt idx="7">
                  <c:v>507</c:v>
                </c:pt>
                <c:pt idx="8">
                  <c:v>507</c:v>
                </c:pt>
                <c:pt idx="9">
                  <c:v>507</c:v>
                </c:pt>
                <c:pt idx="10">
                  <c:v>507</c:v>
                </c:pt>
                <c:pt idx="11">
                  <c:v>507</c:v>
                </c:pt>
                <c:pt idx="12">
                  <c:v>507</c:v>
                </c:pt>
                <c:pt idx="13">
                  <c:v>507</c:v>
                </c:pt>
                <c:pt idx="14">
                  <c:v>507</c:v>
                </c:pt>
                <c:pt idx="15">
                  <c:v>507</c:v>
                </c:pt>
                <c:pt idx="16">
                  <c:v>507</c:v>
                </c:pt>
                <c:pt idx="17">
                  <c:v>507</c:v>
                </c:pt>
                <c:pt idx="18">
                  <c:v>507</c:v>
                </c:pt>
                <c:pt idx="19">
                  <c:v>507</c:v>
                </c:pt>
                <c:pt idx="20">
                  <c:v>507</c:v>
                </c:pt>
                <c:pt idx="21">
                  <c:v>507</c:v>
                </c:pt>
                <c:pt idx="22">
                  <c:v>507</c:v>
                </c:pt>
                <c:pt idx="23">
                  <c:v>507</c:v>
                </c:pt>
                <c:pt idx="24">
                  <c:v>507</c:v>
                </c:pt>
                <c:pt idx="25">
                  <c:v>507</c:v>
                </c:pt>
                <c:pt idx="26">
                  <c:v>507</c:v>
                </c:pt>
                <c:pt idx="27">
                  <c:v>507</c:v>
                </c:pt>
                <c:pt idx="28">
                  <c:v>507</c:v>
                </c:pt>
                <c:pt idx="29">
                  <c:v>507</c:v>
                </c:pt>
                <c:pt idx="30">
                  <c:v>507</c:v>
                </c:pt>
                <c:pt idx="31">
                  <c:v>507</c:v>
                </c:pt>
                <c:pt idx="32">
                  <c:v>507</c:v>
                </c:pt>
                <c:pt idx="33">
                  <c:v>507</c:v>
                </c:pt>
                <c:pt idx="34">
                  <c:v>507</c:v>
                </c:pt>
                <c:pt idx="35">
                  <c:v>507</c:v>
                </c:pt>
                <c:pt idx="36">
                  <c:v>507</c:v>
                </c:pt>
                <c:pt idx="37">
                  <c:v>507</c:v>
                </c:pt>
                <c:pt idx="38">
                  <c:v>507</c:v>
                </c:pt>
                <c:pt idx="39">
                  <c:v>507</c:v>
                </c:pt>
                <c:pt idx="40">
                  <c:v>507</c:v>
                </c:pt>
                <c:pt idx="41">
                  <c:v>507</c:v>
                </c:pt>
                <c:pt idx="42">
                  <c:v>507</c:v>
                </c:pt>
                <c:pt idx="43">
                  <c:v>507</c:v>
                </c:pt>
                <c:pt idx="44">
                  <c:v>507</c:v>
                </c:pt>
                <c:pt idx="45">
                  <c:v>507</c:v>
                </c:pt>
                <c:pt idx="46">
                  <c:v>507</c:v>
                </c:pt>
                <c:pt idx="47">
                  <c:v>507</c:v>
                </c:pt>
                <c:pt idx="48">
                  <c:v>507</c:v>
                </c:pt>
                <c:pt idx="49">
                  <c:v>507</c:v>
                </c:pt>
                <c:pt idx="50">
                  <c:v>507</c:v>
                </c:pt>
                <c:pt idx="51">
                  <c:v>507</c:v>
                </c:pt>
                <c:pt idx="52">
                  <c:v>507</c:v>
                </c:pt>
                <c:pt idx="53">
                  <c:v>507</c:v>
                </c:pt>
                <c:pt idx="54">
                  <c:v>507</c:v>
                </c:pt>
                <c:pt idx="55">
                  <c:v>507</c:v>
                </c:pt>
                <c:pt idx="56">
                  <c:v>507</c:v>
                </c:pt>
                <c:pt idx="57">
                  <c:v>507</c:v>
                </c:pt>
                <c:pt idx="58">
                  <c:v>507</c:v>
                </c:pt>
                <c:pt idx="59">
                  <c:v>507</c:v>
                </c:pt>
                <c:pt idx="60">
                  <c:v>507</c:v>
                </c:pt>
                <c:pt idx="61">
                  <c:v>507</c:v>
                </c:pt>
                <c:pt idx="62">
                  <c:v>507</c:v>
                </c:pt>
                <c:pt idx="63">
                  <c:v>507</c:v>
                </c:pt>
                <c:pt idx="64">
                  <c:v>507</c:v>
                </c:pt>
                <c:pt idx="65">
                  <c:v>507</c:v>
                </c:pt>
                <c:pt idx="66">
                  <c:v>507</c:v>
                </c:pt>
                <c:pt idx="67">
                  <c:v>507</c:v>
                </c:pt>
                <c:pt idx="68">
                  <c:v>507</c:v>
                </c:pt>
                <c:pt idx="69">
                  <c:v>507</c:v>
                </c:pt>
                <c:pt idx="70">
                  <c:v>507</c:v>
                </c:pt>
                <c:pt idx="71">
                  <c:v>507</c:v>
                </c:pt>
                <c:pt idx="72">
                  <c:v>507</c:v>
                </c:pt>
                <c:pt idx="73">
                  <c:v>507</c:v>
                </c:pt>
                <c:pt idx="74">
                  <c:v>507</c:v>
                </c:pt>
                <c:pt idx="75">
                  <c:v>507</c:v>
                </c:pt>
                <c:pt idx="76">
                  <c:v>507</c:v>
                </c:pt>
                <c:pt idx="77">
                  <c:v>507</c:v>
                </c:pt>
                <c:pt idx="78">
                  <c:v>507</c:v>
                </c:pt>
                <c:pt idx="79">
                  <c:v>507</c:v>
                </c:pt>
                <c:pt idx="80">
                  <c:v>507</c:v>
                </c:pt>
                <c:pt idx="81">
                  <c:v>507</c:v>
                </c:pt>
                <c:pt idx="82">
                  <c:v>507</c:v>
                </c:pt>
                <c:pt idx="83">
                  <c:v>507</c:v>
                </c:pt>
                <c:pt idx="84">
                  <c:v>507</c:v>
                </c:pt>
                <c:pt idx="85">
                  <c:v>507</c:v>
                </c:pt>
                <c:pt idx="86">
                  <c:v>507</c:v>
                </c:pt>
                <c:pt idx="87">
                  <c:v>507</c:v>
                </c:pt>
                <c:pt idx="88">
                  <c:v>507</c:v>
                </c:pt>
                <c:pt idx="89">
                  <c:v>507</c:v>
                </c:pt>
                <c:pt idx="90">
                  <c:v>507</c:v>
                </c:pt>
                <c:pt idx="91">
                  <c:v>507</c:v>
                </c:pt>
                <c:pt idx="92">
                  <c:v>507</c:v>
                </c:pt>
                <c:pt idx="93">
                  <c:v>507</c:v>
                </c:pt>
                <c:pt idx="94">
                  <c:v>507</c:v>
                </c:pt>
                <c:pt idx="95">
                  <c:v>507</c:v>
                </c:pt>
                <c:pt idx="96">
                  <c:v>507</c:v>
                </c:pt>
                <c:pt idx="97">
                  <c:v>507</c:v>
                </c:pt>
                <c:pt idx="98">
                  <c:v>507</c:v>
                </c:pt>
                <c:pt idx="99">
                  <c:v>507</c:v>
                </c:pt>
                <c:pt idx="100">
                  <c:v>507</c:v>
                </c:pt>
                <c:pt idx="101">
                  <c:v>507</c:v>
                </c:pt>
                <c:pt idx="102">
                  <c:v>507</c:v>
                </c:pt>
                <c:pt idx="103">
                  <c:v>507</c:v>
                </c:pt>
                <c:pt idx="104">
                  <c:v>507</c:v>
                </c:pt>
                <c:pt idx="105">
                  <c:v>507</c:v>
                </c:pt>
                <c:pt idx="106">
                  <c:v>507</c:v>
                </c:pt>
                <c:pt idx="107">
                  <c:v>507</c:v>
                </c:pt>
                <c:pt idx="108">
                  <c:v>507</c:v>
                </c:pt>
                <c:pt idx="109">
                  <c:v>507</c:v>
                </c:pt>
                <c:pt idx="110">
                  <c:v>507</c:v>
                </c:pt>
                <c:pt idx="111">
                  <c:v>507</c:v>
                </c:pt>
                <c:pt idx="112">
                  <c:v>507</c:v>
                </c:pt>
                <c:pt idx="113">
                  <c:v>507</c:v>
                </c:pt>
                <c:pt idx="114">
                  <c:v>507</c:v>
                </c:pt>
                <c:pt idx="115">
                  <c:v>507</c:v>
                </c:pt>
                <c:pt idx="116">
                  <c:v>507</c:v>
                </c:pt>
                <c:pt idx="117">
                  <c:v>507</c:v>
                </c:pt>
                <c:pt idx="118">
                  <c:v>507</c:v>
                </c:pt>
                <c:pt idx="119">
                  <c:v>507</c:v>
                </c:pt>
                <c:pt idx="120">
                  <c:v>507</c:v>
                </c:pt>
                <c:pt idx="121">
                  <c:v>507</c:v>
                </c:pt>
                <c:pt idx="122">
                  <c:v>507</c:v>
                </c:pt>
                <c:pt idx="123">
                  <c:v>507</c:v>
                </c:pt>
                <c:pt idx="124">
                  <c:v>507</c:v>
                </c:pt>
                <c:pt idx="125">
                  <c:v>507</c:v>
                </c:pt>
                <c:pt idx="126">
                  <c:v>507</c:v>
                </c:pt>
                <c:pt idx="127">
                  <c:v>507</c:v>
                </c:pt>
                <c:pt idx="128">
                  <c:v>507</c:v>
                </c:pt>
                <c:pt idx="129">
                  <c:v>507</c:v>
                </c:pt>
                <c:pt idx="130">
                  <c:v>507</c:v>
                </c:pt>
                <c:pt idx="131">
                  <c:v>507</c:v>
                </c:pt>
                <c:pt idx="132">
                  <c:v>507</c:v>
                </c:pt>
                <c:pt idx="133">
                  <c:v>507</c:v>
                </c:pt>
                <c:pt idx="134">
                  <c:v>507</c:v>
                </c:pt>
                <c:pt idx="135">
                  <c:v>507</c:v>
                </c:pt>
                <c:pt idx="136">
                  <c:v>507</c:v>
                </c:pt>
                <c:pt idx="137">
                  <c:v>507</c:v>
                </c:pt>
                <c:pt idx="138">
                  <c:v>507</c:v>
                </c:pt>
                <c:pt idx="139">
                  <c:v>507</c:v>
                </c:pt>
                <c:pt idx="140">
                  <c:v>507</c:v>
                </c:pt>
                <c:pt idx="141">
                  <c:v>507</c:v>
                </c:pt>
                <c:pt idx="142">
                  <c:v>507</c:v>
                </c:pt>
                <c:pt idx="143">
                  <c:v>507</c:v>
                </c:pt>
                <c:pt idx="144">
                  <c:v>507</c:v>
                </c:pt>
                <c:pt idx="145">
                  <c:v>507</c:v>
                </c:pt>
                <c:pt idx="146">
                  <c:v>507</c:v>
                </c:pt>
                <c:pt idx="147">
                  <c:v>507</c:v>
                </c:pt>
                <c:pt idx="148">
                  <c:v>507</c:v>
                </c:pt>
                <c:pt idx="149">
                  <c:v>507</c:v>
                </c:pt>
                <c:pt idx="150">
                  <c:v>507</c:v>
                </c:pt>
                <c:pt idx="151">
                  <c:v>507</c:v>
                </c:pt>
                <c:pt idx="152">
                  <c:v>507</c:v>
                </c:pt>
                <c:pt idx="153">
                  <c:v>507</c:v>
                </c:pt>
                <c:pt idx="154">
                  <c:v>507</c:v>
                </c:pt>
                <c:pt idx="155">
                  <c:v>507</c:v>
                </c:pt>
                <c:pt idx="156">
                  <c:v>507</c:v>
                </c:pt>
                <c:pt idx="157">
                  <c:v>507</c:v>
                </c:pt>
                <c:pt idx="158">
                  <c:v>507</c:v>
                </c:pt>
                <c:pt idx="159">
                  <c:v>506</c:v>
                </c:pt>
                <c:pt idx="160">
                  <c:v>506</c:v>
                </c:pt>
                <c:pt idx="161">
                  <c:v>506</c:v>
                </c:pt>
                <c:pt idx="162">
                  <c:v>506</c:v>
                </c:pt>
                <c:pt idx="163">
                  <c:v>506</c:v>
                </c:pt>
                <c:pt idx="164">
                  <c:v>506</c:v>
                </c:pt>
                <c:pt idx="165">
                  <c:v>506</c:v>
                </c:pt>
                <c:pt idx="166">
                  <c:v>506</c:v>
                </c:pt>
                <c:pt idx="167">
                  <c:v>506</c:v>
                </c:pt>
                <c:pt idx="168">
                  <c:v>505</c:v>
                </c:pt>
                <c:pt idx="169">
                  <c:v>505</c:v>
                </c:pt>
                <c:pt idx="170">
                  <c:v>505</c:v>
                </c:pt>
                <c:pt idx="171">
                  <c:v>505</c:v>
                </c:pt>
                <c:pt idx="172">
                  <c:v>505</c:v>
                </c:pt>
                <c:pt idx="173">
                  <c:v>505</c:v>
                </c:pt>
                <c:pt idx="174">
                  <c:v>505</c:v>
                </c:pt>
                <c:pt idx="175">
                  <c:v>505</c:v>
                </c:pt>
                <c:pt idx="176">
                  <c:v>505</c:v>
                </c:pt>
                <c:pt idx="177">
                  <c:v>505</c:v>
                </c:pt>
                <c:pt idx="178">
                  <c:v>505</c:v>
                </c:pt>
                <c:pt idx="179">
                  <c:v>505</c:v>
                </c:pt>
                <c:pt idx="180">
                  <c:v>505</c:v>
                </c:pt>
                <c:pt idx="181">
                  <c:v>505</c:v>
                </c:pt>
                <c:pt idx="182">
                  <c:v>505</c:v>
                </c:pt>
                <c:pt idx="183">
                  <c:v>504</c:v>
                </c:pt>
                <c:pt idx="184">
                  <c:v>504</c:v>
                </c:pt>
                <c:pt idx="185">
                  <c:v>504</c:v>
                </c:pt>
                <c:pt idx="186">
                  <c:v>504</c:v>
                </c:pt>
                <c:pt idx="187">
                  <c:v>504</c:v>
                </c:pt>
                <c:pt idx="188">
                  <c:v>504</c:v>
                </c:pt>
                <c:pt idx="189">
                  <c:v>504</c:v>
                </c:pt>
                <c:pt idx="190">
                  <c:v>504</c:v>
                </c:pt>
                <c:pt idx="191">
                  <c:v>504</c:v>
                </c:pt>
                <c:pt idx="192">
                  <c:v>504</c:v>
                </c:pt>
                <c:pt idx="193">
                  <c:v>504</c:v>
                </c:pt>
                <c:pt idx="194">
                  <c:v>504</c:v>
                </c:pt>
                <c:pt idx="195">
                  <c:v>504</c:v>
                </c:pt>
                <c:pt idx="196">
                  <c:v>504</c:v>
                </c:pt>
                <c:pt idx="197">
                  <c:v>504</c:v>
                </c:pt>
                <c:pt idx="198">
                  <c:v>504</c:v>
                </c:pt>
                <c:pt idx="199">
                  <c:v>504</c:v>
                </c:pt>
                <c:pt idx="200">
                  <c:v>504</c:v>
                </c:pt>
                <c:pt idx="201">
                  <c:v>504</c:v>
                </c:pt>
                <c:pt idx="202">
                  <c:v>503</c:v>
                </c:pt>
                <c:pt idx="203">
                  <c:v>503</c:v>
                </c:pt>
                <c:pt idx="204">
                  <c:v>503</c:v>
                </c:pt>
                <c:pt idx="205">
                  <c:v>503</c:v>
                </c:pt>
                <c:pt idx="206">
                  <c:v>503</c:v>
                </c:pt>
                <c:pt idx="207">
                  <c:v>503</c:v>
                </c:pt>
                <c:pt idx="208">
                  <c:v>503</c:v>
                </c:pt>
                <c:pt idx="209">
                  <c:v>504</c:v>
                </c:pt>
                <c:pt idx="210">
                  <c:v>504</c:v>
                </c:pt>
                <c:pt idx="211">
                  <c:v>504</c:v>
                </c:pt>
                <c:pt idx="212">
                  <c:v>504</c:v>
                </c:pt>
                <c:pt idx="213">
                  <c:v>504</c:v>
                </c:pt>
                <c:pt idx="214">
                  <c:v>504</c:v>
                </c:pt>
                <c:pt idx="215">
                  <c:v>504</c:v>
                </c:pt>
                <c:pt idx="216">
                  <c:v>504</c:v>
                </c:pt>
                <c:pt idx="217">
                  <c:v>504</c:v>
                </c:pt>
                <c:pt idx="218">
                  <c:v>504</c:v>
                </c:pt>
                <c:pt idx="219">
                  <c:v>504</c:v>
                </c:pt>
                <c:pt idx="220">
                  <c:v>504</c:v>
                </c:pt>
                <c:pt idx="221">
                  <c:v>504</c:v>
                </c:pt>
                <c:pt idx="222">
                  <c:v>504</c:v>
                </c:pt>
                <c:pt idx="223">
                  <c:v>504</c:v>
                </c:pt>
                <c:pt idx="224">
                  <c:v>504</c:v>
                </c:pt>
                <c:pt idx="225">
                  <c:v>504</c:v>
                </c:pt>
                <c:pt idx="226">
                  <c:v>504</c:v>
                </c:pt>
                <c:pt idx="227">
                  <c:v>504</c:v>
                </c:pt>
                <c:pt idx="228">
                  <c:v>504</c:v>
                </c:pt>
                <c:pt idx="229">
                  <c:v>504</c:v>
                </c:pt>
                <c:pt idx="230">
                  <c:v>504</c:v>
                </c:pt>
                <c:pt idx="231">
                  <c:v>504</c:v>
                </c:pt>
                <c:pt idx="232">
                  <c:v>504</c:v>
                </c:pt>
                <c:pt idx="233">
                  <c:v>504</c:v>
                </c:pt>
                <c:pt idx="234">
                  <c:v>504</c:v>
                </c:pt>
                <c:pt idx="235">
                  <c:v>504</c:v>
                </c:pt>
                <c:pt idx="236">
                  <c:v>504</c:v>
                </c:pt>
                <c:pt idx="237">
                  <c:v>504</c:v>
                </c:pt>
                <c:pt idx="238">
                  <c:v>504</c:v>
                </c:pt>
                <c:pt idx="239">
                  <c:v>504</c:v>
                </c:pt>
                <c:pt idx="240">
                  <c:v>504</c:v>
                </c:pt>
                <c:pt idx="241">
                  <c:v>504</c:v>
                </c:pt>
                <c:pt idx="242">
                  <c:v>504</c:v>
                </c:pt>
                <c:pt idx="243">
                  <c:v>504</c:v>
                </c:pt>
                <c:pt idx="244">
                  <c:v>504</c:v>
                </c:pt>
                <c:pt idx="245">
                  <c:v>504</c:v>
                </c:pt>
                <c:pt idx="246">
                  <c:v>504</c:v>
                </c:pt>
                <c:pt idx="247">
                  <c:v>504</c:v>
                </c:pt>
                <c:pt idx="248">
                  <c:v>504</c:v>
                </c:pt>
                <c:pt idx="249">
                  <c:v>505</c:v>
                </c:pt>
                <c:pt idx="250">
                  <c:v>504</c:v>
                </c:pt>
                <c:pt idx="251">
                  <c:v>505</c:v>
                </c:pt>
                <c:pt idx="252">
                  <c:v>505</c:v>
                </c:pt>
                <c:pt idx="253">
                  <c:v>504</c:v>
                </c:pt>
                <c:pt idx="254">
                  <c:v>504</c:v>
                </c:pt>
                <c:pt idx="255">
                  <c:v>504</c:v>
                </c:pt>
                <c:pt idx="256">
                  <c:v>504</c:v>
                </c:pt>
                <c:pt idx="257">
                  <c:v>504</c:v>
                </c:pt>
                <c:pt idx="258">
                  <c:v>504</c:v>
                </c:pt>
                <c:pt idx="259">
                  <c:v>504</c:v>
                </c:pt>
                <c:pt idx="260">
                  <c:v>504</c:v>
                </c:pt>
                <c:pt idx="261">
                  <c:v>505</c:v>
                </c:pt>
                <c:pt idx="262">
                  <c:v>505</c:v>
                </c:pt>
                <c:pt idx="263">
                  <c:v>504</c:v>
                </c:pt>
                <c:pt idx="264">
                  <c:v>504</c:v>
                </c:pt>
                <c:pt idx="265">
                  <c:v>504</c:v>
                </c:pt>
                <c:pt idx="266">
                  <c:v>504</c:v>
                </c:pt>
                <c:pt idx="267">
                  <c:v>505</c:v>
                </c:pt>
                <c:pt idx="268">
                  <c:v>504</c:v>
                </c:pt>
                <c:pt idx="269">
                  <c:v>504</c:v>
                </c:pt>
                <c:pt idx="270">
                  <c:v>504</c:v>
                </c:pt>
                <c:pt idx="271">
                  <c:v>504</c:v>
                </c:pt>
                <c:pt idx="272">
                  <c:v>504</c:v>
                </c:pt>
                <c:pt idx="273">
                  <c:v>504</c:v>
                </c:pt>
                <c:pt idx="274">
                  <c:v>504</c:v>
                </c:pt>
                <c:pt idx="275">
                  <c:v>504</c:v>
                </c:pt>
                <c:pt idx="276">
                  <c:v>504</c:v>
                </c:pt>
                <c:pt idx="277">
                  <c:v>504</c:v>
                </c:pt>
                <c:pt idx="278">
                  <c:v>504</c:v>
                </c:pt>
                <c:pt idx="279">
                  <c:v>504</c:v>
                </c:pt>
                <c:pt idx="280">
                  <c:v>504</c:v>
                </c:pt>
                <c:pt idx="281">
                  <c:v>504</c:v>
                </c:pt>
                <c:pt idx="282">
                  <c:v>504</c:v>
                </c:pt>
                <c:pt idx="283">
                  <c:v>504</c:v>
                </c:pt>
                <c:pt idx="284">
                  <c:v>504</c:v>
                </c:pt>
                <c:pt idx="285">
                  <c:v>503</c:v>
                </c:pt>
                <c:pt idx="286">
                  <c:v>503</c:v>
                </c:pt>
                <c:pt idx="287">
                  <c:v>503</c:v>
                </c:pt>
                <c:pt idx="288">
                  <c:v>503</c:v>
                </c:pt>
                <c:pt idx="289">
                  <c:v>504</c:v>
                </c:pt>
                <c:pt idx="290">
                  <c:v>503</c:v>
                </c:pt>
                <c:pt idx="291">
                  <c:v>503</c:v>
                </c:pt>
                <c:pt idx="292">
                  <c:v>504</c:v>
                </c:pt>
                <c:pt idx="293">
                  <c:v>504</c:v>
                </c:pt>
                <c:pt idx="294">
                  <c:v>504</c:v>
                </c:pt>
                <c:pt idx="295">
                  <c:v>504</c:v>
                </c:pt>
                <c:pt idx="296">
                  <c:v>504</c:v>
                </c:pt>
                <c:pt idx="297">
                  <c:v>504</c:v>
                </c:pt>
                <c:pt idx="298">
                  <c:v>504</c:v>
                </c:pt>
                <c:pt idx="299">
                  <c:v>503</c:v>
                </c:pt>
                <c:pt idx="300">
                  <c:v>504</c:v>
                </c:pt>
                <c:pt idx="301">
                  <c:v>504</c:v>
                </c:pt>
                <c:pt idx="302">
                  <c:v>504</c:v>
                </c:pt>
                <c:pt idx="303">
                  <c:v>504</c:v>
                </c:pt>
                <c:pt idx="304">
                  <c:v>503</c:v>
                </c:pt>
                <c:pt idx="305">
                  <c:v>503</c:v>
                </c:pt>
                <c:pt idx="306">
                  <c:v>504</c:v>
                </c:pt>
                <c:pt idx="307">
                  <c:v>504</c:v>
                </c:pt>
                <c:pt idx="308">
                  <c:v>504</c:v>
                </c:pt>
                <c:pt idx="309">
                  <c:v>503</c:v>
                </c:pt>
                <c:pt idx="310">
                  <c:v>503</c:v>
                </c:pt>
                <c:pt idx="311">
                  <c:v>503</c:v>
                </c:pt>
                <c:pt idx="312">
                  <c:v>503</c:v>
                </c:pt>
                <c:pt idx="313">
                  <c:v>503</c:v>
                </c:pt>
                <c:pt idx="314">
                  <c:v>503</c:v>
                </c:pt>
                <c:pt idx="315">
                  <c:v>503</c:v>
                </c:pt>
                <c:pt idx="316">
                  <c:v>503</c:v>
                </c:pt>
                <c:pt idx="317">
                  <c:v>503</c:v>
                </c:pt>
                <c:pt idx="318">
                  <c:v>503</c:v>
                </c:pt>
                <c:pt idx="319">
                  <c:v>503</c:v>
                </c:pt>
                <c:pt idx="320">
                  <c:v>503</c:v>
                </c:pt>
                <c:pt idx="321">
                  <c:v>503</c:v>
                </c:pt>
                <c:pt idx="322">
                  <c:v>503</c:v>
                </c:pt>
                <c:pt idx="323">
                  <c:v>503</c:v>
                </c:pt>
                <c:pt idx="324">
                  <c:v>503</c:v>
                </c:pt>
                <c:pt idx="325">
                  <c:v>503</c:v>
                </c:pt>
                <c:pt idx="326">
                  <c:v>503</c:v>
                </c:pt>
                <c:pt idx="327">
                  <c:v>503</c:v>
                </c:pt>
                <c:pt idx="328">
                  <c:v>504</c:v>
                </c:pt>
                <c:pt idx="329">
                  <c:v>504</c:v>
                </c:pt>
                <c:pt idx="330">
                  <c:v>504</c:v>
                </c:pt>
                <c:pt idx="331">
                  <c:v>504</c:v>
                </c:pt>
                <c:pt idx="332">
                  <c:v>504</c:v>
                </c:pt>
                <c:pt idx="333">
                  <c:v>504</c:v>
                </c:pt>
                <c:pt idx="334">
                  <c:v>504</c:v>
                </c:pt>
                <c:pt idx="335">
                  <c:v>504</c:v>
                </c:pt>
                <c:pt idx="336">
                  <c:v>504</c:v>
                </c:pt>
                <c:pt idx="337">
                  <c:v>504</c:v>
                </c:pt>
                <c:pt idx="338">
                  <c:v>504</c:v>
                </c:pt>
                <c:pt idx="339">
                  <c:v>504</c:v>
                </c:pt>
                <c:pt idx="340">
                  <c:v>504</c:v>
                </c:pt>
                <c:pt idx="341">
                  <c:v>504</c:v>
                </c:pt>
                <c:pt idx="342">
                  <c:v>504</c:v>
                </c:pt>
                <c:pt idx="343">
                  <c:v>504</c:v>
                </c:pt>
                <c:pt idx="344">
                  <c:v>504</c:v>
                </c:pt>
                <c:pt idx="345">
                  <c:v>504</c:v>
                </c:pt>
                <c:pt idx="346">
                  <c:v>504</c:v>
                </c:pt>
                <c:pt idx="347">
                  <c:v>504</c:v>
                </c:pt>
                <c:pt idx="348">
                  <c:v>504</c:v>
                </c:pt>
                <c:pt idx="349">
                  <c:v>504</c:v>
                </c:pt>
                <c:pt idx="350">
                  <c:v>504</c:v>
                </c:pt>
                <c:pt idx="351">
                  <c:v>504</c:v>
                </c:pt>
                <c:pt idx="352">
                  <c:v>504</c:v>
                </c:pt>
                <c:pt idx="353">
                  <c:v>504</c:v>
                </c:pt>
                <c:pt idx="354">
                  <c:v>504</c:v>
                </c:pt>
                <c:pt idx="355">
                  <c:v>504</c:v>
                </c:pt>
                <c:pt idx="356">
                  <c:v>504</c:v>
                </c:pt>
                <c:pt idx="357">
                  <c:v>504</c:v>
                </c:pt>
                <c:pt idx="358">
                  <c:v>504</c:v>
                </c:pt>
                <c:pt idx="359">
                  <c:v>504</c:v>
                </c:pt>
                <c:pt idx="360">
                  <c:v>504</c:v>
                </c:pt>
                <c:pt idx="361">
                  <c:v>504</c:v>
                </c:pt>
                <c:pt idx="362">
                  <c:v>504</c:v>
                </c:pt>
                <c:pt idx="363">
                  <c:v>504</c:v>
                </c:pt>
                <c:pt idx="364">
                  <c:v>504</c:v>
                </c:pt>
                <c:pt idx="365">
                  <c:v>504</c:v>
                </c:pt>
                <c:pt idx="366">
                  <c:v>504</c:v>
                </c:pt>
                <c:pt idx="367">
                  <c:v>504</c:v>
                </c:pt>
                <c:pt idx="368">
                  <c:v>504</c:v>
                </c:pt>
                <c:pt idx="369">
                  <c:v>504</c:v>
                </c:pt>
                <c:pt idx="370">
                  <c:v>504</c:v>
                </c:pt>
                <c:pt idx="371">
                  <c:v>504</c:v>
                </c:pt>
                <c:pt idx="372">
                  <c:v>504</c:v>
                </c:pt>
                <c:pt idx="373">
                  <c:v>504</c:v>
                </c:pt>
                <c:pt idx="374">
                  <c:v>504</c:v>
                </c:pt>
                <c:pt idx="375">
                  <c:v>504</c:v>
                </c:pt>
                <c:pt idx="376">
                  <c:v>504</c:v>
                </c:pt>
                <c:pt idx="377">
                  <c:v>504</c:v>
                </c:pt>
                <c:pt idx="378">
                  <c:v>504</c:v>
                </c:pt>
                <c:pt idx="379">
                  <c:v>504</c:v>
                </c:pt>
                <c:pt idx="380">
                  <c:v>504</c:v>
                </c:pt>
                <c:pt idx="381">
                  <c:v>504</c:v>
                </c:pt>
                <c:pt idx="382">
                  <c:v>504</c:v>
                </c:pt>
                <c:pt idx="383">
                  <c:v>504</c:v>
                </c:pt>
                <c:pt idx="384">
                  <c:v>504</c:v>
                </c:pt>
                <c:pt idx="385">
                  <c:v>504</c:v>
                </c:pt>
                <c:pt idx="386">
                  <c:v>504</c:v>
                </c:pt>
                <c:pt idx="387">
                  <c:v>504</c:v>
                </c:pt>
                <c:pt idx="388">
                  <c:v>504</c:v>
                </c:pt>
                <c:pt idx="389">
                  <c:v>504</c:v>
                </c:pt>
                <c:pt idx="390">
                  <c:v>504</c:v>
                </c:pt>
                <c:pt idx="391">
                  <c:v>504</c:v>
                </c:pt>
                <c:pt idx="392">
                  <c:v>504</c:v>
                </c:pt>
                <c:pt idx="393">
                  <c:v>504</c:v>
                </c:pt>
                <c:pt idx="394">
                  <c:v>504</c:v>
                </c:pt>
                <c:pt idx="395">
                  <c:v>504</c:v>
                </c:pt>
                <c:pt idx="396">
                  <c:v>503</c:v>
                </c:pt>
                <c:pt idx="397">
                  <c:v>503</c:v>
                </c:pt>
                <c:pt idx="398">
                  <c:v>504</c:v>
                </c:pt>
                <c:pt idx="399">
                  <c:v>504</c:v>
                </c:pt>
                <c:pt idx="400">
                  <c:v>504</c:v>
                </c:pt>
                <c:pt idx="401">
                  <c:v>504</c:v>
                </c:pt>
                <c:pt idx="402">
                  <c:v>504</c:v>
                </c:pt>
                <c:pt idx="403">
                  <c:v>504</c:v>
                </c:pt>
                <c:pt idx="404">
                  <c:v>503</c:v>
                </c:pt>
                <c:pt idx="405">
                  <c:v>503</c:v>
                </c:pt>
                <c:pt idx="406">
                  <c:v>504</c:v>
                </c:pt>
                <c:pt idx="407">
                  <c:v>503</c:v>
                </c:pt>
                <c:pt idx="408">
                  <c:v>503</c:v>
                </c:pt>
                <c:pt idx="409">
                  <c:v>504</c:v>
                </c:pt>
                <c:pt idx="410">
                  <c:v>503</c:v>
                </c:pt>
                <c:pt idx="411">
                  <c:v>504</c:v>
                </c:pt>
                <c:pt idx="412">
                  <c:v>503</c:v>
                </c:pt>
                <c:pt idx="413">
                  <c:v>504</c:v>
                </c:pt>
                <c:pt idx="414">
                  <c:v>504</c:v>
                </c:pt>
                <c:pt idx="415">
                  <c:v>504</c:v>
                </c:pt>
                <c:pt idx="416">
                  <c:v>504</c:v>
                </c:pt>
                <c:pt idx="417">
                  <c:v>504</c:v>
                </c:pt>
                <c:pt idx="418">
                  <c:v>504</c:v>
                </c:pt>
                <c:pt idx="419">
                  <c:v>504</c:v>
                </c:pt>
                <c:pt idx="420">
                  <c:v>504</c:v>
                </c:pt>
                <c:pt idx="421">
                  <c:v>504</c:v>
                </c:pt>
                <c:pt idx="422">
                  <c:v>504</c:v>
                </c:pt>
                <c:pt idx="423">
                  <c:v>504</c:v>
                </c:pt>
                <c:pt idx="424">
                  <c:v>504</c:v>
                </c:pt>
                <c:pt idx="425">
                  <c:v>504</c:v>
                </c:pt>
                <c:pt idx="426">
                  <c:v>504</c:v>
                </c:pt>
                <c:pt idx="427">
                  <c:v>504</c:v>
                </c:pt>
                <c:pt idx="428">
                  <c:v>504</c:v>
                </c:pt>
                <c:pt idx="429">
                  <c:v>504</c:v>
                </c:pt>
                <c:pt idx="430">
                  <c:v>504</c:v>
                </c:pt>
                <c:pt idx="431">
                  <c:v>504</c:v>
                </c:pt>
                <c:pt idx="432">
                  <c:v>504</c:v>
                </c:pt>
                <c:pt idx="433">
                  <c:v>504</c:v>
                </c:pt>
                <c:pt idx="434">
                  <c:v>504</c:v>
                </c:pt>
                <c:pt idx="435">
                  <c:v>504</c:v>
                </c:pt>
                <c:pt idx="436">
                  <c:v>504</c:v>
                </c:pt>
                <c:pt idx="437">
                  <c:v>504</c:v>
                </c:pt>
                <c:pt idx="438">
                  <c:v>504</c:v>
                </c:pt>
                <c:pt idx="439">
                  <c:v>504</c:v>
                </c:pt>
                <c:pt idx="440">
                  <c:v>504</c:v>
                </c:pt>
                <c:pt idx="441">
                  <c:v>504</c:v>
                </c:pt>
                <c:pt idx="442">
                  <c:v>504</c:v>
                </c:pt>
                <c:pt idx="443">
                  <c:v>504</c:v>
                </c:pt>
                <c:pt idx="444">
                  <c:v>504</c:v>
                </c:pt>
                <c:pt idx="445">
                  <c:v>504</c:v>
                </c:pt>
                <c:pt idx="446">
                  <c:v>504</c:v>
                </c:pt>
                <c:pt idx="447">
                  <c:v>504</c:v>
                </c:pt>
                <c:pt idx="448">
                  <c:v>505</c:v>
                </c:pt>
                <c:pt idx="449">
                  <c:v>505</c:v>
                </c:pt>
                <c:pt idx="450">
                  <c:v>505</c:v>
                </c:pt>
                <c:pt idx="451">
                  <c:v>505</c:v>
                </c:pt>
                <c:pt idx="452">
                  <c:v>505</c:v>
                </c:pt>
                <c:pt idx="453">
                  <c:v>505</c:v>
                </c:pt>
                <c:pt idx="454">
                  <c:v>505</c:v>
                </c:pt>
                <c:pt idx="455">
                  <c:v>505</c:v>
                </c:pt>
                <c:pt idx="456">
                  <c:v>505</c:v>
                </c:pt>
                <c:pt idx="457">
                  <c:v>505</c:v>
                </c:pt>
                <c:pt idx="458">
                  <c:v>505</c:v>
                </c:pt>
                <c:pt idx="459">
                  <c:v>505</c:v>
                </c:pt>
                <c:pt idx="460">
                  <c:v>506</c:v>
                </c:pt>
                <c:pt idx="461">
                  <c:v>506</c:v>
                </c:pt>
                <c:pt idx="462">
                  <c:v>506</c:v>
                </c:pt>
                <c:pt idx="463">
                  <c:v>506</c:v>
                </c:pt>
                <c:pt idx="464">
                  <c:v>506</c:v>
                </c:pt>
                <c:pt idx="465">
                  <c:v>506</c:v>
                </c:pt>
                <c:pt idx="466">
                  <c:v>506</c:v>
                </c:pt>
                <c:pt idx="467">
                  <c:v>506</c:v>
                </c:pt>
                <c:pt idx="468">
                  <c:v>506</c:v>
                </c:pt>
                <c:pt idx="469">
                  <c:v>506</c:v>
                </c:pt>
                <c:pt idx="470">
                  <c:v>506</c:v>
                </c:pt>
                <c:pt idx="471">
                  <c:v>506</c:v>
                </c:pt>
                <c:pt idx="472">
                  <c:v>506</c:v>
                </c:pt>
                <c:pt idx="473">
                  <c:v>506</c:v>
                </c:pt>
                <c:pt idx="474">
                  <c:v>506</c:v>
                </c:pt>
                <c:pt idx="475">
                  <c:v>506</c:v>
                </c:pt>
                <c:pt idx="476">
                  <c:v>506</c:v>
                </c:pt>
                <c:pt idx="477">
                  <c:v>506</c:v>
                </c:pt>
                <c:pt idx="478">
                  <c:v>506</c:v>
                </c:pt>
                <c:pt idx="479">
                  <c:v>506</c:v>
                </c:pt>
                <c:pt idx="480">
                  <c:v>506</c:v>
                </c:pt>
                <c:pt idx="481">
                  <c:v>506</c:v>
                </c:pt>
                <c:pt idx="482">
                  <c:v>506</c:v>
                </c:pt>
                <c:pt idx="483">
                  <c:v>506</c:v>
                </c:pt>
                <c:pt idx="484">
                  <c:v>506</c:v>
                </c:pt>
                <c:pt idx="485">
                  <c:v>506</c:v>
                </c:pt>
                <c:pt idx="486">
                  <c:v>506</c:v>
                </c:pt>
                <c:pt idx="487">
                  <c:v>506</c:v>
                </c:pt>
                <c:pt idx="488">
                  <c:v>506</c:v>
                </c:pt>
                <c:pt idx="489">
                  <c:v>506</c:v>
                </c:pt>
                <c:pt idx="490">
                  <c:v>506</c:v>
                </c:pt>
                <c:pt idx="491">
                  <c:v>507</c:v>
                </c:pt>
                <c:pt idx="492">
                  <c:v>507</c:v>
                </c:pt>
                <c:pt idx="493">
                  <c:v>507</c:v>
                </c:pt>
                <c:pt idx="494">
                  <c:v>507</c:v>
                </c:pt>
                <c:pt idx="495">
                  <c:v>507</c:v>
                </c:pt>
                <c:pt idx="496">
                  <c:v>507</c:v>
                </c:pt>
                <c:pt idx="497">
                  <c:v>507</c:v>
                </c:pt>
                <c:pt idx="498">
                  <c:v>507</c:v>
                </c:pt>
                <c:pt idx="499">
                  <c:v>507</c:v>
                </c:pt>
                <c:pt idx="500">
                  <c:v>507</c:v>
                </c:pt>
                <c:pt idx="501">
                  <c:v>507</c:v>
                </c:pt>
                <c:pt idx="502">
                  <c:v>507</c:v>
                </c:pt>
                <c:pt idx="503">
                  <c:v>507</c:v>
                </c:pt>
                <c:pt idx="504">
                  <c:v>507</c:v>
                </c:pt>
                <c:pt idx="505">
                  <c:v>507</c:v>
                </c:pt>
                <c:pt idx="506">
                  <c:v>507</c:v>
                </c:pt>
                <c:pt idx="507">
                  <c:v>507</c:v>
                </c:pt>
                <c:pt idx="508">
                  <c:v>507</c:v>
                </c:pt>
                <c:pt idx="509">
                  <c:v>507</c:v>
                </c:pt>
                <c:pt idx="510">
                  <c:v>507</c:v>
                </c:pt>
                <c:pt idx="511">
                  <c:v>507</c:v>
                </c:pt>
                <c:pt idx="512">
                  <c:v>507</c:v>
                </c:pt>
                <c:pt idx="513">
                  <c:v>507</c:v>
                </c:pt>
                <c:pt idx="514">
                  <c:v>507</c:v>
                </c:pt>
                <c:pt idx="515">
                  <c:v>507</c:v>
                </c:pt>
                <c:pt idx="516">
                  <c:v>507</c:v>
                </c:pt>
                <c:pt idx="517">
                  <c:v>507</c:v>
                </c:pt>
                <c:pt idx="518">
                  <c:v>507</c:v>
                </c:pt>
                <c:pt idx="519">
                  <c:v>507</c:v>
                </c:pt>
                <c:pt idx="520">
                  <c:v>507</c:v>
                </c:pt>
                <c:pt idx="521">
                  <c:v>507</c:v>
                </c:pt>
                <c:pt idx="522">
                  <c:v>507</c:v>
                </c:pt>
                <c:pt idx="523">
                  <c:v>507</c:v>
                </c:pt>
                <c:pt idx="524">
                  <c:v>507</c:v>
                </c:pt>
                <c:pt idx="525">
                  <c:v>507</c:v>
                </c:pt>
                <c:pt idx="526">
                  <c:v>507</c:v>
                </c:pt>
                <c:pt idx="527">
                  <c:v>507</c:v>
                </c:pt>
                <c:pt idx="528">
                  <c:v>507</c:v>
                </c:pt>
                <c:pt idx="529">
                  <c:v>507</c:v>
                </c:pt>
                <c:pt idx="530">
                  <c:v>507</c:v>
                </c:pt>
                <c:pt idx="531">
                  <c:v>507</c:v>
                </c:pt>
                <c:pt idx="532">
                  <c:v>507</c:v>
                </c:pt>
                <c:pt idx="533">
                  <c:v>507</c:v>
                </c:pt>
                <c:pt idx="534">
                  <c:v>507</c:v>
                </c:pt>
                <c:pt idx="535">
                  <c:v>507</c:v>
                </c:pt>
                <c:pt idx="536">
                  <c:v>507</c:v>
                </c:pt>
                <c:pt idx="537">
                  <c:v>507</c:v>
                </c:pt>
                <c:pt idx="538">
                  <c:v>507</c:v>
                </c:pt>
                <c:pt idx="539">
                  <c:v>507</c:v>
                </c:pt>
                <c:pt idx="540">
                  <c:v>507</c:v>
                </c:pt>
                <c:pt idx="541">
                  <c:v>507</c:v>
                </c:pt>
                <c:pt idx="542">
                  <c:v>507</c:v>
                </c:pt>
                <c:pt idx="543">
                  <c:v>507</c:v>
                </c:pt>
                <c:pt idx="544">
                  <c:v>507</c:v>
                </c:pt>
                <c:pt idx="545">
                  <c:v>507</c:v>
                </c:pt>
                <c:pt idx="546">
                  <c:v>507</c:v>
                </c:pt>
                <c:pt idx="547">
                  <c:v>507</c:v>
                </c:pt>
                <c:pt idx="548">
                  <c:v>507</c:v>
                </c:pt>
                <c:pt idx="549">
                  <c:v>507</c:v>
                </c:pt>
                <c:pt idx="550">
                  <c:v>507</c:v>
                </c:pt>
                <c:pt idx="551">
                  <c:v>507</c:v>
                </c:pt>
                <c:pt idx="552">
                  <c:v>507</c:v>
                </c:pt>
                <c:pt idx="553">
                  <c:v>507</c:v>
                </c:pt>
                <c:pt idx="554">
                  <c:v>507</c:v>
                </c:pt>
                <c:pt idx="555">
                  <c:v>507</c:v>
                </c:pt>
                <c:pt idx="556">
                  <c:v>507</c:v>
                </c:pt>
                <c:pt idx="557">
                  <c:v>507</c:v>
                </c:pt>
                <c:pt idx="558">
                  <c:v>507</c:v>
                </c:pt>
                <c:pt idx="559">
                  <c:v>507</c:v>
                </c:pt>
                <c:pt idx="560">
                  <c:v>507</c:v>
                </c:pt>
                <c:pt idx="561">
                  <c:v>507</c:v>
                </c:pt>
                <c:pt idx="562">
                  <c:v>507</c:v>
                </c:pt>
                <c:pt idx="563">
                  <c:v>507</c:v>
                </c:pt>
                <c:pt idx="564">
                  <c:v>507</c:v>
                </c:pt>
                <c:pt idx="565">
                  <c:v>507</c:v>
                </c:pt>
                <c:pt idx="566">
                  <c:v>507</c:v>
                </c:pt>
                <c:pt idx="567">
                  <c:v>507</c:v>
                </c:pt>
                <c:pt idx="568">
                  <c:v>507</c:v>
                </c:pt>
                <c:pt idx="569">
                  <c:v>507</c:v>
                </c:pt>
                <c:pt idx="570">
                  <c:v>507</c:v>
                </c:pt>
                <c:pt idx="571">
                  <c:v>507</c:v>
                </c:pt>
                <c:pt idx="572">
                  <c:v>507</c:v>
                </c:pt>
                <c:pt idx="573">
                  <c:v>507</c:v>
                </c:pt>
                <c:pt idx="574">
                  <c:v>507</c:v>
                </c:pt>
                <c:pt idx="575">
                  <c:v>507</c:v>
                </c:pt>
                <c:pt idx="576">
                  <c:v>507</c:v>
                </c:pt>
                <c:pt idx="577">
                  <c:v>507</c:v>
                </c:pt>
                <c:pt idx="578">
                  <c:v>507</c:v>
                </c:pt>
                <c:pt idx="579">
                  <c:v>507</c:v>
                </c:pt>
                <c:pt idx="580">
                  <c:v>507</c:v>
                </c:pt>
                <c:pt idx="581">
                  <c:v>507</c:v>
                </c:pt>
                <c:pt idx="582">
                  <c:v>507</c:v>
                </c:pt>
                <c:pt idx="583">
                  <c:v>507</c:v>
                </c:pt>
                <c:pt idx="584">
                  <c:v>507</c:v>
                </c:pt>
                <c:pt idx="585">
                  <c:v>507</c:v>
                </c:pt>
                <c:pt idx="586">
                  <c:v>507</c:v>
                </c:pt>
                <c:pt idx="587">
                  <c:v>507</c:v>
                </c:pt>
                <c:pt idx="588">
                  <c:v>507</c:v>
                </c:pt>
                <c:pt idx="589">
                  <c:v>507</c:v>
                </c:pt>
                <c:pt idx="590">
                  <c:v>507</c:v>
                </c:pt>
                <c:pt idx="591">
                  <c:v>507</c:v>
                </c:pt>
                <c:pt idx="592">
                  <c:v>507</c:v>
                </c:pt>
                <c:pt idx="593">
                  <c:v>507</c:v>
                </c:pt>
                <c:pt idx="594">
                  <c:v>507</c:v>
                </c:pt>
                <c:pt idx="595">
                  <c:v>507</c:v>
                </c:pt>
                <c:pt idx="596">
                  <c:v>507</c:v>
                </c:pt>
                <c:pt idx="597">
                  <c:v>507</c:v>
                </c:pt>
                <c:pt idx="598">
                  <c:v>507</c:v>
                </c:pt>
                <c:pt idx="599">
                  <c:v>507</c:v>
                </c:pt>
                <c:pt idx="600">
                  <c:v>507</c:v>
                </c:pt>
                <c:pt idx="601">
                  <c:v>507</c:v>
                </c:pt>
                <c:pt idx="602">
                  <c:v>507</c:v>
                </c:pt>
                <c:pt idx="603">
                  <c:v>507</c:v>
                </c:pt>
                <c:pt idx="604">
                  <c:v>507</c:v>
                </c:pt>
                <c:pt idx="605">
                  <c:v>507</c:v>
                </c:pt>
                <c:pt idx="606">
                  <c:v>507</c:v>
                </c:pt>
                <c:pt idx="607">
                  <c:v>507</c:v>
                </c:pt>
                <c:pt idx="608">
                  <c:v>507</c:v>
                </c:pt>
                <c:pt idx="609">
                  <c:v>507</c:v>
                </c:pt>
                <c:pt idx="610">
                  <c:v>507</c:v>
                </c:pt>
                <c:pt idx="611">
                  <c:v>507</c:v>
                </c:pt>
                <c:pt idx="612">
                  <c:v>507</c:v>
                </c:pt>
                <c:pt idx="613">
                  <c:v>507</c:v>
                </c:pt>
                <c:pt idx="614">
                  <c:v>507</c:v>
                </c:pt>
                <c:pt idx="615">
                  <c:v>507</c:v>
                </c:pt>
                <c:pt idx="616">
                  <c:v>507</c:v>
                </c:pt>
                <c:pt idx="617">
                  <c:v>507</c:v>
                </c:pt>
                <c:pt idx="618">
                  <c:v>507</c:v>
                </c:pt>
                <c:pt idx="619">
                  <c:v>507</c:v>
                </c:pt>
                <c:pt idx="620">
                  <c:v>507</c:v>
                </c:pt>
                <c:pt idx="621">
                  <c:v>507</c:v>
                </c:pt>
                <c:pt idx="622">
                  <c:v>507</c:v>
                </c:pt>
                <c:pt idx="623">
                  <c:v>507</c:v>
                </c:pt>
                <c:pt idx="624">
                  <c:v>507</c:v>
                </c:pt>
                <c:pt idx="625">
                  <c:v>507</c:v>
                </c:pt>
                <c:pt idx="626">
                  <c:v>507</c:v>
                </c:pt>
                <c:pt idx="627">
                  <c:v>507</c:v>
                </c:pt>
                <c:pt idx="628">
                  <c:v>507</c:v>
                </c:pt>
                <c:pt idx="629">
                  <c:v>507</c:v>
                </c:pt>
                <c:pt idx="630">
                  <c:v>507</c:v>
                </c:pt>
                <c:pt idx="631">
                  <c:v>507</c:v>
                </c:pt>
                <c:pt idx="632">
                  <c:v>507</c:v>
                </c:pt>
                <c:pt idx="633">
                  <c:v>507</c:v>
                </c:pt>
                <c:pt idx="634">
                  <c:v>507</c:v>
                </c:pt>
                <c:pt idx="635">
                  <c:v>507</c:v>
                </c:pt>
                <c:pt idx="636">
                  <c:v>507</c:v>
                </c:pt>
                <c:pt idx="637">
                  <c:v>507</c:v>
                </c:pt>
                <c:pt idx="638">
                  <c:v>507</c:v>
                </c:pt>
                <c:pt idx="639">
                  <c:v>507</c:v>
                </c:pt>
                <c:pt idx="640">
                  <c:v>507</c:v>
                </c:pt>
                <c:pt idx="641">
                  <c:v>507</c:v>
                </c:pt>
                <c:pt idx="642">
                  <c:v>507</c:v>
                </c:pt>
                <c:pt idx="643">
                  <c:v>507</c:v>
                </c:pt>
                <c:pt idx="644">
                  <c:v>507</c:v>
                </c:pt>
                <c:pt idx="645">
                  <c:v>507</c:v>
                </c:pt>
                <c:pt idx="646">
                  <c:v>507</c:v>
                </c:pt>
                <c:pt idx="647">
                  <c:v>507</c:v>
                </c:pt>
                <c:pt idx="648">
                  <c:v>507</c:v>
                </c:pt>
                <c:pt idx="649">
                  <c:v>507</c:v>
                </c:pt>
                <c:pt idx="650">
                  <c:v>507</c:v>
                </c:pt>
                <c:pt idx="651">
                  <c:v>507</c:v>
                </c:pt>
                <c:pt idx="652">
                  <c:v>507</c:v>
                </c:pt>
                <c:pt idx="653">
                  <c:v>507</c:v>
                </c:pt>
                <c:pt idx="654">
                  <c:v>507</c:v>
                </c:pt>
                <c:pt idx="655">
                  <c:v>507</c:v>
                </c:pt>
                <c:pt idx="656">
                  <c:v>507</c:v>
                </c:pt>
                <c:pt idx="657">
                  <c:v>507</c:v>
                </c:pt>
                <c:pt idx="658">
                  <c:v>507</c:v>
                </c:pt>
                <c:pt idx="659">
                  <c:v>507</c:v>
                </c:pt>
                <c:pt idx="660">
                  <c:v>507</c:v>
                </c:pt>
                <c:pt idx="661">
                  <c:v>507</c:v>
                </c:pt>
                <c:pt idx="662">
                  <c:v>507</c:v>
                </c:pt>
                <c:pt idx="663">
                  <c:v>507</c:v>
                </c:pt>
                <c:pt idx="664">
                  <c:v>507</c:v>
                </c:pt>
                <c:pt idx="665">
                  <c:v>507</c:v>
                </c:pt>
                <c:pt idx="666">
                  <c:v>507</c:v>
                </c:pt>
                <c:pt idx="667">
                  <c:v>507</c:v>
                </c:pt>
                <c:pt idx="668">
                  <c:v>507</c:v>
                </c:pt>
                <c:pt idx="669">
                  <c:v>507</c:v>
                </c:pt>
                <c:pt idx="670">
                  <c:v>507</c:v>
                </c:pt>
                <c:pt idx="671">
                  <c:v>507</c:v>
                </c:pt>
                <c:pt idx="672">
                  <c:v>507</c:v>
                </c:pt>
                <c:pt idx="673">
                  <c:v>507</c:v>
                </c:pt>
                <c:pt idx="674">
                  <c:v>507</c:v>
                </c:pt>
                <c:pt idx="675">
                  <c:v>507</c:v>
                </c:pt>
                <c:pt idx="676">
                  <c:v>507</c:v>
                </c:pt>
                <c:pt idx="677">
                  <c:v>507</c:v>
                </c:pt>
                <c:pt idx="678">
                  <c:v>507</c:v>
                </c:pt>
                <c:pt idx="679">
                  <c:v>507</c:v>
                </c:pt>
                <c:pt idx="680">
                  <c:v>507</c:v>
                </c:pt>
                <c:pt idx="681">
                  <c:v>507</c:v>
                </c:pt>
                <c:pt idx="682">
                  <c:v>507</c:v>
                </c:pt>
                <c:pt idx="683">
                  <c:v>507</c:v>
                </c:pt>
                <c:pt idx="684">
                  <c:v>507</c:v>
                </c:pt>
                <c:pt idx="685">
                  <c:v>507</c:v>
                </c:pt>
                <c:pt idx="686">
                  <c:v>507</c:v>
                </c:pt>
                <c:pt idx="687">
                  <c:v>507</c:v>
                </c:pt>
                <c:pt idx="688">
                  <c:v>507</c:v>
                </c:pt>
                <c:pt idx="689">
                  <c:v>507</c:v>
                </c:pt>
                <c:pt idx="690">
                  <c:v>507</c:v>
                </c:pt>
                <c:pt idx="691">
                  <c:v>507</c:v>
                </c:pt>
                <c:pt idx="692">
                  <c:v>507</c:v>
                </c:pt>
                <c:pt idx="693">
                  <c:v>507</c:v>
                </c:pt>
                <c:pt idx="694">
                  <c:v>507</c:v>
                </c:pt>
                <c:pt idx="695">
                  <c:v>507</c:v>
                </c:pt>
                <c:pt idx="696">
                  <c:v>507</c:v>
                </c:pt>
                <c:pt idx="697">
                  <c:v>507</c:v>
                </c:pt>
                <c:pt idx="698">
                  <c:v>507</c:v>
                </c:pt>
                <c:pt idx="699">
                  <c:v>507</c:v>
                </c:pt>
                <c:pt idx="700">
                  <c:v>507</c:v>
                </c:pt>
                <c:pt idx="701">
                  <c:v>507</c:v>
                </c:pt>
                <c:pt idx="702">
                  <c:v>507</c:v>
                </c:pt>
                <c:pt idx="703">
                  <c:v>507</c:v>
                </c:pt>
                <c:pt idx="704">
                  <c:v>507</c:v>
                </c:pt>
                <c:pt idx="705">
                  <c:v>507</c:v>
                </c:pt>
                <c:pt idx="706">
                  <c:v>507</c:v>
                </c:pt>
                <c:pt idx="707">
                  <c:v>507</c:v>
                </c:pt>
                <c:pt idx="708">
                  <c:v>507</c:v>
                </c:pt>
                <c:pt idx="709">
                  <c:v>507</c:v>
                </c:pt>
                <c:pt idx="710">
                  <c:v>507</c:v>
                </c:pt>
                <c:pt idx="711">
                  <c:v>507</c:v>
                </c:pt>
                <c:pt idx="712">
                  <c:v>507</c:v>
                </c:pt>
                <c:pt idx="713">
                  <c:v>507</c:v>
                </c:pt>
                <c:pt idx="714">
                  <c:v>507</c:v>
                </c:pt>
                <c:pt idx="715">
                  <c:v>507</c:v>
                </c:pt>
                <c:pt idx="716">
                  <c:v>507</c:v>
                </c:pt>
                <c:pt idx="717">
                  <c:v>507</c:v>
                </c:pt>
                <c:pt idx="718">
                  <c:v>507</c:v>
                </c:pt>
                <c:pt idx="719">
                  <c:v>507</c:v>
                </c:pt>
                <c:pt idx="720">
                  <c:v>507</c:v>
                </c:pt>
                <c:pt idx="721">
                  <c:v>507</c:v>
                </c:pt>
                <c:pt idx="722">
                  <c:v>507</c:v>
                </c:pt>
                <c:pt idx="723">
                  <c:v>507</c:v>
                </c:pt>
                <c:pt idx="724">
                  <c:v>507</c:v>
                </c:pt>
                <c:pt idx="725">
                  <c:v>507</c:v>
                </c:pt>
                <c:pt idx="726">
                  <c:v>507</c:v>
                </c:pt>
                <c:pt idx="727">
                  <c:v>507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Sheet1!$D$1570:$D$2297</c:f>
              <c:numCache>
                <c:formatCode>mm:ss.0;@</c:formatCode>
                <c:ptCount val="728"/>
                <c:pt idx="0">
                  <c:v>7.5844906677957624E-4</c:v>
                </c:pt>
                <c:pt idx="1">
                  <c:v>7.5885417027166113E-4</c:v>
                </c:pt>
                <c:pt idx="2">
                  <c:v>7.5925925921183079E-4</c:v>
                </c:pt>
                <c:pt idx="3">
                  <c:v>7.5966436270391569E-4</c:v>
                </c:pt>
                <c:pt idx="4">
                  <c:v>7.600810204166919E-4</c:v>
                </c:pt>
                <c:pt idx="5">
                  <c:v>7.6048611663281918E-4</c:v>
                </c:pt>
                <c:pt idx="6">
                  <c:v>7.6089121284894645E-4</c:v>
                </c:pt>
                <c:pt idx="7">
                  <c:v>7.6130787056172267E-4</c:v>
                </c:pt>
                <c:pt idx="8">
                  <c:v>7.6171296677784994E-4</c:v>
                </c:pt>
                <c:pt idx="9">
                  <c:v>7.6211806299397722E-4</c:v>
                </c:pt>
                <c:pt idx="10">
                  <c:v>7.6253472798271105E-4</c:v>
                </c:pt>
                <c:pt idx="11">
                  <c:v>7.6293981692288071E-4</c:v>
                </c:pt>
                <c:pt idx="12">
                  <c:v>7.6334491313900799E-4</c:v>
                </c:pt>
                <c:pt idx="13">
                  <c:v>7.6375000207917765E-4</c:v>
                </c:pt>
                <c:pt idx="14">
                  <c:v>7.6416666706791148E-4</c:v>
                </c:pt>
                <c:pt idx="15">
                  <c:v>7.6457176328403875E-4</c:v>
                </c:pt>
                <c:pt idx="16">
                  <c:v>7.6497685222420841E-4</c:v>
                </c:pt>
                <c:pt idx="17">
                  <c:v>7.6539351721294224E-4</c:v>
                </c:pt>
                <c:pt idx="18">
                  <c:v>7.6579861342906952E-4</c:v>
                </c:pt>
                <c:pt idx="19">
                  <c:v>7.662037096451968E-4</c:v>
                </c:pt>
                <c:pt idx="20">
                  <c:v>7.6660879858536646E-4</c:v>
                </c:pt>
                <c:pt idx="21">
                  <c:v>7.6702546357410029E-4</c:v>
                </c:pt>
                <c:pt idx="22">
                  <c:v>7.6743055979022756E-4</c:v>
                </c:pt>
                <c:pt idx="23">
                  <c:v>7.6783564873039722E-4</c:v>
                </c:pt>
                <c:pt idx="24">
                  <c:v>7.6825232099508867E-4</c:v>
                </c:pt>
                <c:pt idx="25">
                  <c:v>7.6865740993525833E-4</c:v>
                </c:pt>
                <c:pt idx="26">
                  <c:v>7.6906251342734322E-4</c:v>
                </c:pt>
                <c:pt idx="27">
                  <c:v>7.6946760236751288E-4</c:v>
                </c:pt>
                <c:pt idx="28">
                  <c:v>7.698842600802891E-4</c:v>
                </c:pt>
                <c:pt idx="29">
                  <c:v>7.7028936357237399E-4</c:v>
                </c:pt>
                <c:pt idx="30">
                  <c:v>7.7069445251254365E-4</c:v>
                </c:pt>
                <c:pt idx="31">
                  <c:v>7.7111111750127748E-4</c:v>
                </c:pt>
                <c:pt idx="32">
                  <c:v>7.7151620644144714E-4</c:v>
                </c:pt>
                <c:pt idx="33">
                  <c:v>7.7192130265757442E-4</c:v>
                </c:pt>
                <c:pt idx="34">
                  <c:v>7.7233796764630824E-4</c:v>
                </c:pt>
                <c:pt idx="35">
                  <c:v>7.7274305658647791E-4</c:v>
                </c:pt>
                <c:pt idx="36">
                  <c:v>7.7314815280260518E-4</c:v>
                </c:pt>
                <c:pt idx="37">
                  <c:v>7.7355324174277484E-4</c:v>
                </c:pt>
                <c:pt idx="38">
                  <c:v>7.7396990673150867E-4</c:v>
                </c:pt>
                <c:pt idx="39">
                  <c:v>7.7437500294763595E-4</c:v>
                </c:pt>
                <c:pt idx="40">
                  <c:v>7.7478009916376323E-4</c:v>
                </c:pt>
                <c:pt idx="41">
                  <c:v>7.7518518810393289E-4</c:v>
                </c:pt>
                <c:pt idx="42">
                  <c:v>7.7560185309266672E-4</c:v>
                </c:pt>
                <c:pt idx="43">
                  <c:v>7.7600694930879399E-4</c:v>
                </c:pt>
                <c:pt idx="44">
                  <c:v>7.7641203824896365E-4</c:v>
                </c:pt>
                <c:pt idx="45">
                  <c:v>7.768287105136551E-4</c:v>
                </c:pt>
                <c:pt idx="46">
                  <c:v>7.7723379945382476E-4</c:v>
                </c:pt>
                <c:pt idx="47">
                  <c:v>7.7763890294590965E-4</c:v>
                </c:pt>
                <c:pt idx="48">
                  <c:v>7.7804397733416408E-4</c:v>
                </c:pt>
                <c:pt idx="49">
                  <c:v>7.7846064959885553E-4</c:v>
                </c:pt>
                <c:pt idx="50">
                  <c:v>7.7886575309094042E-4</c:v>
                </c:pt>
                <c:pt idx="51">
                  <c:v>7.7927082747919485E-4</c:v>
                </c:pt>
                <c:pt idx="52">
                  <c:v>7.7968750701984391E-4</c:v>
                </c:pt>
                <c:pt idx="53">
                  <c:v>7.8009260323597118E-4</c:v>
                </c:pt>
                <c:pt idx="54">
                  <c:v>7.8049769217614084E-4</c:v>
                </c:pt>
                <c:pt idx="55">
                  <c:v>7.8091435716487467E-4</c:v>
                </c:pt>
                <c:pt idx="56">
                  <c:v>7.8131945338100195E-4</c:v>
                </c:pt>
                <c:pt idx="57">
                  <c:v>7.8172454232117161E-4</c:v>
                </c:pt>
                <c:pt idx="58">
                  <c:v>7.8212963126134127E-4</c:v>
                </c:pt>
                <c:pt idx="59">
                  <c:v>7.8254630352603272E-4</c:v>
                </c:pt>
                <c:pt idx="60">
                  <c:v>7.8295139246620238E-4</c:v>
                </c:pt>
                <c:pt idx="61">
                  <c:v>7.8335648140637204E-4</c:v>
                </c:pt>
                <c:pt idx="62">
                  <c:v>7.8377315367106348E-4</c:v>
                </c:pt>
                <c:pt idx="63">
                  <c:v>7.8417824261123314E-4</c:v>
                </c:pt>
                <c:pt idx="64">
                  <c:v>7.8458333882736042E-4</c:v>
                </c:pt>
                <c:pt idx="65">
                  <c:v>7.8498842776753008E-4</c:v>
                </c:pt>
                <c:pt idx="66">
                  <c:v>7.8540509275626391E-4</c:v>
                </c:pt>
                <c:pt idx="67">
                  <c:v>7.8581018897239119E-4</c:v>
                </c:pt>
                <c:pt idx="68">
                  <c:v>7.8621527791256085E-4</c:v>
                </c:pt>
                <c:pt idx="69">
                  <c:v>7.8663195017725229E-4</c:v>
                </c:pt>
                <c:pt idx="70">
                  <c:v>7.8703703911742195E-4</c:v>
                </c:pt>
                <c:pt idx="71">
                  <c:v>7.8744214260950685E-4</c:v>
                </c:pt>
                <c:pt idx="72">
                  <c:v>7.8784721699776128E-4</c:v>
                </c:pt>
                <c:pt idx="73">
                  <c:v>7.8826388926245272E-4</c:v>
                </c:pt>
                <c:pt idx="74">
                  <c:v>7.8866899275453761E-4</c:v>
                </c:pt>
                <c:pt idx="75">
                  <c:v>7.8907406714279205E-4</c:v>
                </c:pt>
                <c:pt idx="76">
                  <c:v>7.894907466834411E-4</c:v>
                </c:pt>
                <c:pt idx="77">
                  <c:v>7.8989584289956838E-4</c:v>
                </c:pt>
                <c:pt idx="78">
                  <c:v>7.9030093183973804E-4</c:v>
                </c:pt>
                <c:pt idx="79">
                  <c:v>7.907060207799077E-4</c:v>
                </c:pt>
                <c:pt idx="80">
                  <c:v>7.9112269304459915E-4</c:v>
                </c:pt>
                <c:pt idx="81">
                  <c:v>7.9152778198476881E-4</c:v>
                </c:pt>
                <c:pt idx="82">
                  <c:v>7.9193287092493847E-4</c:v>
                </c:pt>
                <c:pt idx="83">
                  <c:v>7.9234954318962991E-4</c:v>
                </c:pt>
                <c:pt idx="84">
                  <c:v>7.9275463212979957E-4</c:v>
                </c:pt>
                <c:pt idx="85">
                  <c:v>7.9315972834592685E-4</c:v>
                </c:pt>
                <c:pt idx="86">
                  <c:v>7.9356481728609651E-4</c:v>
                </c:pt>
                <c:pt idx="87">
                  <c:v>7.9398148227483034E-4</c:v>
                </c:pt>
                <c:pt idx="88">
                  <c:v>7.9438657849095762E-4</c:v>
                </c:pt>
                <c:pt idx="89">
                  <c:v>7.9479166743112728E-4</c:v>
                </c:pt>
                <c:pt idx="90">
                  <c:v>7.9520833969581872E-4</c:v>
                </c:pt>
                <c:pt idx="91">
                  <c:v>7.9561342863598838E-4</c:v>
                </c:pt>
                <c:pt idx="92">
                  <c:v>7.9601851757615805E-4</c:v>
                </c:pt>
                <c:pt idx="93">
                  <c:v>7.9643518984084949E-4</c:v>
                </c:pt>
                <c:pt idx="94">
                  <c:v>7.9684027878101915E-4</c:v>
                </c:pt>
                <c:pt idx="95">
                  <c:v>7.9724536772118881E-4</c:v>
                </c:pt>
                <c:pt idx="96">
                  <c:v>7.9765045666135848E-4</c:v>
                </c:pt>
                <c:pt idx="97">
                  <c:v>7.9806714347796515E-4</c:v>
                </c:pt>
                <c:pt idx="98">
                  <c:v>7.9847223241813481E-4</c:v>
                </c:pt>
                <c:pt idx="99">
                  <c:v>7.9887732135830447E-4</c:v>
                </c:pt>
                <c:pt idx="100">
                  <c:v>7.9929399362299591E-4</c:v>
                </c:pt>
                <c:pt idx="101">
                  <c:v>7.9969908256316558E-4</c:v>
                </c:pt>
                <c:pt idx="102">
                  <c:v>8.0010417150333524E-4</c:v>
                </c:pt>
                <c:pt idx="103">
                  <c:v>8.005092604435049E-4</c:v>
                </c:pt>
                <c:pt idx="104">
                  <c:v>8.0092593270819634E-4</c:v>
                </c:pt>
                <c:pt idx="105">
                  <c:v>8.01331021648366E-4</c:v>
                </c:pt>
                <c:pt idx="106">
                  <c:v>8.0173611786449328E-4</c:v>
                </c:pt>
                <c:pt idx="107">
                  <c:v>8.0215278285322711E-4</c:v>
                </c:pt>
                <c:pt idx="108">
                  <c:v>8.0255787179339677E-4</c:v>
                </c:pt>
                <c:pt idx="109">
                  <c:v>8.0296296800952405E-4</c:v>
                </c:pt>
                <c:pt idx="110">
                  <c:v>8.0336805694969371E-4</c:v>
                </c:pt>
                <c:pt idx="111">
                  <c:v>8.0378472921438515E-4</c:v>
                </c:pt>
                <c:pt idx="112">
                  <c:v>8.0418981815455481E-4</c:v>
                </c:pt>
                <c:pt idx="113">
                  <c:v>8.0459490709472448E-4</c:v>
                </c:pt>
                <c:pt idx="114">
                  <c:v>8.0501157935941592E-4</c:v>
                </c:pt>
                <c:pt idx="115">
                  <c:v>8.0541666829958558E-4</c:v>
                </c:pt>
                <c:pt idx="116">
                  <c:v>8.0582175723975524E-4</c:v>
                </c:pt>
                <c:pt idx="117">
                  <c:v>8.0622685345588252E-4</c:v>
                </c:pt>
                <c:pt idx="118">
                  <c:v>8.0664351844461635E-4</c:v>
                </c:pt>
                <c:pt idx="119">
                  <c:v>8.0704860738478601E-4</c:v>
                </c:pt>
                <c:pt idx="120">
                  <c:v>8.0745370360091329E-4</c:v>
                </c:pt>
                <c:pt idx="121">
                  <c:v>8.0787038314156234E-4</c:v>
                </c:pt>
                <c:pt idx="122">
                  <c:v>8.0827545752981678E-4</c:v>
                </c:pt>
                <c:pt idx="123">
                  <c:v>8.0868056102190167E-4</c:v>
                </c:pt>
                <c:pt idx="124">
                  <c:v>8.0908564996207133E-4</c:v>
                </c:pt>
                <c:pt idx="125">
                  <c:v>8.0950230767484754E-4</c:v>
                </c:pt>
                <c:pt idx="126">
                  <c:v>8.0990741116693243E-4</c:v>
                </c:pt>
                <c:pt idx="127">
                  <c:v>8.103125001071021E-4</c:v>
                </c:pt>
                <c:pt idx="128">
                  <c:v>8.1072917237179354E-4</c:v>
                </c:pt>
                <c:pt idx="129">
                  <c:v>8.111342613119632E-4</c:v>
                </c:pt>
                <c:pt idx="130">
                  <c:v>8.1153935752809048E-4</c:v>
                </c:pt>
                <c:pt idx="131">
                  <c:v>8.1194444646826014E-4</c:v>
                </c:pt>
                <c:pt idx="132">
                  <c:v>8.1236111145699397E-4</c:v>
                </c:pt>
                <c:pt idx="133">
                  <c:v>8.1276620767312124E-4</c:v>
                </c:pt>
                <c:pt idx="134">
                  <c:v>8.1317129661329091E-4</c:v>
                </c:pt>
                <c:pt idx="135">
                  <c:v>8.1358796887798235E-4</c:v>
                </c:pt>
                <c:pt idx="136">
                  <c:v>8.1399305781815201E-4</c:v>
                </c:pt>
                <c:pt idx="137">
                  <c:v>8.1439814675832167E-4</c:v>
                </c:pt>
                <c:pt idx="138">
                  <c:v>8.1481481902301311E-4</c:v>
                </c:pt>
                <c:pt idx="139">
                  <c:v>8.1521990796318278E-4</c:v>
                </c:pt>
                <c:pt idx="140">
                  <c:v>8.1562499690335244E-4</c:v>
                </c:pt>
                <c:pt idx="141">
                  <c:v>8.1603009311947972E-4</c:v>
                </c:pt>
                <c:pt idx="142">
                  <c:v>8.1644677266012877E-4</c:v>
                </c:pt>
                <c:pt idx="143">
                  <c:v>8.1685184704838321E-4</c:v>
                </c:pt>
                <c:pt idx="144">
                  <c:v>8.172569505404681E-4</c:v>
                </c:pt>
                <c:pt idx="145">
                  <c:v>8.1767362280515954E-4</c:v>
                </c:pt>
                <c:pt idx="146">
                  <c:v>8.1807869719341397E-4</c:v>
                </c:pt>
                <c:pt idx="147">
                  <c:v>8.1848380068549886E-4</c:v>
                </c:pt>
                <c:pt idx="148">
                  <c:v>8.1890047295019031E-4</c:v>
                </c:pt>
                <c:pt idx="149">
                  <c:v>8.1930556189035997E-4</c:v>
                </c:pt>
                <c:pt idx="150">
                  <c:v>8.1971065083052963E-4</c:v>
                </c:pt>
                <c:pt idx="151">
                  <c:v>8.2011574704665691E-4</c:v>
                </c:pt>
                <c:pt idx="152">
                  <c:v>8.2053241203539073E-4</c:v>
                </c:pt>
                <c:pt idx="153">
                  <c:v>8.209375009755604E-4</c:v>
                </c:pt>
                <c:pt idx="154">
                  <c:v>8.2134259719168767E-4</c:v>
                </c:pt>
                <c:pt idx="155">
                  <c:v>8.2174769340781495E-4</c:v>
                </c:pt>
                <c:pt idx="156">
                  <c:v>8.2216435839654878E-4</c:v>
                </c:pt>
                <c:pt idx="157">
                  <c:v>8.2256944733671844E-4</c:v>
                </c:pt>
                <c:pt idx="158">
                  <c:v>8.2297454355284572E-4</c:v>
                </c:pt>
                <c:pt idx="159">
                  <c:v>8.2339120854157954E-4</c:v>
                </c:pt>
                <c:pt idx="160">
                  <c:v>8.2379629748174921E-4</c:v>
                </c:pt>
                <c:pt idx="161">
                  <c:v>8.2420139369787648E-4</c:v>
                </c:pt>
                <c:pt idx="162">
                  <c:v>8.2460648263804615E-4</c:v>
                </c:pt>
                <c:pt idx="163">
                  <c:v>8.2502314762677997E-4</c:v>
                </c:pt>
                <c:pt idx="164">
                  <c:v>8.2542823656694964E-4</c:v>
                </c:pt>
                <c:pt idx="165">
                  <c:v>8.2583334005903453E-4</c:v>
                </c:pt>
                <c:pt idx="166">
                  <c:v>8.2624999777181074E-4</c:v>
                </c:pt>
                <c:pt idx="167">
                  <c:v>8.266550867119804E-4</c:v>
                </c:pt>
                <c:pt idx="168">
                  <c:v>8.2706019020406529E-4</c:v>
                </c:pt>
                <c:pt idx="169">
                  <c:v>8.2747686246875674E-4</c:v>
                </c:pt>
                <c:pt idx="170">
                  <c:v>8.278819514089264E-4</c:v>
                </c:pt>
                <c:pt idx="171">
                  <c:v>8.2828704034909606E-4</c:v>
                </c:pt>
                <c:pt idx="172">
                  <c:v>8.2869213656522334E-4</c:v>
                </c:pt>
                <c:pt idx="173">
                  <c:v>8.2910880155395716E-4</c:v>
                </c:pt>
                <c:pt idx="174">
                  <c:v>8.2951389049412683E-4</c:v>
                </c:pt>
                <c:pt idx="175">
                  <c:v>8.299189867102541E-4</c:v>
                </c:pt>
                <c:pt idx="176">
                  <c:v>8.3033565169898793E-4</c:v>
                </c:pt>
                <c:pt idx="177">
                  <c:v>8.3074074063915759E-4</c:v>
                </c:pt>
                <c:pt idx="178">
                  <c:v>8.3114583685528487E-4</c:v>
                </c:pt>
                <c:pt idx="179">
                  <c:v>8.3155093307141215E-4</c:v>
                </c:pt>
                <c:pt idx="180">
                  <c:v>8.3196759806014597E-4</c:v>
                </c:pt>
                <c:pt idx="181">
                  <c:v>8.3237268700031564E-4</c:v>
                </c:pt>
                <c:pt idx="182">
                  <c:v>8.3277778321644291E-4</c:v>
                </c:pt>
                <c:pt idx="183">
                  <c:v>8.3319444820517674E-4</c:v>
                </c:pt>
                <c:pt idx="184">
                  <c:v>8.335995371453464E-4</c:v>
                </c:pt>
                <c:pt idx="185">
                  <c:v>8.3400463336147368E-4</c:v>
                </c:pt>
                <c:pt idx="186">
                  <c:v>8.3440972230164334E-4</c:v>
                </c:pt>
                <c:pt idx="187">
                  <c:v>8.3482638729037717E-4</c:v>
                </c:pt>
                <c:pt idx="188">
                  <c:v>8.3523148350650445E-4</c:v>
                </c:pt>
                <c:pt idx="189">
                  <c:v>8.3563657972263172E-4</c:v>
                </c:pt>
                <c:pt idx="190">
                  <c:v>8.3605323743540794E-4</c:v>
                </c:pt>
                <c:pt idx="191">
                  <c:v>8.3645833365153521E-4</c:v>
                </c:pt>
                <c:pt idx="192">
                  <c:v>8.3686342986766249E-4</c:v>
                </c:pt>
                <c:pt idx="193">
                  <c:v>8.3726851880783215E-4</c:v>
                </c:pt>
                <c:pt idx="194">
                  <c:v>8.3768519107252359E-4</c:v>
                </c:pt>
                <c:pt idx="195">
                  <c:v>8.3809028001269326E-4</c:v>
                </c:pt>
                <c:pt idx="196">
                  <c:v>8.3849538350477815E-4</c:v>
                </c:pt>
                <c:pt idx="197">
                  <c:v>8.3891204121755436E-4</c:v>
                </c:pt>
                <c:pt idx="198">
                  <c:v>8.3931713015772402E-4</c:v>
                </c:pt>
                <c:pt idx="199">
                  <c:v>8.3972223364980891E-4</c:v>
                </c:pt>
                <c:pt idx="200">
                  <c:v>8.4012732258997858E-4</c:v>
                </c:pt>
                <c:pt idx="201">
                  <c:v>8.405439875787124E-4</c:v>
                </c:pt>
                <c:pt idx="202">
                  <c:v>8.4094907651888207E-4</c:v>
                </c:pt>
                <c:pt idx="203">
                  <c:v>8.4135417273500934E-4</c:v>
                </c:pt>
                <c:pt idx="204">
                  <c:v>8.4177083772374317E-4</c:v>
                </c:pt>
                <c:pt idx="205">
                  <c:v>8.4217592666391283E-4</c:v>
                </c:pt>
                <c:pt idx="206">
                  <c:v>8.4258102288004011E-4</c:v>
                </c:pt>
                <c:pt idx="207">
                  <c:v>8.4298611182020977E-4</c:v>
                </c:pt>
                <c:pt idx="208">
                  <c:v>8.434027768089436E-4</c:v>
                </c:pt>
                <c:pt idx="209">
                  <c:v>8.4380787302507088E-4</c:v>
                </c:pt>
                <c:pt idx="210">
                  <c:v>8.4421296924119815E-4</c:v>
                </c:pt>
                <c:pt idx="211">
                  <c:v>8.4462962695397437E-4</c:v>
                </c:pt>
                <c:pt idx="212">
                  <c:v>8.4503472317010164E-4</c:v>
                </c:pt>
                <c:pt idx="213">
                  <c:v>8.4543981938622892E-4</c:v>
                </c:pt>
                <c:pt idx="214">
                  <c:v>8.4585647709900513E-4</c:v>
                </c:pt>
                <c:pt idx="215">
                  <c:v>8.4626158059109002E-4</c:v>
                </c:pt>
                <c:pt idx="216">
                  <c:v>8.4666666953125969E-4</c:v>
                </c:pt>
                <c:pt idx="217">
                  <c:v>8.4707177302334458E-4</c:v>
                </c:pt>
                <c:pt idx="218">
                  <c:v>8.4748843073612079E-4</c:v>
                </c:pt>
                <c:pt idx="219">
                  <c:v>8.4789351967629045E-4</c:v>
                </c:pt>
                <c:pt idx="220">
                  <c:v>8.4829862316837534E-4</c:v>
                </c:pt>
                <c:pt idx="221">
                  <c:v>8.4871528088115156E-4</c:v>
                </c:pt>
                <c:pt idx="222">
                  <c:v>8.4912037709727883E-4</c:v>
                </c:pt>
                <c:pt idx="223">
                  <c:v>8.4952547331340611E-4</c:v>
                </c:pt>
                <c:pt idx="224">
                  <c:v>8.4993056225357577E-4</c:v>
                </c:pt>
                <c:pt idx="225">
                  <c:v>8.503472272423096E-4</c:v>
                </c:pt>
                <c:pt idx="226">
                  <c:v>8.5075232345843688E-4</c:v>
                </c:pt>
                <c:pt idx="227">
                  <c:v>8.5115741239860654E-4</c:v>
                </c:pt>
                <c:pt idx="228">
                  <c:v>8.5157407738734037E-4</c:v>
                </c:pt>
                <c:pt idx="229">
                  <c:v>8.5197917360346764E-4</c:v>
                </c:pt>
                <c:pt idx="230">
                  <c:v>8.5238426254363731E-4</c:v>
                </c:pt>
                <c:pt idx="231">
                  <c:v>8.5278935875976458E-4</c:v>
                </c:pt>
                <c:pt idx="232">
                  <c:v>8.532060164725408E-4</c:v>
                </c:pt>
                <c:pt idx="233">
                  <c:v>8.5361111268866807E-4</c:v>
                </c:pt>
                <c:pt idx="234">
                  <c:v>8.5401620890479535E-4</c:v>
                </c:pt>
                <c:pt idx="235">
                  <c:v>8.5443286661757156E-4</c:v>
                </c:pt>
                <c:pt idx="236">
                  <c:v>8.5483796283369884E-4</c:v>
                </c:pt>
                <c:pt idx="237">
                  <c:v>8.5524305904982612E-4</c:v>
                </c:pt>
                <c:pt idx="238">
                  <c:v>8.5564814798999578E-4</c:v>
                </c:pt>
                <c:pt idx="239">
                  <c:v>8.5606482025468722E-4</c:v>
                </c:pt>
                <c:pt idx="240">
                  <c:v>8.5646990919485688E-4</c:v>
                </c:pt>
                <c:pt idx="241">
                  <c:v>8.5687501268694177E-4</c:v>
                </c:pt>
                <c:pt idx="242">
                  <c:v>8.5729167039971799E-4</c:v>
                </c:pt>
                <c:pt idx="243">
                  <c:v>8.5769675933988765E-4</c:v>
                </c:pt>
                <c:pt idx="244">
                  <c:v>8.5810186283197254E-4</c:v>
                </c:pt>
                <c:pt idx="245">
                  <c:v>8.5850693722022697E-4</c:v>
                </c:pt>
                <c:pt idx="246">
                  <c:v>8.5892361676087603E-4</c:v>
                </c:pt>
                <c:pt idx="247">
                  <c:v>8.5932871297700331E-4</c:v>
                </c:pt>
                <c:pt idx="248">
                  <c:v>8.5973380191717297E-4</c:v>
                </c:pt>
                <c:pt idx="249">
                  <c:v>8.601504669059068E-4</c:v>
                </c:pt>
                <c:pt idx="250">
                  <c:v>8.6055556312203407E-4</c:v>
                </c:pt>
                <c:pt idx="251">
                  <c:v>8.6096065206220374E-4</c:v>
                </c:pt>
                <c:pt idx="252">
                  <c:v>8.613657410023734E-4</c:v>
                </c:pt>
                <c:pt idx="253">
                  <c:v>8.6178241326706484E-4</c:v>
                </c:pt>
                <c:pt idx="254">
                  <c:v>8.621875022072345E-4</c:v>
                </c:pt>
                <c:pt idx="255">
                  <c:v>8.6259259842336178E-4</c:v>
                </c:pt>
                <c:pt idx="256">
                  <c:v>8.6300926341209561E-4</c:v>
                </c:pt>
                <c:pt idx="257">
                  <c:v>8.6341435235226527E-4</c:v>
                </c:pt>
                <c:pt idx="258">
                  <c:v>8.6381944856839254E-4</c:v>
                </c:pt>
                <c:pt idx="259">
                  <c:v>8.6423611355712637E-4</c:v>
                </c:pt>
                <c:pt idx="260">
                  <c:v>8.6464120977325365E-4</c:v>
                </c:pt>
                <c:pt idx="261">
                  <c:v>8.6504629871342331E-4</c:v>
                </c:pt>
                <c:pt idx="262">
                  <c:v>8.6545138765359297E-4</c:v>
                </c:pt>
                <c:pt idx="263">
                  <c:v>8.6586805991828442E-4</c:v>
                </c:pt>
                <c:pt idx="264">
                  <c:v>8.6627314885845408E-4</c:v>
                </c:pt>
                <c:pt idx="265">
                  <c:v>8.6667825235053897E-4</c:v>
                </c:pt>
                <c:pt idx="266">
                  <c:v>8.6709491006331518E-4</c:v>
                </c:pt>
                <c:pt idx="267">
                  <c:v>8.6750001355540007E-4</c:v>
                </c:pt>
                <c:pt idx="268">
                  <c:v>8.6790510249556974E-4</c:v>
                </c:pt>
                <c:pt idx="269">
                  <c:v>8.683101914357394E-4</c:v>
                </c:pt>
                <c:pt idx="270">
                  <c:v>8.6872685642447323E-4</c:v>
                </c:pt>
                <c:pt idx="271">
                  <c:v>8.691319526406005E-4</c:v>
                </c:pt>
                <c:pt idx="272">
                  <c:v>8.6953704158077016E-4</c:v>
                </c:pt>
                <c:pt idx="273">
                  <c:v>8.6995370656950399E-4</c:v>
                </c:pt>
                <c:pt idx="274">
                  <c:v>8.7035880278563127E-4</c:v>
                </c:pt>
                <c:pt idx="275">
                  <c:v>8.7076389172580093E-4</c:v>
                </c:pt>
                <c:pt idx="276">
                  <c:v>8.7116898794192821E-4</c:v>
                </c:pt>
                <c:pt idx="277">
                  <c:v>8.7158565293066204E-4</c:v>
                </c:pt>
                <c:pt idx="278">
                  <c:v>8.719907418708317E-4</c:v>
                </c:pt>
                <c:pt idx="279">
                  <c:v>8.7239583808695897E-4</c:v>
                </c:pt>
                <c:pt idx="280">
                  <c:v>8.728125030756928E-4</c:v>
                </c:pt>
                <c:pt idx="281">
                  <c:v>8.7321759929182008E-4</c:v>
                </c:pt>
                <c:pt idx="282">
                  <c:v>8.7362268823198974E-4</c:v>
                </c:pt>
                <c:pt idx="283">
                  <c:v>8.740277771721594E-4</c:v>
                </c:pt>
                <c:pt idx="284">
                  <c:v>8.7444444943685085E-4</c:v>
                </c:pt>
                <c:pt idx="285">
                  <c:v>8.7484953837702051E-4</c:v>
                </c:pt>
                <c:pt idx="286">
                  <c:v>8.7525462731719017E-4</c:v>
                </c:pt>
                <c:pt idx="287">
                  <c:v>8.7567129958188161E-4</c:v>
                </c:pt>
                <c:pt idx="288">
                  <c:v>8.760764030739665E-4</c:v>
                </c:pt>
                <c:pt idx="289">
                  <c:v>8.7648147746222094E-4</c:v>
                </c:pt>
                <c:pt idx="290">
                  <c:v>8.7688658095430583E-4</c:v>
                </c:pt>
                <c:pt idx="291">
                  <c:v>8.7730325321899727E-4</c:v>
                </c:pt>
                <c:pt idx="292">
                  <c:v>8.777083276072517E-4</c:v>
                </c:pt>
                <c:pt idx="293">
                  <c:v>8.7811343109933659E-4</c:v>
                </c:pt>
                <c:pt idx="294">
                  <c:v>8.7853010336402804E-4</c:v>
                </c:pt>
                <c:pt idx="295">
                  <c:v>8.7893517775228247E-4</c:v>
                </c:pt>
                <c:pt idx="296">
                  <c:v>8.7934028124436736E-4</c:v>
                </c:pt>
                <c:pt idx="297">
                  <c:v>8.7974537018453702E-4</c:v>
                </c:pt>
                <c:pt idx="298">
                  <c:v>8.8016204244922847E-4</c:v>
                </c:pt>
                <c:pt idx="299">
                  <c:v>8.8056713138939813E-4</c:v>
                </c:pt>
                <c:pt idx="300">
                  <c:v>8.809722276055254E-4</c:v>
                </c:pt>
                <c:pt idx="301">
                  <c:v>8.8138889259425923E-4</c:v>
                </c:pt>
                <c:pt idx="302">
                  <c:v>8.8179398153442889E-4</c:v>
                </c:pt>
                <c:pt idx="303">
                  <c:v>8.8219907775055617E-4</c:v>
                </c:pt>
                <c:pt idx="304">
                  <c:v>8.8261574273929E-4</c:v>
                </c:pt>
                <c:pt idx="305">
                  <c:v>8.8302083895541728E-4</c:v>
                </c:pt>
                <c:pt idx="306">
                  <c:v>8.8342592789558694E-4</c:v>
                </c:pt>
                <c:pt idx="307">
                  <c:v>8.838310168357566E-4</c:v>
                </c:pt>
                <c:pt idx="308">
                  <c:v>8.8424768910044804E-4</c:v>
                </c:pt>
                <c:pt idx="309">
                  <c:v>8.846527780406177E-4</c:v>
                </c:pt>
                <c:pt idx="310">
                  <c:v>8.8505786698078737E-4</c:v>
                </c:pt>
                <c:pt idx="311">
                  <c:v>8.8546296319691464E-4</c:v>
                </c:pt>
                <c:pt idx="312">
                  <c:v>8.858796427375637E-4</c:v>
                </c:pt>
                <c:pt idx="313">
                  <c:v>8.8628471712581813E-4</c:v>
                </c:pt>
                <c:pt idx="314">
                  <c:v>8.8668982061790302E-4</c:v>
                </c:pt>
                <c:pt idx="315">
                  <c:v>8.8710649288259447E-4</c:v>
                </c:pt>
                <c:pt idx="316">
                  <c:v>8.875115672708489E-4</c:v>
                </c:pt>
                <c:pt idx="317">
                  <c:v>8.8791667076293379E-4</c:v>
                </c:pt>
                <c:pt idx="318">
                  <c:v>8.8833334302762523E-4</c:v>
                </c:pt>
                <c:pt idx="319">
                  <c:v>8.887384319677949E-4</c:v>
                </c:pt>
                <c:pt idx="320">
                  <c:v>8.8914352090796456E-4</c:v>
                </c:pt>
                <c:pt idx="321">
                  <c:v>8.8954861712409183E-4</c:v>
                </c:pt>
                <c:pt idx="322">
                  <c:v>8.8996528211282566E-4</c:v>
                </c:pt>
                <c:pt idx="323">
                  <c:v>8.9037037105299532E-4</c:v>
                </c:pt>
                <c:pt idx="324">
                  <c:v>8.907754672691226E-4</c:v>
                </c:pt>
                <c:pt idx="325">
                  <c:v>8.9119213225785643E-4</c:v>
                </c:pt>
                <c:pt idx="326">
                  <c:v>8.9159722847398371E-4</c:v>
                </c:pt>
                <c:pt idx="327">
                  <c:v>8.9200231741415337E-4</c:v>
                </c:pt>
                <c:pt idx="328">
                  <c:v>8.9240741363028064E-4</c:v>
                </c:pt>
                <c:pt idx="329">
                  <c:v>8.9282407861901447E-4</c:v>
                </c:pt>
                <c:pt idx="330">
                  <c:v>8.9322916755918413E-4</c:v>
                </c:pt>
                <c:pt idx="331">
                  <c:v>8.936342564993538E-4</c:v>
                </c:pt>
                <c:pt idx="332">
                  <c:v>8.9405092876404524E-4</c:v>
                </c:pt>
                <c:pt idx="333">
                  <c:v>8.944560177042149E-4</c:v>
                </c:pt>
                <c:pt idx="334">
                  <c:v>8.9486110664438456E-4</c:v>
                </c:pt>
                <c:pt idx="335">
                  <c:v>8.9526621013646945E-4</c:v>
                </c:pt>
                <c:pt idx="336">
                  <c:v>8.956828824011609E-4</c:v>
                </c:pt>
                <c:pt idx="337">
                  <c:v>8.9608795678941533E-4</c:v>
                </c:pt>
                <c:pt idx="338">
                  <c:v>8.9649306028150022E-4</c:v>
                </c:pt>
                <c:pt idx="339">
                  <c:v>8.9690973254619166E-4</c:v>
                </c:pt>
                <c:pt idx="340">
                  <c:v>8.9731482148636132E-4</c:v>
                </c:pt>
                <c:pt idx="341">
                  <c:v>8.9771991042653099E-4</c:v>
                </c:pt>
                <c:pt idx="342">
                  <c:v>8.9813658269122243E-4</c:v>
                </c:pt>
                <c:pt idx="343">
                  <c:v>8.9854167163139209E-4</c:v>
                </c:pt>
                <c:pt idx="344">
                  <c:v>8.9894676057156175E-4</c:v>
                </c:pt>
                <c:pt idx="345">
                  <c:v>8.9935185678768903E-4</c:v>
                </c:pt>
                <c:pt idx="346">
                  <c:v>8.9976852177642286E-4</c:v>
                </c:pt>
                <c:pt idx="347">
                  <c:v>9.0017361799255013E-4</c:v>
                </c:pt>
                <c:pt idx="348">
                  <c:v>9.005787069327198E-4</c:v>
                </c:pt>
                <c:pt idx="349">
                  <c:v>9.0098380314884707E-4</c:v>
                </c:pt>
                <c:pt idx="350">
                  <c:v>9.014004681375809E-4</c:v>
                </c:pt>
                <c:pt idx="351">
                  <c:v>9.0180555707775056E-4</c:v>
                </c:pt>
                <c:pt idx="352">
                  <c:v>9.0221065329387784E-4</c:v>
                </c:pt>
                <c:pt idx="353">
                  <c:v>9.0262731828261167E-4</c:v>
                </c:pt>
                <c:pt idx="354">
                  <c:v>9.0303240722278133E-4</c:v>
                </c:pt>
                <c:pt idx="355">
                  <c:v>9.0343750343890861E-4</c:v>
                </c:pt>
                <c:pt idx="356">
                  <c:v>9.0384259237907827E-4</c:v>
                </c:pt>
                <c:pt idx="357">
                  <c:v>9.042592573678121E-4</c:v>
                </c:pt>
                <c:pt idx="358">
                  <c:v>9.0466435358393937E-4</c:v>
                </c:pt>
                <c:pt idx="359">
                  <c:v>9.0506944980006665E-4</c:v>
                </c:pt>
                <c:pt idx="360">
                  <c:v>9.0548610751284286E-4</c:v>
                </c:pt>
                <c:pt idx="361">
                  <c:v>9.0589119645301253E-4</c:v>
                </c:pt>
                <c:pt idx="362">
                  <c:v>9.0629629994509742E-4</c:v>
                </c:pt>
                <c:pt idx="363">
                  <c:v>9.0671295765787363E-4</c:v>
                </c:pt>
                <c:pt idx="364">
                  <c:v>9.0711806114995852E-4</c:v>
                </c:pt>
                <c:pt idx="365">
                  <c:v>9.0752315009012818E-4</c:v>
                </c:pt>
                <c:pt idx="366">
                  <c:v>9.0792825358221307E-4</c:v>
                </c:pt>
                <c:pt idx="367">
                  <c:v>9.0834491129498929E-4</c:v>
                </c:pt>
                <c:pt idx="368">
                  <c:v>9.0875000023515895E-4</c:v>
                </c:pt>
                <c:pt idx="369">
                  <c:v>9.0915509645128623E-4</c:v>
                </c:pt>
                <c:pt idx="370">
                  <c:v>9.0957176144002005E-4</c:v>
                </c:pt>
                <c:pt idx="371">
                  <c:v>9.0997685765614733E-4</c:v>
                </c:pt>
                <c:pt idx="372">
                  <c:v>9.1038194659631699E-4</c:v>
                </c:pt>
                <c:pt idx="373">
                  <c:v>9.1078704281244427E-4</c:v>
                </c:pt>
                <c:pt idx="374">
                  <c:v>9.112037078011781E-4</c:v>
                </c:pt>
                <c:pt idx="375">
                  <c:v>9.1160879674134776E-4</c:v>
                </c:pt>
                <c:pt idx="376">
                  <c:v>9.1201389295747504E-4</c:v>
                </c:pt>
                <c:pt idx="377">
                  <c:v>9.1243055794620886E-4</c:v>
                </c:pt>
                <c:pt idx="378">
                  <c:v>9.1283564688637853E-4</c:v>
                </c:pt>
                <c:pt idx="379">
                  <c:v>9.132407431025058E-4</c:v>
                </c:pt>
                <c:pt idx="380">
                  <c:v>9.1364583931863308E-4</c:v>
                </c:pt>
                <c:pt idx="381">
                  <c:v>9.1406249703140929E-4</c:v>
                </c:pt>
                <c:pt idx="382">
                  <c:v>9.1446759324753657E-4</c:v>
                </c:pt>
                <c:pt idx="383">
                  <c:v>9.1487268946366385E-4</c:v>
                </c:pt>
                <c:pt idx="384">
                  <c:v>9.1528934717644006E-4</c:v>
                </c:pt>
                <c:pt idx="385">
                  <c:v>9.1569445066852495E-4</c:v>
                </c:pt>
                <c:pt idx="386">
                  <c:v>9.1609953960869461E-4</c:v>
                </c:pt>
                <c:pt idx="387">
                  <c:v>9.165046431007795E-4</c:v>
                </c:pt>
                <c:pt idx="388">
                  <c:v>9.1692130081355572E-4</c:v>
                </c:pt>
                <c:pt idx="389">
                  <c:v>9.1732638975372538E-4</c:v>
                </c:pt>
                <c:pt idx="390">
                  <c:v>9.1773149324581027E-4</c:v>
                </c:pt>
                <c:pt idx="391">
                  <c:v>9.1814815095858648E-4</c:v>
                </c:pt>
                <c:pt idx="392">
                  <c:v>9.1855324717471376E-4</c:v>
                </c:pt>
                <c:pt idx="393">
                  <c:v>9.1895834339084104E-4</c:v>
                </c:pt>
                <c:pt idx="394">
                  <c:v>9.193634323310107E-4</c:v>
                </c:pt>
                <c:pt idx="395">
                  <c:v>9.1978009731974453E-4</c:v>
                </c:pt>
                <c:pt idx="396">
                  <c:v>9.201851935358718E-4</c:v>
                </c:pt>
                <c:pt idx="397">
                  <c:v>9.2059028247604147E-4</c:v>
                </c:pt>
                <c:pt idx="398">
                  <c:v>9.2100694746477529E-4</c:v>
                </c:pt>
                <c:pt idx="399">
                  <c:v>9.2141204368090257E-4</c:v>
                </c:pt>
                <c:pt idx="400">
                  <c:v>9.2181713262107223E-4</c:v>
                </c:pt>
                <c:pt idx="401">
                  <c:v>9.2222222883719951E-4</c:v>
                </c:pt>
                <c:pt idx="402">
                  <c:v>9.2263888654997572E-4</c:v>
                </c:pt>
                <c:pt idx="403">
                  <c:v>9.23043982766103E-4</c:v>
                </c:pt>
                <c:pt idx="404">
                  <c:v>9.2344907898223028E-4</c:v>
                </c:pt>
                <c:pt idx="405">
                  <c:v>9.2386573669500649E-4</c:v>
                </c:pt>
                <c:pt idx="406">
                  <c:v>9.2427084018709138E-4</c:v>
                </c:pt>
                <c:pt idx="407">
                  <c:v>9.2467592912726104E-4</c:v>
                </c:pt>
                <c:pt idx="408">
                  <c:v>9.2509258684003726E-4</c:v>
                </c:pt>
                <c:pt idx="409">
                  <c:v>9.2549769033212215E-4</c:v>
                </c:pt>
                <c:pt idx="410">
                  <c:v>9.2590277927229181E-4</c:v>
                </c:pt>
                <c:pt idx="411">
                  <c:v>9.263078827643767E-4</c:v>
                </c:pt>
                <c:pt idx="412">
                  <c:v>9.2672454047715291E-4</c:v>
                </c:pt>
                <c:pt idx="413">
                  <c:v>9.2712962941732258E-4</c:v>
                </c:pt>
                <c:pt idx="414">
                  <c:v>9.2753473290940747E-4</c:v>
                </c:pt>
                <c:pt idx="415">
                  <c:v>9.279398072976619E-4</c:v>
                </c:pt>
                <c:pt idx="416">
                  <c:v>9.2835648683831096E-4</c:v>
                </c:pt>
                <c:pt idx="417">
                  <c:v>9.2876158305443823E-4</c:v>
                </c:pt>
                <c:pt idx="418">
                  <c:v>9.291666719946079E-4</c:v>
                </c:pt>
                <c:pt idx="419">
                  <c:v>9.2958333698334172E-4</c:v>
                </c:pt>
                <c:pt idx="420">
                  <c:v>9.29988433199469E-4</c:v>
                </c:pt>
                <c:pt idx="421">
                  <c:v>9.3039352213963866E-4</c:v>
                </c:pt>
                <c:pt idx="422">
                  <c:v>9.3081018712837249E-4</c:v>
                </c:pt>
                <c:pt idx="423">
                  <c:v>9.3121528334449977E-4</c:v>
                </c:pt>
                <c:pt idx="424">
                  <c:v>9.3162037228466943E-4</c:v>
                </c:pt>
                <c:pt idx="425">
                  <c:v>9.3202546850079671E-4</c:v>
                </c:pt>
                <c:pt idx="426">
                  <c:v>9.3244213348953053E-4</c:v>
                </c:pt>
                <c:pt idx="427">
                  <c:v>9.328472224297002E-4</c:v>
                </c:pt>
                <c:pt idx="428">
                  <c:v>9.3325231864582747E-4</c:v>
                </c:pt>
                <c:pt idx="429">
                  <c:v>9.336689836345613E-4</c:v>
                </c:pt>
                <c:pt idx="430">
                  <c:v>9.3407407985068858E-4</c:v>
                </c:pt>
                <c:pt idx="431">
                  <c:v>9.3447916879085824E-4</c:v>
                </c:pt>
                <c:pt idx="432">
                  <c:v>9.348842577310279E-4</c:v>
                </c:pt>
                <c:pt idx="433">
                  <c:v>9.3530092999571934E-4</c:v>
                </c:pt>
                <c:pt idx="434">
                  <c:v>9.3570601893588901E-4</c:v>
                </c:pt>
                <c:pt idx="435">
                  <c:v>9.361111224279739E-4</c:v>
                </c:pt>
                <c:pt idx="436">
                  <c:v>9.3652778014075011E-4</c:v>
                </c:pt>
                <c:pt idx="437">
                  <c:v>9.36932883632835E-4</c:v>
                </c:pt>
                <c:pt idx="438">
                  <c:v>9.3733797257300466E-4</c:v>
                </c:pt>
                <c:pt idx="439">
                  <c:v>9.3774306151317433E-4</c:v>
                </c:pt>
                <c:pt idx="440">
                  <c:v>9.3815972650190815E-4</c:v>
                </c:pt>
                <c:pt idx="441">
                  <c:v>9.3856482271803543E-4</c:v>
                </c:pt>
                <c:pt idx="442">
                  <c:v>9.3896991165820509E-4</c:v>
                </c:pt>
                <c:pt idx="443">
                  <c:v>9.3938657664693892E-4</c:v>
                </c:pt>
                <c:pt idx="444">
                  <c:v>9.397916728630662E-4</c:v>
                </c:pt>
                <c:pt idx="445">
                  <c:v>9.4019676180323586E-4</c:v>
                </c:pt>
                <c:pt idx="446">
                  <c:v>9.4060185801936314E-4</c:v>
                </c:pt>
                <c:pt idx="447">
                  <c:v>9.4101852300809696E-4</c:v>
                </c:pt>
                <c:pt idx="448">
                  <c:v>9.4142361194826663E-4</c:v>
                </c:pt>
                <c:pt idx="449">
                  <c:v>9.418287081643939E-4</c:v>
                </c:pt>
                <c:pt idx="450">
                  <c:v>9.4224537315312773E-4</c:v>
                </c:pt>
                <c:pt idx="451">
                  <c:v>9.4265046936925501E-4</c:v>
                </c:pt>
                <c:pt idx="452">
                  <c:v>9.4305555830942467E-4</c:v>
                </c:pt>
                <c:pt idx="453">
                  <c:v>9.4346064724959433E-4</c:v>
                </c:pt>
                <c:pt idx="454">
                  <c:v>9.4387731951428577E-4</c:v>
                </c:pt>
                <c:pt idx="455">
                  <c:v>9.4428240845445544E-4</c:v>
                </c:pt>
                <c:pt idx="456">
                  <c:v>9.446874973946251E-4</c:v>
                </c:pt>
                <c:pt idx="457">
                  <c:v>9.4510416965931654E-4</c:v>
                </c:pt>
                <c:pt idx="458">
                  <c:v>9.4550927315140143E-4</c:v>
                </c:pt>
                <c:pt idx="459">
                  <c:v>9.4591434753965586E-4</c:v>
                </c:pt>
                <c:pt idx="460">
                  <c:v>9.4631945103174075E-4</c:v>
                </c:pt>
                <c:pt idx="461">
                  <c:v>9.467361232964322E-4</c:v>
                </c:pt>
                <c:pt idx="462">
                  <c:v>9.4714119768468663E-4</c:v>
                </c:pt>
                <c:pt idx="463">
                  <c:v>9.4754630117677152E-4</c:v>
                </c:pt>
                <c:pt idx="464">
                  <c:v>9.4796297344146296E-4</c:v>
                </c:pt>
                <c:pt idx="465">
                  <c:v>9.4836806238163263E-4</c:v>
                </c:pt>
                <c:pt idx="466">
                  <c:v>9.4877315132180229E-4</c:v>
                </c:pt>
                <c:pt idx="467">
                  <c:v>9.4918982358649373E-4</c:v>
                </c:pt>
                <c:pt idx="468">
                  <c:v>9.4959491252666339E-4</c:v>
                </c:pt>
                <c:pt idx="469">
                  <c:v>9.5000000146683306E-4</c:v>
                </c:pt>
                <c:pt idx="470">
                  <c:v>9.5040509768296033E-4</c:v>
                </c:pt>
                <c:pt idx="471">
                  <c:v>9.5082176267169416E-4</c:v>
                </c:pt>
                <c:pt idx="472">
                  <c:v>9.5122685161186382E-4</c:v>
                </c:pt>
                <c:pt idx="473">
                  <c:v>9.516319478279911E-4</c:v>
                </c:pt>
                <c:pt idx="474">
                  <c:v>9.5204861281672493E-4</c:v>
                </c:pt>
                <c:pt idx="475">
                  <c:v>9.524537090328522E-4</c:v>
                </c:pt>
                <c:pt idx="476">
                  <c:v>9.5285879797302186E-4</c:v>
                </c:pt>
                <c:pt idx="477">
                  <c:v>9.5326388691319153E-4</c:v>
                </c:pt>
                <c:pt idx="478">
                  <c:v>9.5368055917788297E-4</c:v>
                </c:pt>
                <c:pt idx="479">
                  <c:v>9.5408564811805263E-4</c:v>
                </c:pt>
                <c:pt idx="480">
                  <c:v>9.5449073705822229E-4</c:v>
                </c:pt>
                <c:pt idx="481">
                  <c:v>9.5490740932291374E-4</c:v>
                </c:pt>
                <c:pt idx="482">
                  <c:v>9.5531251281499863E-4</c:v>
                </c:pt>
                <c:pt idx="483">
                  <c:v>9.5571758720325306E-4</c:v>
                </c:pt>
                <c:pt idx="484">
                  <c:v>9.5612269069533795E-4</c:v>
                </c:pt>
                <c:pt idx="485">
                  <c:v>9.5653936296002939E-4</c:v>
                </c:pt>
                <c:pt idx="486">
                  <c:v>9.5694443734828383E-4</c:v>
                </c:pt>
                <c:pt idx="487">
                  <c:v>9.5734954084036872E-4</c:v>
                </c:pt>
                <c:pt idx="488">
                  <c:v>9.5776621310506016E-4</c:v>
                </c:pt>
                <c:pt idx="489">
                  <c:v>9.5817130204522982E-4</c:v>
                </c:pt>
                <c:pt idx="490">
                  <c:v>9.5857639098539948E-4</c:v>
                </c:pt>
                <c:pt idx="491">
                  <c:v>9.5898148720152676E-4</c:v>
                </c:pt>
                <c:pt idx="492">
                  <c:v>9.5939815219026059E-4</c:v>
                </c:pt>
                <c:pt idx="493">
                  <c:v>9.5980324113043025E-4</c:v>
                </c:pt>
                <c:pt idx="494">
                  <c:v>9.6020833734655753E-4</c:v>
                </c:pt>
                <c:pt idx="495">
                  <c:v>9.6062500233529136E-4</c:v>
                </c:pt>
                <c:pt idx="496">
                  <c:v>9.6103009855141863E-4</c:v>
                </c:pt>
                <c:pt idx="497">
                  <c:v>9.6143518749158829E-4</c:v>
                </c:pt>
                <c:pt idx="498">
                  <c:v>9.6184027643175796E-4</c:v>
                </c:pt>
                <c:pt idx="499">
                  <c:v>9.622569486964494E-4</c:v>
                </c:pt>
                <c:pt idx="500">
                  <c:v>9.6266203763661906E-4</c:v>
                </c:pt>
                <c:pt idx="501">
                  <c:v>9.6306712657678872E-4</c:v>
                </c:pt>
                <c:pt idx="502">
                  <c:v>9.6348379884148017E-4</c:v>
                </c:pt>
                <c:pt idx="503">
                  <c:v>9.6388888778164983E-4</c:v>
                </c:pt>
                <c:pt idx="504">
                  <c:v>9.6429397672181949E-4</c:v>
                </c:pt>
                <c:pt idx="505">
                  <c:v>9.6469908021390438E-4</c:v>
                </c:pt>
                <c:pt idx="506">
                  <c:v>9.6511575247859582E-4</c:v>
                </c:pt>
                <c:pt idx="507">
                  <c:v>9.6552082686685026E-4</c:v>
                </c:pt>
                <c:pt idx="508">
                  <c:v>9.6592593035893515E-4</c:v>
                </c:pt>
                <c:pt idx="509">
                  <c:v>9.6634260262362659E-4</c:v>
                </c:pt>
                <c:pt idx="510">
                  <c:v>9.6674769156379625E-4</c:v>
                </c:pt>
                <c:pt idx="511">
                  <c:v>9.6715278050396591E-4</c:v>
                </c:pt>
                <c:pt idx="512">
                  <c:v>9.6756945276865736E-4</c:v>
                </c:pt>
                <c:pt idx="513">
                  <c:v>9.6797454170882702E-4</c:v>
                </c:pt>
                <c:pt idx="514">
                  <c:v>9.6837963064899668E-4</c:v>
                </c:pt>
                <c:pt idx="515">
                  <c:v>9.6878472686512396E-4</c:v>
                </c:pt>
                <c:pt idx="516">
                  <c:v>9.6920139185385779E-4</c:v>
                </c:pt>
                <c:pt idx="517">
                  <c:v>9.6960648806998506E-4</c:v>
                </c:pt>
                <c:pt idx="518">
                  <c:v>9.7001157701015472E-4</c:v>
                </c:pt>
                <c:pt idx="519">
                  <c:v>9.7042824199888855E-4</c:v>
                </c:pt>
                <c:pt idx="520">
                  <c:v>9.7083333821501583E-4</c:v>
                </c:pt>
                <c:pt idx="521">
                  <c:v>9.7123842715518549E-4</c:v>
                </c:pt>
                <c:pt idx="522">
                  <c:v>9.7164352337131277E-4</c:v>
                </c:pt>
                <c:pt idx="523">
                  <c:v>9.720601883600466E-4</c:v>
                </c:pt>
                <c:pt idx="524">
                  <c:v>9.7246527730021626E-4</c:v>
                </c:pt>
                <c:pt idx="525">
                  <c:v>9.7287037351634353E-4</c:v>
                </c:pt>
                <c:pt idx="526">
                  <c:v>9.7328703850507736E-4</c:v>
                </c:pt>
                <c:pt idx="527">
                  <c:v>9.7369212744524702E-4</c:v>
                </c:pt>
                <c:pt idx="528">
                  <c:v>9.740972236613743E-4</c:v>
                </c:pt>
                <c:pt idx="529">
                  <c:v>9.7450231987750158E-4</c:v>
                </c:pt>
                <c:pt idx="530">
                  <c:v>9.7491897759027779E-4</c:v>
                </c:pt>
                <c:pt idx="531">
                  <c:v>9.7532408108236268E-4</c:v>
                </c:pt>
                <c:pt idx="532">
                  <c:v>9.7572917002253234E-4</c:v>
                </c:pt>
                <c:pt idx="533">
                  <c:v>9.7614582773530856E-4</c:v>
                </c:pt>
                <c:pt idx="534">
                  <c:v>9.7655093122739345E-4</c:v>
                </c:pt>
                <c:pt idx="535">
                  <c:v>9.7695602016756311E-4</c:v>
                </c:pt>
                <c:pt idx="536">
                  <c:v>9.77361123659648E-4</c:v>
                </c:pt>
                <c:pt idx="537">
                  <c:v>9.7777778137242422E-4</c:v>
                </c:pt>
                <c:pt idx="538">
                  <c:v>9.7818287031259388E-4</c:v>
                </c:pt>
                <c:pt idx="539">
                  <c:v>9.7858796652872115E-4</c:v>
                </c:pt>
                <c:pt idx="540">
                  <c:v>9.7900463151745498E-4</c:v>
                </c:pt>
                <c:pt idx="541">
                  <c:v>9.7940972773358226E-4</c:v>
                </c:pt>
                <c:pt idx="542">
                  <c:v>9.7981481667375192E-4</c:v>
                </c:pt>
                <c:pt idx="543">
                  <c:v>9.802199128898792E-4</c:v>
                </c:pt>
                <c:pt idx="544">
                  <c:v>9.8063657787861302E-4</c:v>
                </c:pt>
                <c:pt idx="545">
                  <c:v>9.8104166681878269E-4</c:v>
                </c:pt>
                <c:pt idx="546">
                  <c:v>9.8144676303490996E-4</c:v>
                </c:pt>
                <c:pt idx="547">
                  <c:v>9.8186342802364379E-4</c:v>
                </c:pt>
                <c:pt idx="548">
                  <c:v>9.8226851696381345E-4</c:v>
                </c:pt>
                <c:pt idx="549">
                  <c:v>9.8267361317994073E-4</c:v>
                </c:pt>
                <c:pt idx="550">
                  <c:v>9.8307870939606801E-4</c:v>
                </c:pt>
                <c:pt idx="551">
                  <c:v>9.8349536710884422E-4</c:v>
                </c:pt>
                <c:pt idx="552">
                  <c:v>9.839004633249715E-4</c:v>
                </c:pt>
                <c:pt idx="553">
                  <c:v>9.8430555954109877E-4</c:v>
                </c:pt>
                <c:pt idx="554">
                  <c:v>9.8472221725387499E-4</c:v>
                </c:pt>
                <c:pt idx="555">
                  <c:v>9.8512732074595988E-4</c:v>
                </c:pt>
                <c:pt idx="556">
                  <c:v>9.8553240968612954E-4</c:v>
                </c:pt>
                <c:pt idx="557">
                  <c:v>9.8594906739890575E-4</c:v>
                </c:pt>
                <c:pt idx="558">
                  <c:v>9.8635417089099064E-4</c:v>
                </c:pt>
                <c:pt idx="559">
                  <c:v>9.8675925983116031E-4</c:v>
                </c:pt>
                <c:pt idx="560">
                  <c:v>9.871643633232452E-4</c:v>
                </c:pt>
                <c:pt idx="561">
                  <c:v>9.8758102103602141E-4</c:v>
                </c:pt>
                <c:pt idx="562">
                  <c:v>9.8798611725214869E-4</c:v>
                </c:pt>
                <c:pt idx="563">
                  <c:v>9.8839121346827596E-4</c:v>
                </c:pt>
                <c:pt idx="564">
                  <c:v>9.8880787118105218E-4</c:v>
                </c:pt>
                <c:pt idx="565">
                  <c:v>9.8921296739717945E-4</c:v>
                </c:pt>
                <c:pt idx="566">
                  <c:v>9.8961806361330673E-4</c:v>
                </c:pt>
                <c:pt idx="567">
                  <c:v>9.9002315255347639E-4</c:v>
                </c:pt>
                <c:pt idx="568">
                  <c:v>9.9043981754221022E-4</c:v>
                </c:pt>
                <c:pt idx="569">
                  <c:v>9.9084490648237988E-4</c:v>
                </c:pt>
                <c:pt idx="570">
                  <c:v>9.9125000269850716E-4</c:v>
                </c:pt>
                <c:pt idx="571">
                  <c:v>9.9166666768724099E-4</c:v>
                </c:pt>
                <c:pt idx="572">
                  <c:v>9.9207175662741065E-4</c:v>
                </c:pt>
                <c:pt idx="573">
                  <c:v>9.9247685284353793E-4</c:v>
                </c:pt>
                <c:pt idx="574">
                  <c:v>9.928819490596652E-4</c:v>
                </c:pt>
                <c:pt idx="575">
                  <c:v>9.9329860677244142E-4</c:v>
                </c:pt>
                <c:pt idx="576">
                  <c:v>9.9370371026452631E-4</c:v>
                </c:pt>
                <c:pt idx="577">
                  <c:v>9.9410879920469597E-4</c:v>
                </c:pt>
                <c:pt idx="578">
                  <c:v>9.9452545691747218E-4</c:v>
                </c:pt>
                <c:pt idx="579">
                  <c:v>9.9493056040955707E-4</c:v>
                </c:pt>
                <c:pt idx="580">
                  <c:v>9.9533564934972674E-4</c:v>
                </c:pt>
                <c:pt idx="581">
                  <c:v>9.9574075284181163E-4</c:v>
                </c:pt>
                <c:pt idx="582">
                  <c:v>9.9615741055458784E-4</c:v>
                </c:pt>
                <c:pt idx="583">
                  <c:v>9.9656250677071512E-4</c:v>
                </c:pt>
                <c:pt idx="584">
                  <c:v>9.9696760298684239E-4</c:v>
                </c:pt>
                <c:pt idx="585">
                  <c:v>9.9738426069961861E-4</c:v>
                </c:pt>
                <c:pt idx="586">
                  <c:v>9.9778935691574588E-4</c:v>
                </c:pt>
                <c:pt idx="587">
                  <c:v>9.9819445313187316E-4</c:v>
                </c:pt>
                <c:pt idx="588">
                  <c:v>9.9859954207204282E-4</c:v>
                </c:pt>
                <c:pt idx="589">
                  <c:v>9.9901620706077665E-4</c:v>
                </c:pt>
                <c:pt idx="590">
                  <c:v>9.9942130327690393E-4</c:v>
                </c:pt>
                <c:pt idx="591">
                  <c:v>9.9982639221707359E-4</c:v>
                </c:pt>
                <c:pt idx="592">
                  <c:v>1.0002430572058074E-3</c:v>
                </c:pt>
                <c:pt idx="593">
                  <c:v>1.0006481534219347E-3</c:v>
                </c:pt>
                <c:pt idx="594">
                  <c:v>1.0010532423621044E-3</c:v>
                </c:pt>
                <c:pt idx="595">
                  <c:v>1.0014583385782316E-3</c:v>
                </c:pt>
                <c:pt idx="596">
                  <c:v>1.0018750035669655E-3</c:v>
                </c:pt>
                <c:pt idx="597">
                  <c:v>1.0022800925071351E-3</c:v>
                </c:pt>
                <c:pt idx="598">
                  <c:v>1.0026851887232624E-3</c:v>
                </c:pt>
                <c:pt idx="599">
                  <c:v>1.0031018464360386E-3</c:v>
                </c:pt>
                <c:pt idx="600">
                  <c:v>1.0035069499281235E-3</c:v>
                </c:pt>
                <c:pt idx="601">
                  <c:v>1.0039120388682932E-3</c:v>
                </c:pt>
                <c:pt idx="602">
                  <c:v>1.0043286965810694E-3</c:v>
                </c:pt>
                <c:pt idx="603">
                  <c:v>1.0047338000731543E-3</c:v>
                </c:pt>
                <c:pt idx="604">
                  <c:v>1.0051388890133239E-3</c:v>
                </c:pt>
                <c:pt idx="605">
                  <c:v>1.0055439925054088E-3</c:v>
                </c:pt>
                <c:pt idx="606">
                  <c:v>1.005960650218185E-3</c:v>
                </c:pt>
                <c:pt idx="607">
                  <c:v>1.0063657464343123E-3</c:v>
                </c:pt>
                <c:pt idx="608">
                  <c:v>1.0067708426504396E-3</c:v>
                </c:pt>
                <c:pt idx="609">
                  <c:v>1.0071759315906093E-3</c:v>
                </c:pt>
                <c:pt idx="610">
                  <c:v>1.0075925965793431E-3</c:v>
                </c:pt>
                <c:pt idx="611">
                  <c:v>1.0079976927954704E-3</c:v>
                </c:pt>
                <c:pt idx="612">
                  <c:v>1.00840278173564E-3</c:v>
                </c:pt>
                <c:pt idx="613">
                  <c:v>1.0088194467243738E-3</c:v>
                </c:pt>
                <c:pt idx="614">
                  <c:v>1.0092245429405011E-3</c:v>
                </c:pt>
                <c:pt idx="615">
                  <c:v>1.0096296318806708E-3</c:v>
                </c:pt>
                <c:pt idx="616">
                  <c:v>1.0100462968694046E-3</c:v>
                </c:pt>
                <c:pt idx="617">
                  <c:v>1.0104513930855319E-3</c:v>
                </c:pt>
                <c:pt idx="618">
                  <c:v>1.0108564820257016E-3</c:v>
                </c:pt>
                <c:pt idx="619">
                  <c:v>1.0112615782418288E-3</c:v>
                </c:pt>
                <c:pt idx="620">
                  <c:v>1.0116782432305627E-3</c:v>
                </c:pt>
                <c:pt idx="621">
                  <c:v>1.0120833394466899E-3</c:v>
                </c:pt>
                <c:pt idx="622">
                  <c:v>1.0124884283868596E-3</c:v>
                </c:pt>
                <c:pt idx="623">
                  <c:v>1.0129050933755934E-3</c:v>
                </c:pt>
                <c:pt idx="624">
                  <c:v>1.0133101895917207E-3</c:v>
                </c:pt>
                <c:pt idx="625">
                  <c:v>1.0137152785318904E-3</c:v>
                </c:pt>
                <c:pt idx="626">
                  <c:v>1.01412036747206E-3</c:v>
                </c:pt>
                <c:pt idx="627">
                  <c:v>1.0145370397367515E-3</c:v>
                </c:pt>
                <c:pt idx="628">
                  <c:v>1.0149421432288364E-3</c:v>
                </c:pt>
                <c:pt idx="629">
                  <c:v>1.0153472176170908E-3</c:v>
                </c:pt>
                <c:pt idx="630">
                  <c:v>1.0157638898817822E-3</c:v>
                </c:pt>
                <c:pt idx="631">
                  <c:v>1.0161689933738671E-3</c:v>
                </c:pt>
                <c:pt idx="632">
                  <c:v>1.0165740677621216E-3</c:v>
                </c:pt>
                <c:pt idx="633">
                  <c:v>1.0169791712542064E-3</c:v>
                </c:pt>
                <c:pt idx="634">
                  <c:v>1.0173958435188979E-3</c:v>
                </c:pt>
                <c:pt idx="635">
                  <c:v>1.0178009324590676E-3</c:v>
                </c:pt>
                <c:pt idx="636">
                  <c:v>1.0182060213992372E-3</c:v>
                </c:pt>
                <c:pt idx="637">
                  <c:v>1.0186226936639287E-3</c:v>
                </c:pt>
                <c:pt idx="638">
                  <c:v>1.0190277826040983E-3</c:v>
                </c:pt>
                <c:pt idx="639">
                  <c:v>1.019432871544268E-3</c:v>
                </c:pt>
                <c:pt idx="640">
                  <c:v>1.0198495365330018E-3</c:v>
                </c:pt>
                <c:pt idx="641">
                  <c:v>1.0202546327491291E-3</c:v>
                </c:pt>
                <c:pt idx="642">
                  <c:v>1.0206597289652564E-3</c:v>
                </c:pt>
                <c:pt idx="643">
                  <c:v>1.021064817905426E-3</c:v>
                </c:pt>
                <c:pt idx="644">
                  <c:v>1.0214814828941599E-3</c:v>
                </c:pt>
                <c:pt idx="645">
                  <c:v>1.0218865791102871E-3</c:v>
                </c:pt>
                <c:pt idx="646">
                  <c:v>1.0222916680504568E-3</c:v>
                </c:pt>
                <c:pt idx="647">
                  <c:v>1.0226967569906265E-3</c:v>
                </c:pt>
                <c:pt idx="648">
                  <c:v>1.0231134292553179E-3</c:v>
                </c:pt>
                <c:pt idx="649">
                  <c:v>1.0235185327474028E-3</c:v>
                </c:pt>
                <c:pt idx="650">
                  <c:v>1.0239236071356572E-3</c:v>
                </c:pt>
                <c:pt idx="651">
                  <c:v>1.0243402794003487E-3</c:v>
                </c:pt>
                <c:pt idx="652">
                  <c:v>1.0247453828924336E-3</c:v>
                </c:pt>
                <c:pt idx="653">
                  <c:v>1.025150457280688E-3</c:v>
                </c:pt>
                <c:pt idx="654">
                  <c:v>1.0255555607727729E-3</c:v>
                </c:pt>
                <c:pt idx="655">
                  <c:v>1.0259722330374643E-3</c:v>
                </c:pt>
                <c:pt idx="656">
                  <c:v>1.0263773074257188E-3</c:v>
                </c:pt>
                <c:pt idx="657">
                  <c:v>1.0267824109178036E-3</c:v>
                </c:pt>
                <c:pt idx="658">
                  <c:v>1.0271990831824951E-3</c:v>
                </c:pt>
                <c:pt idx="659">
                  <c:v>1.0276041721226647E-3</c:v>
                </c:pt>
                <c:pt idx="660">
                  <c:v>1.0280092610628344E-3</c:v>
                </c:pt>
                <c:pt idx="661">
                  <c:v>1.0284259333275259E-3</c:v>
                </c:pt>
                <c:pt idx="662">
                  <c:v>1.0288310222676955E-3</c:v>
                </c:pt>
                <c:pt idx="663">
                  <c:v>1.0292361112078652E-3</c:v>
                </c:pt>
                <c:pt idx="664">
                  <c:v>1.0296412074239925E-3</c:v>
                </c:pt>
                <c:pt idx="665">
                  <c:v>1.0300578724127263E-3</c:v>
                </c:pt>
                <c:pt idx="666">
                  <c:v>1.0304629686288536E-3</c:v>
                </c:pt>
                <c:pt idx="667">
                  <c:v>1.0308680575690232E-3</c:v>
                </c:pt>
                <c:pt idx="668">
                  <c:v>1.031284722557757E-3</c:v>
                </c:pt>
                <c:pt idx="669">
                  <c:v>1.0316898187738843E-3</c:v>
                </c:pt>
                <c:pt idx="670">
                  <c:v>1.032094907714054E-3</c:v>
                </c:pt>
                <c:pt idx="671">
                  <c:v>1.0324999966542237E-3</c:v>
                </c:pt>
                <c:pt idx="672">
                  <c:v>1.0329166689189151E-3</c:v>
                </c:pt>
                <c:pt idx="673">
                  <c:v>1.033321772411E-3</c:v>
                </c:pt>
                <c:pt idx="674">
                  <c:v>1.0337268467992544E-3</c:v>
                </c:pt>
                <c:pt idx="675">
                  <c:v>1.0341435190639459E-3</c:v>
                </c:pt>
                <c:pt idx="676">
                  <c:v>1.0345486225560308E-3</c:v>
                </c:pt>
                <c:pt idx="677">
                  <c:v>1.0349536969442852E-3</c:v>
                </c:pt>
                <c:pt idx="678">
                  <c:v>1.0353588004363701E-3</c:v>
                </c:pt>
                <c:pt idx="679">
                  <c:v>1.0357754727010615E-3</c:v>
                </c:pt>
                <c:pt idx="680">
                  <c:v>1.0361805616412312E-3</c:v>
                </c:pt>
                <c:pt idx="681">
                  <c:v>1.0365856505814008E-3</c:v>
                </c:pt>
                <c:pt idx="682">
                  <c:v>1.0370023228460923E-3</c:v>
                </c:pt>
                <c:pt idx="683">
                  <c:v>1.0374074117862619E-3</c:v>
                </c:pt>
                <c:pt idx="684">
                  <c:v>1.0378125007264316E-3</c:v>
                </c:pt>
                <c:pt idx="685">
                  <c:v>1.0382175969425589E-3</c:v>
                </c:pt>
                <c:pt idx="686">
                  <c:v>1.0386342619312927E-3</c:v>
                </c:pt>
                <c:pt idx="687">
                  <c:v>1.03903935814742E-3</c:v>
                </c:pt>
                <c:pt idx="688">
                  <c:v>1.0394444470875897E-3</c:v>
                </c:pt>
                <c:pt idx="689">
                  <c:v>1.0398611120763235E-3</c:v>
                </c:pt>
                <c:pt idx="690">
                  <c:v>1.0402662082924508E-3</c:v>
                </c:pt>
                <c:pt idx="691">
                  <c:v>1.0406712972326204E-3</c:v>
                </c:pt>
                <c:pt idx="692">
                  <c:v>1.0410763934487477E-3</c:v>
                </c:pt>
                <c:pt idx="693">
                  <c:v>1.0414930584374815E-3</c:v>
                </c:pt>
                <c:pt idx="694">
                  <c:v>1.0418981473776512E-3</c:v>
                </c:pt>
                <c:pt idx="695">
                  <c:v>1.0423032435937785E-3</c:v>
                </c:pt>
                <c:pt idx="696">
                  <c:v>1.0427199085825123E-3</c:v>
                </c:pt>
                <c:pt idx="697">
                  <c:v>1.043124997522682E-3</c:v>
                </c:pt>
                <c:pt idx="698">
                  <c:v>1.0435300864628516E-3</c:v>
                </c:pt>
                <c:pt idx="699">
                  <c:v>1.0439351899549365E-3</c:v>
                </c:pt>
                <c:pt idx="700">
                  <c:v>1.0443518476677127E-3</c:v>
                </c:pt>
                <c:pt idx="701">
                  <c:v>1.0447569511597976E-3</c:v>
                </c:pt>
                <c:pt idx="702">
                  <c:v>1.0451620400999673E-3</c:v>
                </c:pt>
                <c:pt idx="703">
                  <c:v>1.0455787123646587E-3</c:v>
                </c:pt>
                <c:pt idx="704">
                  <c:v>1.0459838013048284E-3</c:v>
                </c:pt>
                <c:pt idx="705">
                  <c:v>1.046388890244998E-3</c:v>
                </c:pt>
                <c:pt idx="706">
                  <c:v>1.0468055625096895E-3</c:v>
                </c:pt>
                <c:pt idx="707">
                  <c:v>1.0472106514498591E-3</c:v>
                </c:pt>
                <c:pt idx="708">
                  <c:v>1.0476157476659864E-3</c:v>
                </c:pt>
                <c:pt idx="709">
                  <c:v>1.0480208366061561E-3</c:v>
                </c:pt>
                <c:pt idx="710">
                  <c:v>1.0484375015948899E-3</c:v>
                </c:pt>
                <c:pt idx="711">
                  <c:v>1.0488425978110172E-3</c:v>
                </c:pt>
                <c:pt idx="712">
                  <c:v>1.0492476867511868E-3</c:v>
                </c:pt>
                <c:pt idx="713">
                  <c:v>1.0496643517399207E-3</c:v>
                </c:pt>
                <c:pt idx="714">
                  <c:v>1.050069447956048E-3</c:v>
                </c:pt>
                <c:pt idx="715">
                  <c:v>1.0504745368962176E-3</c:v>
                </c:pt>
                <c:pt idx="716">
                  <c:v>1.0508796331123449E-3</c:v>
                </c:pt>
                <c:pt idx="717">
                  <c:v>1.0512962981010787E-3</c:v>
                </c:pt>
                <c:pt idx="718">
                  <c:v>1.0517013870412484E-3</c:v>
                </c:pt>
                <c:pt idx="719">
                  <c:v>1.0521064832573757E-3</c:v>
                </c:pt>
                <c:pt idx="720">
                  <c:v>1.0525231482461095E-3</c:v>
                </c:pt>
                <c:pt idx="721">
                  <c:v>1.0529282371862791E-3</c:v>
                </c:pt>
                <c:pt idx="722">
                  <c:v>1.0533333334024064E-3</c:v>
                </c:pt>
                <c:pt idx="723">
                  <c:v>1.0537384296185337E-3</c:v>
                </c:pt>
                <c:pt idx="724">
                  <c:v>1.0541550873313099E-3</c:v>
                </c:pt>
                <c:pt idx="725">
                  <c:v>1.0545601908233948E-3</c:v>
                </c:pt>
                <c:pt idx="726">
                  <c:v>1.0549652797635645E-3</c:v>
                </c:pt>
                <c:pt idx="727">
                  <c:v>1.0553819374763407E-3</c:v>
                </c:pt>
              </c:numCache>
            </c:numRef>
          </c:xVal>
          <c:yVal>
            <c:numRef>
              <c:f>Sheet1!$K$1570:$K$2297</c:f>
              <c:numCache>
                <c:formatCode>General</c:formatCode>
                <c:ptCount val="728"/>
                <c:pt idx="0">
                  <c:v>495</c:v>
                </c:pt>
                <c:pt idx="1">
                  <c:v>495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495</c:v>
                </c:pt>
                <c:pt idx="10">
                  <c:v>495</c:v>
                </c:pt>
                <c:pt idx="11">
                  <c:v>495</c:v>
                </c:pt>
                <c:pt idx="12">
                  <c:v>495</c:v>
                </c:pt>
                <c:pt idx="13">
                  <c:v>495</c:v>
                </c:pt>
                <c:pt idx="14">
                  <c:v>495</c:v>
                </c:pt>
                <c:pt idx="15">
                  <c:v>495</c:v>
                </c:pt>
                <c:pt idx="16">
                  <c:v>495</c:v>
                </c:pt>
                <c:pt idx="17">
                  <c:v>495</c:v>
                </c:pt>
                <c:pt idx="18">
                  <c:v>495</c:v>
                </c:pt>
                <c:pt idx="19">
                  <c:v>495</c:v>
                </c:pt>
                <c:pt idx="20">
                  <c:v>495</c:v>
                </c:pt>
                <c:pt idx="21">
                  <c:v>495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</c:v>
                </c:pt>
                <c:pt idx="27">
                  <c:v>495</c:v>
                </c:pt>
                <c:pt idx="28">
                  <c:v>495</c:v>
                </c:pt>
                <c:pt idx="29">
                  <c:v>495</c:v>
                </c:pt>
                <c:pt idx="30">
                  <c:v>495</c:v>
                </c:pt>
                <c:pt idx="31">
                  <c:v>495</c:v>
                </c:pt>
                <c:pt idx="32">
                  <c:v>495</c:v>
                </c:pt>
                <c:pt idx="33">
                  <c:v>495</c:v>
                </c:pt>
                <c:pt idx="34">
                  <c:v>495</c:v>
                </c:pt>
                <c:pt idx="35">
                  <c:v>495</c:v>
                </c:pt>
                <c:pt idx="36">
                  <c:v>495</c:v>
                </c:pt>
                <c:pt idx="37">
                  <c:v>495</c:v>
                </c:pt>
                <c:pt idx="38">
                  <c:v>495</c:v>
                </c:pt>
                <c:pt idx="39">
                  <c:v>495</c:v>
                </c:pt>
                <c:pt idx="40">
                  <c:v>495</c:v>
                </c:pt>
                <c:pt idx="41">
                  <c:v>495</c:v>
                </c:pt>
                <c:pt idx="42">
                  <c:v>495</c:v>
                </c:pt>
                <c:pt idx="43">
                  <c:v>495</c:v>
                </c:pt>
                <c:pt idx="44">
                  <c:v>495</c:v>
                </c:pt>
                <c:pt idx="45">
                  <c:v>495</c:v>
                </c:pt>
                <c:pt idx="46">
                  <c:v>495</c:v>
                </c:pt>
                <c:pt idx="47">
                  <c:v>495</c:v>
                </c:pt>
                <c:pt idx="48">
                  <c:v>495</c:v>
                </c:pt>
                <c:pt idx="49">
                  <c:v>495</c:v>
                </c:pt>
                <c:pt idx="50">
                  <c:v>495</c:v>
                </c:pt>
                <c:pt idx="51">
                  <c:v>495</c:v>
                </c:pt>
                <c:pt idx="52">
                  <c:v>495</c:v>
                </c:pt>
                <c:pt idx="53">
                  <c:v>495</c:v>
                </c:pt>
                <c:pt idx="54">
                  <c:v>495</c:v>
                </c:pt>
                <c:pt idx="55">
                  <c:v>495</c:v>
                </c:pt>
                <c:pt idx="56">
                  <c:v>495</c:v>
                </c:pt>
                <c:pt idx="57">
                  <c:v>495</c:v>
                </c:pt>
                <c:pt idx="58">
                  <c:v>495</c:v>
                </c:pt>
                <c:pt idx="59">
                  <c:v>495</c:v>
                </c:pt>
                <c:pt idx="60">
                  <c:v>495</c:v>
                </c:pt>
                <c:pt idx="61">
                  <c:v>495</c:v>
                </c:pt>
                <c:pt idx="62">
                  <c:v>495</c:v>
                </c:pt>
                <c:pt idx="63">
                  <c:v>495</c:v>
                </c:pt>
                <c:pt idx="64">
                  <c:v>495</c:v>
                </c:pt>
                <c:pt idx="65">
                  <c:v>495</c:v>
                </c:pt>
                <c:pt idx="66">
                  <c:v>495</c:v>
                </c:pt>
                <c:pt idx="67">
                  <c:v>495</c:v>
                </c:pt>
                <c:pt idx="68">
                  <c:v>495</c:v>
                </c:pt>
                <c:pt idx="69">
                  <c:v>495</c:v>
                </c:pt>
                <c:pt idx="70">
                  <c:v>495</c:v>
                </c:pt>
                <c:pt idx="71">
                  <c:v>495</c:v>
                </c:pt>
                <c:pt idx="72">
                  <c:v>495</c:v>
                </c:pt>
                <c:pt idx="73">
                  <c:v>495</c:v>
                </c:pt>
                <c:pt idx="74">
                  <c:v>495</c:v>
                </c:pt>
                <c:pt idx="75">
                  <c:v>495</c:v>
                </c:pt>
                <c:pt idx="76">
                  <c:v>495</c:v>
                </c:pt>
                <c:pt idx="77">
                  <c:v>495</c:v>
                </c:pt>
                <c:pt idx="78">
                  <c:v>495</c:v>
                </c:pt>
                <c:pt idx="79">
                  <c:v>495</c:v>
                </c:pt>
                <c:pt idx="80">
                  <c:v>495</c:v>
                </c:pt>
                <c:pt idx="81">
                  <c:v>495</c:v>
                </c:pt>
                <c:pt idx="82">
                  <c:v>495</c:v>
                </c:pt>
                <c:pt idx="83">
                  <c:v>495</c:v>
                </c:pt>
                <c:pt idx="84">
                  <c:v>495</c:v>
                </c:pt>
                <c:pt idx="85">
                  <c:v>495</c:v>
                </c:pt>
                <c:pt idx="86">
                  <c:v>495</c:v>
                </c:pt>
                <c:pt idx="87">
                  <c:v>495</c:v>
                </c:pt>
                <c:pt idx="88">
                  <c:v>495</c:v>
                </c:pt>
                <c:pt idx="89">
                  <c:v>495</c:v>
                </c:pt>
                <c:pt idx="90">
                  <c:v>495</c:v>
                </c:pt>
                <c:pt idx="91">
                  <c:v>495</c:v>
                </c:pt>
                <c:pt idx="92">
                  <c:v>495</c:v>
                </c:pt>
                <c:pt idx="93">
                  <c:v>495</c:v>
                </c:pt>
                <c:pt idx="94">
                  <c:v>495</c:v>
                </c:pt>
                <c:pt idx="95">
                  <c:v>495</c:v>
                </c:pt>
                <c:pt idx="96">
                  <c:v>495</c:v>
                </c:pt>
                <c:pt idx="97">
                  <c:v>495</c:v>
                </c:pt>
                <c:pt idx="98">
                  <c:v>495</c:v>
                </c:pt>
                <c:pt idx="99">
                  <c:v>495</c:v>
                </c:pt>
                <c:pt idx="100">
                  <c:v>495</c:v>
                </c:pt>
                <c:pt idx="101">
                  <c:v>495</c:v>
                </c:pt>
                <c:pt idx="102">
                  <c:v>495</c:v>
                </c:pt>
                <c:pt idx="103">
                  <c:v>495</c:v>
                </c:pt>
                <c:pt idx="104">
                  <c:v>495</c:v>
                </c:pt>
                <c:pt idx="105">
                  <c:v>495</c:v>
                </c:pt>
                <c:pt idx="106">
                  <c:v>495</c:v>
                </c:pt>
                <c:pt idx="107">
                  <c:v>495</c:v>
                </c:pt>
                <c:pt idx="108">
                  <c:v>495</c:v>
                </c:pt>
                <c:pt idx="109">
                  <c:v>495</c:v>
                </c:pt>
                <c:pt idx="110">
                  <c:v>495</c:v>
                </c:pt>
                <c:pt idx="111">
                  <c:v>495</c:v>
                </c:pt>
                <c:pt idx="112">
                  <c:v>495</c:v>
                </c:pt>
                <c:pt idx="113">
                  <c:v>495</c:v>
                </c:pt>
                <c:pt idx="114">
                  <c:v>495</c:v>
                </c:pt>
                <c:pt idx="115">
                  <c:v>495</c:v>
                </c:pt>
                <c:pt idx="116">
                  <c:v>495</c:v>
                </c:pt>
                <c:pt idx="117">
                  <c:v>495</c:v>
                </c:pt>
                <c:pt idx="118">
                  <c:v>495</c:v>
                </c:pt>
                <c:pt idx="119">
                  <c:v>495</c:v>
                </c:pt>
                <c:pt idx="120">
                  <c:v>495</c:v>
                </c:pt>
                <c:pt idx="121">
                  <c:v>495</c:v>
                </c:pt>
                <c:pt idx="122">
                  <c:v>495</c:v>
                </c:pt>
                <c:pt idx="123">
                  <c:v>495</c:v>
                </c:pt>
                <c:pt idx="124">
                  <c:v>495</c:v>
                </c:pt>
                <c:pt idx="125">
                  <c:v>495</c:v>
                </c:pt>
                <c:pt idx="126">
                  <c:v>495</c:v>
                </c:pt>
                <c:pt idx="127">
                  <c:v>495</c:v>
                </c:pt>
                <c:pt idx="128">
                  <c:v>495</c:v>
                </c:pt>
                <c:pt idx="129">
                  <c:v>495</c:v>
                </c:pt>
                <c:pt idx="130">
                  <c:v>495</c:v>
                </c:pt>
                <c:pt idx="131">
                  <c:v>495</c:v>
                </c:pt>
                <c:pt idx="132">
                  <c:v>495</c:v>
                </c:pt>
                <c:pt idx="133">
                  <c:v>495</c:v>
                </c:pt>
                <c:pt idx="134">
                  <c:v>495</c:v>
                </c:pt>
                <c:pt idx="135">
                  <c:v>495</c:v>
                </c:pt>
                <c:pt idx="136">
                  <c:v>495</c:v>
                </c:pt>
                <c:pt idx="137">
                  <c:v>495</c:v>
                </c:pt>
                <c:pt idx="138">
                  <c:v>495</c:v>
                </c:pt>
                <c:pt idx="139">
                  <c:v>495</c:v>
                </c:pt>
                <c:pt idx="140">
                  <c:v>495</c:v>
                </c:pt>
                <c:pt idx="141">
                  <c:v>495</c:v>
                </c:pt>
                <c:pt idx="142">
                  <c:v>495</c:v>
                </c:pt>
                <c:pt idx="143">
                  <c:v>495</c:v>
                </c:pt>
                <c:pt idx="144">
                  <c:v>495</c:v>
                </c:pt>
                <c:pt idx="145">
                  <c:v>495</c:v>
                </c:pt>
                <c:pt idx="146">
                  <c:v>495</c:v>
                </c:pt>
                <c:pt idx="147">
                  <c:v>495</c:v>
                </c:pt>
                <c:pt idx="148">
                  <c:v>495</c:v>
                </c:pt>
                <c:pt idx="149">
                  <c:v>495</c:v>
                </c:pt>
                <c:pt idx="150">
                  <c:v>495</c:v>
                </c:pt>
                <c:pt idx="151">
                  <c:v>495</c:v>
                </c:pt>
                <c:pt idx="152">
                  <c:v>495</c:v>
                </c:pt>
                <c:pt idx="153">
                  <c:v>495</c:v>
                </c:pt>
                <c:pt idx="154">
                  <c:v>495</c:v>
                </c:pt>
                <c:pt idx="155">
                  <c:v>495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  <c:pt idx="237">
                  <c:v>500</c:v>
                </c:pt>
                <c:pt idx="238">
                  <c:v>500</c:v>
                </c:pt>
                <c:pt idx="239">
                  <c:v>500</c:v>
                </c:pt>
                <c:pt idx="240">
                  <c:v>500</c:v>
                </c:pt>
                <c:pt idx="241">
                  <c:v>500</c:v>
                </c:pt>
                <c:pt idx="242">
                  <c:v>500</c:v>
                </c:pt>
                <c:pt idx="243">
                  <c:v>500</c:v>
                </c:pt>
                <c:pt idx="244">
                  <c:v>500</c:v>
                </c:pt>
                <c:pt idx="245">
                  <c:v>500</c:v>
                </c:pt>
                <c:pt idx="246">
                  <c:v>500</c:v>
                </c:pt>
                <c:pt idx="247">
                  <c:v>500</c:v>
                </c:pt>
                <c:pt idx="248">
                  <c:v>500</c:v>
                </c:pt>
                <c:pt idx="249">
                  <c:v>500</c:v>
                </c:pt>
                <c:pt idx="250">
                  <c:v>500</c:v>
                </c:pt>
                <c:pt idx="251">
                  <c:v>500</c:v>
                </c:pt>
                <c:pt idx="252">
                  <c:v>500</c:v>
                </c:pt>
                <c:pt idx="253">
                  <c:v>500</c:v>
                </c:pt>
                <c:pt idx="254">
                  <c:v>500</c:v>
                </c:pt>
                <c:pt idx="255">
                  <c:v>500</c:v>
                </c:pt>
                <c:pt idx="256">
                  <c:v>500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500</c:v>
                </c:pt>
                <c:pt idx="263">
                  <c:v>500</c:v>
                </c:pt>
                <c:pt idx="264">
                  <c:v>500</c:v>
                </c:pt>
                <c:pt idx="265">
                  <c:v>500</c:v>
                </c:pt>
                <c:pt idx="266">
                  <c:v>500</c:v>
                </c:pt>
                <c:pt idx="267">
                  <c:v>500</c:v>
                </c:pt>
                <c:pt idx="268">
                  <c:v>500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500</c:v>
                </c:pt>
                <c:pt idx="293">
                  <c:v>500</c:v>
                </c:pt>
                <c:pt idx="294">
                  <c:v>500</c:v>
                </c:pt>
                <c:pt idx="295">
                  <c:v>500</c:v>
                </c:pt>
                <c:pt idx="296">
                  <c:v>500</c:v>
                </c:pt>
                <c:pt idx="297">
                  <c:v>500</c:v>
                </c:pt>
                <c:pt idx="298">
                  <c:v>500</c:v>
                </c:pt>
                <c:pt idx="299">
                  <c:v>500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500</c:v>
                </c:pt>
                <c:pt idx="307">
                  <c:v>500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500</c:v>
                </c:pt>
                <c:pt idx="315">
                  <c:v>500</c:v>
                </c:pt>
                <c:pt idx="316">
                  <c:v>500</c:v>
                </c:pt>
                <c:pt idx="317">
                  <c:v>500</c:v>
                </c:pt>
                <c:pt idx="318">
                  <c:v>500</c:v>
                </c:pt>
                <c:pt idx="319">
                  <c:v>500</c:v>
                </c:pt>
                <c:pt idx="320">
                  <c:v>500</c:v>
                </c:pt>
                <c:pt idx="321">
                  <c:v>500</c:v>
                </c:pt>
                <c:pt idx="322">
                  <c:v>500</c:v>
                </c:pt>
                <c:pt idx="323">
                  <c:v>500</c:v>
                </c:pt>
                <c:pt idx="324">
                  <c:v>500</c:v>
                </c:pt>
                <c:pt idx="325">
                  <c:v>500</c:v>
                </c:pt>
                <c:pt idx="326">
                  <c:v>500</c:v>
                </c:pt>
                <c:pt idx="327">
                  <c:v>500</c:v>
                </c:pt>
                <c:pt idx="328">
                  <c:v>500</c:v>
                </c:pt>
                <c:pt idx="329">
                  <c:v>500</c:v>
                </c:pt>
                <c:pt idx="330">
                  <c:v>500</c:v>
                </c:pt>
                <c:pt idx="331">
                  <c:v>500</c:v>
                </c:pt>
                <c:pt idx="332">
                  <c:v>500</c:v>
                </c:pt>
                <c:pt idx="333">
                  <c:v>500</c:v>
                </c:pt>
                <c:pt idx="334">
                  <c:v>500</c:v>
                </c:pt>
                <c:pt idx="335">
                  <c:v>500</c:v>
                </c:pt>
                <c:pt idx="336">
                  <c:v>500</c:v>
                </c:pt>
                <c:pt idx="337">
                  <c:v>500</c:v>
                </c:pt>
                <c:pt idx="338">
                  <c:v>500</c:v>
                </c:pt>
                <c:pt idx="339">
                  <c:v>500</c:v>
                </c:pt>
                <c:pt idx="340">
                  <c:v>500</c:v>
                </c:pt>
                <c:pt idx="341">
                  <c:v>500</c:v>
                </c:pt>
                <c:pt idx="342">
                  <c:v>500</c:v>
                </c:pt>
                <c:pt idx="343">
                  <c:v>500</c:v>
                </c:pt>
                <c:pt idx="344">
                  <c:v>500</c:v>
                </c:pt>
                <c:pt idx="345">
                  <c:v>500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500</c:v>
                </c:pt>
                <c:pt idx="350">
                  <c:v>500</c:v>
                </c:pt>
                <c:pt idx="351">
                  <c:v>500</c:v>
                </c:pt>
                <c:pt idx="352">
                  <c:v>500</c:v>
                </c:pt>
                <c:pt idx="353">
                  <c:v>500</c:v>
                </c:pt>
                <c:pt idx="354">
                  <c:v>500</c:v>
                </c:pt>
                <c:pt idx="355">
                  <c:v>500</c:v>
                </c:pt>
                <c:pt idx="356">
                  <c:v>500</c:v>
                </c:pt>
                <c:pt idx="357">
                  <c:v>500</c:v>
                </c:pt>
                <c:pt idx="358">
                  <c:v>500</c:v>
                </c:pt>
                <c:pt idx="359">
                  <c:v>500</c:v>
                </c:pt>
                <c:pt idx="360">
                  <c:v>500</c:v>
                </c:pt>
                <c:pt idx="361">
                  <c:v>500</c:v>
                </c:pt>
                <c:pt idx="362">
                  <c:v>500</c:v>
                </c:pt>
                <c:pt idx="363">
                  <c:v>500</c:v>
                </c:pt>
                <c:pt idx="364">
                  <c:v>500</c:v>
                </c:pt>
                <c:pt idx="365">
                  <c:v>500</c:v>
                </c:pt>
                <c:pt idx="366">
                  <c:v>500</c:v>
                </c:pt>
                <c:pt idx="367">
                  <c:v>500</c:v>
                </c:pt>
                <c:pt idx="368">
                  <c:v>500</c:v>
                </c:pt>
                <c:pt idx="369">
                  <c:v>500</c:v>
                </c:pt>
                <c:pt idx="370">
                  <c:v>500</c:v>
                </c:pt>
                <c:pt idx="371">
                  <c:v>500</c:v>
                </c:pt>
                <c:pt idx="372">
                  <c:v>500</c:v>
                </c:pt>
                <c:pt idx="373">
                  <c:v>500</c:v>
                </c:pt>
                <c:pt idx="374">
                  <c:v>500</c:v>
                </c:pt>
                <c:pt idx="375">
                  <c:v>500</c:v>
                </c:pt>
                <c:pt idx="376">
                  <c:v>500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500</c:v>
                </c:pt>
                <c:pt idx="382">
                  <c:v>500</c:v>
                </c:pt>
                <c:pt idx="383">
                  <c:v>500</c:v>
                </c:pt>
                <c:pt idx="384">
                  <c:v>500</c:v>
                </c:pt>
                <c:pt idx="385">
                  <c:v>500</c:v>
                </c:pt>
                <c:pt idx="386">
                  <c:v>500</c:v>
                </c:pt>
                <c:pt idx="387">
                  <c:v>500</c:v>
                </c:pt>
                <c:pt idx="388">
                  <c:v>500</c:v>
                </c:pt>
                <c:pt idx="389">
                  <c:v>500</c:v>
                </c:pt>
                <c:pt idx="390">
                  <c:v>500</c:v>
                </c:pt>
                <c:pt idx="391">
                  <c:v>500</c:v>
                </c:pt>
                <c:pt idx="392">
                  <c:v>500</c:v>
                </c:pt>
                <c:pt idx="393">
                  <c:v>500</c:v>
                </c:pt>
                <c:pt idx="394">
                  <c:v>500</c:v>
                </c:pt>
                <c:pt idx="395">
                  <c:v>500</c:v>
                </c:pt>
                <c:pt idx="396">
                  <c:v>500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500</c:v>
                </c:pt>
                <c:pt idx="421">
                  <c:v>500</c:v>
                </c:pt>
                <c:pt idx="422">
                  <c:v>500</c:v>
                </c:pt>
                <c:pt idx="423">
                  <c:v>500</c:v>
                </c:pt>
                <c:pt idx="424">
                  <c:v>500</c:v>
                </c:pt>
                <c:pt idx="425">
                  <c:v>500</c:v>
                </c:pt>
                <c:pt idx="426">
                  <c:v>500</c:v>
                </c:pt>
                <c:pt idx="427">
                  <c:v>500</c:v>
                </c:pt>
                <c:pt idx="428">
                  <c:v>500</c:v>
                </c:pt>
                <c:pt idx="429">
                  <c:v>500</c:v>
                </c:pt>
                <c:pt idx="430">
                  <c:v>500</c:v>
                </c:pt>
                <c:pt idx="431">
                  <c:v>500</c:v>
                </c:pt>
                <c:pt idx="432">
                  <c:v>500</c:v>
                </c:pt>
                <c:pt idx="433">
                  <c:v>500</c:v>
                </c:pt>
                <c:pt idx="434">
                  <c:v>500</c:v>
                </c:pt>
                <c:pt idx="435">
                  <c:v>500</c:v>
                </c:pt>
                <c:pt idx="436">
                  <c:v>500</c:v>
                </c:pt>
                <c:pt idx="437">
                  <c:v>500</c:v>
                </c:pt>
                <c:pt idx="438">
                  <c:v>500</c:v>
                </c:pt>
                <c:pt idx="439">
                  <c:v>500</c:v>
                </c:pt>
                <c:pt idx="440">
                  <c:v>500</c:v>
                </c:pt>
                <c:pt idx="441">
                  <c:v>500</c:v>
                </c:pt>
                <c:pt idx="442">
                  <c:v>495</c:v>
                </c:pt>
                <c:pt idx="443">
                  <c:v>495</c:v>
                </c:pt>
                <c:pt idx="444">
                  <c:v>495</c:v>
                </c:pt>
                <c:pt idx="445">
                  <c:v>495</c:v>
                </c:pt>
                <c:pt idx="446">
                  <c:v>495</c:v>
                </c:pt>
                <c:pt idx="447">
                  <c:v>495</c:v>
                </c:pt>
                <c:pt idx="448">
                  <c:v>495</c:v>
                </c:pt>
                <c:pt idx="449">
                  <c:v>495</c:v>
                </c:pt>
                <c:pt idx="450">
                  <c:v>495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495</c:v>
                </c:pt>
                <c:pt idx="456">
                  <c:v>495</c:v>
                </c:pt>
                <c:pt idx="457">
                  <c:v>495</c:v>
                </c:pt>
                <c:pt idx="458">
                  <c:v>495</c:v>
                </c:pt>
                <c:pt idx="459">
                  <c:v>495</c:v>
                </c:pt>
                <c:pt idx="460">
                  <c:v>495</c:v>
                </c:pt>
                <c:pt idx="461">
                  <c:v>495</c:v>
                </c:pt>
                <c:pt idx="462">
                  <c:v>495</c:v>
                </c:pt>
                <c:pt idx="463">
                  <c:v>495</c:v>
                </c:pt>
                <c:pt idx="464">
                  <c:v>495</c:v>
                </c:pt>
                <c:pt idx="465">
                  <c:v>495</c:v>
                </c:pt>
                <c:pt idx="466">
                  <c:v>495</c:v>
                </c:pt>
                <c:pt idx="467">
                  <c:v>495</c:v>
                </c:pt>
                <c:pt idx="468">
                  <c:v>495</c:v>
                </c:pt>
                <c:pt idx="469">
                  <c:v>495</c:v>
                </c:pt>
                <c:pt idx="470">
                  <c:v>495</c:v>
                </c:pt>
                <c:pt idx="471">
                  <c:v>495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495</c:v>
                </c:pt>
                <c:pt idx="481">
                  <c:v>495</c:v>
                </c:pt>
                <c:pt idx="482">
                  <c:v>495</c:v>
                </c:pt>
                <c:pt idx="483">
                  <c:v>495</c:v>
                </c:pt>
                <c:pt idx="484">
                  <c:v>495</c:v>
                </c:pt>
                <c:pt idx="485">
                  <c:v>495</c:v>
                </c:pt>
                <c:pt idx="486">
                  <c:v>495</c:v>
                </c:pt>
                <c:pt idx="487">
                  <c:v>495</c:v>
                </c:pt>
                <c:pt idx="488">
                  <c:v>495</c:v>
                </c:pt>
                <c:pt idx="489">
                  <c:v>495</c:v>
                </c:pt>
                <c:pt idx="490">
                  <c:v>495</c:v>
                </c:pt>
                <c:pt idx="491">
                  <c:v>495</c:v>
                </c:pt>
                <c:pt idx="492">
                  <c:v>495</c:v>
                </c:pt>
                <c:pt idx="493">
                  <c:v>495</c:v>
                </c:pt>
                <c:pt idx="494">
                  <c:v>495</c:v>
                </c:pt>
                <c:pt idx="495">
                  <c:v>495</c:v>
                </c:pt>
                <c:pt idx="496">
                  <c:v>495</c:v>
                </c:pt>
                <c:pt idx="497">
                  <c:v>495</c:v>
                </c:pt>
                <c:pt idx="498">
                  <c:v>495</c:v>
                </c:pt>
                <c:pt idx="499">
                  <c:v>495</c:v>
                </c:pt>
                <c:pt idx="500">
                  <c:v>495</c:v>
                </c:pt>
                <c:pt idx="501">
                  <c:v>495</c:v>
                </c:pt>
                <c:pt idx="502">
                  <c:v>495</c:v>
                </c:pt>
                <c:pt idx="503">
                  <c:v>495</c:v>
                </c:pt>
                <c:pt idx="504">
                  <c:v>495</c:v>
                </c:pt>
                <c:pt idx="505">
                  <c:v>495</c:v>
                </c:pt>
                <c:pt idx="506">
                  <c:v>495</c:v>
                </c:pt>
                <c:pt idx="507">
                  <c:v>495</c:v>
                </c:pt>
                <c:pt idx="508">
                  <c:v>495</c:v>
                </c:pt>
                <c:pt idx="509">
                  <c:v>495</c:v>
                </c:pt>
                <c:pt idx="510">
                  <c:v>495</c:v>
                </c:pt>
                <c:pt idx="511">
                  <c:v>495</c:v>
                </c:pt>
                <c:pt idx="512">
                  <c:v>495</c:v>
                </c:pt>
                <c:pt idx="513">
                  <c:v>495</c:v>
                </c:pt>
                <c:pt idx="514">
                  <c:v>495</c:v>
                </c:pt>
                <c:pt idx="515">
                  <c:v>495</c:v>
                </c:pt>
                <c:pt idx="516">
                  <c:v>495</c:v>
                </c:pt>
                <c:pt idx="517">
                  <c:v>495</c:v>
                </c:pt>
                <c:pt idx="518">
                  <c:v>495</c:v>
                </c:pt>
                <c:pt idx="519">
                  <c:v>495</c:v>
                </c:pt>
                <c:pt idx="520">
                  <c:v>495</c:v>
                </c:pt>
                <c:pt idx="521">
                  <c:v>495</c:v>
                </c:pt>
                <c:pt idx="522">
                  <c:v>495</c:v>
                </c:pt>
                <c:pt idx="523">
                  <c:v>495</c:v>
                </c:pt>
                <c:pt idx="524">
                  <c:v>495</c:v>
                </c:pt>
                <c:pt idx="525">
                  <c:v>495</c:v>
                </c:pt>
                <c:pt idx="526">
                  <c:v>495</c:v>
                </c:pt>
                <c:pt idx="527">
                  <c:v>495</c:v>
                </c:pt>
                <c:pt idx="528">
                  <c:v>495</c:v>
                </c:pt>
                <c:pt idx="529">
                  <c:v>495</c:v>
                </c:pt>
                <c:pt idx="530">
                  <c:v>495</c:v>
                </c:pt>
                <c:pt idx="531">
                  <c:v>495</c:v>
                </c:pt>
                <c:pt idx="532">
                  <c:v>495</c:v>
                </c:pt>
                <c:pt idx="533">
                  <c:v>495</c:v>
                </c:pt>
                <c:pt idx="534">
                  <c:v>495</c:v>
                </c:pt>
                <c:pt idx="535">
                  <c:v>495</c:v>
                </c:pt>
                <c:pt idx="536">
                  <c:v>495</c:v>
                </c:pt>
                <c:pt idx="537">
                  <c:v>495</c:v>
                </c:pt>
                <c:pt idx="538">
                  <c:v>495</c:v>
                </c:pt>
                <c:pt idx="539">
                  <c:v>495</c:v>
                </c:pt>
                <c:pt idx="540">
                  <c:v>495</c:v>
                </c:pt>
                <c:pt idx="541">
                  <c:v>495</c:v>
                </c:pt>
                <c:pt idx="542">
                  <c:v>495</c:v>
                </c:pt>
                <c:pt idx="543">
                  <c:v>495</c:v>
                </c:pt>
                <c:pt idx="544">
                  <c:v>495</c:v>
                </c:pt>
                <c:pt idx="545">
                  <c:v>495</c:v>
                </c:pt>
                <c:pt idx="546">
                  <c:v>495</c:v>
                </c:pt>
                <c:pt idx="547">
                  <c:v>495</c:v>
                </c:pt>
                <c:pt idx="548">
                  <c:v>495</c:v>
                </c:pt>
                <c:pt idx="549">
                  <c:v>495</c:v>
                </c:pt>
                <c:pt idx="550">
                  <c:v>495</c:v>
                </c:pt>
                <c:pt idx="551">
                  <c:v>495</c:v>
                </c:pt>
                <c:pt idx="552">
                  <c:v>495</c:v>
                </c:pt>
                <c:pt idx="553">
                  <c:v>495</c:v>
                </c:pt>
                <c:pt idx="554">
                  <c:v>495</c:v>
                </c:pt>
                <c:pt idx="555">
                  <c:v>495</c:v>
                </c:pt>
                <c:pt idx="556">
                  <c:v>495</c:v>
                </c:pt>
                <c:pt idx="557">
                  <c:v>495</c:v>
                </c:pt>
                <c:pt idx="558">
                  <c:v>495</c:v>
                </c:pt>
                <c:pt idx="559">
                  <c:v>495</c:v>
                </c:pt>
                <c:pt idx="560">
                  <c:v>495</c:v>
                </c:pt>
                <c:pt idx="561">
                  <c:v>495</c:v>
                </c:pt>
                <c:pt idx="562">
                  <c:v>495</c:v>
                </c:pt>
                <c:pt idx="563">
                  <c:v>495</c:v>
                </c:pt>
                <c:pt idx="564">
                  <c:v>495</c:v>
                </c:pt>
                <c:pt idx="565">
                  <c:v>495</c:v>
                </c:pt>
                <c:pt idx="566">
                  <c:v>495</c:v>
                </c:pt>
                <c:pt idx="567">
                  <c:v>495</c:v>
                </c:pt>
                <c:pt idx="568">
                  <c:v>495</c:v>
                </c:pt>
                <c:pt idx="569">
                  <c:v>495</c:v>
                </c:pt>
                <c:pt idx="570">
                  <c:v>495</c:v>
                </c:pt>
                <c:pt idx="571">
                  <c:v>495</c:v>
                </c:pt>
                <c:pt idx="572">
                  <c:v>495</c:v>
                </c:pt>
                <c:pt idx="573">
                  <c:v>495</c:v>
                </c:pt>
                <c:pt idx="574">
                  <c:v>495</c:v>
                </c:pt>
                <c:pt idx="575">
                  <c:v>495</c:v>
                </c:pt>
                <c:pt idx="576">
                  <c:v>495</c:v>
                </c:pt>
                <c:pt idx="577">
                  <c:v>495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  <c:pt idx="583">
                  <c:v>495</c:v>
                </c:pt>
                <c:pt idx="584">
                  <c:v>495</c:v>
                </c:pt>
                <c:pt idx="585">
                  <c:v>495</c:v>
                </c:pt>
                <c:pt idx="586">
                  <c:v>495</c:v>
                </c:pt>
                <c:pt idx="587">
                  <c:v>495</c:v>
                </c:pt>
                <c:pt idx="588">
                  <c:v>495</c:v>
                </c:pt>
                <c:pt idx="589">
                  <c:v>495</c:v>
                </c:pt>
                <c:pt idx="590">
                  <c:v>495</c:v>
                </c:pt>
                <c:pt idx="591">
                  <c:v>495</c:v>
                </c:pt>
                <c:pt idx="592">
                  <c:v>495</c:v>
                </c:pt>
                <c:pt idx="593">
                  <c:v>495</c:v>
                </c:pt>
                <c:pt idx="594">
                  <c:v>495</c:v>
                </c:pt>
                <c:pt idx="595">
                  <c:v>495</c:v>
                </c:pt>
                <c:pt idx="596">
                  <c:v>495</c:v>
                </c:pt>
                <c:pt idx="597">
                  <c:v>495</c:v>
                </c:pt>
                <c:pt idx="598">
                  <c:v>495</c:v>
                </c:pt>
                <c:pt idx="599">
                  <c:v>495</c:v>
                </c:pt>
                <c:pt idx="600">
                  <c:v>495</c:v>
                </c:pt>
                <c:pt idx="601">
                  <c:v>495</c:v>
                </c:pt>
                <c:pt idx="602">
                  <c:v>495</c:v>
                </c:pt>
                <c:pt idx="603">
                  <c:v>495</c:v>
                </c:pt>
                <c:pt idx="604">
                  <c:v>495</c:v>
                </c:pt>
                <c:pt idx="605">
                  <c:v>495</c:v>
                </c:pt>
                <c:pt idx="606">
                  <c:v>495</c:v>
                </c:pt>
                <c:pt idx="607">
                  <c:v>495</c:v>
                </c:pt>
                <c:pt idx="608">
                  <c:v>495</c:v>
                </c:pt>
                <c:pt idx="609">
                  <c:v>495</c:v>
                </c:pt>
                <c:pt idx="610">
                  <c:v>495</c:v>
                </c:pt>
                <c:pt idx="611">
                  <c:v>495</c:v>
                </c:pt>
                <c:pt idx="612">
                  <c:v>495</c:v>
                </c:pt>
                <c:pt idx="613">
                  <c:v>495</c:v>
                </c:pt>
                <c:pt idx="614">
                  <c:v>495</c:v>
                </c:pt>
                <c:pt idx="615">
                  <c:v>495</c:v>
                </c:pt>
                <c:pt idx="616">
                  <c:v>495</c:v>
                </c:pt>
                <c:pt idx="617">
                  <c:v>495</c:v>
                </c:pt>
                <c:pt idx="618">
                  <c:v>495</c:v>
                </c:pt>
                <c:pt idx="619">
                  <c:v>495</c:v>
                </c:pt>
                <c:pt idx="620">
                  <c:v>495</c:v>
                </c:pt>
                <c:pt idx="621">
                  <c:v>495</c:v>
                </c:pt>
                <c:pt idx="622">
                  <c:v>495</c:v>
                </c:pt>
                <c:pt idx="623">
                  <c:v>495</c:v>
                </c:pt>
                <c:pt idx="624">
                  <c:v>495</c:v>
                </c:pt>
                <c:pt idx="625">
                  <c:v>495</c:v>
                </c:pt>
                <c:pt idx="626">
                  <c:v>495</c:v>
                </c:pt>
                <c:pt idx="627">
                  <c:v>495</c:v>
                </c:pt>
                <c:pt idx="628">
                  <c:v>495</c:v>
                </c:pt>
                <c:pt idx="629">
                  <c:v>495</c:v>
                </c:pt>
                <c:pt idx="630">
                  <c:v>495</c:v>
                </c:pt>
                <c:pt idx="631">
                  <c:v>495</c:v>
                </c:pt>
                <c:pt idx="632">
                  <c:v>495</c:v>
                </c:pt>
                <c:pt idx="633">
                  <c:v>495</c:v>
                </c:pt>
                <c:pt idx="634">
                  <c:v>495</c:v>
                </c:pt>
                <c:pt idx="635">
                  <c:v>495</c:v>
                </c:pt>
                <c:pt idx="636">
                  <c:v>495</c:v>
                </c:pt>
                <c:pt idx="637">
                  <c:v>495</c:v>
                </c:pt>
                <c:pt idx="638">
                  <c:v>495</c:v>
                </c:pt>
                <c:pt idx="639">
                  <c:v>495</c:v>
                </c:pt>
                <c:pt idx="640">
                  <c:v>495</c:v>
                </c:pt>
                <c:pt idx="641">
                  <c:v>495</c:v>
                </c:pt>
                <c:pt idx="642">
                  <c:v>495</c:v>
                </c:pt>
                <c:pt idx="643">
                  <c:v>495</c:v>
                </c:pt>
                <c:pt idx="644">
                  <c:v>495</c:v>
                </c:pt>
                <c:pt idx="645">
                  <c:v>495</c:v>
                </c:pt>
                <c:pt idx="646">
                  <c:v>495</c:v>
                </c:pt>
                <c:pt idx="647">
                  <c:v>495</c:v>
                </c:pt>
                <c:pt idx="648">
                  <c:v>495</c:v>
                </c:pt>
                <c:pt idx="649">
                  <c:v>495</c:v>
                </c:pt>
                <c:pt idx="650">
                  <c:v>495</c:v>
                </c:pt>
                <c:pt idx="651">
                  <c:v>495</c:v>
                </c:pt>
                <c:pt idx="652">
                  <c:v>495</c:v>
                </c:pt>
                <c:pt idx="653">
                  <c:v>495</c:v>
                </c:pt>
                <c:pt idx="654">
                  <c:v>495</c:v>
                </c:pt>
                <c:pt idx="655">
                  <c:v>495</c:v>
                </c:pt>
                <c:pt idx="656">
                  <c:v>495</c:v>
                </c:pt>
                <c:pt idx="657">
                  <c:v>495</c:v>
                </c:pt>
                <c:pt idx="658">
                  <c:v>495</c:v>
                </c:pt>
                <c:pt idx="659">
                  <c:v>495</c:v>
                </c:pt>
                <c:pt idx="660">
                  <c:v>495</c:v>
                </c:pt>
                <c:pt idx="661">
                  <c:v>495</c:v>
                </c:pt>
                <c:pt idx="662">
                  <c:v>495</c:v>
                </c:pt>
                <c:pt idx="663">
                  <c:v>495</c:v>
                </c:pt>
                <c:pt idx="664">
                  <c:v>495</c:v>
                </c:pt>
                <c:pt idx="665">
                  <c:v>495</c:v>
                </c:pt>
                <c:pt idx="666">
                  <c:v>495</c:v>
                </c:pt>
                <c:pt idx="667">
                  <c:v>495</c:v>
                </c:pt>
                <c:pt idx="668">
                  <c:v>495</c:v>
                </c:pt>
                <c:pt idx="669">
                  <c:v>495</c:v>
                </c:pt>
                <c:pt idx="670">
                  <c:v>495</c:v>
                </c:pt>
                <c:pt idx="671">
                  <c:v>495</c:v>
                </c:pt>
                <c:pt idx="672">
                  <c:v>495</c:v>
                </c:pt>
                <c:pt idx="673">
                  <c:v>495</c:v>
                </c:pt>
                <c:pt idx="674">
                  <c:v>495</c:v>
                </c:pt>
                <c:pt idx="675">
                  <c:v>495</c:v>
                </c:pt>
                <c:pt idx="676">
                  <c:v>495</c:v>
                </c:pt>
                <c:pt idx="677">
                  <c:v>495</c:v>
                </c:pt>
                <c:pt idx="678">
                  <c:v>495</c:v>
                </c:pt>
                <c:pt idx="679">
                  <c:v>495</c:v>
                </c:pt>
                <c:pt idx="680">
                  <c:v>495</c:v>
                </c:pt>
                <c:pt idx="681">
                  <c:v>495</c:v>
                </c:pt>
                <c:pt idx="682">
                  <c:v>495</c:v>
                </c:pt>
                <c:pt idx="683">
                  <c:v>495</c:v>
                </c:pt>
                <c:pt idx="684">
                  <c:v>495</c:v>
                </c:pt>
                <c:pt idx="685">
                  <c:v>495</c:v>
                </c:pt>
                <c:pt idx="686">
                  <c:v>495</c:v>
                </c:pt>
                <c:pt idx="687">
                  <c:v>495</c:v>
                </c:pt>
                <c:pt idx="688">
                  <c:v>495</c:v>
                </c:pt>
                <c:pt idx="689">
                  <c:v>495</c:v>
                </c:pt>
                <c:pt idx="690">
                  <c:v>495</c:v>
                </c:pt>
                <c:pt idx="691">
                  <c:v>495</c:v>
                </c:pt>
                <c:pt idx="692">
                  <c:v>495</c:v>
                </c:pt>
                <c:pt idx="693">
                  <c:v>495</c:v>
                </c:pt>
                <c:pt idx="694">
                  <c:v>495</c:v>
                </c:pt>
                <c:pt idx="695">
                  <c:v>495</c:v>
                </c:pt>
                <c:pt idx="696">
                  <c:v>495</c:v>
                </c:pt>
                <c:pt idx="697">
                  <c:v>495</c:v>
                </c:pt>
                <c:pt idx="698">
                  <c:v>495</c:v>
                </c:pt>
                <c:pt idx="699">
                  <c:v>495</c:v>
                </c:pt>
                <c:pt idx="700">
                  <c:v>495</c:v>
                </c:pt>
                <c:pt idx="701">
                  <c:v>495</c:v>
                </c:pt>
                <c:pt idx="702">
                  <c:v>495</c:v>
                </c:pt>
                <c:pt idx="703">
                  <c:v>495</c:v>
                </c:pt>
                <c:pt idx="704">
                  <c:v>495</c:v>
                </c:pt>
                <c:pt idx="705">
                  <c:v>495</c:v>
                </c:pt>
                <c:pt idx="706">
                  <c:v>495</c:v>
                </c:pt>
                <c:pt idx="707">
                  <c:v>495</c:v>
                </c:pt>
                <c:pt idx="708">
                  <c:v>495</c:v>
                </c:pt>
                <c:pt idx="709">
                  <c:v>495</c:v>
                </c:pt>
                <c:pt idx="710">
                  <c:v>495</c:v>
                </c:pt>
                <c:pt idx="711">
                  <c:v>495</c:v>
                </c:pt>
                <c:pt idx="712">
                  <c:v>495</c:v>
                </c:pt>
                <c:pt idx="713">
                  <c:v>495</c:v>
                </c:pt>
                <c:pt idx="714">
                  <c:v>495</c:v>
                </c:pt>
                <c:pt idx="715">
                  <c:v>495</c:v>
                </c:pt>
                <c:pt idx="716">
                  <c:v>495</c:v>
                </c:pt>
                <c:pt idx="717">
                  <c:v>495</c:v>
                </c:pt>
                <c:pt idx="718">
                  <c:v>495</c:v>
                </c:pt>
                <c:pt idx="719">
                  <c:v>495</c:v>
                </c:pt>
                <c:pt idx="720">
                  <c:v>495</c:v>
                </c:pt>
                <c:pt idx="721">
                  <c:v>495</c:v>
                </c:pt>
                <c:pt idx="722">
                  <c:v>495</c:v>
                </c:pt>
                <c:pt idx="723">
                  <c:v>495</c:v>
                </c:pt>
                <c:pt idx="724">
                  <c:v>495</c:v>
                </c:pt>
                <c:pt idx="725">
                  <c:v>495</c:v>
                </c:pt>
                <c:pt idx="726">
                  <c:v>495</c:v>
                </c:pt>
                <c:pt idx="727">
                  <c:v>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889584"/>
        <c:axId val="705566240"/>
      </c:scatterChart>
      <c:valAx>
        <c:axId val="704889584"/>
        <c:scaling>
          <c:orientation val="minMax"/>
          <c:max val="1.0800000000000002E-3"/>
          <c:min val="7.3000000000000018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mm:ss.0;@" sourceLinked="1"/>
        <c:majorTickMark val="out"/>
        <c:minorTickMark val="none"/>
        <c:tickLblPos val="nextTo"/>
        <c:crossAx val="705566240"/>
        <c:crosses val="autoZero"/>
        <c:crossBetween val="midCat"/>
      </c:valAx>
      <c:valAx>
        <c:axId val="705566240"/>
        <c:scaling>
          <c:orientation val="minMax"/>
          <c:max val="520"/>
          <c:min val="4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488958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LRA </a:t>
            </a:r>
            <a:r>
              <a:rPr lang="en-US" sz="1800" b="1" i="0" baseline="0" dirty="0">
                <a:effectLst/>
              </a:rPr>
              <a:t>900 0 </a:t>
            </a:r>
            <a:r>
              <a:rPr lang="en-US" sz="1800" b="1" i="0" baseline="0" dirty="0" err="1">
                <a:effectLst/>
              </a:rPr>
              <a:t>dBm</a:t>
            </a:r>
            <a:r>
              <a:rPr lang="en-US" sz="1800" b="1" i="0" baseline="0" dirty="0">
                <a:effectLst/>
              </a:rPr>
              <a:t> Single Carrier MSK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6082203075400917"/>
          <c:y val="1.9482113993000618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Sheet1!$D$2149:$D$2869</c:f>
              <c:numCache>
                <c:formatCode>mm:ss.0;@</c:formatCode>
                <c:ptCount val="721"/>
                <c:pt idx="0">
                  <c:v>9.9493056040955707E-4</c:v>
                </c:pt>
                <c:pt idx="1">
                  <c:v>9.9533564934972674E-4</c:v>
                </c:pt>
                <c:pt idx="2">
                  <c:v>9.9574075284181163E-4</c:v>
                </c:pt>
                <c:pt idx="3">
                  <c:v>9.9615741055458784E-4</c:v>
                </c:pt>
                <c:pt idx="4">
                  <c:v>9.9656250677071512E-4</c:v>
                </c:pt>
                <c:pt idx="5">
                  <c:v>9.9696760298684239E-4</c:v>
                </c:pt>
                <c:pt idx="6">
                  <c:v>9.9738426069961861E-4</c:v>
                </c:pt>
                <c:pt idx="7">
                  <c:v>9.9778935691574588E-4</c:v>
                </c:pt>
                <c:pt idx="8">
                  <c:v>9.9819445313187316E-4</c:v>
                </c:pt>
                <c:pt idx="9">
                  <c:v>9.9859954207204282E-4</c:v>
                </c:pt>
                <c:pt idx="10">
                  <c:v>9.9901620706077665E-4</c:v>
                </c:pt>
                <c:pt idx="11">
                  <c:v>9.9942130327690393E-4</c:v>
                </c:pt>
                <c:pt idx="12">
                  <c:v>9.9982639221707359E-4</c:v>
                </c:pt>
                <c:pt idx="13">
                  <c:v>1.0002430572058074E-3</c:v>
                </c:pt>
                <c:pt idx="14">
                  <c:v>1.0006481534219347E-3</c:v>
                </c:pt>
                <c:pt idx="15">
                  <c:v>1.0010532423621044E-3</c:v>
                </c:pt>
                <c:pt idx="16">
                  <c:v>1.0014583385782316E-3</c:v>
                </c:pt>
                <c:pt idx="17">
                  <c:v>1.0018750035669655E-3</c:v>
                </c:pt>
                <c:pt idx="18">
                  <c:v>1.0022800925071351E-3</c:v>
                </c:pt>
                <c:pt idx="19">
                  <c:v>1.0026851887232624E-3</c:v>
                </c:pt>
                <c:pt idx="20">
                  <c:v>1.0031018464360386E-3</c:v>
                </c:pt>
                <c:pt idx="21">
                  <c:v>1.0035069499281235E-3</c:v>
                </c:pt>
                <c:pt idx="22">
                  <c:v>1.0039120388682932E-3</c:v>
                </c:pt>
                <c:pt idx="23">
                  <c:v>1.0043286965810694E-3</c:v>
                </c:pt>
                <c:pt idx="24">
                  <c:v>1.0047338000731543E-3</c:v>
                </c:pt>
                <c:pt idx="25">
                  <c:v>1.0051388890133239E-3</c:v>
                </c:pt>
                <c:pt idx="26">
                  <c:v>1.0055439925054088E-3</c:v>
                </c:pt>
                <c:pt idx="27">
                  <c:v>1.005960650218185E-3</c:v>
                </c:pt>
                <c:pt idx="28">
                  <c:v>1.0063657464343123E-3</c:v>
                </c:pt>
                <c:pt idx="29">
                  <c:v>1.0067708426504396E-3</c:v>
                </c:pt>
                <c:pt idx="30">
                  <c:v>1.0071759315906093E-3</c:v>
                </c:pt>
                <c:pt idx="31">
                  <c:v>1.0075925965793431E-3</c:v>
                </c:pt>
                <c:pt idx="32">
                  <c:v>1.0079976927954704E-3</c:v>
                </c:pt>
                <c:pt idx="33">
                  <c:v>1.00840278173564E-3</c:v>
                </c:pt>
                <c:pt idx="34">
                  <c:v>1.0088194467243738E-3</c:v>
                </c:pt>
                <c:pt idx="35">
                  <c:v>1.0092245429405011E-3</c:v>
                </c:pt>
                <c:pt idx="36">
                  <c:v>1.0096296318806708E-3</c:v>
                </c:pt>
                <c:pt idx="37">
                  <c:v>1.0100462968694046E-3</c:v>
                </c:pt>
                <c:pt idx="38">
                  <c:v>1.0104513930855319E-3</c:v>
                </c:pt>
                <c:pt idx="39">
                  <c:v>1.0108564820257016E-3</c:v>
                </c:pt>
                <c:pt idx="40">
                  <c:v>1.0112615782418288E-3</c:v>
                </c:pt>
                <c:pt idx="41">
                  <c:v>1.0116782432305627E-3</c:v>
                </c:pt>
                <c:pt idx="42">
                  <c:v>1.0120833394466899E-3</c:v>
                </c:pt>
                <c:pt idx="43">
                  <c:v>1.0124884283868596E-3</c:v>
                </c:pt>
                <c:pt idx="44">
                  <c:v>1.0129050933755934E-3</c:v>
                </c:pt>
                <c:pt idx="45">
                  <c:v>1.0133101895917207E-3</c:v>
                </c:pt>
                <c:pt idx="46">
                  <c:v>1.0137152785318904E-3</c:v>
                </c:pt>
                <c:pt idx="47">
                  <c:v>1.01412036747206E-3</c:v>
                </c:pt>
                <c:pt idx="48">
                  <c:v>1.0145370397367515E-3</c:v>
                </c:pt>
                <c:pt idx="49">
                  <c:v>1.0149421432288364E-3</c:v>
                </c:pt>
                <c:pt idx="50">
                  <c:v>1.0153472176170908E-3</c:v>
                </c:pt>
                <c:pt idx="51">
                  <c:v>1.0157638898817822E-3</c:v>
                </c:pt>
                <c:pt idx="52">
                  <c:v>1.0161689933738671E-3</c:v>
                </c:pt>
                <c:pt idx="53">
                  <c:v>1.0165740677621216E-3</c:v>
                </c:pt>
                <c:pt idx="54">
                  <c:v>1.0169791712542064E-3</c:v>
                </c:pt>
                <c:pt idx="55">
                  <c:v>1.0173958435188979E-3</c:v>
                </c:pt>
                <c:pt idx="56">
                  <c:v>1.0178009324590676E-3</c:v>
                </c:pt>
                <c:pt idx="57">
                  <c:v>1.0182060213992372E-3</c:v>
                </c:pt>
                <c:pt idx="58">
                  <c:v>1.0186226936639287E-3</c:v>
                </c:pt>
                <c:pt idx="59">
                  <c:v>1.0190277826040983E-3</c:v>
                </c:pt>
                <c:pt idx="60">
                  <c:v>1.019432871544268E-3</c:v>
                </c:pt>
                <c:pt idx="61">
                  <c:v>1.0198495365330018E-3</c:v>
                </c:pt>
                <c:pt idx="62">
                  <c:v>1.0202546327491291E-3</c:v>
                </c:pt>
                <c:pt idx="63">
                  <c:v>1.0206597289652564E-3</c:v>
                </c:pt>
                <c:pt idx="64">
                  <c:v>1.021064817905426E-3</c:v>
                </c:pt>
                <c:pt idx="65">
                  <c:v>1.0214814828941599E-3</c:v>
                </c:pt>
                <c:pt idx="66">
                  <c:v>1.0218865791102871E-3</c:v>
                </c:pt>
                <c:pt idx="67">
                  <c:v>1.0222916680504568E-3</c:v>
                </c:pt>
                <c:pt idx="68">
                  <c:v>1.0226967569906265E-3</c:v>
                </c:pt>
                <c:pt idx="69">
                  <c:v>1.0231134292553179E-3</c:v>
                </c:pt>
                <c:pt idx="70">
                  <c:v>1.0235185327474028E-3</c:v>
                </c:pt>
                <c:pt idx="71">
                  <c:v>1.0239236071356572E-3</c:v>
                </c:pt>
                <c:pt idx="72">
                  <c:v>1.0243402794003487E-3</c:v>
                </c:pt>
                <c:pt idx="73">
                  <c:v>1.0247453828924336E-3</c:v>
                </c:pt>
                <c:pt idx="74">
                  <c:v>1.025150457280688E-3</c:v>
                </c:pt>
                <c:pt idx="75">
                  <c:v>1.0255555607727729E-3</c:v>
                </c:pt>
                <c:pt idx="76">
                  <c:v>1.0259722330374643E-3</c:v>
                </c:pt>
                <c:pt idx="77">
                  <c:v>1.0263773074257188E-3</c:v>
                </c:pt>
                <c:pt idx="78">
                  <c:v>1.0267824109178036E-3</c:v>
                </c:pt>
                <c:pt idx="79">
                  <c:v>1.0271990831824951E-3</c:v>
                </c:pt>
                <c:pt idx="80">
                  <c:v>1.0276041721226647E-3</c:v>
                </c:pt>
                <c:pt idx="81">
                  <c:v>1.0280092610628344E-3</c:v>
                </c:pt>
                <c:pt idx="82">
                  <c:v>1.0284259333275259E-3</c:v>
                </c:pt>
                <c:pt idx="83">
                  <c:v>1.0288310222676955E-3</c:v>
                </c:pt>
                <c:pt idx="84">
                  <c:v>1.0292361112078652E-3</c:v>
                </c:pt>
                <c:pt idx="85">
                  <c:v>1.0296412074239925E-3</c:v>
                </c:pt>
                <c:pt idx="86">
                  <c:v>1.0300578724127263E-3</c:v>
                </c:pt>
                <c:pt idx="87">
                  <c:v>1.0304629686288536E-3</c:v>
                </c:pt>
                <c:pt idx="88">
                  <c:v>1.0308680575690232E-3</c:v>
                </c:pt>
                <c:pt idx="89">
                  <c:v>1.031284722557757E-3</c:v>
                </c:pt>
                <c:pt idx="90">
                  <c:v>1.0316898187738843E-3</c:v>
                </c:pt>
                <c:pt idx="91">
                  <c:v>1.032094907714054E-3</c:v>
                </c:pt>
                <c:pt idx="92">
                  <c:v>1.0324999966542237E-3</c:v>
                </c:pt>
                <c:pt idx="93">
                  <c:v>1.0329166689189151E-3</c:v>
                </c:pt>
                <c:pt idx="94">
                  <c:v>1.033321772411E-3</c:v>
                </c:pt>
                <c:pt idx="95">
                  <c:v>1.0337268467992544E-3</c:v>
                </c:pt>
                <c:pt idx="96">
                  <c:v>1.0341435190639459E-3</c:v>
                </c:pt>
                <c:pt idx="97">
                  <c:v>1.0345486225560308E-3</c:v>
                </c:pt>
                <c:pt idx="98">
                  <c:v>1.0349536969442852E-3</c:v>
                </c:pt>
                <c:pt idx="99">
                  <c:v>1.0353588004363701E-3</c:v>
                </c:pt>
                <c:pt idx="100">
                  <c:v>1.0357754727010615E-3</c:v>
                </c:pt>
                <c:pt idx="101">
                  <c:v>1.0361805616412312E-3</c:v>
                </c:pt>
                <c:pt idx="102">
                  <c:v>1.0365856505814008E-3</c:v>
                </c:pt>
                <c:pt idx="103">
                  <c:v>1.0370023228460923E-3</c:v>
                </c:pt>
                <c:pt idx="104">
                  <c:v>1.0374074117862619E-3</c:v>
                </c:pt>
                <c:pt idx="105">
                  <c:v>1.0378125007264316E-3</c:v>
                </c:pt>
                <c:pt idx="106">
                  <c:v>1.0382175969425589E-3</c:v>
                </c:pt>
                <c:pt idx="107">
                  <c:v>1.0386342619312927E-3</c:v>
                </c:pt>
                <c:pt idx="108">
                  <c:v>1.03903935814742E-3</c:v>
                </c:pt>
                <c:pt idx="109">
                  <c:v>1.0394444470875897E-3</c:v>
                </c:pt>
                <c:pt idx="110">
                  <c:v>1.0398611120763235E-3</c:v>
                </c:pt>
                <c:pt idx="111">
                  <c:v>1.0402662082924508E-3</c:v>
                </c:pt>
                <c:pt idx="112">
                  <c:v>1.0406712972326204E-3</c:v>
                </c:pt>
                <c:pt idx="113">
                  <c:v>1.0410763934487477E-3</c:v>
                </c:pt>
                <c:pt idx="114">
                  <c:v>1.0414930584374815E-3</c:v>
                </c:pt>
                <c:pt idx="115">
                  <c:v>1.0418981473776512E-3</c:v>
                </c:pt>
                <c:pt idx="116">
                  <c:v>1.0423032435937785E-3</c:v>
                </c:pt>
                <c:pt idx="117">
                  <c:v>1.0427199085825123E-3</c:v>
                </c:pt>
                <c:pt idx="118">
                  <c:v>1.043124997522682E-3</c:v>
                </c:pt>
                <c:pt idx="119">
                  <c:v>1.0435300864628516E-3</c:v>
                </c:pt>
                <c:pt idx="120">
                  <c:v>1.0439351899549365E-3</c:v>
                </c:pt>
                <c:pt idx="121">
                  <c:v>1.0443518476677127E-3</c:v>
                </c:pt>
                <c:pt idx="122">
                  <c:v>1.0447569511597976E-3</c:v>
                </c:pt>
                <c:pt idx="123">
                  <c:v>1.0451620400999673E-3</c:v>
                </c:pt>
                <c:pt idx="124">
                  <c:v>1.0455787123646587E-3</c:v>
                </c:pt>
                <c:pt idx="125">
                  <c:v>1.0459838013048284E-3</c:v>
                </c:pt>
                <c:pt idx="126">
                  <c:v>1.046388890244998E-3</c:v>
                </c:pt>
                <c:pt idx="127">
                  <c:v>1.0468055625096895E-3</c:v>
                </c:pt>
                <c:pt idx="128">
                  <c:v>1.0472106514498591E-3</c:v>
                </c:pt>
                <c:pt idx="129">
                  <c:v>1.0476157476659864E-3</c:v>
                </c:pt>
                <c:pt idx="130">
                  <c:v>1.0480208366061561E-3</c:v>
                </c:pt>
                <c:pt idx="131">
                  <c:v>1.0484375015948899E-3</c:v>
                </c:pt>
                <c:pt idx="132">
                  <c:v>1.0488425978110172E-3</c:v>
                </c:pt>
                <c:pt idx="133">
                  <c:v>1.0492476867511868E-3</c:v>
                </c:pt>
                <c:pt idx="134">
                  <c:v>1.0496643517399207E-3</c:v>
                </c:pt>
                <c:pt idx="135">
                  <c:v>1.050069447956048E-3</c:v>
                </c:pt>
                <c:pt idx="136">
                  <c:v>1.0504745368962176E-3</c:v>
                </c:pt>
                <c:pt idx="137">
                  <c:v>1.0508796331123449E-3</c:v>
                </c:pt>
                <c:pt idx="138">
                  <c:v>1.0512962981010787E-3</c:v>
                </c:pt>
                <c:pt idx="139">
                  <c:v>1.0517013870412484E-3</c:v>
                </c:pt>
                <c:pt idx="140">
                  <c:v>1.0521064832573757E-3</c:v>
                </c:pt>
                <c:pt idx="141">
                  <c:v>1.0525231482461095E-3</c:v>
                </c:pt>
                <c:pt idx="142">
                  <c:v>1.0529282371862791E-3</c:v>
                </c:pt>
                <c:pt idx="143">
                  <c:v>1.0533333334024064E-3</c:v>
                </c:pt>
                <c:pt idx="144">
                  <c:v>1.0537384296185337E-3</c:v>
                </c:pt>
                <c:pt idx="145">
                  <c:v>1.0541550873313099E-3</c:v>
                </c:pt>
                <c:pt idx="146">
                  <c:v>1.0545601908233948E-3</c:v>
                </c:pt>
                <c:pt idx="147">
                  <c:v>1.0549652797635645E-3</c:v>
                </c:pt>
                <c:pt idx="148">
                  <c:v>1.0553819374763407E-3</c:v>
                </c:pt>
                <c:pt idx="149">
                  <c:v>1.0557870409684256E-3</c:v>
                </c:pt>
                <c:pt idx="150">
                  <c:v>1.0561921299085952E-3</c:v>
                </c:pt>
                <c:pt idx="151">
                  <c:v>1.0565972334006801E-3</c:v>
                </c:pt>
                <c:pt idx="152">
                  <c:v>1.0570138911134563E-3</c:v>
                </c:pt>
                <c:pt idx="153">
                  <c:v>1.0574189873295836E-3</c:v>
                </c:pt>
                <c:pt idx="154">
                  <c:v>1.0578240835457109E-3</c:v>
                </c:pt>
                <c:pt idx="155">
                  <c:v>1.0582407412584871E-3</c:v>
                </c:pt>
                <c:pt idx="156">
                  <c:v>1.0586458374746144E-3</c:v>
                </c:pt>
                <c:pt idx="157">
                  <c:v>1.0590509336907417E-3</c:v>
                </c:pt>
                <c:pt idx="158">
                  <c:v>1.0594560226309113E-3</c:v>
                </c:pt>
                <c:pt idx="159">
                  <c:v>1.0598726876196451E-3</c:v>
                </c:pt>
                <c:pt idx="160">
                  <c:v>1.0602777765598148E-3</c:v>
                </c:pt>
                <c:pt idx="161">
                  <c:v>1.0606828727759421E-3</c:v>
                </c:pt>
                <c:pt idx="162">
                  <c:v>1.0610995377646759E-3</c:v>
                </c:pt>
                <c:pt idx="163">
                  <c:v>1.0615046267048456E-3</c:v>
                </c:pt>
                <c:pt idx="164">
                  <c:v>1.0619097229209729E-3</c:v>
                </c:pt>
                <c:pt idx="165">
                  <c:v>1.0623148191371001E-3</c:v>
                </c:pt>
                <c:pt idx="166">
                  <c:v>1.0627314768498763E-3</c:v>
                </c:pt>
                <c:pt idx="167">
                  <c:v>1.0631365803419612E-3</c:v>
                </c:pt>
                <c:pt idx="168">
                  <c:v>1.0635416692821309E-3</c:v>
                </c:pt>
                <c:pt idx="169">
                  <c:v>1.0639583269949071E-3</c:v>
                </c:pt>
                <c:pt idx="170">
                  <c:v>1.064363430486992E-3</c:v>
                </c:pt>
                <c:pt idx="171">
                  <c:v>1.0647685194271617E-3</c:v>
                </c:pt>
                <c:pt idx="172">
                  <c:v>1.0651851916918531E-3</c:v>
                </c:pt>
                <c:pt idx="173">
                  <c:v>1.0655902806320228E-3</c:v>
                </c:pt>
                <c:pt idx="174">
                  <c:v>1.06599537684815E-3</c:v>
                </c:pt>
                <c:pt idx="175">
                  <c:v>1.0664004730642773E-3</c:v>
                </c:pt>
                <c:pt idx="176">
                  <c:v>1.0668171307770535E-3</c:v>
                </c:pt>
                <c:pt idx="177">
                  <c:v>1.0672222269931808E-3</c:v>
                </c:pt>
                <c:pt idx="178">
                  <c:v>1.0676273232093081E-3</c:v>
                </c:pt>
                <c:pt idx="179">
                  <c:v>1.0680439881980419E-3</c:v>
                </c:pt>
                <c:pt idx="180">
                  <c:v>1.0684490771382116E-3</c:v>
                </c:pt>
                <c:pt idx="181">
                  <c:v>1.0688541733543389E-3</c:v>
                </c:pt>
                <c:pt idx="182">
                  <c:v>1.0692592622945085E-3</c:v>
                </c:pt>
                <c:pt idx="183">
                  <c:v>1.0696759272832423E-3</c:v>
                </c:pt>
                <c:pt idx="184">
                  <c:v>1.0700810234993696E-3</c:v>
                </c:pt>
                <c:pt idx="185">
                  <c:v>1.0704861124395393E-3</c:v>
                </c:pt>
                <c:pt idx="186">
                  <c:v>1.0709027774282731E-3</c:v>
                </c:pt>
                <c:pt idx="187">
                  <c:v>1.0713078736444004E-3</c:v>
                </c:pt>
                <c:pt idx="188">
                  <c:v>1.0717129698605277E-3</c:v>
                </c:pt>
                <c:pt idx="189">
                  <c:v>1.0721180588006973E-3</c:v>
                </c:pt>
                <c:pt idx="190">
                  <c:v>1.0725347165134735E-3</c:v>
                </c:pt>
                <c:pt idx="191">
                  <c:v>1.0729398200055584E-3</c:v>
                </c:pt>
                <c:pt idx="192">
                  <c:v>1.0733449089457281E-3</c:v>
                </c:pt>
                <c:pt idx="193">
                  <c:v>1.0737615666585043E-3</c:v>
                </c:pt>
                <c:pt idx="194">
                  <c:v>1.0741666701505892E-3</c:v>
                </c:pt>
                <c:pt idx="195">
                  <c:v>1.0745717590907589E-3</c:v>
                </c:pt>
                <c:pt idx="196">
                  <c:v>1.0749768625828438E-3</c:v>
                </c:pt>
                <c:pt idx="197">
                  <c:v>1.07539352029562E-3</c:v>
                </c:pt>
                <c:pt idx="198">
                  <c:v>1.0757986165117472E-3</c:v>
                </c:pt>
                <c:pt idx="199">
                  <c:v>1.0762037127278745E-3</c:v>
                </c:pt>
                <c:pt idx="200">
                  <c:v>1.0766203704406507E-3</c:v>
                </c:pt>
                <c:pt idx="201">
                  <c:v>1.077025466656778E-3</c:v>
                </c:pt>
                <c:pt idx="202">
                  <c:v>1.0774305628729053E-3</c:v>
                </c:pt>
                <c:pt idx="203">
                  <c:v>1.0778356518130749E-3</c:v>
                </c:pt>
                <c:pt idx="204">
                  <c:v>1.0782523168018088E-3</c:v>
                </c:pt>
                <c:pt idx="205">
                  <c:v>1.0786574130179361E-3</c:v>
                </c:pt>
                <c:pt idx="206">
                  <c:v>1.0790625019581057E-3</c:v>
                </c:pt>
                <c:pt idx="207">
                  <c:v>1.0794791669468395E-3</c:v>
                </c:pt>
                <c:pt idx="208">
                  <c:v>1.0798842631629668E-3</c:v>
                </c:pt>
                <c:pt idx="209">
                  <c:v>1.0802893521031365E-3</c:v>
                </c:pt>
                <c:pt idx="210">
                  <c:v>1.0807060170918703E-3</c:v>
                </c:pt>
                <c:pt idx="211">
                  <c:v>1.0811111133079976E-3</c:v>
                </c:pt>
                <c:pt idx="212">
                  <c:v>1.0815162095241249E-3</c:v>
                </c:pt>
                <c:pt idx="213">
                  <c:v>1.0819212984642945E-3</c:v>
                </c:pt>
                <c:pt idx="214">
                  <c:v>1.0823379634530284E-3</c:v>
                </c:pt>
                <c:pt idx="215">
                  <c:v>1.0827430596691556E-3</c:v>
                </c:pt>
                <c:pt idx="216">
                  <c:v>1.0831481486093253E-3</c:v>
                </c:pt>
                <c:pt idx="217">
                  <c:v>1.0835648208740167E-3</c:v>
                </c:pt>
                <c:pt idx="218">
                  <c:v>1.0839699098141864E-3</c:v>
                </c:pt>
                <c:pt idx="219">
                  <c:v>1.0843750133062713E-3</c:v>
                </c:pt>
                <c:pt idx="220">
                  <c:v>1.0847800876945257E-3</c:v>
                </c:pt>
                <c:pt idx="221">
                  <c:v>1.0851967599592172E-3</c:v>
                </c:pt>
                <c:pt idx="222">
                  <c:v>1.0856018634513021E-3</c:v>
                </c:pt>
                <c:pt idx="223">
                  <c:v>1.0860069523914717E-3</c:v>
                </c:pt>
                <c:pt idx="224">
                  <c:v>1.0864120413316414E-3</c:v>
                </c:pt>
                <c:pt idx="225">
                  <c:v>1.0868287135963328E-3</c:v>
                </c:pt>
                <c:pt idx="226">
                  <c:v>1.0872338025365025E-3</c:v>
                </c:pt>
                <c:pt idx="227">
                  <c:v>1.0876388914766721E-3</c:v>
                </c:pt>
                <c:pt idx="228">
                  <c:v>1.088055556465406E-3</c:v>
                </c:pt>
                <c:pt idx="229">
                  <c:v>1.0884606526815332E-3</c:v>
                </c:pt>
                <c:pt idx="230">
                  <c:v>1.0888657416217029E-3</c:v>
                </c:pt>
                <c:pt idx="231">
                  <c:v>1.0892824066104367E-3</c:v>
                </c:pt>
                <c:pt idx="232">
                  <c:v>1.089687502826564E-3</c:v>
                </c:pt>
                <c:pt idx="233">
                  <c:v>1.0900925990426913E-3</c:v>
                </c:pt>
                <c:pt idx="234">
                  <c:v>1.090497687982861E-3</c:v>
                </c:pt>
                <c:pt idx="235">
                  <c:v>1.0909143529715948E-3</c:v>
                </c:pt>
                <c:pt idx="236">
                  <c:v>1.0913194491877221E-3</c:v>
                </c:pt>
                <c:pt idx="237">
                  <c:v>1.0917245381278917E-3</c:v>
                </c:pt>
                <c:pt idx="238">
                  <c:v>1.0921412103925832E-3</c:v>
                </c:pt>
                <c:pt idx="239">
                  <c:v>1.0925462993327528E-3</c:v>
                </c:pt>
                <c:pt idx="240">
                  <c:v>1.0929514028248377E-3</c:v>
                </c:pt>
                <c:pt idx="241">
                  <c:v>1.0933564772130921E-3</c:v>
                </c:pt>
                <c:pt idx="242">
                  <c:v>1.0937731494777836E-3</c:v>
                </c:pt>
                <c:pt idx="243">
                  <c:v>1.0941782529698685E-3</c:v>
                </c:pt>
                <c:pt idx="244">
                  <c:v>1.0945833273581229E-3</c:v>
                </c:pt>
                <c:pt idx="245">
                  <c:v>1.095000006898772E-3</c:v>
                </c:pt>
                <c:pt idx="246">
                  <c:v>1.0954051031148992E-3</c:v>
                </c:pt>
                <c:pt idx="247">
                  <c:v>1.0958101920550689E-3</c:v>
                </c:pt>
                <c:pt idx="248">
                  <c:v>1.0962152809952386E-3</c:v>
                </c:pt>
                <c:pt idx="249">
                  <c:v>1.09663195325993E-3</c:v>
                </c:pt>
                <c:pt idx="250">
                  <c:v>1.0970370422000997E-3</c:v>
                </c:pt>
                <c:pt idx="251">
                  <c:v>1.0974421311402693E-3</c:v>
                </c:pt>
                <c:pt idx="252">
                  <c:v>1.0978588034049608E-3</c:v>
                </c:pt>
                <c:pt idx="253">
                  <c:v>1.0982638923451304E-3</c:v>
                </c:pt>
                <c:pt idx="254">
                  <c:v>1.0986689812853001E-3</c:v>
                </c:pt>
                <c:pt idx="255">
                  <c:v>1.0990856535499915E-3</c:v>
                </c:pt>
                <c:pt idx="256">
                  <c:v>1.0994907424901612E-3</c:v>
                </c:pt>
                <c:pt idx="257">
                  <c:v>1.0998958387062885E-3</c:v>
                </c:pt>
                <c:pt idx="258">
                  <c:v>1.1003009276464581E-3</c:v>
                </c:pt>
                <c:pt idx="259">
                  <c:v>1.100717592635192E-3</c:v>
                </c:pt>
                <c:pt idx="260">
                  <c:v>1.1011226888513193E-3</c:v>
                </c:pt>
                <c:pt idx="261">
                  <c:v>1.1015277777914889E-3</c:v>
                </c:pt>
                <c:pt idx="262">
                  <c:v>1.1019328667316586E-3</c:v>
                </c:pt>
                <c:pt idx="263">
                  <c:v>1.10234953899635E-3</c:v>
                </c:pt>
                <c:pt idx="264">
                  <c:v>1.1027546424884349E-3</c:v>
                </c:pt>
                <c:pt idx="265">
                  <c:v>1.1031597168766893E-3</c:v>
                </c:pt>
                <c:pt idx="266">
                  <c:v>1.1035763891413808E-3</c:v>
                </c:pt>
                <c:pt idx="267">
                  <c:v>1.1039814926334657E-3</c:v>
                </c:pt>
                <c:pt idx="268">
                  <c:v>1.1043865670217201E-3</c:v>
                </c:pt>
                <c:pt idx="269">
                  <c:v>1.104791670513805E-3</c:v>
                </c:pt>
                <c:pt idx="270">
                  <c:v>1.1052083427784964E-3</c:v>
                </c:pt>
                <c:pt idx="271">
                  <c:v>1.1056134317186661E-3</c:v>
                </c:pt>
                <c:pt idx="272">
                  <c:v>1.1060185206588358E-3</c:v>
                </c:pt>
                <c:pt idx="273">
                  <c:v>1.1064351929235272E-3</c:v>
                </c:pt>
                <c:pt idx="274">
                  <c:v>1.1068402818636969E-3</c:v>
                </c:pt>
                <c:pt idx="275">
                  <c:v>1.1072453708038665E-3</c:v>
                </c:pt>
                <c:pt idx="276">
                  <c:v>1.107662043068558E-3</c:v>
                </c:pt>
                <c:pt idx="277">
                  <c:v>1.1080671320087276E-3</c:v>
                </c:pt>
                <c:pt idx="278">
                  <c:v>1.1084722282248549E-3</c:v>
                </c:pt>
                <c:pt idx="279">
                  <c:v>1.1088773171650246E-3</c:v>
                </c:pt>
                <c:pt idx="280">
                  <c:v>1.1092939821537584E-3</c:v>
                </c:pt>
                <c:pt idx="281">
                  <c:v>1.1096990783698857E-3</c:v>
                </c:pt>
                <c:pt idx="282">
                  <c:v>1.1101041673100553E-3</c:v>
                </c:pt>
                <c:pt idx="283">
                  <c:v>1.1105208395747468E-3</c:v>
                </c:pt>
                <c:pt idx="284">
                  <c:v>1.1109259285149164E-3</c:v>
                </c:pt>
                <c:pt idx="285">
                  <c:v>1.1113310174550861E-3</c:v>
                </c:pt>
                <c:pt idx="286">
                  <c:v>1.1117361136712134E-3</c:v>
                </c:pt>
                <c:pt idx="287">
                  <c:v>1.1121527786599472E-3</c:v>
                </c:pt>
                <c:pt idx="288">
                  <c:v>1.1125578676001169E-3</c:v>
                </c:pt>
                <c:pt idx="289">
                  <c:v>1.1129629565402865E-3</c:v>
                </c:pt>
                <c:pt idx="290">
                  <c:v>1.1133796433568932E-3</c:v>
                </c:pt>
                <c:pt idx="291">
                  <c:v>1.1137847177451476E-3</c:v>
                </c:pt>
                <c:pt idx="292">
                  <c:v>1.1141898212372325E-3</c:v>
                </c:pt>
                <c:pt idx="293">
                  <c:v>1.1145949101774022E-3</c:v>
                </c:pt>
                <c:pt idx="294">
                  <c:v>1.1150115824420936E-3</c:v>
                </c:pt>
                <c:pt idx="295">
                  <c:v>1.1154166713822633E-3</c:v>
                </c:pt>
                <c:pt idx="296">
                  <c:v>1.115821760322433E-3</c:v>
                </c:pt>
                <c:pt idx="297">
                  <c:v>1.1162384325871244E-3</c:v>
                </c:pt>
                <c:pt idx="298">
                  <c:v>1.1166435215272941E-3</c:v>
                </c:pt>
                <c:pt idx="299">
                  <c:v>1.1170486177434213E-3</c:v>
                </c:pt>
                <c:pt idx="300">
                  <c:v>1.117453706683591E-3</c:v>
                </c:pt>
                <c:pt idx="301">
                  <c:v>1.1178703716723248E-3</c:v>
                </c:pt>
                <c:pt idx="302">
                  <c:v>1.1182754678884521E-3</c:v>
                </c:pt>
                <c:pt idx="303">
                  <c:v>1.1186805568286218E-3</c:v>
                </c:pt>
                <c:pt idx="304">
                  <c:v>1.1190972290933132E-3</c:v>
                </c:pt>
                <c:pt idx="305">
                  <c:v>1.1195023180334829E-3</c:v>
                </c:pt>
                <c:pt idx="306">
                  <c:v>1.1199074069736525E-3</c:v>
                </c:pt>
                <c:pt idx="307">
                  <c:v>1.1203125031897798E-3</c:v>
                </c:pt>
                <c:pt idx="308">
                  <c:v>1.1207291681785136E-3</c:v>
                </c:pt>
                <c:pt idx="309">
                  <c:v>1.1211342571186833E-3</c:v>
                </c:pt>
                <c:pt idx="310">
                  <c:v>1.1215393533348106E-3</c:v>
                </c:pt>
                <c:pt idx="311">
                  <c:v>1.1219560183235444E-3</c:v>
                </c:pt>
                <c:pt idx="312">
                  <c:v>1.1223611072637141E-3</c:v>
                </c:pt>
                <c:pt idx="313">
                  <c:v>1.1227662034798414E-3</c:v>
                </c:pt>
                <c:pt idx="314">
                  <c:v>1.1231712996959686E-3</c:v>
                </c:pt>
                <c:pt idx="315">
                  <c:v>1.1235879574087448E-3</c:v>
                </c:pt>
                <c:pt idx="316">
                  <c:v>1.1239930609008297E-3</c:v>
                </c:pt>
                <c:pt idx="317">
                  <c:v>1.1243981498409994E-3</c:v>
                </c:pt>
                <c:pt idx="318">
                  <c:v>1.1248148075537756E-3</c:v>
                </c:pt>
                <c:pt idx="319">
                  <c:v>1.1252199110458605E-3</c:v>
                </c:pt>
                <c:pt idx="320">
                  <c:v>1.1256249999860302E-3</c:v>
                </c:pt>
                <c:pt idx="321">
                  <c:v>1.1260416722507216E-3</c:v>
                </c:pt>
                <c:pt idx="322">
                  <c:v>1.1264467611908913E-3</c:v>
                </c:pt>
                <c:pt idx="323">
                  <c:v>1.1268518574070185E-3</c:v>
                </c:pt>
                <c:pt idx="324">
                  <c:v>1.1272569536231458E-3</c:v>
                </c:pt>
                <c:pt idx="325">
                  <c:v>1.127673611335922E-3</c:v>
                </c:pt>
                <c:pt idx="326">
                  <c:v>1.1280787075520493E-3</c:v>
                </c:pt>
                <c:pt idx="327">
                  <c:v>1.128483796492219E-3</c:v>
                </c:pt>
                <c:pt idx="328">
                  <c:v>1.1289004687569104E-3</c:v>
                </c:pt>
                <c:pt idx="329">
                  <c:v>1.1293055576970801E-3</c:v>
                </c:pt>
                <c:pt idx="330">
                  <c:v>1.1297106466372497E-3</c:v>
                </c:pt>
                <c:pt idx="331">
                  <c:v>1.130115742853377E-3</c:v>
                </c:pt>
                <c:pt idx="332">
                  <c:v>1.1305324078421108E-3</c:v>
                </c:pt>
                <c:pt idx="333">
                  <c:v>1.1309374967822805E-3</c:v>
                </c:pt>
                <c:pt idx="334">
                  <c:v>1.1313425929984078E-3</c:v>
                </c:pt>
                <c:pt idx="335">
                  <c:v>1.1317592725390568E-3</c:v>
                </c:pt>
                <c:pt idx="336">
                  <c:v>1.1321643469273113E-3</c:v>
                </c:pt>
                <c:pt idx="337">
                  <c:v>1.1325694504193962E-3</c:v>
                </c:pt>
                <c:pt idx="338">
                  <c:v>1.1329745393595658E-3</c:v>
                </c:pt>
                <c:pt idx="339">
                  <c:v>1.133391197072342E-3</c:v>
                </c:pt>
                <c:pt idx="340">
                  <c:v>1.1337963005644269E-3</c:v>
                </c:pt>
                <c:pt idx="341">
                  <c:v>1.1342013895045966E-3</c:v>
                </c:pt>
                <c:pt idx="342">
                  <c:v>1.134618061769288E-3</c:v>
                </c:pt>
                <c:pt idx="343">
                  <c:v>1.1350231507094577E-3</c:v>
                </c:pt>
                <c:pt idx="344">
                  <c:v>1.135428246925585E-3</c:v>
                </c:pt>
                <c:pt idx="345">
                  <c:v>1.1358333431417122E-3</c:v>
                </c:pt>
                <c:pt idx="346">
                  <c:v>1.1362500008544885E-3</c:v>
                </c:pt>
                <c:pt idx="347">
                  <c:v>1.1366550970706157E-3</c:v>
                </c:pt>
                <c:pt idx="348">
                  <c:v>1.137060193286743E-3</c:v>
                </c:pt>
                <c:pt idx="349">
                  <c:v>1.1374768582754768E-3</c:v>
                </c:pt>
                <c:pt idx="350">
                  <c:v>1.1378819472156465E-3</c:v>
                </c:pt>
                <c:pt idx="351">
                  <c:v>1.1382870434317738E-3</c:v>
                </c:pt>
                <c:pt idx="352">
                  <c:v>1.1386921323719434E-3</c:v>
                </c:pt>
                <c:pt idx="353">
                  <c:v>1.1391087973606773E-3</c:v>
                </c:pt>
                <c:pt idx="354">
                  <c:v>1.1395138935768045E-3</c:v>
                </c:pt>
                <c:pt idx="355">
                  <c:v>1.1399189825169742E-3</c:v>
                </c:pt>
                <c:pt idx="356">
                  <c:v>1.140335647505708E-3</c:v>
                </c:pt>
                <c:pt idx="357">
                  <c:v>1.1407407364458777E-3</c:v>
                </c:pt>
                <c:pt idx="358">
                  <c:v>1.1411458399379626E-3</c:v>
                </c:pt>
                <c:pt idx="359">
                  <c:v>1.1415624976507388E-3</c:v>
                </c:pt>
                <c:pt idx="360">
                  <c:v>1.1419675865909085E-3</c:v>
                </c:pt>
                <c:pt idx="361">
                  <c:v>1.1423726900829934E-3</c:v>
                </c:pt>
                <c:pt idx="362">
                  <c:v>1.142777779023163E-3</c:v>
                </c:pt>
                <c:pt idx="363">
                  <c:v>1.1431944512878545E-3</c:v>
                </c:pt>
                <c:pt idx="364">
                  <c:v>1.1435995402280241E-3</c:v>
                </c:pt>
                <c:pt idx="365">
                  <c:v>1.1440046364441514E-3</c:v>
                </c:pt>
                <c:pt idx="366">
                  <c:v>1.1444213014328852E-3</c:v>
                </c:pt>
                <c:pt idx="367">
                  <c:v>1.1448263903730549E-3</c:v>
                </c:pt>
                <c:pt idx="368">
                  <c:v>1.1452314865891822E-3</c:v>
                </c:pt>
                <c:pt idx="369">
                  <c:v>1.1456365828053094E-3</c:v>
                </c:pt>
                <c:pt idx="370">
                  <c:v>1.1460532405180857E-3</c:v>
                </c:pt>
                <c:pt idx="371">
                  <c:v>1.1464583367342129E-3</c:v>
                </c:pt>
                <c:pt idx="372">
                  <c:v>1.1468634329503402E-3</c:v>
                </c:pt>
                <c:pt idx="373">
                  <c:v>1.147280097939074E-3</c:v>
                </c:pt>
                <c:pt idx="374">
                  <c:v>1.1476851868792437E-3</c:v>
                </c:pt>
                <c:pt idx="375">
                  <c:v>1.148090283095371E-3</c:v>
                </c:pt>
                <c:pt idx="376">
                  <c:v>1.1484953720355406E-3</c:v>
                </c:pt>
                <c:pt idx="377">
                  <c:v>1.1489120370242745E-3</c:v>
                </c:pt>
                <c:pt idx="378">
                  <c:v>1.1493171332404017E-3</c:v>
                </c:pt>
                <c:pt idx="379">
                  <c:v>1.1497222221805714E-3</c:v>
                </c:pt>
                <c:pt idx="380">
                  <c:v>1.1501388871693052E-3</c:v>
                </c:pt>
                <c:pt idx="381">
                  <c:v>1.1505439833854325E-3</c:v>
                </c:pt>
                <c:pt idx="382">
                  <c:v>1.1509490796015598E-3</c:v>
                </c:pt>
                <c:pt idx="383">
                  <c:v>1.1513541685417295E-3</c:v>
                </c:pt>
                <c:pt idx="384">
                  <c:v>1.1517708335304633E-3</c:v>
                </c:pt>
                <c:pt idx="385">
                  <c:v>1.1521759297465906E-3</c:v>
                </c:pt>
                <c:pt idx="386">
                  <c:v>1.1525810186867602E-3</c:v>
                </c:pt>
                <c:pt idx="387">
                  <c:v>1.1529976909514517E-3</c:v>
                </c:pt>
                <c:pt idx="388">
                  <c:v>1.1534027798916213E-3</c:v>
                </c:pt>
                <c:pt idx="389">
                  <c:v>1.1538078833837062E-3</c:v>
                </c:pt>
                <c:pt idx="390">
                  <c:v>1.1542245410964824E-3</c:v>
                </c:pt>
                <c:pt idx="391">
                  <c:v>1.1546296300366521E-3</c:v>
                </c:pt>
                <c:pt idx="392">
                  <c:v>1.155034733528737E-3</c:v>
                </c:pt>
                <c:pt idx="393">
                  <c:v>1.1554398224689066E-3</c:v>
                </c:pt>
                <c:pt idx="394">
                  <c:v>1.1558564874576405E-3</c:v>
                </c:pt>
                <c:pt idx="395">
                  <c:v>1.1562615836737677E-3</c:v>
                </c:pt>
                <c:pt idx="396">
                  <c:v>1.1566666726139374E-3</c:v>
                </c:pt>
                <c:pt idx="397">
                  <c:v>1.1570833376026712E-3</c:v>
                </c:pt>
                <c:pt idx="398">
                  <c:v>1.1574884265428409E-3</c:v>
                </c:pt>
                <c:pt idx="399">
                  <c:v>1.1578935227589682E-3</c:v>
                </c:pt>
                <c:pt idx="400">
                  <c:v>1.1582986116991378E-3</c:v>
                </c:pt>
                <c:pt idx="401">
                  <c:v>1.1587152766878717E-3</c:v>
                </c:pt>
                <c:pt idx="402">
                  <c:v>1.1591203729039989E-3</c:v>
                </c:pt>
                <c:pt idx="403">
                  <c:v>1.1595254691201262E-3</c:v>
                </c:pt>
                <c:pt idx="404">
                  <c:v>1.1599421268329024E-3</c:v>
                </c:pt>
                <c:pt idx="405">
                  <c:v>1.1603472230490297E-3</c:v>
                </c:pt>
                <c:pt idx="406">
                  <c:v>1.160752319265157E-3</c:v>
                </c:pt>
                <c:pt idx="407">
                  <c:v>1.1611574082053266E-3</c:v>
                </c:pt>
                <c:pt idx="408">
                  <c:v>1.1615740804700181E-3</c:v>
                </c:pt>
                <c:pt idx="409">
                  <c:v>1.1619791694101878E-3</c:v>
                </c:pt>
                <c:pt idx="410">
                  <c:v>1.1623842729022726E-3</c:v>
                </c:pt>
                <c:pt idx="411">
                  <c:v>1.1628009306150489E-3</c:v>
                </c:pt>
                <c:pt idx="412">
                  <c:v>1.1632060195552185E-3</c:v>
                </c:pt>
                <c:pt idx="413">
                  <c:v>1.1636111230473034E-3</c:v>
                </c:pt>
                <c:pt idx="414">
                  <c:v>1.1640161974355578E-3</c:v>
                </c:pt>
                <c:pt idx="415">
                  <c:v>1.1644328769762069E-3</c:v>
                </c:pt>
                <c:pt idx="416">
                  <c:v>1.1648379731923342E-3</c:v>
                </c:pt>
                <c:pt idx="417">
                  <c:v>1.1652430621325038E-3</c:v>
                </c:pt>
                <c:pt idx="418">
                  <c:v>1.1656597271212377E-3</c:v>
                </c:pt>
                <c:pt idx="419">
                  <c:v>1.1660648233373649E-3</c:v>
                </c:pt>
                <c:pt idx="420">
                  <c:v>1.1664699122775346E-3</c:v>
                </c:pt>
                <c:pt idx="421">
                  <c:v>1.1668750012177043E-3</c:v>
                </c:pt>
                <c:pt idx="422">
                  <c:v>1.1672916734823957E-3</c:v>
                </c:pt>
                <c:pt idx="423">
                  <c:v>1.1676967624225654E-3</c:v>
                </c:pt>
                <c:pt idx="424">
                  <c:v>1.1681018586386926E-3</c:v>
                </c:pt>
                <c:pt idx="425">
                  <c:v>1.1685185236274265E-3</c:v>
                </c:pt>
                <c:pt idx="426">
                  <c:v>1.1689236125675961E-3</c:v>
                </c:pt>
                <c:pt idx="427">
                  <c:v>1.1693287087837234E-3</c:v>
                </c:pt>
                <c:pt idx="428">
                  <c:v>1.1697337977238931E-3</c:v>
                </c:pt>
                <c:pt idx="429">
                  <c:v>1.1701504699885845E-3</c:v>
                </c:pt>
                <c:pt idx="430">
                  <c:v>1.1705555589287542E-3</c:v>
                </c:pt>
                <c:pt idx="431">
                  <c:v>1.1709606624208391E-3</c:v>
                </c:pt>
                <c:pt idx="432">
                  <c:v>1.1713773201336153E-3</c:v>
                </c:pt>
                <c:pt idx="433">
                  <c:v>1.1717824090737849E-3</c:v>
                </c:pt>
                <c:pt idx="434">
                  <c:v>1.1721875125658698E-3</c:v>
                </c:pt>
                <c:pt idx="435">
                  <c:v>1.1726041702786461E-3</c:v>
                </c:pt>
                <c:pt idx="436">
                  <c:v>1.1730092592188157E-3</c:v>
                </c:pt>
                <c:pt idx="437">
                  <c:v>1.1734143627109006E-3</c:v>
                </c:pt>
                <c:pt idx="438">
                  <c:v>1.173819437099155E-3</c:v>
                </c:pt>
                <c:pt idx="439">
                  <c:v>1.1742361166398041E-3</c:v>
                </c:pt>
                <c:pt idx="440">
                  <c:v>1.1746412128559314E-3</c:v>
                </c:pt>
                <c:pt idx="441">
                  <c:v>1.175046301796101E-3</c:v>
                </c:pt>
                <c:pt idx="442">
                  <c:v>1.1754629667848349E-3</c:v>
                </c:pt>
                <c:pt idx="443">
                  <c:v>1.1758680630009621E-3</c:v>
                </c:pt>
                <c:pt idx="444">
                  <c:v>1.1762731519411318E-3</c:v>
                </c:pt>
                <c:pt idx="445">
                  <c:v>1.1766782408813015E-3</c:v>
                </c:pt>
                <c:pt idx="446">
                  <c:v>1.1770949131459929E-3</c:v>
                </c:pt>
                <c:pt idx="447">
                  <c:v>1.1775000020861626E-3</c:v>
                </c:pt>
                <c:pt idx="448">
                  <c:v>1.1779050983022898E-3</c:v>
                </c:pt>
                <c:pt idx="449">
                  <c:v>1.1783217632910237E-3</c:v>
                </c:pt>
                <c:pt idx="450">
                  <c:v>1.1787268522311933E-3</c:v>
                </c:pt>
                <c:pt idx="451">
                  <c:v>1.1791319484473206E-3</c:v>
                </c:pt>
                <c:pt idx="452">
                  <c:v>1.1795370373874903E-3</c:v>
                </c:pt>
                <c:pt idx="453">
                  <c:v>1.1799537096521817E-3</c:v>
                </c:pt>
                <c:pt idx="454">
                  <c:v>1.1803587985923514E-3</c:v>
                </c:pt>
                <c:pt idx="455">
                  <c:v>1.180763887532521E-3</c:v>
                </c:pt>
                <c:pt idx="456">
                  <c:v>1.1811805597972125E-3</c:v>
                </c:pt>
                <c:pt idx="457">
                  <c:v>1.1815856487373821E-3</c:v>
                </c:pt>
                <c:pt idx="458">
                  <c:v>1.1819907376775518E-3</c:v>
                </c:pt>
                <c:pt idx="459">
                  <c:v>1.1823958266177215E-3</c:v>
                </c:pt>
                <c:pt idx="460">
                  <c:v>1.1828125134343281E-3</c:v>
                </c:pt>
                <c:pt idx="461">
                  <c:v>1.1832176023744978E-3</c:v>
                </c:pt>
                <c:pt idx="462">
                  <c:v>1.1836226913146675E-3</c:v>
                </c:pt>
                <c:pt idx="463">
                  <c:v>1.1840393635793589E-3</c:v>
                </c:pt>
                <c:pt idx="464">
                  <c:v>1.1844444525195286E-3</c:v>
                </c:pt>
                <c:pt idx="465">
                  <c:v>1.1848495414596982E-3</c:v>
                </c:pt>
                <c:pt idx="466">
                  <c:v>1.1852546303998679E-3</c:v>
                </c:pt>
                <c:pt idx="467">
                  <c:v>1.1856713026645593E-3</c:v>
                </c:pt>
                <c:pt idx="468">
                  <c:v>1.186076391604729E-3</c:v>
                </c:pt>
                <c:pt idx="469">
                  <c:v>1.1864814878208563E-3</c:v>
                </c:pt>
                <c:pt idx="470">
                  <c:v>1.1868981528095901E-3</c:v>
                </c:pt>
                <c:pt idx="471">
                  <c:v>1.1873032417497598E-3</c:v>
                </c:pt>
                <c:pt idx="472">
                  <c:v>1.187708337965887E-3</c:v>
                </c:pt>
                <c:pt idx="473">
                  <c:v>1.1881134269060567E-3</c:v>
                </c:pt>
                <c:pt idx="474">
                  <c:v>1.1885300991707481E-3</c:v>
                </c:pt>
                <c:pt idx="475">
                  <c:v>1.1889351881109178E-3</c:v>
                </c:pt>
                <c:pt idx="476">
                  <c:v>1.1893402770510875E-3</c:v>
                </c:pt>
                <c:pt idx="477">
                  <c:v>1.1897569493157789E-3</c:v>
                </c:pt>
                <c:pt idx="478">
                  <c:v>1.1901620382559486E-3</c:v>
                </c:pt>
                <c:pt idx="479">
                  <c:v>1.1905671271961182E-3</c:v>
                </c:pt>
                <c:pt idx="480">
                  <c:v>1.1909722234122455E-3</c:v>
                </c:pt>
                <c:pt idx="481">
                  <c:v>1.1913889029528946E-3</c:v>
                </c:pt>
                <c:pt idx="482">
                  <c:v>1.191793977341149E-3</c:v>
                </c:pt>
                <c:pt idx="483">
                  <c:v>1.1921990808332339E-3</c:v>
                </c:pt>
                <c:pt idx="484">
                  <c:v>1.1926157530979253E-3</c:v>
                </c:pt>
                <c:pt idx="485">
                  <c:v>1.1930208274861798E-3</c:v>
                </c:pt>
                <c:pt idx="486">
                  <c:v>1.1934259309782647E-3</c:v>
                </c:pt>
                <c:pt idx="487">
                  <c:v>1.1938426032429561E-3</c:v>
                </c:pt>
                <c:pt idx="488">
                  <c:v>1.1942476921831258E-3</c:v>
                </c:pt>
                <c:pt idx="489">
                  <c:v>1.1946527811232954E-3</c:v>
                </c:pt>
                <c:pt idx="490">
                  <c:v>1.1950578773394227E-3</c:v>
                </c:pt>
                <c:pt idx="491">
                  <c:v>1.1954745423281565E-3</c:v>
                </c:pt>
                <c:pt idx="492">
                  <c:v>1.1958796312683262E-3</c:v>
                </c:pt>
                <c:pt idx="493">
                  <c:v>1.1962847274844535E-3</c:v>
                </c:pt>
                <c:pt idx="494">
                  <c:v>1.1967013924731873E-3</c:v>
                </c:pt>
                <c:pt idx="495">
                  <c:v>1.197106481413357E-3</c:v>
                </c:pt>
                <c:pt idx="496">
                  <c:v>1.1975115776294842E-3</c:v>
                </c:pt>
                <c:pt idx="497">
                  <c:v>1.1979166665696539E-3</c:v>
                </c:pt>
                <c:pt idx="498">
                  <c:v>1.1983333388343453E-3</c:v>
                </c:pt>
                <c:pt idx="499">
                  <c:v>1.198738427774515E-3</c:v>
                </c:pt>
                <c:pt idx="500">
                  <c:v>1.1991435167146847E-3</c:v>
                </c:pt>
                <c:pt idx="501">
                  <c:v>1.1995601889793761E-3</c:v>
                </c:pt>
                <c:pt idx="502">
                  <c:v>1.1999652779195458E-3</c:v>
                </c:pt>
                <c:pt idx="503">
                  <c:v>1.2003703668597154E-3</c:v>
                </c:pt>
                <c:pt idx="504">
                  <c:v>1.2007754630758427E-3</c:v>
                </c:pt>
                <c:pt idx="505">
                  <c:v>1.2011921426164918E-3</c:v>
                </c:pt>
                <c:pt idx="506">
                  <c:v>1.2015972170047462E-3</c:v>
                </c:pt>
                <c:pt idx="507">
                  <c:v>1.2020023204968311E-3</c:v>
                </c:pt>
                <c:pt idx="508">
                  <c:v>1.2024189927615225E-3</c:v>
                </c:pt>
                <c:pt idx="509">
                  <c:v>1.202824067149777E-3</c:v>
                </c:pt>
                <c:pt idx="510">
                  <c:v>1.2032291706418619E-3</c:v>
                </c:pt>
                <c:pt idx="511">
                  <c:v>1.2036342595820315E-3</c:v>
                </c:pt>
                <c:pt idx="512">
                  <c:v>1.204050931846723E-3</c:v>
                </c:pt>
                <c:pt idx="513">
                  <c:v>1.2044560207868926E-3</c:v>
                </c:pt>
                <c:pt idx="514">
                  <c:v>1.2048611170030199E-3</c:v>
                </c:pt>
                <c:pt idx="515">
                  <c:v>1.2052777819917537E-3</c:v>
                </c:pt>
                <c:pt idx="516">
                  <c:v>1.2056828709319234E-3</c:v>
                </c:pt>
                <c:pt idx="517">
                  <c:v>1.2060879671480507E-3</c:v>
                </c:pt>
                <c:pt idx="518">
                  <c:v>1.2064930633641779E-3</c:v>
                </c:pt>
                <c:pt idx="519">
                  <c:v>1.2069097283529118E-3</c:v>
                </c:pt>
                <c:pt idx="520">
                  <c:v>1.2073148172930814E-3</c:v>
                </c:pt>
                <c:pt idx="521">
                  <c:v>1.2077199135092087E-3</c:v>
                </c:pt>
                <c:pt idx="522">
                  <c:v>1.2081365784979425E-3</c:v>
                </c:pt>
                <c:pt idx="523">
                  <c:v>1.2085416674381122E-3</c:v>
                </c:pt>
                <c:pt idx="524">
                  <c:v>1.2089467636542395E-3</c:v>
                </c:pt>
                <c:pt idx="525">
                  <c:v>1.2093634286429733E-3</c:v>
                </c:pt>
                <c:pt idx="526">
                  <c:v>1.209768517583143E-3</c:v>
                </c:pt>
                <c:pt idx="527">
                  <c:v>1.2101736065233126E-3</c:v>
                </c:pt>
                <c:pt idx="528">
                  <c:v>1.2105787100153975E-3</c:v>
                </c:pt>
                <c:pt idx="529">
                  <c:v>1.2109953677281737E-3</c:v>
                </c:pt>
                <c:pt idx="530">
                  <c:v>1.2114004566683434E-3</c:v>
                </c:pt>
                <c:pt idx="531">
                  <c:v>1.2118055601604283E-3</c:v>
                </c:pt>
                <c:pt idx="532">
                  <c:v>1.2122106491005979E-3</c:v>
                </c:pt>
                <c:pt idx="533">
                  <c:v>1.2126273213652894E-3</c:v>
                </c:pt>
                <c:pt idx="534">
                  <c:v>1.2130324103054591E-3</c:v>
                </c:pt>
                <c:pt idx="535">
                  <c:v>1.2134375065215863E-3</c:v>
                </c:pt>
                <c:pt idx="536">
                  <c:v>1.2138541715103202E-3</c:v>
                </c:pt>
                <c:pt idx="537">
                  <c:v>1.2142592604504898E-3</c:v>
                </c:pt>
                <c:pt idx="538">
                  <c:v>1.2146643566666171E-3</c:v>
                </c:pt>
                <c:pt idx="539">
                  <c:v>1.2150810216553509E-3</c:v>
                </c:pt>
                <c:pt idx="540">
                  <c:v>1.2154861178714782E-3</c:v>
                </c:pt>
                <c:pt idx="541">
                  <c:v>1.2158912068116479E-3</c:v>
                </c:pt>
                <c:pt idx="542">
                  <c:v>1.2162963030277751E-3</c:v>
                </c:pt>
                <c:pt idx="543">
                  <c:v>1.216712968016509E-3</c:v>
                </c:pt>
                <c:pt idx="544">
                  <c:v>1.2171180569566786E-3</c:v>
                </c:pt>
                <c:pt idx="545">
                  <c:v>1.2175231531728059E-3</c:v>
                </c:pt>
                <c:pt idx="546">
                  <c:v>1.2179398181615397E-3</c:v>
                </c:pt>
                <c:pt idx="547">
                  <c:v>1.2183449071017094E-3</c:v>
                </c:pt>
                <c:pt idx="548">
                  <c:v>1.2187500033178367E-3</c:v>
                </c:pt>
                <c:pt idx="549">
                  <c:v>1.2191550995339639E-3</c:v>
                </c:pt>
                <c:pt idx="550">
                  <c:v>1.2195717572467402E-3</c:v>
                </c:pt>
                <c:pt idx="551">
                  <c:v>1.2199768534628674E-3</c:v>
                </c:pt>
                <c:pt idx="552">
                  <c:v>1.2203819496789947E-3</c:v>
                </c:pt>
                <c:pt idx="553">
                  <c:v>1.2207986073917709E-3</c:v>
                </c:pt>
                <c:pt idx="554">
                  <c:v>1.2212037036078982E-3</c:v>
                </c:pt>
                <c:pt idx="555">
                  <c:v>1.2216087998240255E-3</c:v>
                </c:pt>
                <c:pt idx="556">
                  <c:v>1.2220138887641951E-3</c:v>
                </c:pt>
                <c:pt idx="557">
                  <c:v>1.2224305610288866E-3</c:v>
                </c:pt>
                <c:pt idx="558">
                  <c:v>1.2228356499690562E-3</c:v>
                </c:pt>
                <c:pt idx="559">
                  <c:v>1.2232407534611411E-3</c:v>
                </c:pt>
                <c:pt idx="560">
                  <c:v>1.2236574111739174E-3</c:v>
                </c:pt>
                <c:pt idx="561">
                  <c:v>1.224062500114087E-3</c:v>
                </c:pt>
                <c:pt idx="562">
                  <c:v>1.2244676036061719E-3</c:v>
                </c:pt>
                <c:pt idx="563">
                  <c:v>1.2248842613189481E-3</c:v>
                </c:pt>
                <c:pt idx="564">
                  <c:v>1.2252893575350754E-3</c:v>
                </c:pt>
                <c:pt idx="565">
                  <c:v>1.2256944464752451E-3</c:v>
                </c:pt>
                <c:pt idx="566">
                  <c:v>1.2260995426913723E-3</c:v>
                </c:pt>
                <c:pt idx="567">
                  <c:v>1.2265162076801062E-3</c:v>
                </c:pt>
                <c:pt idx="568">
                  <c:v>1.2269212966202758E-3</c:v>
                </c:pt>
                <c:pt idx="569">
                  <c:v>1.2273263928364031E-3</c:v>
                </c:pt>
                <c:pt idx="570">
                  <c:v>1.2277314817765728E-3</c:v>
                </c:pt>
                <c:pt idx="571">
                  <c:v>1.2281481467653066E-3</c:v>
                </c:pt>
                <c:pt idx="572">
                  <c:v>1.2285532429814339E-3</c:v>
                </c:pt>
                <c:pt idx="573">
                  <c:v>1.2289583391975611E-3</c:v>
                </c:pt>
                <c:pt idx="574">
                  <c:v>1.2293749969103374E-3</c:v>
                </c:pt>
                <c:pt idx="575">
                  <c:v>1.2297800931264646E-3</c:v>
                </c:pt>
                <c:pt idx="576">
                  <c:v>1.2301851893425919E-3</c:v>
                </c:pt>
                <c:pt idx="577">
                  <c:v>1.2305902782827616E-3</c:v>
                </c:pt>
                <c:pt idx="578">
                  <c:v>1.231006950547453E-3</c:v>
                </c:pt>
                <c:pt idx="579">
                  <c:v>1.2314120394876227E-3</c:v>
                </c:pt>
                <c:pt idx="580">
                  <c:v>1.2318171429797076E-3</c:v>
                </c:pt>
                <c:pt idx="581">
                  <c:v>1.2322338006924838E-3</c:v>
                </c:pt>
                <c:pt idx="582">
                  <c:v>1.2326388896326534E-3</c:v>
                </c:pt>
                <c:pt idx="583">
                  <c:v>1.2330439931247383E-3</c:v>
                </c:pt>
                <c:pt idx="584">
                  <c:v>1.2334606508375145E-3</c:v>
                </c:pt>
                <c:pt idx="585">
                  <c:v>1.2338657470536418E-3</c:v>
                </c:pt>
                <c:pt idx="586">
                  <c:v>1.2342708432697691E-3</c:v>
                </c:pt>
                <c:pt idx="587">
                  <c:v>1.2346759322099388E-3</c:v>
                </c:pt>
                <c:pt idx="588">
                  <c:v>1.2350925971986726E-3</c:v>
                </c:pt>
                <c:pt idx="589">
                  <c:v>1.2354976934147999E-3</c:v>
                </c:pt>
                <c:pt idx="590">
                  <c:v>1.2359027823549695E-3</c:v>
                </c:pt>
                <c:pt idx="591">
                  <c:v>1.2363194473437034E-3</c:v>
                </c:pt>
                <c:pt idx="592">
                  <c:v>1.2367245435598306E-3</c:v>
                </c:pt>
                <c:pt idx="593">
                  <c:v>1.2371296325000003E-3</c:v>
                </c:pt>
                <c:pt idx="594">
                  <c:v>1.2375347287161276E-3</c:v>
                </c:pt>
                <c:pt idx="595">
                  <c:v>1.2379513864289038E-3</c:v>
                </c:pt>
                <c:pt idx="596">
                  <c:v>1.2383564826450311E-3</c:v>
                </c:pt>
                <c:pt idx="597">
                  <c:v>1.2387615788611583E-3</c:v>
                </c:pt>
                <c:pt idx="598">
                  <c:v>1.2391782365739346E-3</c:v>
                </c:pt>
                <c:pt idx="599">
                  <c:v>1.2395833400660194E-3</c:v>
                </c:pt>
                <c:pt idx="600">
                  <c:v>1.2399884290061891E-3</c:v>
                </c:pt>
                <c:pt idx="601">
                  <c:v>1.240393532498274E-3</c:v>
                </c:pt>
                <c:pt idx="602">
                  <c:v>1.2408101902110502E-3</c:v>
                </c:pt>
                <c:pt idx="603">
                  <c:v>1.2412152791512199E-3</c:v>
                </c:pt>
                <c:pt idx="604">
                  <c:v>1.2416203826433048E-3</c:v>
                </c:pt>
                <c:pt idx="605">
                  <c:v>1.242037040356081E-3</c:v>
                </c:pt>
                <c:pt idx="606">
                  <c:v>1.2424421365722083E-3</c:v>
                </c:pt>
                <c:pt idx="607">
                  <c:v>1.2428472327883355E-3</c:v>
                </c:pt>
                <c:pt idx="608">
                  <c:v>1.2432523217285052E-3</c:v>
                </c:pt>
                <c:pt idx="609">
                  <c:v>1.243668986717239E-3</c:v>
                </c:pt>
                <c:pt idx="610">
                  <c:v>1.2440740829333663E-3</c:v>
                </c:pt>
                <c:pt idx="611">
                  <c:v>1.244479171873536E-3</c:v>
                </c:pt>
                <c:pt idx="612">
                  <c:v>1.2448958368622698E-3</c:v>
                </c:pt>
                <c:pt idx="613">
                  <c:v>1.2453009330783971E-3</c:v>
                </c:pt>
                <c:pt idx="614">
                  <c:v>1.2457060220185667E-3</c:v>
                </c:pt>
                <c:pt idx="615">
                  <c:v>1.2461111109587364E-3</c:v>
                </c:pt>
                <c:pt idx="616">
                  <c:v>1.2465277832234278E-3</c:v>
                </c:pt>
                <c:pt idx="617">
                  <c:v>1.2469328721635975E-3</c:v>
                </c:pt>
                <c:pt idx="618">
                  <c:v>1.2473379683797248E-3</c:v>
                </c:pt>
                <c:pt idx="619">
                  <c:v>1.2477546333684586E-3</c:v>
                </c:pt>
                <c:pt idx="620">
                  <c:v>1.2481597223086283E-3</c:v>
                </c:pt>
                <c:pt idx="621">
                  <c:v>1.2485648185247555E-3</c:v>
                </c:pt>
                <c:pt idx="622">
                  <c:v>1.2489699074649252E-3</c:v>
                </c:pt>
                <c:pt idx="623">
                  <c:v>1.2493865797296166E-3</c:v>
                </c:pt>
                <c:pt idx="624">
                  <c:v>1.2497916686697863E-3</c:v>
                </c:pt>
                <c:pt idx="625">
                  <c:v>1.250196757609956E-3</c:v>
                </c:pt>
                <c:pt idx="626">
                  <c:v>1.2506134298746474E-3</c:v>
                </c:pt>
                <c:pt idx="627">
                  <c:v>1.2510185188148171E-3</c:v>
                </c:pt>
                <c:pt idx="628">
                  <c:v>1.2514236077549867E-3</c:v>
                </c:pt>
                <c:pt idx="629">
                  <c:v>1.2518402800196782E-3</c:v>
                </c:pt>
                <c:pt idx="630">
                  <c:v>1.2522453835117631E-3</c:v>
                </c:pt>
                <c:pt idx="631">
                  <c:v>1.2526504724519327E-3</c:v>
                </c:pt>
                <c:pt idx="632">
                  <c:v>1.2530555613921024E-3</c:v>
                </c:pt>
                <c:pt idx="633">
                  <c:v>1.2534722336567938E-3</c:v>
                </c:pt>
                <c:pt idx="634">
                  <c:v>1.2538773225969635E-3</c:v>
                </c:pt>
                <c:pt idx="635">
                  <c:v>1.2542824115371332E-3</c:v>
                </c:pt>
                <c:pt idx="636">
                  <c:v>1.2546875004773028E-3</c:v>
                </c:pt>
                <c:pt idx="637">
                  <c:v>1.2551041727419943E-3</c:v>
                </c:pt>
                <c:pt idx="638">
                  <c:v>1.2555092616821639E-3</c:v>
                </c:pt>
                <c:pt idx="639">
                  <c:v>1.2559143578982912E-3</c:v>
                </c:pt>
                <c:pt idx="640">
                  <c:v>1.256331022887025E-3</c:v>
                </c:pt>
                <c:pt idx="641">
                  <c:v>1.2567361118271947E-3</c:v>
                </c:pt>
                <c:pt idx="642">
                  <c:v>1.257141208043322E-3</c:v>
                </c:pt>
                <c:pt idx="643">
                  <c:v>1.2575578730320558E-3</c:v>
                </c:pt>
                <c:pt idx="644">
                  <c:v>1.2579629692481831E-3</c:v>
                </c:pt>
                <c:pt idx="645">
                  <c:v>1.2583680581883527E-3</c:v>
                </c:pt>
                <c:pt idx="646">
                  <c:v>1.2587731471285224E-3</c:v>
                </c:pt>
                <c:pt idx="647">
                  <c:v>1.2591898193932138E-3</c:v>
                </c:pt>
                <c:pt idx="648">
                  <c:v>1.2595949083333835E-3</c:v>
                </c:pt>
                <c:pt idx="649">
                  <c:v>1.2599999972735532E-3</c:v>
                </c:pt>
                <c:pt idx="650">
                  <c:v>1.2604166695382446E-3</c:v>
                </c:pt>
                <c:pt idx="651">
                  <c:v>1.2608217730303295E-3</c:v>
                </c:pt>
                <c:pt idx="652">
                  <c:v>1.2612268474185839E-3</c:v>
                </c:pt>
                <c:pt idx="653">
                  <c:v>1.2616319509106688E-3</c:v>
                </c:pt>
                <c:pt idx="654">
                  <c:v>1.2620486231753603E-3</c:v>
                </c:pt>
                <c:pt idx="655">
                  <c:v>1.2624536975636147E-3</c:v>
                </c:pt>
                <c:pt idx="656">
                  <c:v>1.2628588010556996E-3</c:v>
                </c:pt>
                <c:pt idx="657">
                  <c:v>1.263275473320391E-3</c:v>
                </c:pt>
                <c:pt idx="658">
                  <c:v>1.2636805622605607E-3</c:v>
                </c:pt>
                <c:pt idx="659">
                  <c:v>1.2640856512007304E-3</c:v>
                </c:pt>
                <c:pt idx="660">
                  <c:v>1.2644907474168576E-3</c:v>
                </c:pt>
                <c:pt idx="661">
                  <c:v>1.2649074124055915E-3</c:v>
                </c:pt>
                <c:pt idx="662">
                  <c:v>1.2653125013457611E-3</c:v>
                </c:pt>
                <c:pt idx="663">
                  <c:v>1.2657175975618884E-3</c:v>
                </c:pt>
                <c:pt idx="664">
                  <c:v>1.2661342625506222E-3</c:v>
                </c:pt>
                <c:pt idx="665">
                  <c:v>1.2665393587667495E-3</c:v>
                </c:pt>
                <c:pt idx="666">
                  <c:v>1.2669444477069192E-3</c:v>
                </c:pt>
                <c:pt idx="667">
                  <c:v>1.2673495366470888E-3</c:v>
                </c:pt>
                <c:pt idx="668">
                  <c:v>1.2677662089117803E-3</c:v>
                </c:pt>
                <c:pt idx="669">
                  <c:v>1.2681712978519499E-3</c:v>
                </c:pt>
                <c:pt idx="670">
                  <c:v>1.2685763867921196E-3</c:v>
                </c:pt>
                <c:pt idx="671">
                  <c:v>1.268993059056811E-3</c:v>
                </c:pt>
                <c:pt idx="672">
                  <c:v>1.2693981479969807E-3</c:v>
                </c:pt>
                <c:pt idx="673">
                  <c:v>1.2698032369371504E-3</c:v>
                </c:pt>
                <c:pt idx="674">
                  <c:v>1.2702083331532776E-3</c:v>
                </c:pt>
                <c:pt idx="675">
                  <c:v>1.2706250126939267E-3</c:v>
                </c:pt>
                <c:pt idx="676">
                  <c:v>1.2710300870821811E-3</c:v>
                </c:pt>
                <c:pt idx="677">
                  <c:v>1.271435190574266E-3</c:v>
                </c:pt>
                <c:pt idx="678">
                  <c:v>1.2718518628389575E-3</c:v>
                </c:pt>
                <c:pt idx="679">
                  <c:v>1.2722569372272119E-3</c:v>
                </c:pt>
                <c:pt idx="680">
                  <c:v>1.2726620407192968E-3</c:v>
                </c:pt>
                <c:pt idx="681">
                  <c:v>1.2730787129839882E-3</c:v>
                </c:pt>
                <c:pt idx="682">
                  <c:v>1.2734838019241579E-3</c:v>
                </c:pt>
                <c:pt idx="683">
                  <c:v>1.2738888908643275E-3</c:v>
                </c:pt>
                <c:pt idx="684">
                  <c:v>1.2742939870804548E-3</c:v>
                </c:pt>
                <c:pt idx="685">
                  <c:v>1.2747106520691887E-3</c:v>
                </c:pt>
                <c:pt idx="686">
                  <c:v>1.2751157410093583E-3</c:v>
                </c:pt>
                <c:pt idx="687">
                  <c:v>1.2755208372254856E-3</c:v>
                </c:pt>
                <c:pt idx="688">
                  <c:v>1.2759375022142194E-3</c:v>
                </c:pt>
                <c:pt idx="689">
                  <c:v>1.2763425984303467E-3</c:v>
                </c:pt>
                <c:pt idx="690">
                  <c:v>1.2767476873705164E-3</c:v>
                </c:pt>
                <c:pt idx="691">
                  <c:v>1.2771527835866436E-3</c:v>
                </c:pt>
                <c:pt idx="692">
                  <c:v>1.2775694485753775E-3</c:v>
                </c:pt>
                <c:pt idx="693">
                  <c:v>1.2779745375155471E-3</c:v>
                </c:pt>
                <c:pt idx="694">
                  <c:v>1.2783796264557168E-3</c:v>
                </c:pt>
                <c:pt idx="695">
                  <c:v>1.2787962987204082E-3</c:v>
                </c:pt>
                <c:pt idx="696">
                  <c:v>1.2792013876605779E-3</c:v>
                </c:pt>
                <c:pt idx="697">
                  <c:v>1.2796064766007476E-3</c:v>
                </c:pt>
                <c:pt idx="698">
                  <c:v>1.2800115800928324E-3</c:v>
                </c:pt>
                <c:pt idx="699">
                  <c:v>1.2804282523575239E-3</c:v>
                </c:pt>
                <c:pt idx="700">
                  <c:v>1.2808333267457783E-3</c:v>
                </c:pt>
                <c:pt idx="701">
                  <c:v>1.2812384302378632E-3</c:v>
                </c:pt>
                <c:pt idx="702">
                  <c:v>1.2816551025025547E-3</c:v>
                </c:pt>
                <c:pt idx="703">
                  <c:v>1.2820601914427243E-3</c:v>
                </c:pt>
                <c:pt idx="704">
                  <c:v>1.282465280382894E-3</c:v>
                </c:pt>
                <c:pt idx="705">
                  <c:v>1.2828703765990213E-3</c:v>
                </c:pt>
                <c:pt idx="706">
                  <c:v>1.2832870415877551E-3</c:v>
                </c:pt>
                <c:pt idx="707">
                  <c:v>1.2836921305279247E-3</c:v>
                </c:pt>
                <c:pt idx="708">
                  <c:v>1.284097226744052E-3</c:v>
                </c:pt>
                <c:pt idx="709">
                  <c:v>1.2845138917327859E-3</c:v>
                </c:pt>
                <c:pt idx="710">
                  <c:v>1.2849189879489131E-3</c:v>
                </c:pt>
                <c:pt idx="711">
                  <c:v>1.2853240768890828E-3</c:v>
                </c:pt>
                <c:pt idx="712">
                  <c:v>1.2857291731052101E-3</c:v>
                </c:pt>
                <c:pt idx="713">
                  <c:v>1.2861458380939439E-3</c:v>
                </c:pt>
                <c:pt idx="714">
                  <c:v>1.2865509270341136E-3</c:v>
                </c:pt>
                <c:pt idx="715">
                  <c:v>1.2869560232502408E-3</c:v>
                </c:pt>
                <c:pt idx="716">
                  <c:v>1.2873726882389747E-3</c:v>
                </c:pt>
                <c:pt idx="717">
                  <c:v>1.2877777771791443E-3</c:v>
                </c:pt>
                <c:pt idx="718">
                  <c:v>1.2881828733952716E-3</c:v>
                </c:pt>
                <c:pt idx="719">
                  <c:v>1.2885995383840054E-3</c:v>
                </c:pt>
                <c:pt idx="720">
                  <c:v>1.2890046273241751E-3</c:v>
                </c:pt>
              </c:numCache>
            </c:numRef>
          </c:xVal>
          <c:yVal>
            <c:numRef>
              <c:f>Sheet1!$G$2149:$G$2869</c:f>
              <c:numCache>
                <c:formatCode>General</c:formatCode>
                <c:ptCount val="721"/>
                <c:pt idx="0">
                  <c:v>507</c:v>
                </c:pt>
                <c:pt idx="1">
                  <c:v>507</c:v>
                </c:pt>
                <c:pt idx="2">
                  <c:v>507</c:v>
                </c:pt>
                <c:pt idx="3">
                  <c:v>507</c:v>
                </c:pt>
                <c:pt idx="4">
                  <c:v>507</c:v>
                </c:pt>
                <c:pt idx="5">
                  <c:v>507</c:v>
                </c:pt>
                <c:pt idx="6">
                  <c:v>507</c:v>
                </c:pt>
                <c:pt idx="7">
                  <c:v>507</c:v>
                </c:pt>
                <c:pt idx="8">
                  <c:v>507</c:v>
                </c:pt>
                <c:pt idx="9">
                  <c:v>507</c:v>
                </c:pt>
                <c:pt idx="10">
                  <c:v>507</c:v>
                </c:pt>
                <c:pt idx="11">
                  <c:v>507</c:v>
                </c:pt>
                <c:pt idx="12">
                  <c:v>507</c:v>
                </c:pt>
                <c:pt idx="13">
                  <c:v>507</c:v>
                </c:pt>
                <c:pt idx="14">
                  <c:v>507</c:v>
                </c:pt>
                <c:pt idx="15">
                  <c:v>507</c:v>
                </c:pt>
                <c:pt idx="16">
                  <c:v>507</c:v>
                </c:pt>
                <c:pt idx="17">
                  <c:v>507</c:v>
                </c:pt>
                <c:pt idx="18">
                  <c:v>507</c:v>
                </c:pt>
                <c:pt idx="19">
                  <c:v>507</c:v>
                </c:pt>
                <c:pt idx="20">
                  <c:v>507</c:v>
                </c:pt>
                <c:pt idx="21">
                  <c:v>507</c:v>
                </c:pt>
                <c:pt idx="22">
                  <c:v>507</c:v>
                </c:pt>
                <c:pt idx="23">
                  <c:v>507</c:v>
                </c:pt>
                <c:pt idx="24">
                  <c:v>507</c:v>
                </c:pt>
                <c:pt idx="25">
                  <c:v>507</c:v>
                </c:pt>
                <c:pt idx="26">
                  <c:v>507</c:v>
                </c:pt>
                <c:pt idx="27">
                  <c:v>507</c:v>
                </c:pt>
                <c:pt idx="28">
                  <c:v>507</c:v>
                </c:pt>
                <c:pt idx="29">
                  <c:v>507</c:v>
                </c:pt>
                <c:pt idx="30">
                  <c:v>507</c:v>
                </c:pt>
                <c:pt idx="31">
                  <c:v>507</c:v>
                </c:pt>
                <c:pt idx="32">
                  <c:v>507</c:v>
                </c:pt>
                <c:pt idx="33">
                  <c:v>507</c:v>
                </c:pt>
                <c:pt idx="34">
                  <c:v>507</c:v>
                </c:pt>
                <c:pt idx="35">
                  <c:v>507</c:v>
                </c:pt>
                <c:pt idx="36">
                  <c:v>507</c:v>
                </c:pt>
                <c:pt idx="37">
                  <c:v>507</c:v>
                </c:pt>
                <c:pt idx="38">
                  <c:v>507</c:v>
                </c:pt>
                <c:pt idx="39">
                  <c:v>507</c:v>
                </c:pt>
                <c:pt idx="40">
                  <c:v>507</c:v>
                </c:pt>
                <c:pt idx="41">
                  <c:v>507</c:v>
                </c:pt>
                <c:pt idx="42">
                  <c:v>507</c:v>
                </c:pt>
                <c:pt idx="43">
                  <c:v>507</c:v>
                </c:pt>
                <c:pt idx="44">
                  <c:v>507</c:v>
                </c:pt>
                <c:pt idx="45">
                  <c:v>507</c:v>
                </c:pt>
                <c:pt idx="46">
                  <c:v>507</c:v>
                </c:pt>
                <c:pt idx="47">
                  <c:v>507</c:v>
                </c:pt>
                <c:pt idx="48">
                  <c:v>507</c:v>
                </c:pt>
                <c:pt idx="49">
                  <c:v>507</c:v>
                </c:pt>
                <c:pt idx="50">
                  <c:v>507</c:v>
                </c:pt>
                <c:pt idx="51">
                  <c:v>507</c:v>
                </c:pt>
                <c:pt idx="52">
                  <c:v>507</c:v>
                </c:pt>
                <c:pt idx="53">
                  <c:v>507</c:v>
                </c:pt>
                <c:pt idx="54">
                  <c:v>507</c:v>
                </c:pt>
                <c:pt idx="55">
                  <c:v>507</c:v>
                </c:pt>
                <c:pt idx="56">
                  <c:v>507</c:v>
                </c:pt>
                <c:pt idx="57">
                  <c:v>507</c:v>
                </c:pt>
                <c:pt idx="58">
                  <c:v>507</c:v>
                </c:pt>
                <c:pt idx="59">
                  <c:v>507</c:v>
                </c:pt>
                <c:pt idx="60">
                  <c:v>507</c:v>
                </c:pt>
                <c:pt idx="61">
                  <c:v>507</c:v>
                </c:pt>
                <c:pt idx="62">
                  <c:v>507</c:v>
                </c:pt>
                <c:pt idx="63">
                  <c:v>507</c:v>
                </c:pt>
                <c:pt idx="64">
                  <c:v>507</c:v>
                </c:pt>
                <c:pt idx="65">
                  <c:v>507</c:v>
                </c:pt>
                <c:pt idx="66">
                  <c:v>507</c:v>
                </c:pt>
                <c:pt idx="67">
                  <c:v>507</c:v>
                </c:pt>
                <c:pt idx="68">
                  <c:v>507</c:v>
                </c:pt>
                <c:pt idx="69">
                  <c:v>507</c:v>
                </c:pt>
                <c:pt idx="70">
                  <c:v>507</c:v>
                </c:pt>
                <c:pt idx="71">
                  <c:v>507</c:v>
                </c:pt>
                <c:pt idx="72">
                  <c:v>507</c:v>
                </c:pt>
                <c:pt idx="73">
                  <c:v>507</c:v>
                </c:pt>
                <c:pt idx="74">
                  <c:v>507</c:v>
                </c:pt>
                <c:pt idx="75">
                  <c:v>507</c:v>
                </c:pt>
                <c:pt idx="76">
                  <c:v>507</c:v>
                </c:pt>
                <c:pt idx="77">
                  <c:v>507</c:v>
                </c:pt>
                <c:pt idx="78">
                  <c:v>507</c:v>
                </c:pt>
                <c:pt idx="79">
                  <c:v>507</c:v>
                </c:pt>
                <c:pt idx="80">
                  <c:v>507</c:v>
                </c:pt>
                <c:pt idx="81">
                  <c:v>507</c:v>
                </c:pt>
                <c:pt idx="82">
                  <c:v>507</c:v>
                </c:pt>
                <c:pt idx="83">
                  <c:v>507</c:v>
                </c:pt>
                <c:pt idx="84">
                  <c:v>507</c:v>
                </c:pt>
                <c:pt idx="85">
                  <c:v>507</c:v>
                </c:pt>
                <c:pt idx="86">
                  <c:v>507</c:v>
                </c:pt>
                <c:pt idx="87">
                  <c:v>507</c:v>
                </c:pt>
                <c:pt idx="88">
                  <c:v>507</c:v>
                </c:pt>
                <c:pt idx="89">
                  <c:v>507</c:v>
                </c:pt>
                <c:pt idx="90">
                  <c:v>507</c:v>
                </c:pt>
                <c:pt idx="91">
                  <c:v>507</c:v>
                </c:pt>
                <c:pt idx="92">
                  <c:v>507</c:v>
                </c:pt>
                <c:pt idx="93">
                  <c:v>507</c:v>
                </c:pt>
                <c:pt idx="94">
                  <c:v>507</c:v>
                </c:pt>
                <c:pt idx="95">
                  <c:v>507</c:v>
                </c:pt>
                <c:pt idx="96">
                  <c:v>507</c:v>
                </c:pt>
                <c:pt idx="97">
                  <c:v>507</c:v>
                </c:pt>
                <c:pt idx="98">
                  <c:v>507</c:v>
                </c:pt>
                <c:pt idx="99">
                  <c:v>507</c:v>
                </c:pt>
                <c:pt idx="100">
                  <c:v>507</c:v>
                </c:pt>
                <c:pt idx="101">
                  <c:v>507</c:v>
                </c:pt>
                <c:pt idx="102">
                  <c:v>507</c:v>
                </c:pt>
                <c:pt idx="103">
                  <c:v>507</c:v>
                </c:pt>
                <c:pt idx="104">
                  <c:v>507</c:v>
                </c:pt>
                <c:pt idx="105">
                  <c:v>507</c:v>
                </c:pt>
                <c:pt idx="106">
                  <c:v>507</c:v>
                </c:pt>
                <c:pt idx="107">
                  <c:v>507</c:v>
                </c:pt>
                <c:pt idx="108">
                  <c:v>507</c:v>
                </c:pt>
                <c:pt idx="109">
                  <c:v>507</c:v>
                </c:pt>
                <c:pt idx="110">
                  <c:v>507</c:v>
                </c:pt>
                <c:pt idx="111">
                  <c:v>507</c:v>
                </c:pt>
                <c:pt idx="112">
                  <c:v>507</c:v>
                </c:pt>
                <c:pt idx="113">
                  <c:v>507</c:v>
                </c:pt>
                <c:pt idx="114">
                  <c:v>507</c:v>
                </c:pt>
                <c:pt idx="115">
                  <c:v>507</c:v>
                </c:pt>
                <c:pt idx="116">
                  <c:v>507</c:v>
                </c:pt>
                <c:pt idx="117">
                  <c:v>507</c:v>
                </c:pt>
                <c:pt idx="118">
                  <c:v>507</c:v>
                </c:pt>
                <c:pt idx="119">
                  <c:v>507</c:v>
                </c:pt>
                <c:pt idx="120">
                  <c:v>507</c:v>
                </c:pt>
                <c:pt idx="121">
                  <c:v>507</c:v>
                </c:pt>
                <c:pt idx="122">
                  <c:v>507</c:v>
                </c:pt>
                <c:pt idx="123">
                  <c:v>507</c:v>
                </c:pt>
                <c:pt idx="124">
                  <c:v>507</c:v>
                </c:pt>
                <c:pt idx="125">
                  <c:v>507</c:v>
                </c:pt>
                <c:pt idx="126">
                  <c:v>507</c:v>
                </c:pt>
                <c:pt idx="127">
                  <c:v>507</c:v>
                </c:pt>
                <c:pt idx="128">
                  <c:v>507</c:v>
                </c:pt>
                <c:pt idx="129">
                  <c:v>507</c:v>
                </c:pt>
                <c:pt idx="130">
                  <c:v>507</c:v>
                </c:pt>
                <c:pt idx="131">
                  <c:v>507</c:v>
                </c:pt>
                <c:pt idx="132">
                  <c:v>507</c:v>
                </c:pt>
                <c:pt idx="133">
                  <c:v>507</c:v>
                </c:pt>
                <c:pt idx="134">
                  <c:v>507</c:v>
                </c:pt>
                <c:pt idx="135">
                  <c:v>507</c:v>
                </c:pt>
                <c:pt idx="136">
                  <c:v>507</c:v>
                </c:pt>
                <c:pt idx="137">
                  <c:v>507</c:v>
                </c:pt>
                <c:pt idx="138">
                  <c:v>507</c:v>
                </c:pt>
                <c:pt idx="139">
                  <c:v>507</c:v>
                </c:pt>
                <c:pt idx="140">
                  <c:v>507</c:v>
                </c:pt>
                <c:pt idx="141">
                  <c:v>507</c:v>
                </c:pt>
                <c:pt idx="142">
                  <c:v>507</c:v>
                </c:pt>
                <c:pt idx="143">
                  <c:v>507</c:v>
                </c:pt>
                <c:pt idx="144">
                  <c:v>507</c:v>
                </c:pt>
                <c:pt idx="145">
                  <c:v>507</c:v>
                </c:pt>
                <c:pt idx="146">
                  <c:v>507</c:v>
                </c:pt>
                <c:pt idx="147">
                  <c:v>507</c:v>
                </c:pt>
                <c:pt idx="148">
                  <c:v>507</c:v>
                </c:pt>
                <c:pt idx="149">
                  <c:v>507</c:v>
                </c:pt>
                <c:pt idx="150">
                  <c:v>507</c:v>
                </c:pt>
                <c:pt idx="151">
                  <c:v>507</c:v>
                </c:pt>
                <c:pt idx="152">
                  <c:v>507</c:v>
                </c:pt>
                <c:pt idx="153">
                  <c:v>506</c:v>
                </c:pt>
                <c:pt idx="154">
                  <c:v>506</c:v>
                </c:pt>
                <c:pt idx="155">
                  <c:v>506</c:v>
                </c:pt>
                <c:pt idx="156">
                  <c:v>506</c:v>
                </c:pt>
                <c:pt idx="157">
                  <c:v>506</c:v>
                </c:pt>
                <c:pt idx="158">
                  <c:v>506</c:v>
                </c:pt>
                <c:pt idx="159">
                  <c:v>506</c:v>
                </c:pt>
                <c:pt idx="160">
                  <c:v>506</c:v>
                </c:pt>
                <c:pt idx="161">
                  <c:v>506</c:v>
                </c:pt>
                <c:pt idx="162">
                  <c:v>505</c:v>
                </c:pt>
                <c:pt idx="163">
                  <c:v>505</c:v>
                </c:pt>
                <c:pt idx="164">
                  <c:v>505</c:v>
                </c:pt>
                <c:pt idx="165">
                  <c:v>505</c:v>
                </c:pt>
                <c:pt idx="166">
                  <c:v>505</c:v>
                </c:pt>
                <c:pt idx="167">
                  <c:v>505</c:v>
                </c:pt>
                <c:pt idx="168">
                  <c:v>505</c:v>
                </c:pt>
                <c:pt idx="169">
                  <c:v>504</c:v>
                </c:pt>
                <c:pt idx="170">
                  <c:v>504</c:v>
                </c:pt>
                <c:pt idx="171">
                  <c:v>504</c:v>
                </c:pt>
                <c:pt idx="172">
                  <c:v>504</c:v>
                </c:pt>
                <c:pt idx="173">
                  <c:v>504</c:v>
                </c:pt>
                <c:pt idx="174">
                  <c:v>504</c:v>
                </c:pt>
                <c:pt idx="175">
                  <c:v>504</c:v>
                </c:pt>
                <c:pt idx="176">
                  <c:v>504</c:v>
                </c:pt>
                <c:pt idx="177">
                  <c:v>504</c:v>
                </c:pt>
                <c:pt idx="178">
                  <c:v>504</c:v>
                </c:pt>
                <c:pt idx="179">
                  <c:v>504</c:v>
                </c:pt>
                <c:pt idx="180">
                  <c:v>504</c:v>
                </c:pt>
                <c:pt idx="181">
                  <c:v>504</c:v>
                </c:pt>
                <c:pt idx="182">
                  <c:v>504</c:v>
                </c:pt>
                <c:pt idx="183">
                  <c:v>504</c:v>
                </c:pt>
                <c:pt idx="184">
                  <c:v>504</c:v>
                </c:pt>
                <c:pt idx="185">
                  <c:v>504</c:v>
                </c:pt>
                <c:pt idx="186">
                  <c:v>504</c:v>
                </c:pt>
                <c:pt idx="187">
                  <c:v>504</c:v>
                </c:pt>
                <c:pt idx="188">
                  <c:v>504</c:v>
                </c:pt>
                <c:pt idx="189">
                  <c:v>504</c:v>
                </c:pt>
                <c:pt idx="190">
                  <c:v>504</c:v>
                </c:pt>
                <c:pt idx="191">
                  <c:v>504</c:v>
                </c:pt>
                <c:pt idx="192">
                  <c:v>503</c:v>
                </c:pt>
                <c:pt idx="193">
                  <c:v>503</c:v>
                </c:pt>
                <c:pt idx="194">
                  <c:v>503</c:v>
                </c:pt>
                <c:pt idx="195">
                  <c:v>504</c:v>
                </c:pt>
                <c:pt idx="196">
                  <c:v>504</c:v>
                </c:pt>
                <c:pt idx="197">
                  <c:v>504</c:v>
                </c:pt>
                <c:pt idx="198">
                  <c:v>503</c:v>
                </c:pt>
                <c:pt idx="199">
                  <c:v>504</c:v>
                </c:pt>
                <c:pt idx="200">
                  <c:v>503</c:v>
                </c:pt>
                <c:pt idx="201">
                  <c:v>504</c:v>
                </c:pt>
                <c:pt idx="202">
                  <c:v>504</c:v>
                </c:pt>
                <c:pt idx="203">
                  <c:v>504</c:v>
                </c:pt>
                <c:pt idx="204">
                  <c:v>504</c:v>
                </c:pt>
                <c:pt idx="205">
                  <c:v>504</c:v>
                </c:pt>
                <c:pt idx="206">
                  <c:v>504</c:v>
                </c:pt>
                <c:pt idx="207">
                  <c:v>503</c:v>
                </c:pt>
                <c:pt idx="208">
                  <c:v>504</c:v>
                </c:pt>
                <c:pt idx="209">
                  <c:v>503</c:v>
                </c:pt>
                <c:pt idx="210">
                  <c:v>503</c:v>
                </c:pt>
                <c:pt idx="211">
                  <c:v>503</c:v>
                </c:pt>
                <c:pt idx="212">
                  <c:v>503</c:v>
                </c:pt>
                <c:pt idx="213">
                  <c:v>503</c:v>
                </c:pt>
                <c:pt idx="214">
                  <c:v>503</c:v>
                </c:pt>
                <c:pt idx="215">
                  <c:v>503</c:v>
                </c:pt>
                <c:pt idx="216">
                  <c:v>503</c:v>
                </c:pt>
                <c:pt idx="217">
                  <c:v>503</c:v>
                </c:pt>
                <c:pt idx="218">
                  <c:v>503</c:v>
                </c:pt>
                <c:pt idx="219">
                  <c:v>503</c:v>
                </c:pt>
                <c:pt idx="220">
                  <c:v>503</c:v>
                </c:pt>
                <c:pt idx="221">
                  <c:v>503</c:v>
                </c:pt>
                <c:pt idx="222">
                  <c:v>503</c:v>
                </c:pt>
                <c:pt idx="223">
                  <c:v>503</c:v>
                </c:pt>
                <c:pt idx="224">
                  <c:v>503</c:v>
                </c:pt>
                <c:pt idx="225">
                  <c:v>504</c:v>
                </c:pt>
                <c:pt idx="226">
                  <c:v>504</c:v>
                </c:pt>
                <c:pt idx="227">
                  <c:v>504</c:v>
                </c:pt>
                <c:pt idx="228">
                  <c:v>503</c:v>
                </c:pt>
                <c:pt idx="229">
                  <c:v>504</c:v>
                </c:pt>
                <c:pt idx="230">
                  <c:v>504</c:v>
                </c:pt>
                <c:pt idx="231">
                  <c:v>503</c:v>
                </c:pt>
                <c:pt idx="232">
                  <c:v>503</c:v>
                </c:pt>
                <c:pt idx="233">
                  <c:v>503</c:v>
                </c:pt>
                <c:pt idx="234">
                  <c:v>503</c:v>
                </c:pt>
                <c:pt idx="235">
                  <c:v>503</c:v>
                </c:pt>
                <c:pt idx="236">
                  <c:v>503</c:v>
                </c:pt>
                <c:pt idx="237">
                  <c:v>503</c:v>
                </c:pt>
                <c:pt idx="238">
                  <c:v>503</c:v>
                </c:pt>
                <c:pt idx="239">
                  <c:v>503</c:v>
                </c:pt>
                <c:pt idx="240">
                  <c:v>503</c:v>
                </c:pt>
                <c:pt idx="241">
                  <c:v>503</c:v>
                </c:pt>
                <c:pt idx="242">
                  <c:v>503</c:v>
                </c:pt>
                <c:pt idx="243">
                  <c:v>503</c:v>
                </c:pt>
                <c:pt idx="244">
                  <c:v>503</c:v>
                </c:pt>
                <c:pt idx="245">
                  <c:v>503</c:v>
                </c:pt>
                <c:pt idx="246">
                  <c:v>503</c:v>
                </c:pt>
                <c:pt idx="247">
                  <c:v>503</c:v>
                </c:pt>
                <c:pt idx="248">
                  <c:v>503</c:v>
                </c:pt>
                <c:pt idx="249">
                  <c:v>503</c:v>
                </c:pt>
                <c:pt idx="250">
                  <c:v>503</c:v>
                </c:pt>
                <c:pt idx="251">
                  <c:v>503</c:v>
                </c:pt>
                <c:pt idx="252">
                  <c:v>503</c:v>
                </c:pt>
                <c:pt idx="253">
                  <c:v>503</c:v>
                </c:pt>
                <c:pt idx="254">
                  <c:v>503</c:v>
                </c:pt>
                <c:pt idx="255">
                  <c:v>503</c:v>
                </c:pt>
                <c:pt idx="256">
                  <c:v>503</c:v>
                </c:pt>
                <c:pt idx="257">
                  <c:v>503</c:v>
                </c:pt>
                <c:pt idx="258">
                  <c:v>503</c:v>
                </c:pt>
                <c:pt idx="259">
                  <c:v>503</c:v>
                </c:pt>
                <c:pt idx="260">
                  <c:v>503</c:v>
                </c:pt>
                <c:pt idx="261">
                  <c:v>503</c:v>
                </c:pt>
                <c:pt idx="262">
                  <c:v>503</c:v>
                </c:pt>
                <c:pt idx="263">
                  <c:v>503</c:v>
                </c:pt>
                <c:pt idx="264">
                  <c:v>503</c:v>
                </c:pt>
                <c:pt idx="265">
                  <c:v>503</c:v>
                </c:pt>
                <c:pt idx="266">
                  <c:v>503</c:v>
                </c:pt>
                <c:pt idx="267">
                  <c:v>504</c:v>
                </c:pt>
                <c:pt idx="268">
                  <c:v>503</c:v>
                </c:pt>
                <c:pt idx="269">
                  <c:v>503</c:v>
                </c:pt>
                <c:pt idx="270">
                  <c:v>503</c:v>
                </c:pt>
                <c:pt idx="271">
                  <c:v>503</c:v>
                </c:pt>
                <c:pt idx="272">
                  <c:v>504</c:v>
                </c:pt>
                <c:pt idx="273">
                  <c:v>503</c:v>
                </c:pt>
                <c:pt idx="274">
                  <c:v>503</c:v>
                </c:pt>
                <c:pt idx="275">
                  <c:v>503</c:v>
                </c:pt>
                <c:pt idx="276">
                  <c:v>504</c:v>
                </c:pt>
                <c:pt idx="277">
                  <c:v>504</c:v>
                </c:pt>
                <c:pt idx="278">
                  <c:v>503</c:v>
                </c:pt>
                <c:pt idx="279">
                  <c:v>504</c:v>
                </c:pt>
                <c:pt idx="280">
                  <c:v>503</c:v>
                </c:pt>
                <c:pt idx="281">
                  <c:v>503</c:v>
                </c:pt>
                <c:pt idx="282">
                  <c:v>503</c:v>
                </c:pt>
                <c:pt idx="283">
                  <c:v>503</c:v>
                </c:pt>
                <c:pt idx="284">
                  <c:v>504</c:v>
                </c:pt>
                <c:pt idx="285">
                  <c:v>503</c:v>
                </c:pt>
                <c:pt idx="286">
                  <c:v>503</c:v>
                </c:pt>
                <c:pt idx="287">
                  <c:v>503</c:v>
                </c:pt>
                <c:pt idx="288">
                  <c:v>503</c:v>
                </c:pt>
                <c:pt idx="289">
                  <c:v>504</c:v>
                </c:pt>
                <c:pt idx="290">
                  <c:v>503</c:v>
                </c:pt>
                <c:pt idx="291">
                  <c:v>503</c:v>
                </c:pt>
                <c:pt idx="292">
                  <c:v>503</c:v>
                </c:pt>
                <c:pt idx="293">
                  <c:v>503</c:v>
                </c:pt>
                <c:pt idx="294">
                  <c:v>503</c:v>
                </c:pt>
                <c:pt idx="295">
                  <c:v>503</c:v>
                </c:pt>
                <c:pt idx="296">
                  <c:v>503</c:v>
                </c:pt>
                <c:pt idx="297">
                  <c:v>503</c:v>
                </c:pt>
                <c:pt idx="298">
                  <c:v>503</c:v>
                </c:pt>
                <c:pt idx="299">
                  <c:v>503</c:v>
                </c:pt>
                <c:pt idx="300">
                  <c:v>503</c:v>
                </c:pt>
                <c:pt idx="301">
                  <c:v>503</c:v>
                </c:pt>
                <c:pt idx="302">
                  <c:v>504</c:v>
                </c:pt>
                <c:pt idx="303">
                  <c:v>503</c:v>
                </c:pt>
                <c:pt idx="304">
                  <c:v>503</c:v>
                </c:pt>
                <c:pt idx="305">
                  <c:v>503</c:v>
                </c:pt>
                <c:pt idx="306">
                  <c:v>503</c:v>
                </c:pt>
                <c:pt idx="307">
                  <c:v>503</c:v>
                </c:pt>
                <c:pt idx="308">
                  <c:v>503</c:v>
                </c:pt>
                <c:pt idx="309">
                  <c:v>503</c:v>
                </c:pt>
                <c:pt idx="310">
                  <c:v>503</c:v>
                </c:pt>
                <c:pt idx="311">
                  <c:v>503</c:v>
                </c:pt>
                <c:pt idx="312">
                  <c:v>503</c:v>
                </c:pt>
                <c:pt idx="313">
                  <c:v>503</c:v>
                </c:pt>
                <c:pt idx="314">
                  <c:v>503</c:v>
                </c:pt>
                <c:pt idx="315">
                  <c:v>503</c:v>
                </c:pt>
                <c:pt idx="316">
                  <c:v>504</c:v>
                </c:pt>
                <c:pt idx="317">
                  <c:v>504</c:v>
                </c:pt>
                <c:pt idx="318">
                  <c:v>503</c:v>
                </c:pt>
                <c:pt idx="319">
                  <c:v>504</c:v>
                </c:pt>
                <c:pt idx="320">
                  <c:v>504</c:v>
                </c:pt>
                <c:pt idx="321">
                  <c:v>504</c:v>
                </c:pt>
                <c:pt idx="322">
                  <c:v>504</c:v>
                </c:pt>
                <c:pt idx="323">
                  <c:v>504</c:v>
                </c:pt>
                <c:pt idx="324">
                  <c:v>503</c:v>
                </c:pt>
                <c:pt idx="325">
                  <c:v>503</c:v>
                </c:pt>
                <c:pt idx="326">
                  <c:v>503</c:v>
                </c:pt>
                <c:pt idx="327">
                  <c:v>503</c:v>
                </c:pt>
                <c:pt idx="328">
                  <c:v>503</c:v>
                </c:pt>
                <c:pt idx="329">
                  <c:v>503</c:v>
                </c:pt>
                <c:pt idx="330">
                  <c:v>504</c:v>
                </c:pt>
                <c:pt idx="331">
                  <c:v>504</c:v>
                </c:pt>
                <c:pt idx="332">
                  <c:v>504</c:v>
                </c:pt>
                <c:pt idx="333">
                  <c:v>504</c:v>
                </c:pt>
                <c:pt idx="334">
                  <c:v>504</c:v>
                </c:pt>
                <c:pt idx="335">
                  <c:v>504</c:v>
                </c:pt>
                <c:pt idx="336">
                  <c:v>504</c:v>
                </c:pt>
                <c:pt idx="337">
                  <c:v>504</c:v>
                </c:pt>
                <c:pt idx="338">
                  <c:v>504</c:v>
                </c:pt>
                <c:pt idx="339">
                  <c:v>504</c:v>
                </c:pt>
                <c:pt idx="340">
                  <c:v>504</c:v>
                </c:pt>
                <c:pt idx="341">
                  <c:v>504</c:v>
                </c:pt>
                <c:pt idx="342">
                  <c:v>504</c:v>
                </c:pt>
                <c:pt idx="343">
                  <c:v>504</c:v>
                </c:pt>
                <c:pt idx="344">
                  <c:v>503</c:v>
                </c:pt>
                <c:pt idx="345">
                  <c:v>503</c:v>
                </c:pt>
                <c:pt idx="346">
                  <c:v>503</c:v>
                </c:pt>
                <c:pt idx="347">
                  <c:v>503</c:v>
                </c:pt>
                <c:pt idx="348">
                  <c:v>503</c:v>
                </c:pt>
                <c:pt idx="349">
                  <c:v>503</c:v>
                </c:pt>
                <c:pt idx="350">
                  <c:v>503</c:v>
                </c:pt>
                <c:pt idx="351">
                  <c:v>503</c:v>
                </c:pt>
                <c:pt idx="352">
                  <c:v>503</c:v>
                </c:pt>
                <c:pt idx="353">
                  <c:v>503</c:v>
                </c:pt>
                <c:pt idx="354">
                  <c:v>503</c:v>
                </c:pt>
                <c:pt idx="355">
                  <c:v>503</c:v>
                </c:pt>
                <c:pt idx="356">
                  <c:v>503</c:v>
                </c:pt>
                <c:pt idx="357">
                  <c:v>503</c:v>
                </c:pt>
                <c:pt idx="358">
                  <c:v>504</c:v>
                </c:pt>
                <c:pt idx="359">
                  <c:v>504</c:v>
                </c:pt>
                <c:pt idx="360">
                  <c:v>504</c:v>
                </c:pt>
                <c:pt idx="361">
                  <c:v>503</c:v>
                </c:pt>
                <c:pt idx="362">
                  <c:v>503</c:v>
                </c:pt>
                <c:pt idx="363">
                  <c:v>503</c:v>
                </c:pt>
                <c:pt idx="364">
                  <c:v>503</c:v>
                </c:pt>
                <c:pt idx="365">
                  <c:v>503</c:v>
                </c:pt>
                <c:pt idx="366">
                  <c:v>503</c:v>
                </c:pt>
                <c:pt idx="367">
                  <c:v>503</c:v>
                </c:pt>
                <c:pt idx="368">
                  <c:v>503</c:v>
                </c:pt>
                <c:pt idx="369">
                  <c:v>503</c:v>
                </c:pt>
                <c:pt idx="370">
                  <c:v>503</c:v>
                </c:pt>
                <c:pt idx="371">
                  <c:v>503</c:v>
                </c:pt>
                <c:pt idx="372">
                  <c:v>503</c:v>
                </c:pt>
                <c:pt idx="373">
                  <c:v>503</c:v>
                </c:pt>
                <c:pt idx="374">
                  <c:v>503</c:v>
                </c:pt>
                <c:pt idx="375">
                  <c:v>503</c:v>
                </c:pt>
                <c:pt idx="376">
                  <c:v>503</c:v>
                </c:pt>
                <c:pt idx="377">
                  <c:v>503</c:v>
                </c:pt>
                <c:pt idx="378">
                  <c:v>503</c:v>
                </c:pt>
                <c:pt idx="379">
                  <c:v>503</c:v>
                </c:pt>
                <c:pt idx="380">
                  <c:v>503</c:v>
                </c:pt>
                <c:pt idx="381">
                  <c:v>503</c:v>
                </c:pt>
                <c:pt idx="382">
                  <c:v>503</c:v>
                </c:pt>
                <c:pt idx="383">
                  <c:v>503</c:v>
                </c:pt>
                <c:pt idx="384">
                  <c:v>503</c:v>
                </c:pt>
                <c:pt idx="385">
                  <c:v>503</c:v>
                </c:pt>
                <c:pt idx="386">
                  <c:v>503</c:v>
                </c:pt>
                <c:pt idx="387">
                  <c:v>503</c:v>
                </c:pt>
                <c:pt idx="388">
                  <c:v>503</c:v>
                </c:pt>
                <c:pt idx="389">
                  <c:v>503</c:v>
                </c:pt>
                <c:pt idx="390">
                  <c:v>503</c:v>
                </c:pt>
                <c:pt idx="391">
                  <c:v>503</c:v>
                </c:pt>
                <c:pt idx="392">
                  <c:v>503</c:v>
                </c:pt>
                <c:pt idx="393">
                  <c:v>503</c:v>
                </c:pt>
                <c:pt idx="394">
                  <c:v>503</c:v>
                </c:pt>
                <c:pt idx="395">
                  <c:v>503</c:v>
                </c:pt>
                <c:pt idx="396">
                  <c:v>503</c:v>
                </c:pt>
                <c:pt idx="397">
                  <c:v>503</c:v>
                </c:pt>
                <c:pt idx="398">
                  <c:v>503</c:v>
                </c:pt>
                <c:pt idx="399">
                  <c:v>503</c:v>
                </c:pt>
                <c:pt idx="400">
                  <c:v>503</c:v>
                </c:pt>
                <c:pt idx="401">
                  <c:v>503</c:v>
                </c:pt>
                <c:pt idx="402">
                  <c:v>503</c:v>
                </c:pt>
                <c:pt idx="403">
                  <c:v>504</c:v>
                </c:pt>
                <c:pt idx="404">
                  <c:v>504</c:v>
                </c:pt>
                <c:pt idx="405">
                  <c:v>504</c:v>
                </c:pt>
                <c:pt idx="406">
                  <c:v>504</c:v>
                </c:pt>
                <c:pt idx="407">
                  <c:v>503</c:v>
                </c:pt>
                <c:pt idx="408">
                  <c:v>503</c:v>
                </c:pt>
                <c:pt idx="409">
                  <c:v>503</c:v>
                </c:pt>
                <c:pt idx="410">
                  <c:v>503</c:v>
                </c:pt>
                <c:pt idx="411">
                  <c:v>503</c:v>
                </c:pt>
                <c:pt idx="412">
                  <c:v>504</c:v>
                </c:pt>
                <c:pt idx="413">
                  <c:v>504</c:v>
                </c:pt>
                <c:pt idx="414">
                  <c:v>503</c:v>
                </c:pt>
                <c:pt idx="415">
                  <c:v>503</c:v>
                </c:pt>
                <c:pt idx="416">
                  <c:v>503</c:v>
                </c:pt>
                <c:pt idx="417">
                  <c:v>503</c:v>
                </c:pt>
                <c:pt idx="418">
                  <c:v>503</c:v>
                </c:pt>
                <c:pt idx="419">
                  <c:v>503</c:v>
                </c:pt>
                <c:pt idx="420">
                  <c:v>503</c:v>
                </c:pt>
                <c:pt idx="421">
                  <c:v>503</c:v>
                </c:pt>
                <c:pt idx="422">
                  <c:v>504</c:v>
                </c:pt>
                <c:pt idx="423">
                  <c:v>504</c:v>
                </c:pt>
                <c:pt idx="424">
                  <c:v>503</c:v>
                </c:pt>
                <c:pt idx="425">
                  <c:v>504</c:v>
                </c:pt>
                <c:pt idx="426">
                  <c:v>504</c:v>
                </c:pt>
                <c:pt idx="427">
                  <c:v>504</c:v>
                </c:pt>
                <c:pt idx="428">
                  <c:v>504</c:v>
                </c:pt>
                <c:pt idx="429">
                  <c:v>503</c:v>
                </c:pt>
                <c:pt idx="430">
                  <c:v>503</c:v>
                </c:pt>
                <c:pt idx="431">
                  <c:v>503</c:v>
                </c:pt>
                <c:pt idx="432">
                  <c:v>503</c:v>
                </c:pt>
                <c:pt idx="433">
                  <c:v>503</c:v>
                </c:pt>
                <c:pt idx="434">
                  <c:v>503</c:v>
                </c:pt>
                <c:pt idx="435">
                  <c:v>503</c:v>
                </c:pt>
                <c:pt idx="436">
                  <c:v>504</c:v>
                </c:pt>
                <c:pt idx="437">
                  <c:v>504</c:v>
                </c:pt>
                <c:pt idx="438">
                  <c:v>504</c:v>
                </c:pt>
                <c:pt idx="439">
                  <c:v>504</c:v>
                </c:pt>
                <c:pt idx="440">
                  <c:v>504</c:v>
                </c:pt>
                <c:pt idx="441">
                  <c:v>504</c:v>
                </c:pt>
                <c:pt idx="442">
                  <c:v>504</c:v>
                </c:pt>
                <c:pt idx="443">
                  <c:v>504</c:v>
                </c:pt>
                <c:pt idx="444">
                  <c:v>505</c:v>
                </c:pt>
                <c:pt idx="445">
                  <c:v>505</c:v>
                </c:pt>
                <c:pt idx="446">
                  <c:v>505</c:v>
                </c:pt>
                <c:pt idx="447">
                  <c:v>505</c:v>
                </c:pt>
                <c:pt idx="448">
                  <c:v>505</c:v>
                </c:pt>
                <c:pt idx="449">
                  <c:v>505</c:v>
                </c:pt>
                <c:pt idx="450">
                  <c:v>505</c:v>
                </c:pt>
                <c:pt idx="451">
                  <c:v>505</c:v>
                </c:pt>
                <c:pt idx="452">
                  <c:v>505</c:v>
                </c:pt>
                <c:pt idx="453">
                  <c:v>505</c:v>
                </c:pt>
                <c:pt idx="454">
                  <c:v>505</c:v>
                </c:pt>
                <c:pt idx="455">
                  <c:v>505</c:v>
                </c:pt>
                <c:pt idx="456">
                  <c:v>506</c:v>
                </c:pt>
                <c:pt idx="457">
                  <c:v>506</c:v>
                </c:pt>
                <c:pt idx="458">
                  <c:v>506</c:v>
                </c:pt>
                <c:pt idx="459">
                  <c:v>506</c:v>
                </c:pt>
                <c:pt idx="460">
                  <c:v>506</c:v>
                </c:pt>
                <c:pt idx="461">
                  <c:v>506</c:v>
                </c:pt>
                <c:pt idx="462">
                  <c:v>506</c:v>
                </c:pt>
                <c:pt idx="463">
                  <c:v>506</c:v>
                </c:pt>
                <c:pt idx="464">
                  <c:v>506</c:v>
                </c:pt>
                <c:pt idx="465">
                  <c:v>506</c:v>
                </c:pt>
                <c:pt idx="466">
                  <c:v>506</c:v>
                </c:pt>
                <c:pt idx="467">
                  <c:v>506</c:v>
                </c:pt>
                <c:pt idx="468">
                  <c:v>506</c:v>
                </c:pt>
                <c:pt idx="469">
                  <c:v>506</c:v>
                </c:pt>
                <c:pt idx="470">
                  <c:v>506</c:v>
                </c:pt>
                <c:pt idx="471">
                  <c:v>506</c:v>
                </c:pt>
                <c:pt idx="472">
                  <c:v>506</c:v>
                </c:pt>
                <c:pt idx="473">
                  <c:v>506</c:v>
                </c:pt>
                <c:pt idx="474">
                  <c:v>506</c:v>
                </c:pt>
                <c:pt idx="475">
                  <c:v>506</c:v>
                </c:pt>
                <c:pt idx="476">
                  <c:v>506</c:v>
                </c:pt>
                <c:pt idx="477">
                  <c:v>506</c:v>
                </c:pt>
                <c:pt idx="478">
                  <c:v>506</c:v>
                </c:pt>
                <c:pt idx="479">
                  <c:v>506</c:v>
                </c:pt>
                <c:pt idx="480">
                  <c:v>506</c:v>
                </c:pt>
                <c:pt idx="481">
                  <c:v>506</c:v>
                </c:pt>
                <c:pt idx="482">
                  <c:v>506</c:v>
                </c:pt>
                <c:pt idx="483">
                  <c:v>506</c:v>
                </c:pt>
                <c:pt idx="484">
                  <c:v>506</c:v>
                </c:pt>
                <c:pt idx="485">
                  <c:v>506</c:v>
                </c:pt>
                <c:pt idx="486">
                  <c:v>507</c:v>
                </c:pt>
                <c:pt idx="487">
                  <c:v>507</c:v>
                </c:pt>
                <c:pt idx="488">
                  <c:v>507</c:v>
                </c:pt>
                <c:pt idx="489">
                  <c:v>507</c:v>
                </c:pt>
                <c:pt idx="490">
                  <c:v>507</c:v>
                </c:pt>
                <c:pt idx="491">
                  <c:v>507</c:v>
                </c:pt>
                <c:pt idx="492">
                  <c:v>507</c:v>
                </c:pt>
                <c:pt idx="493">
                  <c:v>507</c:v>
                </c:pt>
                <c:pt idx="494">
                  <c:v>507</c:v>
                </c:pt>
                <c:pt idx="495">
                  <c:v>507</c:v>
                </c:pt>
                <c:pt idx="496">
                  <c:v>507</c:v>
                </c:pt>
                <c:pt idx="497">
                  <c:v>507</c:v>
                </c:pt>
                <c:pt idx="498">
                  <c:v>507</c:v>
                </c:pt>
                <c:pt idx="499">
                  <c:v>507</c:v>
                </c:pt>
                <c:pt idx="500">
                  <c:v>507</c:v>
                </c:pt>
                <c:pt idx="501">
                  <c:v>507</c:v>
                </c:pt>
                <c:pt idx="502">
                  <c:v>507</c:v>
                </c:pt>
                <c:pt idx="503">
                  <c:v>507</c:v>
                </c:pt>
                <c:pt idx="504">
                  <c:v>507</c:v>
                </c:pt>
                <c:pt idx="505">
                  <c:v>507</c:v>
                </c:pt>
                <c:pt idx="506">
                  <c:v>507</c:v>
                </c:pt>
                <c:pt idx="507">
                  <c:v>507</c:v>
                </c:pt>
                <c:pt idx="508">
                  <c:v>507</c:v>
                </c:pt>
                <c:pt idx="509">
                  <c:v>507</c:v>
                </c:pt>
                <c:pt idx="510">
                  <c:v>507</c:v>
                </c:pt>
                <c:pt idx="511">
                  <c:v>507</c:v>
                </c:pt>
                <c:pt idx="512">
                  <c:v>507</c:v>
                </c:pt>
                <c:pt idx="513">
                  <c:v>507</c:v>
                </c:pt>
                <c:pt idx="514">
                  <c:v>507</c:v>
                </c:pt>
                <c:pt idx="515">
                  <c:v>507</c:v>
                </c:pt>
                <c:pt idx="516">
                  <c:v>507</c:v>
                </c:pt>
                <c:pt idx="517">
                  <c:v>507</c:v>
                </c:pt>
                <c:pt idx="518">
                  <c:v>507</c:v>
                </c:pt>
                <c:pt idx="519">
                  <c:v>507</c:v>
                </c:pt>
                <c:pt idx="520">
                  <c:v>507</c:v>
                </c:pt>
                <c:pt idx="521">
                  <c:v>507</c:v>
                </c:pt>
                <c:pt idx="522">
                  <c:v>507</c:v>
                </c:pt>
                <c:pt idx="523">
                  <c:v>507</c:v>
                </c:pt>
                <c:pt idx="524">
                  <c:v>507</c:v>
                </c:pt>
                <c:pt idx="525">
                  <c:v>507</c:v>
                </c:pt>
                <c:pt idx="526">
                  <c:v>507</c:v>
                </c:pt>
                <c:pt idx="527">
                  <c:v>507</c:v>
                </c:pt>
                <c:pt idx="528">
                  <c:v>507</c:v>
                </c:pt>
                <c:pt idx="529">
                  <c:v>507</c:v>
                </c:pt>
                <c:pt idx="530">
                  <c:v>507</c:v>
                </c:pt>
                <c:pt idx="531">
                  <c:v>507</c:v>
                </c:pt>
                <c:pt idx="532">
                  <c:v>507</c:v>
                </c:pt>
                <c:pt idx="533">
                  <c:v>507</c:v>
                </c:pt>
                <c:pt idx="534">
                  <c:v>507</c:v>
                </c:pt>
                <c:pt idx="535">
                  <c:v>507</c:v>
                </c:pt>
                <c:pt idx="536">
                  <c:v>507</c:v>
                </c:pt>
                <c:pt idx="537">
                  <c:v>507</c:v>
                </c:pt>
                <c:pt idx="538">
                  <c:v>507</c:v>
                </c:pt>
                <c:pt idx="539">
                  <c:v>507</c:v>
                </c:pt>
                <c:pt idx="540">
                  <c:v>507</c:v>
                </c:pt>
                <c:pt idx="541">
                  <c:v>507</c:v>
                </c:pt>
                <c:pt idx="542">
                  <c:v>507</c:v>
                </c:pt>
                <c:pt idx="543">
                  <c:v>507</c:v>
                </c:pt>
                <c:pt idx="544">
                  <c:v>507</c:v>
                </c:pt>
                <c:pt idx="545">
                  <c:v>507</c:v>
                </c:pt>
                <c:pt idx="546">
                  <c:v>507</c:v>
                </c:pt>
                <c:pt idx="547">
                  <c:v>507</c:v>
                </c:pt>
                <c:pt idx="548">
                  <c:v>507</c:v>
                </c:pt>
                <c:pt idx="549">
                  <c:v>507</c:v>
                </c:pt>
                <c:pt idx="550">
                  <c:v>507</c:v>
                </c:pt>
                <c:pt idx="551">
                  <c:v>507</c:v>
                </c:pt>
                <c:pt idx="552">
                  <c:v>507</c:v>
                </c:pt>
                <c:pt idx="553">
                  <c:v>507</c:v>
                </c:pt>
                <c:pt idx="554">
                  <c:v>507</c:v>
                </c:pt>
                <c:pt idx="555">
                  <c:v>507</c:v>
                </c:pt>
                <c:pt idx="556">
                  <c:v>507</c:v>
                </c:pt>
                <c:pt idx="557">
                  <c:v>507</c:v>
                </c:pt>
                <c:pt idx="558">
                  <c:v>507</c:v>
                </c:pt>
                <c:pt idx="559">
                  <c:v>507</c:v>
                </c:pt>
                <c:pt idx="560">
                  <c:v>507</c:v>
                </c:pt>
                <c:pt idx="561">
                  <c:v>507</c:v>
                </c:pt>
                <c:pt idx="562">
                  <c:v>507</c:v>
                </c:pt>
                <c:pt idx="563">
                  <c:v>507</c:v>
                </c:pt>
                <c:pt idx="564">
                  <c:v>507</c:v>
                </c:pt>
                <c:pt idx="565">
                  <c:v>507</c:v>
                </c:pt>
                <c:pt idx="566">
                  <c:v>507</c:v>
                </c:pt>
                <c:pt idx="567">
                  <c:v>507</c:v>
                </c:pt>
                <c:pt idx="568">
                  <c:v>507</c:v>
                </c:pt>
                <c:pt idx="569">
                  <c:v>507</c:v>
                </c:pt>
                <c:pt idx="570">
                  <c:v>507</c:v>
                </c:pt>
                <c:pt idx="571">
                  <c:v>507</c:v>
                </c:pt>
                <c:pt idx="572">
                  <c:v>507</c:v>
                </c:pt>
                <c:pt idx="573">
                  <c:v>507</c:v>
                </c:pt>
                <c:pt idx="574">
                  <c:v>507</c:v>
                </c:pt>
                <c:pt idx="575">
                  <c:v>507</c:v>
                </c:pt>
                <c:pt idx="576">
                  <c:v>507</c:v>
                </c:pt>
                <c:pt idx="577">
                  <c:v>507</c:v>
                </c:pt>
                <c:pt idx="578">
                  <c:v>507</c:v>
                </c:pt>
                <c:pt idx="579">
                  <c:v>507</c:v>
                </c:pt>
                <c:pt idx="580">
                  <c:v>507</c:v>
                </c:pt>
                <c:pt idx="581">
                  <c:v>507</c:v>
                </c:pt>
                <c:pt idx="582">
                  <c:v>507</c:v>
                </c:pt>
                <c:pt idx="583">
                  <c:v>507</c:v>
                </c:pt>
                <c:pt idx="584">
                  <c:v>507</c:v>
                </c:pt>
                <c:pt idx="585">
                  <c:v>507</c:v>
                </c:pt>
                <c:pt idx="586">
                  <c:v>507</c:v>
                </c:pt>
                <c:pt idx="587">
                  <c:v>507</c:v>
                </c:pt>
                <c:pt idx="588">
                  <c:v>507</c:v>
                </c:pt>
                <c:pt idx="589">
                  <c:v>507</c:v>
                </c:pt>
                <c:pt idx="590">
                  <c:v>507</c:v>
                </c:pt>
                <c:pt idx="591">
                  <c:v>507</c:v>
                </c:pt>
                <c:pt idx="592">
                  <c:v>507</c:v>
                </c:pt>
                <c:pt idx="593">
                  <c:v>507</c:v>
                </c:pt>
                <c:pt idx="594">
                  <c:v>507</c:v>
                </c:pt>
                <c:pt idx="595">
                  <c:v>507</c:v>
                </c:pt>
                <c:pt idx="596">
                  <c:v>507</c:v>
                </c:pt>
                <c:pt idx="597">
                  <c:v>507</c:v>
                </c:pt>
                <c:pt idx="598">
                  <c:v>507</c:v>
                </c:pt>
                <c:pt idx="599">
                  <c:v>507</c:v>
                </c:pt>
                <c:pt idx="600">
                  <c:v>507</c:v>
                </c:pt>
                <c:pt idx="601">
                  <c:v>507</c:v>
                </c:pt>
                <c:pt idx="602">
                  <c:v>507</c:v>
                </c:pt>
                <c:pt idx="603">
                  <c:v>507</c:v>
                </c:pt>
                <c:pt idx="604">
                  <c:v>507</c:v>
                </c:pt>
                <c:pt idx="605">
                  <c:v>507</c:v>
                </c:pt>
                <c:pt idx="606">
                  <c:v>507</c:v>
                </c:pt>
                <c:pt idx="607">
                  <c:v>507</c:v>
                </c:pt>
                <c:pt idx="608">
                  <c:v>507</c:v>
                </c:pt>
                <c:pt idx="609">
                  <c:v>507</c:v>
                </c:pt>
                <c:pt idx="610">
                  <c:v>507</c:v>
                </c:pt>
                <c:pt idx="611">
                  <c:v>507</c:v>
                </c:pt>
                <c:pt idx="612">
                  <c:v>507</c:v>
                </c:pt>
                <c:pt idx="613">
                  <c:v>507</c:v>
                </c:pt>
                <c:pt idx="614">
                  <c:v>507</c:v>
                </c:pt>
                <c:pt idx="615">
                  <c:v>507</c:v>
                </c:pt>
                <c:pt idx="616">
                  <c:v>507</c:v>
                </c:pt>
                <c:pt idx="617">
                  <c:v>507</c:v>
                </c:pt>
                <c:pt idx="618">
                  <c:v>507</c:v>
                </c:pt>
                <c:pt idx="619">
                  <c:v>507</c:v>
                </c:pt>
                <c:pt idx="620">
                  <c:v>507</c:v>
                </c:pt>
                <c:pt idx="621">
                  <c:v>507</c:v>
                </c:pt>
                <c:pt idx="622">
                  <c:v>507</c:v>
                </c:pt>
                <c:pt idx="623">
                  <c:v>507</c:v>
                </c:pt>
                <c:pt idx="624">
                  <c:v>507</c:v>
                </c:pt>
                <c:pt idx="625">
                  <c:v>507</c:v>
                </c:pt>
                <c:pt idx="626">
                  <c:v>507</c:v>
                </c:pt>
                <c:pt idx="627">
                  <c:v>507</c:v>
                </c:pt>
                <c:pt idx="628">
                  <c:v>507</c:v>
                </c:pt>
                <c:pt idx="629">
                  <c:v>507</c:v>
                </c:pt>
                <c:pt idx="630">
                  <c:v>507</c:v>
                </c:pt>
                <c:pt idx="631">
                  <c:v>507</c:v>
                </c:pt>
                <c:pt idx="632">
                  <c:v>507</c:v>
                </c:pt>
                <c:pt idx="633">
                  <c:v>507</c:v>
                </c:pt>
                <c:pt idx="634">
                  <c:v>507</c:v>
                </c:pt>
                <c:pt idx="635">
                  <c:v>507</c:v>
                </c:pt>
                <c:pt idx="636">
                  <c:v>507</c:v>
                </c:pt>
                <c:pt idx="637">
                  <c:v>507</c:v>
                </c:pt>
                <c:pt idx="638">
                  <c:v>507</c:v>
                </c:pt>
                <c:pt idx="639">
                  <c:v>507</c:v>
                </c:pt>
                <c:pt idx="640">
                  <c:v>507</c:v>
                </c:pt>
                <c:pt idx="641">
                  <c:v>507</c:v>
                </c:pt>
                <c:pt idx="642">
                  <c:v>507</c:v>
                </c:pt>
                <c:pt idx="643">
                  <c:v>507</c:v>
                </c:pt>
                <c:pt idx="644">
                  <c:v>507</c:v>
                </c:pt>
                <c:pt idx="645">
                  <c:v>507</c:v>
                </c:pt>
                <c:pt idx="646">
                  <c:v>507</c:v>
                </c:pt>
                <c:pt idx="647">
                  <c:v>507</c:v>
                </c:pt>
                <c:pt idx="648">
                  <c:v>507</c:v>
                </c:pt>
                <c:pt idx="649">
                  <c:v>507</c:v>
                </c:pt>
                <c:pt idx="650">
                  <c:v>507</c:v>
                </c:pt>
                <c:pt idx="651">
                  <c:v>507</c:v>
                </c:pt>
                <c:pt idx="652">
                  <c:v>507</c:v>
                </c:pt>
                <c:pt idx="653">
                  <c:v>507</c:v>
                </c:pt>
                <c:pt idx="654">
                  <c:v>507</c:v>
                </c:pt>
                <c:pt idx="655">
                  <c:v>507</c:v>
                </c:pt>
                <c:pt idx="656">
                  <c:v>507</c:v>
                </c:pt>
                <c:pt idx="657">
                  <c:v>507</c:v>
                </c:pt>
                <c:pt idx="658">
                  <c:v>507</c:v>
                </c:pt>
                <c:pt idx="659">
                  <c:v>507</c:v>
                </c:pt>
                <c:pt idx="660">
                  <c:v>507</c:v>
                </c:pt>
                <c:pt idx="661">
                  <c:v>507</c:v>
                </c:pt>
                <c:pt idx="662">
                  <c:v>507</c:v>
                </c:pt>
                <c:pt idx="663">
                  <c:v>507</c:v>
                </c:pt>
                <c:pt idx="664">
                  <c:v>507</c:v>
                </c:pt>
                <c:pt idx="665">
                  <c:v>507</c:v>
                </c:pt>
                <c:pt idx="666">
                  <c:v>507</c:v>
                </c:pt>
                <c:pt idx="667">
                  <c:v>507</c:v>
                </c:pt>
                <c:pt idx="668">
                  <c:v>507</c:v>
                </c:pt>
                <c:pt idx="669">
                  <c:v>507</c:v>
                </c:pt>
                <c:pt idx="670">
                  <c:v>507</c:v>
                </c:pt>
                <c:pt idx="671">
                  <c:v>507</c:v>
                </c:pt>
                <c:pt idx="672">
                  <c:v>507</c:v>
                </c:pt>
                <c:pt idx="673">
                  <c:v>507</c:v>
                </c:pt>
                <c:pt idx="674">
                  <c:v>507</c:v>
                </c:pt>
                <c:pt idx="675">
                  <c:v>507</c:v>
                </c:pt>
                <c:pt idx="676">
                  <c:v>507</c:v>
                </c:pt>
                <c:pt idx="677">
                  <c:v>507</c:v>
                </c:pt>
                <c:pt idx="678">
                  <c:v>507</c:v>
                </c:pt>
                <c:pt idx="679">
                  <c:v>507</c:v>
                </c:pt>
                <c:pt idx="680">
                  <c:v>507</c:v>
                </c:pt>
                <c:pt idx="681">
                  <c:v>507</c:v>
                </c:pt>
                <c:pt idx="682">
                  <c:v>507</c:v>
                </c:pt>
                <c:pt idx="683">
                  <c:v>507</c:v>
                </c:pt>
                <c:pt idx="684">
                  <c:v>507</c:v>
                </c:pt>
                <c:pt idx="685">
                  <c:v>507</c:v>
                </c:pt>
                <c:pt idx="686">
                  <c:v>507</c:v>
                </c:pt>
                <c:pt idx="687">
                  <c:v>507</c:v>
                </c:pt>
                <c:pt idx="688">
                  <c:v>507</c:v>
                </c:pt>
                <c:pt idx="689">
                  <c:v>507</c:v>
                </c:pt>
                <c:pt idx="690">
                  <c:v>507</c:v>
                </c:pt>
                <c:pt idx="691">
                  <c:v>507</c:v>
                </c:pt>
                <c:pt idx="692">
                  <c:v>507</c:v>
                </c:pt>
                <c:pt idx="693">
                  <c:v>507</c:v>
                </c:pt>
                <c:pt idx="694">
                  <c:v>507</c:v>
                </c:pt>
                <c:pt idx="695">
                  <c:v>507</c:v>
                </c:pt>
                <c:pt idx="696">
                  <c:v>507</c:v>
                </c:pt>
                <c:pt idx="697">
                  <c:v>507</c:v>
                </c:pt>
                <c:pt idx="698">
                  <c:v>507</c:v>
                </c:pt>
                <c:pt idx="699">
                  <c:v>507</c:v>
                </c:pt>
                <c:pt idx="700">
                  <c:v>507</c:v>
                </c:pt>
                <c:pt idx="701">
                  <c:v>507</c:v>
                </c:pt>
                <c:pt idx="702">
                  <c:v>507</c:v>
                </c:pt>
                <c:pt idx="703">
                  <c:v>507</c:v>
                </c:pt>
                <c:pt idx="704">
                  <c:v>507</c:v>
                </c:pt>
                <c:pt idx="705">
                  <c:v>507</c:v>
                </c:pt>
                <c:pt idx="706">
                  <c:v>507</c:v>
                </c:pt>
                <c:pt idx="707">
                  <c:v>507</c:v>
                </c:pt>
                <c:pt idx="708">
                  <c:v>507</c:v>
                </c:pt>
                <c:pt idx="709">
                  <c:v>507</c:v>
                </c:pt>
                <c:pt idx="710">
                  <c:v>507</c:v>
                </c:pt>
                <c:pt idx="711">
                  <c:v>507</c:v>
                </c:pt>
                <c:pt idx="712">
                  <c:v>507</c:v>
                </c:pt>
                <c:pt idx="713">
                  <c:v>507</c:v>
                </c:pt>
                <c:pt idx="714">
                  <c:v>507</c:v>
                </c:pt>
                <c:pt idx="715">
                  <c:v>507</c:v>
                </c:pt>
                <c:pt idx="716">
                  <c:v>507</c:v>
                </c:pt>
                <c:pt idx="717">
                  <c:v>507</c:v>
                </c:pt>
                <c:pt idx="718">
                  <c:v>507</c:v>
                </c:pt>
                <c:pt idx="719">
                  <c:v>507</c:v>
                </c:pt>
                <c:pt idx="720">
                  <c:v>507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Sheet1!$D$2149:$D$2869</c:f>
              <c:numCache>
                <c:formatCode>mm:ss.0;@</c:formatCode>
                <c:ptCount val="721"/>
                <c:pt idx="0">
                  <c:v>9.9493056040955707E-4</c:v>
                </c:pt>
                <c:pt idx="1">
                  <c:v>9.9533564934972674E-4</c:v>
                </c:pt>
                <c:pt idx="2">
                  <c:v>9.9574075284181163E-4</c:v>
                </c:pt>
                <c:pt idx="3">
                  <c:v>9.9615741055458784E-4</c:v>
                </c:pt>
                <c:pt idx="4">
                  <c:v>9.9656250677071512E-4</c:v>
                </c:pt>
                <c:pt idx="5">
                  <c:v>9.9696760298684239E-4</c:v>
                </c:pt>
                <c:pt idx="6">
                  <c:v>9.9738426069961861E-4</c:v>
                </c:pt>
                <c:pt idx="7">
                  <c:v>9.9778935691574588E-4</c:v>
                </c:pt>
                <c:pt idx="8">
                  <c:v>9.9819445313187316E-4</c:v>
                </c:pt>
                <c:pt idx="9">
                  <c:v>9.9859954207204282E-4</c:v>
                </c:pt>
                <c:pt idx="10">
                  <c:v>9.9901620706077665E-4</c:v>
                </c:pt>
                <c:pt idx="11">
                  <c:v>9.9942130327690393E-4</c:v>
                </c:pt>
                <c:pt idx="12">
                  <c:v>9.9982639221707359E-4</c:v>
                </c:pt>
                <c:pt idx="13">
                  <c:v>1.0002430572058074E-3</c:v>
                </c:pt>
                <c:pt idx="14">
                  <c:v>1.0006481534219347E-3</c:v>
                </c:pt>
                <c:pt idx="15">
                  <c:v>1.0010532423621044E-3</c:v>
                </c:pt>
                <c:pt idx="16">
                  <c:v>1.0014583385782316E-3</c:v>
                </c:pt>
                <c:pt idx="17">
                  <c:v>1.0018750035669655E-3</c:v>
                </c:pt>
                <c:pt idx="18">
                  <c:v>1.0022800925071351E-3</c:v>
                </c:pt>
                <c:pt idx="19">
                  <c:v>1.0026851887232624E-3</c:v>
                </c:pt>
                <c:pt idx="20">
                  <c:v>1.0031018464360386E-3</c:v>
                </c:pt>
                <c:pt idx="21">
                  <c:v>1.0035069499281235E-3</c:v>
                </c:pt>
                <c:pt idx="22">
                  <c:v>1.0039120388682932E-3</c:v>
                </c:pt>
                <c:pt idx="23">
                  <c:v>1.0043286965810694E-3</c:v>
                </c:pt>
                <c:pt idx="24">
                  <c:v>1.0047338000731543E-3</c:v>
                </c:pt>
                <c:pt idx="25">
                  <c:v>1.0051388890133239E-3</c:v>
                </c:pt>
                <c:pt idx="26">
                  <c:v>1.0055439925054088E-3</c:v>
                </c:pt>
                <c:pt idx="27">
                  <c:v>1.005960650218185E-3</c:v>
                </c:pt>
                <c:pt idx="28">
                  <c:v>1.0063657464343123E-3</c:v>
                </c:pt>
                <c:pt idx="29">
                  <c:v>1.0067708426504396E-3</c:v>
                </c:pt>
                <c:pt idx="30">
                  <c:v>1.0071759315906093E-3</c:v>
                </c:pt>
                <c:pt idx="31">
                  <c:v>1.0075925965793431E-3</c:v>
                </c:pt>
                <c:pt idx="32">
                  <c:v>1.0079976927954704E-3</c:v>
                </c:pt>
                <c:pt idx="33">
                  <c:v>1.00840278173564E-3</c:v>
                </c:pt>
                <c:pt idx="34">
                  <c:v>1.0088194467243738E-3</c:v>
                </c:pt>
                <c:pt idx="35">
                  <c:v>1.0092245429405011E-3</c:v>
                </c:pt>
                <c:pt idx="36">
                  <c:v>1.0096296318806708E-3</c:v>
                </c:pt>
                <c:pt idx="37">
                  <c:v>1.0100462968694046E-3</c:v>
                </c:pt>
                <c:pt idx="38">
                  <c:v>1.0104513930855319E-3</c:v>
                </c:pt>
                <c:pt idx="39">
                  <c:v>1.0108564820257016E-3</c:v>
                </c:pt>
                <c:pt idx="40">
                  <c:v>1.0112615782418288E-3</c:v>
                </c:pt>
                <c:pt idx="41">
                  <c:v>1.0116782432305627E-3</c:v>
                </c:pt>
                <c:pt idx="42">
                  <c:v>1.0120833394466899E-3</c:v>
                </c:pt>
                <c:pt idx="43">
                  <c:v>1.0124884283868596E-3</c:v>
                </c:pt>
                <c:pt idx="44">
                  <c:v>1.0129050933755934E-3</c:v>
                </c:pt>
                <c:pt idx="45">
                  <c:v>1.0133101895917207E-3</c:v>
                </c:pt>
                <c:pt idx="46">
                  <c:v>1.0137152785318904E-3</c:v>
                </c:pt>
                <c:pt idx="47">
                  <c:v>1.01412036747206E-3</c:v>
                </c:pt>
                <c:pt idx="48">
                  <c:v>1.0145370397367515E-3</c:v>
                </c:pt>
                <c:pt idx="49">
                  <c:v>1.0149421432288364E-3</c:v>
                </c:pt>
                <c:pt idx="50">
                  <c:v>1.0153472176170908E-3</c:v>
                </c:pt>
                <c:pt idx="51">
                  <c:v>1.0157638898817822E-3</c:v>
                </c:pt>
                <c:pt idx="52">
                  <c:v>1.0161689933738671E-3</c:v>
                </c:pt>
                <c:pt idx="53">
                  <c:v>1.0165740677621216E-3</c:v>
                </c:pt>
                <c:pt idx="54">
                  <c:v>1.0169791712542064E-3</c:v>
                </c:pt>
                <c:pt idx="55">
                  <c:v>1.0173958435188979E-3</c:v>
                </c:pt>
                <c:pt idx="56">
                  <c:v>1.0178009324590676E-3</c:v>
                </c:pt>
                <c:pt idx="57">
                  <c:v>1.0182060213992372E-3</c:v>
                </c:pt>
                <c:pt idx="58">
                  <c:v>1.0186226936639287E-3</c:v>
                </c:pt>
                <c:pt idx="59">
                  <c:v>1.0190277826040983E-3</c:v>
                </c:pt>
                <c:pt idx="60">
                  <c:v>1.019432871544268E-3</c:v>
                </c:pt>
                <c:pt idx="61">
                  <c:v>1.0198495365330018E-3</c:v>
                </c:pt>
                <c:pt idx="62">
                  <c:v>1.0202546327491291E-3</c:v>
                </c:pt>
                <c:pt idx="63">
                  <c:v>1.0206597289652564E-3</c:v>
                </c:pt>
                <c:pt idx="64">
                  <c:v>1.021064817905426E-3</c:v>
                </c:pt>
                <c:pt idx="65">
                  <c:v>1.0214814828941599E-3</c:v>
                </c:pt>
                <c:pt idx="66">
                  <c:v>1.0218865791102871E-3</c:v>
                </c:pt>
                <c:pt idx="67">
                  <c:v>1.0222916680504568E-3</c:v>
                </c:pt>
                <c:pt idx="68">
                  <c:v>1.0226967569906265E-3</c:v>
                </c:pt>
                <c:pt idx="69">
                  <c:v>1.0231134292553179E-3</c:v>
                </c:pt>
                <c:pt idx="70">
                  <c:v>1.0235185327474028E-3</c:v>
                </c:pt>
                <c:pt idx="71">
                  <c:v>1.0239236071356572E-3</c:v>
                </c:pt>
                <c:pt idx="72">
                  <c:v>1.0243402794003487E-3</c:v>
                </c:pt>
                <c:pt idx="73">
                  <c:v>1.0247453828924336E-3</c:v>
                </c:pt>
                <c:pt idx="74">
                  <c:v>1.025150457280688E-3</c:v>
                </c:pt>
                <c:pt idx="75">
                  <c:v>1.0255555607727729E-3</c:v>
                </c:pt>
                <c:pt idx="76">
                  <c:v>1.0259722330374643E-3</c:v>
                </c:pt>
                <c:pt idx="77">
                  <c:v>1.0263773074257188E-3</c:v>
                </c:pt>
                <c:pt idx="78">
                  <c:v>1.0267824109178036E-3</c:v>
                </c:pt>
                <c:pt idx="79">
                  <c:v>1.0271990831824951E-3</c:v>
                </c:pt>
                <c:pt idx="80">
                  <c:v>1.0276041721226647E-3</c:v>
                </c:pt>
                <c:pt idx="81">
                  <c:v>1.0280092610628344E-3</c:v>
                </c:pt>
                <c:pt idx="82">
                  <c:v>1.0284259333275259E-3</c:v>
                </c:pt>
                <c:pt idx="83">
                  <c:v>1.0288310222676955E-3</c:v>
                </c:pt>
                <c:pt idx="84">
                  <c:v>1.0292361112078652E-3</c:v>
                </c:pt>
                <c:pt idx="85">
                  <c:v>1.0296412074239925E-3</c:v>
                </c:pt>
                <c:pt idx="86">
                  <c:v>1.0300578724127263E-3</c:v>
                </c:pt>
                <c:pt idx="87">
                  <c:v>1.0304629686288536E-3</c:v>
                </c:pt>
                <c:pt idx="88">
                  <c:v>1.0308680575690232E-3</c:v>
                </c:pt>
                <c:pt idx="89">
                  <c:v>1.031284722557757E-3</c:v>
                </c:pt>
                <c:pt idx="90">
                  <c:v>1.0316898187738843E-3</c:v>
                </c:pt>
                <c:pt idx="91">
                  <c:v>1.032094907714054E-3</c:v>
                </c:pt>
                <c:pt idx="92">
                  <c:v>1.0324999966542237E-3</c:v>
                </c:pt>
                <c:pt idx="93">
                  <c:v>1.0329166689189151E-3</c:v>
                </c:pt>
                <c:pt idx="94">
                  <c:v>1.033321772411E-3</c:v>
                </c:pt>
                <c:pt idx="95">
                  <c:v>1.0337268467992544E-3</c:v>
                </c:pt>
                <c:pt idx="96">
                  <c:v>1.0341435190639459E-3</c:v>
                </c:pt>
                <c:pt idx="97">
                  <c:v>1.0345486225560308E-3</c:v>
                </c:pt>
                <c:pt idx="98">
                  <c:v>1.0349536969442852E-3</c:v>
                </c:pt>
                <c:pt idx="99">
                  <c:v>1.0353588004363701E-3</c:v>
                </c:pt>
                <c:pt idx="100">
                  <c:v>1.0357754727010615E-3</c:v>
                </c:pt>
                <c:pt idx="101">
                  <c:v>1.0361805616412312E-3</c:v>
                </c:pt>
                <c:pt idx="102">
                  <c:v>1.0365856505814008E-3</c:v>
                </c:pt>
                <c:pt idx="103">
                  <c:v>1.0370023228460923E-3</c:v>
                </c:pt>
                <c:pt idx="104">
                  <c:v>1.0374074117862619E-3</c:v>
                </c:pt>
                <c:pt idx="105">
                  <c:v>1.0378125007264316E-3</c:v>
                </c:pt>
                <c:pt idx="106">
                  <c:v>1.0382175969425589E-3</c:v>
                </c:pt>
                <c:pt idx="107">
                  <c:v>1.0386342619312927E-3</c:v>
                </c:pt>
                <c:pt idx="108">
                  <c:v>1.03903935814742E-3</c:v>
                </c:pt>
                <c:pt idx="109">
                  <c:v>1.0394444470875897E-3</c:v>
                </c:pt>
                <c:pt idx="110">
                  <c:v>1.0398611120763235E-3</c:v>
                </c:pt>
                <c:pt idx="111">
                  <c:v>1.0402662082924508E-3</c:v>
                </c:pt>
                <c:pt idx="112">
                  <c:v>1.0406712972326204E-3</c:v>
                </c:pt>
                <c:pt idx="113">
                  <c:v>1.0410763934487477E-3</c:v>
                </c:pt>
                <c:pt idx="114">
                  <c:v>1.0414930584374815E-3</c:v>
                </c:pt>
                <c:pt idx="115">
                  <c:v>1.0418981473776512E-3</c:v>
                </c:pt>
                <c:pt idx="116">
                  <c:v>1.0423032435937785E-3</c:v>
                </c:pt>
                <c:pt idx="117">
                  <c:v>1.0427199085825123E-3</c:v>
                </c:pt>
                <c:pt idx="118">
                  <c:v>1.043124997522682E-3</c:v>
                </c:pt>
                <c:pt idx="119">
                  <c:v>1.0435300864628516E-3</c:v>
                </c:pt>
                <c:pt idx="120">
                  <c:v>1.0439351899549365E-3</c:v>
                </c:pt>
                <c:pt idx="121">
                  <c:v>1.0443518476677127E-3</c:v>
                </c:pt>
                <c:pt idx="122">
                  <c:v>1.0447569511597976E-3</c:v>
                </c:pt>
                <c:pt idx="123">
                  <c:v>1.0451620400999673E-3</c:v>
                </c:pt>
                <c:pt idx="124">
                  <c:v>1.0455787123646587E-3</c:v>
                </c:pt>
                <c:pt idx="125">
                  <c:v>1.0459838013048284E-3</c:v>
                </c:pt>
                <c:pt idx="126">
                  <c:v>1.046388890244998E-3</c:v>
                </c:pt>
                <c:pt idx="127">
                  <c:v>1.0468055625096895E-3</c:v>
                </c:pt>
                <c:pt idx="128">
                  <c:v>1.0472106514498591E-3</c:v>
                </c:pt>
                <c:pt idx="129">
                  <c:v>1.0476157476659864E-3</c:v>
                </c:pt>
                <c:pt idx="130">
                  <c:v>1.0480208366061561E-3</c:v>
                </c:pt>
                <c:pt idx="131">
                  <c:v>1.0484375015948899E-3</c:v>
                </c:pt>
                <c:pt idx="132">
                  <c:v>1.0488425978110172E-3</c:v>
                </c:pt>
                <c:pt idx="133">
                  <c:v>1.0492476867511868E-3</c:v>
                </c:pt>
                <c:pt idx="134">
                  <c:v>1.0496643517399207E-3</c:v>
                </c:pt>
                <c:pt idx="135">
                  <c:v>1.050069447956048E-3</c:v>
                </c:pt>
                <c:pt idx="136">
                  <c:v>1.0504745368962176E-3</c:v>
                </c:pt>
                <c:pt idx="137">
                  <c:v>1.0508796331123449E-3</c:v>
                </c:pt>
                <c:pt idx="138">
                  <c:v>1.0512962981010787E-3</c:v>
                </c:pt>
                <c:pt idx="139">
                  <c:v>1.0517013870412484E-3</c:v>
                </c:pt>
                <c:pt idx="140">
                  <c:v>1.0521064832573757E-3</c:v>
                </c:pt>
                <c:pt idx="141">
                  <c:v>1.0525231482461095E-3</c:v>
                </c:pt>
                <c:pt idx="142">
                  <c:v>1.0529282371862791E-3</c:v>
                </c:pt>
                <c:pt idx="143">
                  <c:v>1.0533333334024064E-3</c:v>
                </c:pt>
                <c:pt idx="144">
                  <c:v>1.0537384296185337E-3</c:v>
                </c:pt>
                <c:pt idx="145">
                  <c:v>1.0541550873313099E-3</c:v>
                </c:pt>
                <c:pt idx="146">
                  <c:v>1.0545601908233948E-3</c:v>
                </c:pt>
                <c:pt idx="147">
                  <c:v>1.0549652797635645E-3</c:v>
                </c:pt>
                <c:pt idx="148">
                  <c:v>1.0553819374763407E-3</c:v>
                </c:pt>
                <c:pt idx="149">
                  <c:v>1.0557870409684256E-3</c:v>
                </c:pt>
                <c:pt idx="150">
                  <c:v>1.0561921299085952E-3</c:v>
                </c:pt>
                <c:pt idx="151">
                  <c:v>1.0565972334006801E-3</c:v>
                </c:pt>
                <c:pt idx="152">
                  <c:v>1.0570138911134563E-3</c:v>
                </c:pt>
                <c:pt idx="153">
                  <c:v>1.0574189873295836E-3</c:v>
                </c:pt>
                <c:pt idx="154">
                  <c:v>1.0578240835457109E-3</c:v>
                </c:pt>
                <c:pt idx="155">
                  <c:v>1.0582407412584871E-3</c:v>
                </c:pt>
                <c:pt idx="156">
                  <c:v>1.0586458374746144E-3</c:v>
                </c:pt>
                <c:pt idx="157">
                  <c:v>1.0590509336907417E-3</c:v>
                </c:pt>
                <c:pt idx="158">
                  <c:v>1.0594560226309113E-3</c:v>
                </c:pt>
                <c:pt idx="159">
                  <c:v>1.0598726876196451E-3</c:v>
                </c:pt>
                <c:pt idx="160">
                  <c:v>1.0602777765598148E-3</c:v>
                </c:pt>
                <c:pt idx="161">
                  <c:v>1.0606828727759421E-3</c:v>
                </c:pt>
                <c:pt idx="162">
                  <c:v>1.0610995377646759E-3</c:v>
                </c:pt>
                <c:pt idx="163">
                  <c:v>1.0615046267048456E-3</c:v>
                </c:pt>
                <c:pt idx="164">
                  <c:v>1.0619097229209729E-3</c:v>
                </c:pt>
                <c:pt idx="165">
                  <c:v>1.0623148191371001E-3</c:v>
                </c:pt>
                <c:pt idx="166">
                  <c:v>1.0627314768498763E-3</c:v>
                </c:pt>
                <c:pt idx="167">
                  <c:v>1.0631365803419612E-3</c:v>
                </c:pt>
                <c:pt idx="168">
                  <c:v>1.0635416692821309E-3</c:v>
                </c:pt>
                <c:pt idx="169">
                  <c:v>1.0639583269949071E-3</c:v>
                </c:pt>
                <c:pt idx="170">
                  <c:v>1.064363430486992E-3</c:v>
                </c:pt>
                <c:pt idx="171">
                  <c:v>1.0647685194271617E-3</c:v>
                </c:pt>
                <c:pt idx="172">
                  <c:v>1.0651851916918531E-3</c:v>
                </c:pt>
                <c:pt idx="173">
                  <c:v>1.0655902806320228E-3</c:v>
                </c:pt>
                <c:pt idx="174">
                  <c:v>1.06599537684815E-3</c:v>
                </c:pt>
                <c:pt idx="175">
                  <c:v>1.0664004730642773E-3</c:v>
                </c:pt>
                <c:pt idx="176">
                  <c:v>1.0668171307770535E-3</c:v>
                </c:pt>
                <c:pt idx="177">
                  <c:v>1.0672222269931808E-3</c:v>
                </c:pt>
                <c:pt idx="178">
                  <c:v>1.0676273232093081E-3</c:v>
                </c:pt>
                <c:pt idx="179">
                  <c:v>1.0680439881980419E-3</c:v>
                </c:pt>
                <c:pt idx="180">
                  <c:v>1.0684490771382116E-3</c:v>
                </c:pt>
                <c:pt idx="181">
                  <c:v>1.0688541733543389E-3</c:v>
                </c:pt>
                <c:pt idx="182">
                  <c:v>1.0692592622945085E-3</c:v>
                </c:pt>
                <c:pt idx="183">
                  <c:v>1.0696759272832423E-3</c:v>
                </c:pt>
                <c:pt idx="184">
                  <c:v>1.0700810234993696E-3</c:v>
                </c:pt>
                <c:pt idx="185">
                  <c:v>1.0704861124395393E-3</c:v>
                </c:pt>
                <c:pt idx="186">
                  <c:v>1.0709027774282731E-3</c:v>
                </c:pt>
                <c:pt idx="187">
                  <c:v>1.0713078736444004E-3</c:v>
                </c:pt>
                <c:pt idx="188">
                  <c:v>1.0717129698605277E-3</c:v>
                </c:pt>
                <c:pt idx="189">
                  <c:v>1.0721180588006973E-3</c:v>
                </c:pt>
                <c:pt idx="190">
                  <c:v>1.0725347165134735E-3</c:v>
                </c:pt>
                <c:pt idx="191">
                  <c:v>1.0729398200055584E-3</c:v>
                </c:pt>
                <c:pt idx="192">
                  <c:v>1.0733449089457281E-3</c:v>
                </c:pt>
                <c:pt idx="193">
                  <c:v>1.0737615666585043E-3</c:v>
                </c:pt>
                <c:pt idx="194">
                  <c:v>1.0741666701505892E-3</c:v>
                </c:pt>
                <c:pt idx="195">
                  <c:v>1.0745717590907589E-3</c:v>
                </c:pt>
                <c:pt idx="196">
                  <c:v>1.0749768625828438E-3</c:v>
                </c:pt>
                <c:pt idx="197">
                  <c:v>1.07539352029562E-3</c:v>
                </c:pt>
                <c:pt idx="198">
                  <c:v>1.0757986165117472E-3</c:v>
                </c:pt>
                <c:pt idx="199">
                  <c:v>1.0762037127278745E-3</c:v>
                </c:pt>
                <c:pt idx="200">
                  <c:v>1.0766203704406507E-3</c:v>
                </c:pt>
                <c:pt idx="201">
                  <c:v>1.077025466656778E-3</c:v>
                </c:pt>
                <c:pt idx="202">
                  <c:v>1.0774305628729053E-3</c:v>
                </c:pt>
                <c:pt idx="203">
                  <c:v>1.0778356518130749E-3</c:v>
                </c:pt>
                <c:pt idx="204">
                  <c:v>1.0782523168018088E-3</c:v>
                </c:pt>
                <c:pt idx="205">
                  <c:v>1.0786574130179361E-3</c:v>
                </c:pt>
                <c:pt idx="206">
                  <c:v>1.0790625019581057E-3</c:v>
                </c:pt>
                <c:pt idx="207">
                  <c:v>1.0794791669468395E-3</c:v>
                </c:pt>
                <c:pt idx="208">
                  <c:v>1.0798842631629668E-3</c:v>
                </c:pt>
                <c:pt idx="209">
                  <c:v>1.0802893521031365E-3</c:v>
                </c:pt>
                <c:pt idx="210">
                  <c:v>1.0807060170918703E-3</c:v>
                </c:pt>
                <c:pt idx="211">
                  <c:v>1.0811111133079976E-3</c:v>
                </c:pt>
                <c:pt idx="212">
                  <c:v>1.0815162095241249E-3</c:v>
                </c:pt>
                <c:pt idx="213">
                  <c:v>1.0819212984642945E-3</c:v>
                </c:pt>
                <c:pt idx="214">
                  <c:v>1.0823379634530284E-3</c:v>
                </c:pt>
                <c:pt idx="215">
                  <c:v>1.0827430596691556E-3</c:v>
                </c:pt>
                <c:pt idx="216">
                  <c:v>1.0831481486093253E-3</c:v>
                </c:pt>
                <c:pt idx="217">
                  <c:v>1.0835648208740167E-3</c:v>
                </c:pt>
                <c:pt idx="218">
                  <c:v>1.0839699098141864E-3</c:v>
                </c:pt>
                <c:pt idx="219">
                  <c:v>1.0843750133062713E-3</c:v>
                </c:pt>
                <c:pt idx="220">
                  <c:v>1.0847800876945257E-3</c:v>
                </c:pt>
                <c:pt idx="221">
                  <c:v>1.0851967599592172E-3</c:v>
                </c:pt>
                <c:pt idx="222">
                  <c:v>1.0856018634513021E-3</c:v>
                </c:pt>
                <c:pt idx="223">
                  <c:v>1.0860069523914717E-3</c:v>
                </c:pt>
                <c:pt idx="224">
                  <c:v>1.0864120413316414E-3</c:v>
                </c:pt>
                <c:pt idx="225">
                  <c:v>1.0868287135963328E-3</c:v>
                </c:pt>
                <c:pt idx="226">
                  <c:v>1.0872338025365025E-3</c:v>
                </c:pt>
                <c:pt idx="227">
                  <c:v>1.0876388914766721E-3</c:v>
                </c:pt>
                <c:pt idx="228">
                  <c:v>1.088055556465406E-3</c:v>
                </c:pt>
                <c:pt idx="229">
                  <c:v>1.0884606526815332E-3</c:v>
                </c:pt>
                <c:pt idx="230">
                  <c:v>1.0888657416217029E-3</c:v>
                </c:pt>
                <c:pt idx="231">
                  <c:v>1.0892824066104367E-3</c:v>
                </c:pt>
                <c:pt idx="232">
                  <c:v>1.089687502826564E-3</c:v>
                </c:pt>
                <c:pt idx="233">
                  <c:v>1.0900925990426913E-3</c:v>
                </c:pt>
                <c:pt idx="234">
                  <c:v>1.090497687982861E-3</c:v>
                </c:pt>
                <c:pt idx="235">
                  <c:v>1.0909143529715948E-3</c:v>
                </c:pt>
                <c:pt idx="236">
                  <c:v>1.0913194491877221E-3</c:v>
                </c:pt>
                <c:pt idx="237">
                  <c:v>1.0917245381278917E-3</c:v>
                </c:pt>
                <c:pt idx="238">
                  <c:v>1.0921412103925832E-3</c:v>
                </c:pt>
                <c:pt idx="239">
                  <c:v>1.0925462993327528E-3</c:v>
                </c:pt>
                <c:pt idx="240">
                  <c:v>1.0929514028248377E-3</c:v>
                </c:pt>
                <c:pt idx="241">
                  <c:v>1.0933564772130921E-3</c:v>
                </c:pt>
                <c:pt idx="242">
                  <c:v>1.0937731494777836E-3</c:v>
                </c:pt>
                <c:pt idx="243">
                  <c:v>1.0941782529698685E-3</c:v>
                </c:pt>
                <c:pt idx="244">
                  <c:v>1.0945833273581229E-3</c:v>
                </c:pt>
                <c:pt idx="245">
                  <c:v>1.095000006898772E-3</c:v>
                </c:pt>
                <c:pt idx="246">
                  <c:v>1.0954051031148992E-3</c:v>
                </c:pt>
                <c:pt idx="247">
                  <c:v>1.0958101920550689E-3</c:v>
                </c:pt>
                <c:pt idx="248">
                  <c:v>1.0962152809952386E-3</c:v>
                </c:pt>
                <c:pt idx="249">
                  <c:v>1.09663195325993E-3</c:v>
                </c:pt>
                <c:pt idx="250">
                  <c:v>1.0970370422000997E-3</c:v>
                </c:pt>
                <c:pt idx="251">
                  <c:v>1.0974421311402693E-3</c:v>
                </c:pt>
                <c:pt idx="252">
                  <c:v>1.0978588034049608E-3</c:v>
                </c:pt>
                <c:pt idx="253">
                  <c:v>1.0982638923451304E-3</c:v>
                </c:pt>
                <c:pt idx="254">
                  <c:v>1.0986689812853001E-3</c:v>
                </c:pt>
                <c:pt idx="255">
                  <c:v>1.0990856535499915E-3</c:v>
                </c:pt>
                <c:pt idx="256">
                  <c:v>1.0994907424901612E-3</c:v>
                </c:pt>
                <c:pt idx="257">
                  <c:v>1.0998958387062885E-3</c:v>
                </c:pt>
                <c:pt idx="258">
                  <c:v>1.1003009276464581E-3</c:v>
                </c:pt>
                <c:pt idx="259">
                  <c:v>1.100717592635192E-3</c:v>
                </c:pt>
                <c:pt idx="260">
                  <c:v>1.1011226888513193E-3</c:v>
                </c:pt>
                <c:pt idx="261">
                  <c:v>1.1015277777914889E-3</c:v>
                </c:pt>
                <c:pt idx="262">
                  <c:v>1.1019328667316586E-3</c:v>
                </c:pt>
                <c:pt idx="263">
                  <c:v>1.10234953899635E-3</c:v>
                </c:pt>
                <c:pt idx="264">
                  <c:v>1.1027546424884349E-3</c:v>
                </c:pt>
                <c:pt idx="265">
                  <c:v>1.1031597168766893E-3</c:v>
                </c:pt>
                <c:pt idx="266">
                  <c:v>1.1035763891413808E-3</c:v>
                </c:pt>
                <c:pt idx="267">
                  <c:v>1.1039814926334657E-3</c:v>
                </c:pt>
                <c:pt idx="268">
                  <c:v>1.1043865670217201E-3</c:v>
                </c:pt>
                <c:pt idx="269">
                  <c:v>1.104791670513805E-3</c:v>
                </c:pt>
                <c:pt idx="270">
                  <c:v>1.1052083427784964E-3</c:v>
                </c:pt>
                <c:pt idx="271">
                  <c:v>1.1056134317186661E-3</c:v>
                </c:pt>
                <c:pt idx="272">
                  <c:v>1.1060185206588358E-3</c:v>
                </c:pt>
                <c:pt idx="273">
                  <c:v>1.1064351929235272E-3</c:v>
                </c:pt>
                <c:pt idx="274">
                  <c:v>1.1068402818636969E-3</c:v>
                </c:pt>
                <c:pt idx="275">
                  <c:v>1.1072453708038665E-3</c:v>
                </c:pt>
                <c:pt idx="276">
                  <c:v>1.107662043068558E-3</c:v>
                </c:pt>
                <c:pt idx="277">
                  <c:v>1.1080671320087276E-3</c:v>
                </c:pt>
                <c:pt idx="278">
                  <c:v>1.1084722282248549E-3</c:v>
                </c:pt>
                <c:pt idx="279">
                  <c:v>1.1088773171650246E-3</c:v>
                </c:pt>
                <c:pt idx="280">
                  <c:v>1.1092939821537584E-3</c:v>
                </c:pt>
                <c:pt idx="281">
                  <c:v>1.1096990783698857E-3</c:v>
                </c:pt>
                <c:pt idx="282">
                  <c:v>1.1101041673100553E-3</c:v>
                </c:pt>
                <c:pt idx="283">
                  <c:v>1.1105208395747468E-3</c:v>
                </c:pt>
                <c:pt idx="284">
                  <c:v>1.1109259285149164E-3</c:v>
                </c:pt>
                <c:pt idx="285">
                  <c:v>1.1113310174550861E-3</c:v>
                </c:pt>
                <c:pt idx="286">
                  <c:v>1.1117361136712134E-3</c:v>
                </c:pt>
                <c:pt idx="287">
                  <c:v>1.1121527786599472E-3</c:v>
                </c:pt>
                <c:pt idx="288">
                  <c:v>1.1125578676001169E-3</c:v>
                </c:pt>
                <c:pt idx="289">
                  <c:v>1.1129629565402865E-3</c:v>
                </c:pt>
                <c:pt idx="290">
                  <c:v>1.1133796433568932E-3</c:v>
                </c:pt>
                <c:pt idx="291">
                  <c:v>1.1137847177451476E-3</c:v>
                </c:pt>
                <c:pt idx="292">
                  <c:v>1.1141898212372325E-3</c:v>
                </c:pt>
                <c:pt idx="293">
                  <c:v>1.1145949101774022E-3</c:v>
                </c:pt>
                <c:pt idx="294">
                  <c:v>1.1150115824420936E-3</c:v>
                </c:pt>
                <c:pt idx="295">
                  <c:v>1.1154166713822633E-3</c:v>
                </c:pt>
                <c:pt idx="296">
                  <c:v>1.115821760322433E-3</c:v>
                </c:pt>
                <c:pt idx="297">
                  <c:v>1.1162384325871244E-3</c:v>
                </c:pt>
                <c:pt idx="298">
                  <c:v>1.1166435215272941E-3</c:v>
                </c:pt>
                <c:pt idx="299">
                  <c:v>1.1170486177434213E-3</c:v>
                </c:pt>
                <c:pt idx="300">
                  <c:v>1.117453706683591E-3</c:v>
                </c:pt>
                <c:pt idx="301">
                  <c:v>1.1178703716723248E-3</c:v>
                </c:pt>
                <c:pt idx="302">
                  <c:v>1.1182754678884521E-3</c:v>
                </c:pt>
                <c:pt idx="303">
                  <c:v>1.1186805568286218E-3</c:v>
                </c:pt>
                <c:pt idx="304">
                  <c:v>1.1190972290933132E-3</c:v>
                </c:pt>
                <c:pt idx="305">
                  <c:v>1.1195023180334829E-3</c:v>
                </c:pt>
                <c:pt idx="306">
                  <c:v>1.1199074069736525E-3</c:v>
                </c:pt>
                <c:pt idx="307">
                  <c:v>1.1203125031897798E-3</c:v>
                </c:pt>
                <c:pt idx="308">
                  <c:v>1.1207291681785136E-3</c:v>
                </c:pt>
                <c:pt idx="309">
                  <c:v>1.1211342571186833E-3</c:v>
                </c:pt>
                <c:pt idx="310">
                  <c:v>1.1215393533348106E-3</c:v>
                </c:pt>
                <c:pt idx="311">
                  <c:v>1.1219560183235444E-3</c:v>
                </c:pt>
                <c:pt idx="312">
                  <c:v>1.1223611072637141E-3</c:v>
                </c:pt>
                <c:pt idx="313">
                  <c:v>1.1227662034798414E-3</c:v>
                </c:pt>
                <c:pt idx="314">
                  <c:v>1.1231712996959686E-3</c:v>
                </c:pt>
                <c:pt idx="315">
                  <c:v>1.1235879574087448E-3</c:v>
                </c:pt>
                <c:pt idx="316">
                  <c:v>1.1239930609008297E-3</c:v>
                </c:pt>
                <c:pt idx="317">
                  <c:v>1.1243981498409994E-3</c:v>
                </c:pt>
                <c:pt idx="318">
                  <c:v>1.1248148075537756E-3</c:v>
                </c:pt>
                <c:pt idx="319">
                  <c:v>1.1252199110458605E-3</c:v>
                </c:pt>
                <c:pt idx="320">
                  <c:v>1.1256249999860302E-3</c:v>
                </c:pt>
                <c:pt idx="321">
                  <c:v>1.1260416722507216E-3</c:v>
                </c:pt>
                <c:pt idx="322">
                  <c:v>1.1264467611908913E-3</c:v>
                </c:pt>
                <c:pt idx="323">
                  <c:v>1.1268518574070185E-3</c:v>
                </c:pt>
                <c:pt idx="324">
                  <c:v>1.1272569536231458E-3</c:v>
                </c:pt>
                <c:pt idx="325">
                  <c:v>1.127673611335922E-3</c:v>
                </c:pt>
                <c:pt idx="326">
                  <c:v>1.1280787075520493E-3</c:v>
                </c:pt>
                <c:pt idx="327">
                  <c:v>1.128483796492219E-3</c:v>
                </c:pt>
                <c:pt idx="328">
                  <c:v>1.1289004687569104E-3</c:v>
                </c:pt>
                <c:pt idx="329">
                  <c:v>1.1293055576970801E-3</c:v>
                </c:pt>
                <c:pt idx="330">
                  <c:v>1.1297106466372497E-3</c:v>
                </c:pt>
                <c:pt idx="331">
                  <c:v>1.130115742853377E-3</c:v>
                </c:pt>
                <c:pt idx="332">
                  <c:v>1.1305324078421108E-3</c:v>
                </c:pt>
                <c:pt idx="333">
                  <c:v>1.1309374967822805E-3</c:v>
                </c:pt>
                <c:pt idx="334">
                  <c:v>1.1313425929984078E-3</c:v>
                </c:pt>
                <c:pt idx="335">
                  <c:v>1.1317592725390568E-3</c:v>
                </c:pt>
                <c:pt idx="336">
                  <c:v>1.1321643469273113E-3</c:v>
                </c:pt>
                <c:pt idx="337">
                  <c:v>1.1325694504193962E-3</c:v>
                </c:pt>
                <c:pt idx="338">
                  <c:v>1.1329745393595658E-3</c:v>
                </c:pt>
                <c:pt idx="339">
                  <c:v>1.133391197072342E-3</c:v>
                </c:pt>
                <c:pt idx="340">
                  <c:v>1.1337963005644269E-3</c:v>
                </c:pt>
                <c:pt idx="341">
                  <c:v>1.1342013895045966E-3</c:v>
                </c:pt>
                <c:pt idx="342">
                  <c:v>1.134618061769288E-3</c:v>
                </c:pt>
                <c:pt idx="343">
                  <c:v>1.1350231507094577E-3</c:v>
                </c:pt>
                <c:pt idx="344">
                  <c:v>1.135428246925585E-3</c:v>
                </c:pt>
                <c:pt idx="345">
                  <c:v>1.1358333431417122E-3</c:v>
                </c:pt>
                <c:pt idx="346">
                  <c:v>1.1362500008544885E-3</c:v>
                </c:pt>
                <c:pt idx="347">
                  <c:v>1.1366550970706157E-3</c:v>
                </c:pt>
                <c:pt idx="348">
                  <c:v>1.137060193286743E-3</c:v>
                </c:pt>
                <c:pt idx="349">
                  <c:v>1.1374768582754768E-3</c:v>
                </c:pt>
                <c:pt idx="350">
                  <c:v>1.1378819472156465E-3</c:v>
                </c:pt>
                <c:pt idx="351">
                  <c:v>1.1382870434317738E-3</c:v>
                </c:pt>
                <c:pt idx="352">
                  <c:v>1.1386921323719434E-3</c:v>
                </c:pt>
                <c:pt idx="353">
                  <c:v>1.1391087973606773E-3</c:v>
                </c:pt>
                <c:pt idx="354">
                  <c:v>1.1395138935768045E-3</c:v>
                </c:pt>
                <c:pt idx="355">
                  <c:v>1.1399189825169742E-3</c:v>
                </c:pt>
                <c:pt idx="356">
                  <c:v>1.140335647505708E-3</c:v>
                </c:pt>
                <c:pt idx="357">
                  <c:v>1.1407407364458777E-3</c:v>
                </c:pt>
                <c:pt idx="358">
                  <c:v>1.1411458399379626E-3</c:v>
                </c:pt>
                <c:pt idx="359">
                  <c:v>1.1415624976507388E-3</c:v>
                </c:pt>
                <c:pt idx="360">
                  <c:v>1.1419675865909085E-3</c:v>
                </c:pt>
                <c:pt idx="361">
                  <c:v>1.1423726900829934E-3</c:v>
                </c:pt>
                <c:pt idx="362">
                  <c:v>1.142777779023163E-3</c:v>
                </c:pt>
                <c:pt idx="363">
                  <c:v>1.1431944512878545E-3</c:v>
                </c:pt>
                <c:pt idx="364">
                  <c:v>1.1435995402280241E-3</c:v>
                </c:pt>
                <c:pt idx="365">
                  <c:v>1.1440046364441514E-3</c:v>
                </c:pt>
                <c:pt idx="366">
                  <c:v>1.1444213014328852E-3</c:v>
                </c:pt>
                <c:pt idx="367">
                  <c:v>1.1448263903730549E-3</c:v>
                </c:pt>
                <c:pt idx="368">
                  <c:v>1.1452314865891822E-3</c:v>
                </c:pt>
                <c:pt idx="369">
                  <c:v>1.1456365828053094E-3</c:v>
                </c:pt>
                <c:pt idx="370">
                  <c:v>1.1460532405180857E-3</c:v>
                </c:pt>
                <c:pt idx="371">
                  <c:v>1.1464583367342129E-3</c:v>
                </c:pt>
                <c:pt idx="372">
                  <c:v>1.1468634329503402E-3</c:v>
                </c:pt>
                <c:pt idx="373">
                  <c:v>1.147280097939074E-3</c:v>
                </c:pt>
                <c:pt idx="374">
                  <c:v>1.1476851868792437E-3</c:v>
                </c:pt>
                <c:pt idx="375">
                  <c:v>1.148090283095371E-3</c:v>
                </c:pt>
                <c:pt idx="376">
                  <c:v>1.1484953720355406E-3</c:v>
                </c:pt>
                <c:pt idx="377">
                  <c:v>1.1489120370242745E-3</c:v>
                </c:pt>
                <c:pt idx="378">
                  <c:v>1.1493171332404017E-3</c:v>
                </c:pt>
                <c:pt idx="379">
                  <c:v>1.1497222221805714E-3</c:v>
                </c:pt>
                <c:pt idx="380">
                  <c:v>1.1501388871693052E-3</c:v>
                </c:pt>
                <c:pt idx="381">
                  <c:v>1.1505439833854325E-3</c:v>
                </c:pt>
                <c:pt idx="382">
                  <c:v>1.1509490796015598E-3</c:v>
                </c:pt>
                <c:pt idx="383">
                  <c:v>1.1513541685417295E-3</c:v>
                </c:pt>
                <c:pt idx="384">
                  <c:v>1.1517708335304633E-3</c:v>
                </c:pt>
                <c:pt idx="385">
                  <c:v>1.1521759297465906E-3</c:v>
                </c:pt>
                <c:pt idx="386">
                  <c:v>1.1525810186867602E-3</c:v>
                </c:pt>
                <c:pt idx="387">
                  <c:v>1.1529976909514517E-3</c:v>
                </c:pt>
                <c:pt idx="388">
                  <c:v>1.1534027798916213E-3</c:v>
                </c:pt>
                <c:pt idx="389">
                  <c:v>1.1538078833837062E-3</c:v>
                </c:pt>
                <c:pt idx="390">
                  <c:v>1.1542245410964824E-3</c:v>
                </c:pt>
                <c:pt idx="391">
                  <c:v>1.1546296300366521E-3</c:v>
                </c:pt>
                <c:pt idx="392">
                  <c:v>1.155034733528737E-3</c:v>
                </c:pt>
                <c:pt idx="393">
                  <c:v>1.1554398224689066E-3</c:v>
                </c:pt>
                <c:pt idx="394">
                  <c:v>1.1558564874576405E-3</c:v>
                </c:pt>
                <c:pt idx="395">
                  <c:v>1.1562615836737677E-3</c:v>
                </c:pt>
                <c:pt idx="396">
                  <c:v>1.1566666726139374E-3</c:v>
                </c:pt>
                <c:pt idx="397">
                  <c:v>1.1570833376026712E-3</c:v>
                </c:pt>
                <c:pt idx="398">
                  <c:v>1.1574884265428409E-3</c:v>
                </c:pt>
                <c:pt idx="399">
                  <c:v>1.1578935227589682E-3</c:v>
                </c:pt>
                <c:pt idx="400">
                  <c:v>1.1582986116991378E-3</c:v>
                </c:pt>
                <c:pt idx="401">
                  <c:v>1.1587152766878717E-3</c:v>
                </c:pt>
                <c:pt idx="402">
                  <c:v>1.1591203729039989E-3</c:v>
                </c:pt>
                <c:pt idx="403">
                  <c:v>1.1595254691201262E-3</c:v>
                </c:pt>
                <c:pt idx="404">
                  <c:v>1.1599421268329024E-3</c:v>
                </c:pt>
                <c:pt idx="405">
                  <c:v>1.1603472230490297E-3</c:v>
                </c:pt>
                <c:pt idx="406">
                  <c:v>1.160752319265157E-3</c:v>
                </c:pt>
                <c:pt idx="407">
                  <c:v>1.1611574082053266E-3</c:v>
                </c:pt>
                <c:pt idx="408">
                  <c:v>1.1615740804700181E-3</c:v>
                </c:pt>
                <c:pt idx="409">
                  <c:v>1.1619791694101878E-3</c:v>
                </c:pt>
                <c:pt idx="410">
                  <c:v>1.1623842729022726E-3</c:v>
                </c:pt>
                <c:pt idx="411">
                  <c:v>1.1628009306150489E-3</c:v>
                </c:pt>
                <c:pt idx="412">
                  <c:v>1.1632060195552185E-3</c:v>
                </c:pt>
                <c:pt idx="413">
                  <c:v>1.1636111230473034E-3</c:v>
                </c:pt>
                <c:pt idx="414">
                  <c:v>1.1640161974355578E-3</c:v>
                </c:pt>
                <c:pt idx="415">
                  <c:v>1.1644328769762069E-3</c:v>
                </c:pt>
                <c:pt idx="416">
                  <c:v>1.1648379731923342E-3</c:v>
                </c:pt>
                <c:pt idx="417">
                  <c:v>1.1652430621325038E-3</c:v>
                </c:pt>
                <c:pt idx="418">
                  <c:v>1.1656597271212377E-3</c:v>
                </c:pt>
                <c:pt idx="419">
                  <c:v>1.1660648233373649E-3</c:v>
                </c:pt>
                <c:pt idx="420">
                  <c:v>1.1664699122775346E-3</c:v>
                </c:pt>
                <c:pt idx="421">
                  <c:v>1.1668750012177043E-3</c:v>
                </c:pt>
                <c:pt idx="422">
                  <c:v>1.1672916734823957E-3</c:v>
                </c:pt>
                <c:pt idx="423">
                  <c:v>1.1676967624225654E-3</c:v>
                </c:pt>
                <c:pt idx="424">
                  <c:v>1.1681018586386926E-3</c:v>
                </c:pt>
                <c:pt idx="425">
                  <c:v>1.1685185236274265E-3</c:v>
                </c:pt>
                <c:pt idx="426">
                  <c:v>1.1689236125675961E-3</c:v>
                </c:pt>
                <c:pt idx="427">
                  <c:v>1.1693287087837234E-3</c:v>
                </c:pt>
                <c:pt idx="428">
                  <c:v>1.1697337977238931E-3</c:v>
                </c:pt>
                <c:pt idx="429">
                  <c:v>1.1701504699885845E-3</c:v>
                </c:pt>
                <c:pt idx="430">
                  <c:v>1.1705555589287542E-3</c:v>
                </c:pt>
                <c:pt idx="431">
                  <c:v>1.1709606624208391E-3</c:v>
                </c:pt>
                <c:pt idx="432">
                  <c:v>1.1713773201336153E-3</c:v>
                </c:pt>
                <c:pt idx="433">
                  <c:v>1.1717824090737849E-3</c:v>
                </c:pt>
                <c:pt idx="434">
                  <c:v>1.1721875125658698E-3</c:v>
                </c:pt>
                <c:pt idx="435">
                  <c:v>1.1726041702786461E-3</c:v>
                </c:pt>
                <c:pt idx="436">
                  <c:v>1.1730092592188157E-3</c:v>
                </c:pt>
                <c:pt idx="437">
                  <c:v>1.1734143627109006E-3</c:v>
                </c:pt>
                <c:pt idx="438">
                  <c:v>1.173819437099155E-3</c:v>
                </c:pt>
                <c:pt idx="439">
                  <c:v>1.1742361166398041E-3</c:v>
                </c:pt>
                <c:pt idx="440">
                  <c:v>1.1746412128559314E-3</c:v>
                </c:pt>
                <c:pt idx="441">
                  <c:v>1.175046301796101E-3</c:v>
                </c:pt>
                <c:pt idx="442">
                  <c:v>1.1754629667848349E-3</c:v>
                </c:pt>
                <c:pt idx="443">
                  <c:v>1.1758680630009621E-3</c:v>
                </c:pt>
                <c:pt idx="444">
                  <c:v>1.1762731519411318E-3</c:v>
                </c:pt>
                <c:pt idx="445">
                  <c:v>1.1766782408813015E-3</c:v>
                </c:pt>
                <c:pt idx="446">
                  <c:v>1.1770949131459929E-3</c:v>
                </c:pt>
                <c:pt idx="447">
                  <c:v>1.1775000020861626E-3</c:v>
                </c:pt>
                <c:pt idx="448">
                  <c:v>1.1779050983022898E-3</c:v>
                </c:pt>
                <c:pt idx="449">
                  <c:v>1.1783217632910237E-3</c:v>
                </c:pt>
                <c:pt idx="450">
                  <c:v>1.1787268522311933E-3</c:v>
                </c:pt>
                <c:pt idx="451">
                  <c:v>1.1791319484473206E-3</c:v>
                </c:pt>
                <c:pt idx="452">
                  <c:v>1.1795370373874903E-3</c:v>
                </c:pt>
                <c:pt idx="453">
                  <c:v>1.1799537096521817E-3</c:v>
                </c:pt>
                <c:pt idx="454">
                  <c:v>1.1803587985923514E-3</c:v>
                </c:pt>
                <c:pt idx="455">
                  <c:v>1.180763887532521E-3</c:v>
                </c:pt>
                <c:pt idx="456">
                  <c:v>1.1811805597972125E-3</c:v>
                </c:pt>
                <c:pt idx="457">
                  <c:v>1.1815856487373821E-3</c:v>
                </c:pt>
                <c:pt idx="458">
                  <c:v>1.1819907376775518E-3</c:v>
                </c:pt>
                <c:pt idx="459">
                  <c:v>1.1823958266177215E-3</c:v>
                </c:pt>
                <c:pt idx="460">
                  <c:v>1.1828125134343281E-3</c:v>
                </c:pt>
                <c:pt idx="461">
                  <c:v>1.1832176023744978E-3</c:v>
                </c:pt>
                <c:pt idx="462">
                  <c:v>1.1836226913146675E-3</c:v>
                </c:pt>
                <c:pt idx="463">
                  <c:v>1.1840393635793589E-3</c:v>
                </c:pt>
                <c:pt idx="464">
                  <c:v>1.1844444525195286E-3</c:v>
                </c:pt>
                <c:pt idx="465">
                  <c:v>1.1848495414596982E-3</c:v>
                </c:pt>
                <c:pt idx="466">
                  <c:v>1.1852546303998679E-3</c:v>
                </c:pt>
                <c:pt idx="467">
                  <c:v>1.1856713026645593E-3</c:v>
                </c:pt>
                <c:pt idx="468">
                  <c:v>1.186076391604729E-3</c:v>
                </c:pt>
                <c:pt idx="469">
                  <c:v>1.1864814878208563E-3</c:v>
                </c:pt>
                <c:pt idx="470">
                  <c:v>1.1868981528095901E-3</c:v>
                </c:pt>
                <c:pt idx="471">
                  <c:v>1.1873032417497598E-3</c:v>
                </c:pt>
                <c:pt idx="472">
                  <c:v>1.187708337965887E-3</c:v>
                </c:pt>
                <c:pt idx="473">
                  <c:v>1.1881134269060567E-3</c:v>
                </c:pt>
                <c:pt idx="474">
                  <c:v>1.1885300991707481E-3</c:v>
                </c:pt>
                <c:pt idx="475">
                  <c:v>1.1889351881109178E-3</c:v>
                </c:pt>
                <c:pt idx="476">
                  <c:v>1.1893402770510875E-3</c:v>
                </c:pt>
                <c:pt idx="477">
                  <c:v>1.1897569493157789E-3</c:v>
                </c:pt>
                <c:pt idx="478">
                  <c:v>1.1901620382559486E-3</c:v>
                </c:pt>
                <c:pt idx="479">
                  <c:v>1.1905671271961182E-3</c:v>
                </c:pt>
                <c:pt idx="480">
                  <c:v>1.1909722234122455E-3</c:v>
                </c:pt>
                <c:pt idx="481">
                  <c:v>1.1913889029528946E-3</c:v>
                </c:pt>
                <c:pt idx="482">
                  <c:v>1.191793977341149E-3</c:v>
                </c:pt>
                <c:pt idx="483">
                  <c:v>1.1921990808332339E-3</c:v>
                </c:pt>
                <c:pt idx="484">
                  <c:v>1.1926157530979253E-3</c:v>
                </c:pt>
                <c:pt idx="485">
                  <c:v>1.1930208274861798E-3</c:v>
                </c:pt>
                <c:pt idx="486">
                  <c:v>1.1934259309782647E-3</c:v>
                </c:pt>
                <c:pt idx="487">
                  <c:v>1.1938426032429561E-3</c:v>
                </c:pt>
                <c:pt idx="488">
                  <c:v>1.1942476921831258E-3</c:v>
                </c:pt>
                <c:pt idx="489">
                  <c:v>1.1946527811232954E-3</c:v>
                </c:pt>
                <c:pt idx="490">
                  <c:v>1.1950578773394227E-3</c:v>
                </c:pt>
                <c:pt idx="491">
                  <c:v>1.1954745423281565E-3</c:v>
                </c:pt>
                <c:pt idx="492">
                  <c:v>1.1958796312683262E-3</c:v>
                </c:pt>
                <c:pt idx="493">
                  <c:v>1.1962847274844535E-3</c:v>
                </c:pt>
                <c:pt idx="494">
                  <c:v>1.1967013924731873E-3</c:v>
                </c:pt>
                <c:pt idx="495">
                  <c:v>1.197106481413357E-3</c:v>
                </c:pt>
                <c:pt idx="496">
                  <c:v>1.1975115776294842E-3</c:v>
                </c:pt>
                <c:pt idx="497">
                  <c:v>1.1979166665696539E-3</c:v>
                </c:pt>
                <c:pt idx="498">
                  <c:v>1.1983333388343453E-3</c:v>
                </c:pt>
                <c:pt idx="499">
                  <c:v>1.198738427774515E-3</c:v>
                </c:pt>
                <c:pt idx="500">
                  <c:v>1.1991435167146847E-3</c:v>
                </c:pt>
                <c:pt idx="501">
                  <c:v>1.1995601889793761E-3</c:v>
                </c:pt>
                <c:pt idx="502">
                  <c:v>1.1999652779195458E-3</c:v>
                </c:pt>
                <c:pt idx="503">
                  <c:v>1.2003703668597154E-3</c:v>
                </c:pt>
                <c:pt idx="504">
                  <c:v>1.2007754630758427E-3</c:v>
                </c:pt>
                <c:pt idx="505">
                  <c:v>1.2011921426164918E-3</c:v>
                </c:pt>
                <c:pt idx="506">
                  <c:v>1.2015972170047462E-3</c:v>
                </c:pt>
                <c:pt idx="507">
                  <c:v>1.2020023204968311E-3</c:v>
                </c:pt>
                <c:pt idx="508">
                  <c:v>1.2024189927615225E-3</c:v>
                </c:pt>
                <c:pt idx="509">
                  <c:v>1.202824067149777E-3</c:v>
                </c:pt>
                <c:pt idx="510">
                  <c:v>1.2032291706418619E-3</c:v>
                </c:pt>
                <c:pt idx="511">
                  <c:v>1.2036342595820315E-3</c:v>
                </c:pt>
                <c:pt idx="512">
                  <c:v>1.204050931846723E-3</c:v>
                </c:pt>
                <c:pt idx="513">
                  <c:v>1.2044560207868926E-3</c:v>
                </c:pt>
                <c:pt idx="514">
                  <c:v>1.2048611170030199E-3</c:v>
                </c:pt>
                <c:pt idx="515">
                  <c:v>1.2052777819917537E-3</c:v>
                </c:pt>
                <c:pt idx="516">
                  <c:v>1.2056828709319234E-3</c:v>
                </c:pt>
                <c:pt idx="517">
                  <c:v>1.2060879671480507E-3</c:v>
                </c:pt>
                <c:pt idx="518">
                  <c:v>1.2064930633641779E-3</c:v>
                </c:pt>
                <c:pt idx="519">
                  <c:v>1.2069097283529118E-3</c:v>
                </c:pt>
                <c:pt idx="520">
                  <c:v>1.2073148172930814E-3</c:v>
                </c:pt>
                <c:pt idx="521">
                  <c:v>1.2077199135092087E-3</c:v>
                </c:pt>
                <c:pt idx="522">
                  <c:v>1.2081365784979425E-3</c:v>
                </c:pt>
                <c:pt idx="523">
                  <c:v>1.2085416674381122E-3</c:v>
                </c:pt>
                <c:pt idx="524">
                  <c:v>1.2089467636542395E-3</c:v>
                </c:pt>
                <c:pt idx="525">
                  <c:v>1.2093634286429733E-3</c:v>
                </c:pt>
                <c:pt idx="526">
                  <c:v>1.209768517583143E-3</c:v>
                </c:pt>
                <c:pt idx="527">
                  <c:v>1.2101736065233126E-3</c:v>
                </c:pt>
                <c:pt idx="528">
                  <c:v>1.2105787100153975E-3</c:v>
                </c:pt>
                <c:pt idx="529">
                  <c:v>1.2109953677281737E-3</c:v>
                </c:pt>
                <c:pt idx="530">
                  <c:v>1.2114004566683434E-3</c:v>
                </c:pt>
                <c:pt idx="531">
                  <c:v>1.2118055601604283E-3</c:v>
                </c:pt>
                <c:pt idx="532">
                  <c:v>1.2122106491005979E-3</c:v>
                </c:pt>
                <c:pt idx="533">
                  <c:v>1.2126273213652894E-3</c:v>
                </c:pt>
                <c:pt idx="534">
                  <c:v>1.2130324103054591E-3</c:v>
                </c:pt>
                <c:pt idx="535">
                  <c:v>1.2134375065215863E-3</c:v>
                </c:pt>
                <c:pt idx="536">
                  <c:v>1.2138541715103202E-3</c:v>
                </c:pt>
                <c:pt idx="537">
                  <c:v>1.2142592604504898E-3</c:v>
                </c:pt>
                <c:pt idx="538">
                  <c:v>1.2146643566666171E-3</c:v>
                </c:pt>
                <c:pt idx="539">
                  <c:v>1.2150810216553509E-3</c:v>
                </c:pt>
                <c:pt idx="540">
                  <c:v>1.2154861178714782E-3</c:v>
                </c:pt>
                <c:pt idx="541">
                  <c:v>1.2158912068116479E-3</c:v>
                </c:pt>
                <c:pt idx="542">
                  <c:v>1.2162963030277751E-3</c:v>
                </c:pt>
                <c:pt idx="543">
                  <c:v>1.216712968016509E-3</c:v>
                </c:pt>
                <c:pt idx="544">
                  <c:v>1.2171180569566786E-3</c:v>
                </c:pt>
                <c:pt idx="545">
                  <c:v>1.2175231531728059E-3</c:v>
                </c:pt>
                <c:pt idx="546">
                  <c:v>1.2179398181615397E-3</c:v>
                </c:pt>
                <c:pt idx="547">
                  <c:v>1.2183449071017094E-3</c:v>
                </c:pt>
                <c:pt idx="548">
                  <c:v>1.2187500033178367E-3</c:v>
                </c:pt>
                <c:pt idx="549">
                  <c:v>1.2191550995339639E-3</c:v>
                </c:pt>
                <c:pt idx="550">
                  <c:v>1.2195717572467402E-3</c:v>
                </c:pt>
                <c:pt idx="551">
                  <c:v>1.2199768534628674E-3</c:v>
                </c:pt>
                <c:pt idx="552">
                  <c:v>1.2203819496789947E-3</c:v>
                </c:pt>
                <c:pt idx="553">
                  <c:v>1.2207986073917709E-3</c:v>
                </c:pt>
                <c:pt idx="554">
                  <c:v>1.2212037036078982E-3</c:v>
                </c:pt>
                <c:pt idx="555">
                  <c:v>1.2216087998240255E-3</c:v>
                </c:pt>
                <c:pt idx="556">
                  <c:v>1.2220138887641951E-3</c:v>
                </c:pt>
                <c:pt idx="557">
                  <c:v>1.2224305610288866E-3</c:v>
                </c:pt>
                <c:pt idx="558">
                  <c:v>1.2228356499690562E-3</c:v>
                </c:pt>
                <c:pt idx="559">
                  <c:v>1.2232407534611411E-3</c:v>
                </c:pt>
                <c:pt idx="560">
                  <c:v>1.2236574111739174E-3</c:v>
                </c:pt>
                <c:pt idx="561">
                  <c:v>1.224062500114087E-3</c:v>
                </c:pt>
                <c:pt idx="562">
                  <c:v>1.2244676036061719E-3</c:v>
                </c:pt>
                <c:pt idx="563">
                  <c:v>1.2248842613189481E-3</c:v>
                </c:pt>
                <c:pt idx="564">
                  <c:v>1.2252893575350754E-3</c:v>
                </c:pt>
                <c:pt idx="565">
                  <c:v>1.2256944464752451E-3</c:v>
                </c:pt>
                <c:pt idx="566">
                  <c:v>1.2260995426913723E-3</c:v>
                </c:pt>
                <c:pt idx="567">
                  <c:v>1.2265162076801062E-3</c:v>
                </c:pt>
                <c:pt idx="568">
                  <c:v>1.2269212966202758E-3</c:v>
                </c:pt>
                <c:pt idx="569">
                  <c:v>1.2273263928364031E-3</c:v>
                </c:pt>
                <c:pt idx="570">
                  <c:v>1.2277314817765728E-3</c:v>
                </c:pt>
                <c:pt idx="571">
                  <c:v>1.2281481467653066E-3</c:v>
                </c:pt>
                <c:pt idx="572">
                  <c:v>1.2285532429814339E-3</c:v>
                </c:pt>
                <c:pt idx="573">
                  <c:v>1.2289583391975611E-3</c:v>
                </c:pt>
                <c:pt idx="574">
                  <c:v>1.2293749969103374E-3</c:v>
                </c:pt>
                <c:pt idx="575">
                  <c:v>1.2297800931264646E-3</c:v>
                </c:pt>
                <c:pt idx="576">
                  <c:v>1.2301851893425919E-3</c:v>
                </c:pt>
                <c:pt idx="577">
                  <c:v>1.2305902782827616E-3</c:v>
                </c:pt>
                <c:pt idx="578">
                  <c:v>1.231006950547453E-3</c:v>
                </c:pt>
                <c:pt idx="579">
                  <c:v>1.2314120394876227E-3</c:v>
                </c:pt>
                <c:pt idx="580">
                  <c:v>1.2318171429797076E-3</c:v>
                </c:pt>
                <c:pt idx="581">
                  <c:v>1.2322338006924838E-3</c:v>
                </c:pt>
                <c:pt idx="582">
                  <c:v>1.2326388896326534E-3</c:v>
                </c:pt>
                <c:pt idx="583">
                  <c:v>1.2330439931247383E-3</c:v>
                </c:pt>
                <c:pt idx="584">
                  <c:v>1.2334606508375145E-3</c:v>
                </c:pt>
                <c:pt idx="585">
                  <c:v>1.2338657470536418E-3</c:v>
                </c:pt>
                <c:pt idx="586">
                  <c:v>1.2342708432697691E-3</c:v>
                </c:pt>
                <c:pt idx="587">
                  <c:v>1.2346759322099388E-3</c:v>
                </c:pt>
                <c:pt idx="588">
                  <c:v>1.2350925971986726E-3</c:v>
                </c:pt>
                <c:pt idx="589">
                  <c:v>1.2354976934147999E-3</c:v>
                </c:pt>
                <c:pt idx="590">
                  <c:v>1.2359027823549695E-3</c:v>
                </c:pt>
                <c:pt idx="591">
                  <c:v>1.2363194473437034E-3</c:v>
                </c:pt>
                <c:pt idx="592">
                  <c:v>1.2367245435598306E-3</c:v>
                </c:pt>
                <c:pt idx="593">
                  <c:v>1.2371296325000003E-3</c:v>
                </c:pt>
                <c:pt idx="594">
                  <c:v>1.2375347287161276E-3</c:v>
                </c:pt>
                <c:pt idx="595">
                  <c:v>1.2379513864289038E-3</c:v>
                </c:pt>
                <c:pt idx="596">
                  <c:v>1.2383564826450311E-3</c:v>
                </c:pt>
                <c:pt idx="597">
                  <c:v>1.2387615788611583E-3</c:v>
                </c:pt>
                <c:pt idx="598">
                  <c:v>1.2391782365739346E-3</c:v>
                </c:pt>
                <c:pt idx="599">
                  <c:v>1.2395833400660194E-3</c:v>
                </c:pt>
                <c:pt idx="600">
                  <c:v>1.2399884290061891E-3</c:v>
                </c:pt>
                <c:pt idx="601">
                  <c:v>1.240393532498274E-3</c:v>
                </c:pt>
                <c:pt idx="602">
                  <c:v>1.2408101902110502E-3</c:v>
                </c:pt>
                <c:pt idx="603">
                  <c:v>1.2412152791512199E-3</c:v>
                </c:pt>
                <c:pt idx="604">
                  <c:v>1.2416203826433048E-3</c:v>
                </c:pt>
                <c:pt idx="605">
                  <c:v>1.242037040356081E-3</c:v>
                </c:pt>
                <c:pt idx="606">
                  <c:v>1.2424421365722083E-3</c:v>
                </c:pt>
                <c:pt idx="607">
                  <c:v>1.2428472327883355E-3</c:v>
                </c:pt>
                <c:pt idx="608">
                  <c:v>1.2432523217285052E-3</c:v>
                </c:pt>
                <c:pt idx="609">
                  <c:v>1.243668986717239E-3</c:v>
                </c:pt>
                <c:pt idx="610">
                  <c:v>1.2440740829333663E-3</c:v>
                </c:pt>
                <c:pt idx="611">
                  <c:v>1.244479171873536E-3</c:v>
                </c:pt>
                <c:pt idx="612">
                  <c:v>1.2448958368622698E-3</c:v>
                </c:pt>
                <c:pt idx="613">
                  <c:v>1.2453009330783971E-3</c:v>
                </c:pt>
                <c:pt idx="614">
                  <c:v>1.2457060220185667E-3</c:v>
                </c:pt>
                <c:pt idx="615">
                  <c:v>1.2461111109587364E-3</c:v>
                </c:pt>
                <c:pt idx="616">
                  <c:v>1.2465277832234278E-3</c:v>
                </c:pt>
                <c:pt idx="617">
                  <c:v>1.2469328721635975E-3</c:v>
                </c:pt>
                <c:pt idx="618">
                  <c:v>1.2473379683797248E-3</c:v>
                </c:pt>
                <c:pt idx="619">
                  <c:v>1.2477546333684586E-3</c:v>
                </c:pt>
                <c:pt idx="620">
                  <c:v>1.2481597223086283E-3</c:v>
                </c:pt>
                <c:pt idx="621">
                  <c:v>1.2485648185247555E-3</c:v>
                </c:pt>
                <c:pt idx="622">
                  <c:v>1.2489699074649252E-3</c:v>
                </c:pt>
                <c:pt idx="623">
                  <c:v>1.2493865797296166E-3</c:v>
                </c:pt>
                <c:pt idx="624">
                  <c:v>1.2497916686697863E-3</c:v>
                </c:pt>
                <c:pt idx="625">
                  <c:v>1.250196757609956E-3</c:v>
                </c:pt>
                <c:pt idx="626">
                  <c:v>1.2506134298746474E-3</c:v>
                </c:pt>
                <c:pt idx="627">
                  <c:v>1.2510185188148171E-3</c:v>
                </c:pt>
                <c:pt idx="628">
                  <c:v>1.2514236077549867E-3</c:v>
                </c:pt>
                <c:pt idx="629">
                  <c:v>1.2518402800196782E-3</c:v>
                </c:pt>
                <c:pt idx="630">
                  <c:v>1.2522453835117631E-3</c:v>
                </c:pt>
                <c:pt idx="631">
                  <c:v>1.2526504724519327E-3</c:v>
                </c:pt>
                <c:pt idx="632">
                  <c:v>1.2530555613921024E-3</c:v>
                </c:pt>
                <c:pt idx="633">
                  <c:v>1.2534722336567938E-3</c:v>
                </c:pt>
                <c:pt idx="634">
                  <c:v>1.2538773225969635E-3</c:v>
                </c:pt>
                <c:pt idx="635">
                  <c:v>1.2542824115371332E-3</c:v>
                </c:pt>
                <c:pt idx="636">
                  <c:v>1.2546875004773028E-3</c:v>
                </c:pt>
                <c:pt idx="637">
                  <c:v>1.2551041727419943E-3</c:v>
                </c:pt>
                <c:pt idx="638">
                  <c:v>1.2555092616821639E-3</c:v>
                </c:pt>
                <c:pt idx="639">
                  <c:v>1.2559143578982912E-3</c:v>
                </c:pt>
                <c:pt idx="640">
                  <c:v>1.256331022887025E-3</c:v>
                </c:pt>
                <c:pt idx="641">
                  <c:v>1.2567361118271947E-3</c:v>
                </c:pt>
                <c:pt idx="642">
                  <c:v>1.257141208043322E-3</c:v>
                </c:pt>
                <c:pt idx="643">
                  <c:v>1.2575578730320558E-3</c:v>
                </c:pt>
                <c:pt idx="644">
                  <c:v>1.2579629692481831E-3</c:v>
                </c:pt>
                <c:pt idx="645">
                  <c:v>1.2583680581883527E-3</c:v>
                </c:pt>
                <c:pt idx="646">
                  <c:v>1.2587731471285224E-3</c:v>
                </c:pt>
                <c:pt idx="647">
                  <c:v>1.2591898193932138E-3</c:v>
                </c:pt>
                <c:pt idx="648">
                  <c:v>1.2595949083333835E-3</c:v>
                </c:pt>
                <c:pt idx="649">
                  <c:v>1.2599999972735532E-3</c:v>
                </c:pt>
                <c:pt idx="650">
                  <c:v>1.2604166695382446E-3</c:v>
                </c:pt>
                <c:pt idx="651">
                  <c:v>1.2608217730303295E-3</c:v>
                </c:pt>
                <c:pt idx="652">
                  <c:v>1.2612268474185839E-3</c:v>
                </c:pt>
                <c:pt idx="653">
                  <c:v>1.2616319509106688E-3</c:v>
                </c:pt>
                <c:pt idx="654">
                  <c:v>1.2620486231753603E-3</c:v>
                </c:pt>
                <c:pt idx="655">
                  <c:v>1.2624536975636147E-3</c:v>
                </c:pt>
                <c:pt idx="656">
                  <c:v>1.2628588010556996E-3</c:v>
                </c:pt>
                <c:pt idx="657">
                  <c:v>1.263275473320391E-3</c:v>
                </c:pt>
                <c:pt idx="658">
                  <c:v>1.2636805622605607E-3</c:v>
                </c:pt>
                <c:pt idx="659">
                  <c:v>1.2640856512007304E-3</c:v>
                </c:pt>
                <c:pt idx="660">
                  <c:v>1.2644907474168576E-3</c:v>
                </c:pt>
                <c:pt idx="661">
                  <c:v>1.2649074124055915E-3</c:v>
                </c:pt>
                <c:pt idx="662">
                  <c:v>1.2653125013457611E-3</c:v>
                </c:pt>
                <c:pt idx="663">
                  <c:v>1.2657175975618884E-3</c:v>
                </c:pt>
                <c:pt idx="664">
                  <c:v>1.2661342625506222E-3</c:v>
                </c:pt>
                <c:pt idx="665">
                  <c:v>1.2665393587667495E-3</c:v>
                </c:pt>
                <c:pt idx="666">
                  <c:v>1.2669444477069192E-3</c:v>
                </c:pt>
                <c:pt idx="667">
                  <c:v>1.2673495366470888E-3</c:v>
                </c:pt>
                <c:pt idx="668">
                  <c:v>1.2677662089117803E-3</c:v>
                </c:pt>
                <c:pt idx="669">
                  <c:v>1.2681712978519499E-3</c:v>
                </c:pt>
                <c:pt idx="670">
                  <c:v>1.2685763867921196E-3</c:v>
                </c:pt>
                <c:pt idx="671">
                  <c:v>1.268993059056811E-3</c:v>
                </c:pt>
                <c:pt idx="672">
                  <c:v>1.2693981479969807E-3</c:v>
                </c:pt>
                <c:pt idx="673">
                  <c:v>1.2698032369371504E-3</c:v>
                </c:pt>
                <c:pt idx="674">
                  <c:v>1.2702083331532776E-3</c:v>
                </c:pt>
                <c:pt idx="675">
                  <c:v>1.2706250126939267E-3</c:v>
                </c:pt>
                <c:pt idx="676">
                  <c:v>1.2710300870821811E-3</c:v>
                </c:pt>
                <c:pt idx="677">
                  <c:v>1.271435190574266E-3</c:v>
                </c:pt>
                <c:pt idx="678">
                  <c:v>1.2718518628389575E-3</c:v>
                </c:pt>
                <c:pt idx="679">
                  <c:v>1.2722569372272119E-3</c:v>
                </c:pt>
                <c:pt idx="680">
                  <c:v>1.2726620407192968E-3</c:v>
                </c:pt>
                <c:pt idx="681">
                  <c:v>1.2730787129839882E-3</c:v>
                </c:pt>
                <c:pt idx="682">
                  <c:v>1.2734838019241579E-3</c:v>
                </c:pt>
                <c:pt idx="683">
                  <c:v>1.2738888908643275E-3</c:v>
                </c:pt>
                <c:pt idx="684">
                  <c:v>1.2742939870804548E-3</c:v>
                </c:pt>
                <c:pt idx="685">
                  <c:v>1.2747106520691887E-3</c:v>
                </c:pt>
                <c:pt idx="686">
                  <c:v>1.2751157410093583E-3</c:v>
                </c:pt>
                <c:pt idx="687">
                  <c:v>1.2755208372254856E-3</c:v>
                </c:pt>
                <c:pt idx="688">
                  <c:v>1.2759375022142194E-3</c:v>
                </c:pt>
                <c:pt idx="689">
                  <c:v>1.2763425984303467E-3</c:v>
                </c:pt>
                <c:pt idx="690">
                  <c:v>1.2767476873705164E-3</c:v>
                </c:pt>
                <c:pt idx="691">
                  <c:v>1.2771527835866436E-3</c:v>
                </c:pt>
                <c:pt idx="692">
                  <c:v>1.2775694485753775E-3</c:v>
                </c:pt>
                <c:pt idx="693">
                  <c:v>1.2779745375155471E-3</c:v>
                </c:pt>
                <c:pt idx="694">
                  <c:v>1.2783796264557168E-3</c:v>
                </c:pt>
                <c:pt idx="695">
                  <c:v>1.2787962987204082E-3</c:v>
                </c:pt>
                <c:pt idx="696">
                  <c:v>1.2792013876605779E-3</c:v>
                </c:pt>
                <c:pt idx="697">
                  <c:v>1.2796064766007476E-3</c:v>
                </c:pt>
                <c:pt idx="698">
                  <c:v>1.2800115800928324E-3</c:v>
                </c:pt>
                <c:pt idx="699">
                  <c:v>1.2804282523575239E-3</c:v>
                </c:pt>
                <c:pt idx="700">
                  <c:v>1.2808333267457783E-3</c:v>
                </c:pt>
                <c:pt idx="701">
                  <c:v>1.2812384302378632E-3</c:v>
                </c:pt>
                <c:pt idx="702">
                  <c:v>1.2816551025025547E-3</c:v>
                </c:pt>
                <c:pt idx="703">
                  <c:v>1.2820601914427243E-3</c:v>
                </c:pt>
                <c:pt idx="704">
                  <c:v>1.282465280382894E-3</c:v>
                </c:pt>
                <c:pt idx="705">
                  <c:v>1.2828703765990213E-3</c:v>
                </c:pt>
                <c:pt idx="706">
                  <c:v>1.2832870415877551E-3</c:v>
                </c:pt>
                <c:pt idx="707">
                  <c:v>1.2836921305279247E-3</c:v>
                </c:pt>
                <c:pt idx="708">
                  <c:v>1.284097226744052E-3</c:v>
                </c:pt>
                <c:pt idx="709">
                  <c:v>1.2845138917327859E-3</c:v>
                </c:pt>
                <c:pt idx="710">
                  <c:v>1.2849189879489131E-3</c:v>
                </c:pt>
                <c:pt idx="711">
                  <c:v>1.2853240768890828E-3</c:v>
                </c:pt>
                <c:pt idx="712">
                  <c:v>1.2857291731052101E-3</c:v>
                </c:pt>
                <c:pt idx="713">
                  <c:v>1.2861458380939439E-3</c:v>
                </c:pt>
                <c:pt idx="714">
                  <c:v>1.2865509270341136E-3</c:v>
                </c:pt>
                <c:pt idx="715">
                  <c:v>1.2869560232502408E-3</c:v>
                </c:pt>
                <c:pt idx="716">
                  <c:v>1.2873726882389747E-3</c:v>
                </c:pt>
                <c:pt idx="717">
                  <c:v>1.2877777771791443E-3</c:v>
                </c:pt>
                <c:pt idx="718">
                  <c:v>1.2881828733952716E-3</c:v>
                </c:pt>
                <c:pt idx="719">
                  <c:v>1.2885995383840054E-3</c:v>
                </c:pt>
                <c:pt idx="720">
                  <c:v>1.2890046273241751E-3</c:v>
                </c:pt>
              </c:numCache>
            </c:numRef>
          </c:xVal>
          <c:yVal>
            <c:numRef>
              <c:f>Sheet1!$K$2149:$K$2869</c:f>
              <c:numCache>
                <c:formatCode>General</c:formatCode>
                <c:ptCount val="721"/>
                <c:pt idx="0">
                  <c:v>495</c:v>
                </c:pt>
                <c:pt idx="1">
                  <c:v>495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495</c:v>
                </c:pt>
                <c:pt idx="10">
                  <c:v>495</c:v>
                </c:pt>
                <c:pt idx="11">
                  <c:v>495</c:v>
                </c:pt>
                <c:pt idx="12">
                  <c:v>495</c:v>
                </c:pt>
                <c:pt idx="13">
                  <c:v>495</c:v>
                </c:pt>
                <c:pt idx="14">
                  <c:v>495</c:v>
                </c:pt>
                <c:pt idx="15">
                  <c:v>495</c:v>
                </c:pt>
                <c:pt idx="16">
                  <c:v>495</c:v>
                </c:pt>
                <c:pt idx="17">
                  <c:v>495</c:v>
                </c:pt>
                <c:pt idx="18">
                  <c:v>495</c:v>
                </c:pt>
                <c:pt idx="19">
                  <c:v>495</c:v>
                </c:pt>
                <c:pt idx="20">
                  <c:v>495</c:v>
                </c:pt>
                <c:pt idx="21">
                  <c:v>495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</c:v>
                </c:pt>
                <c:pt idx="27">
                  <c:v>495</c:v>
                </c:pt>
                <c:pt idx="28">
                  <c:v>495</c:v>
                </c:pt>
                <c:pt idx="29">
                  <c:v>495</c:v>
                </c:pt>
                <c:pt idx="30">
                  <c:v>495</c:v>
                </c:pt>
                <c:pt idx="31">
                  <c:v>495</c:v>
                </c:pt>
                <c:pt idx="32">
                  <c:v>495</c:v>
                </c:pt>
                <c:pt idx="33">
                  <c:v>495</c:v>
                </c:pt>
                <c:pt idx="34">
                  <c:v>495</c:v>
                </c:pt>
                <c:pt idx="35">
                  <c:v>495</c:v>
                </c:pt>
                <c:pt idx="36">
                  <c:v>495</c:v>
                </c:pt>
                <c:pt idx="37">
                  <c:v>495</c:v>
                </c:pt>
                <c:pt idx="38">
                  <c:v>495</c:v>
                </c:pt>
                <c:pt idx="39">
                  <c:v>495</c:v>
                </c:pt>
                <c:pt idx="40">
                  <c:v>495</c:v>
                </c:pt>
                <c:pt idx="41">
                  <c:v>495</c:v>
                </c:pt>
                <c:pt idx="42">
                  <c:v>495</c:v>
                </c:pt>
                <c:pt idx="43">
                  <c:v>495</c:v>
                </c:pt>
                <c:pt idx="44">
                  <c:v>495</c:v>
                </c:pt>
                <c:pt idx="45">
                  <c:v>495</c:v>
                </c:pt>
                <c:pt idx="46">
                  <c:v>495</c:v>
                </c:pt>
                <c:pt idx="47">
                  <c:v>495</c:v>
                </c:pt>
                <c:pt idx="48">
                  <c:v>495</c:v>
                </c:pt>
                <c:pt idx="49">
                  <c:v>495</c:v>
                </c:pt>
                <c:pt idx="50">
                  <c:v>495</c:v>
                </c:pt>
                <c:pt idx="51">
                  <c:v>495</c:v>
                </c:pt>
                <c:pt idx="52">
                  <c:v>495</c:v>
                </c:pt>
                <c:pt idx="53">
                  <c:v>495</c:v>
                </c:pt>
                <c:pt idx="54">
                  <c:v>495</c:v>
                </c:pt>
                <c:pt idx="55">
                  <c:v>495</c:v>
                </c:pt>
                <c:pt idx="56">
                  <c:v>495</c:v>
                </c:pt>
                <c:pt idx="57">
                  <c:v>495</c:v>
                </c:pt>
                <c:pt idx="58">
                  <c:v>495</c:v>
                </c:pt>
                <c:pt idx="59">
                  <c:v>495</c:v>
                </c:pt>
                <c:pt idx="60">
                  <c:v>495</c:v>
                </c:pt>
                <c:pt idx="61">
                  <c:v>495</c:v>
                </c:pt>
                <c:pt idx="62">
                  <c:v>495</c:v>
                </c:pt>
                <c:pt idx="63">
                  <c:v>495</c:v>
                </c:pt>
                <c:pt idx="64">
                  <c:v>495</c:v>
                </c:pt>
                <c:pt idx="65">
                  <c:v>495</c:v>
                </c:pt>
                <c:pt idx="66">
                  <c:v>495</c:v>
                </c:pt>
                <c:pt idx="67">
                  <c:v>495</c:v>
                </c:pt>
                <c:pt idx="68">
                  <c:v>495</c:v>
                </c:pt>
                <c:pt idx="69">
                  <c:v>495</c:v>
                </c:pt>
                <c:pt idx="70">
                  <c:v>495</c:v>
                </c:pt>
                <c:pt idx="71">
                  <c:v>495</c:v>
                </c:pt>
                <c:pt idx="72">
                  <c:v>495</c:v>
                </c:pt>
                <c:pt idx="73">
                  <c:v>495</c:v>
                </c:pt>
                <c:pt idx="74">
                  <c:v>495</c:v>
                </c:pt>
                <c:pt idx="75">
                  <c:v>495</c:v>
                </c:pt>
                <c:pt idx="76">
                  <c:v>495</c:v>
                </c:pt>
                <c:pt idx="77">
                  <c:v>495</c:v>
                </c:pt>
                <c:pt idx="78">
                  <c:v>495</c:v>
                </c:pt>
                <c:pt idx="79">
                  <c:v>495</c:v>
                </c:pt>
                <c:pt idx="80">
                  <c:v>495</c:v>
                </c:pt>
                <c:pt idx="81">
                  <c:v>495</c:v>
                </c:pt>
                <c:pt idx="82">
                  <c:v>495</c:v>
                </c:pt>
                <c:pt idx="83">
                  <c:v>495</c:v>
                </c:pt>
                <c:pt idx="84">
                  <c:v>495</c:v>
                </c:pt>
                <c:pt idx="85">
                  <c:v>495</c:v>
                </c:pt>
                <c:pt idx="86">
                  <c:v>495</c:v>
                </c:pt>
                <c:pt idx="87">
                  <c:v>495</c:v>
                </c:pt>
                <c:pt idx="88">
                  <c:v>495</c:v>
                </c:pt>
                <c:pt idx="89">
                  <c:v>495</c:v>
                </c:pt>
                <c:pt idx="90">
                  <c:v>495</c:v>
                </c:pt>
                <c:pt idx="91">
                  <c:v>495</c:v>
                </c:pt>
                <c:pt idx="92">
                  <c:v>495</c:v>
                </c:pt>
                <c:pt idx="93">
                  <c:v>495</c:v>
                </c:pt>
                <c:pt idx="94">
                  <c:v>495</c:v>
                </c:pt>
                <c:pt idx="95">
                  <c:v>495</c:v>
                </c:pt>
                <c:pt idx="96">
                  <c:v>495</c:v>
                </c:pt>
                <c:pt idx="97">
                  <c:v>495</c:v>
                </c:pt>
                <c:pt idx="98">
                  <c:v>495</c:v>
                </c:pt>
                <c:pt idx="99">
                  <c:v>495</c:v>
                </c:pt>
                <c:pt idx="100">
                  <c:v>495</c:v>
                </c:pt>
                <c:pt idx="101">
                  <c:v>495</c:v>
                </c:pt>
                <c:pt idx="102">
                  <c:v>495</c:v>
                </c:pt>
                <c:pt idx="103">
                  <c:v>495</c:v>
                </c:pt>
                <c:pt idx="104">
                  <c:v>495</c:v>
                </c:pt>
                <c:pt idx="105">
                  <c:v>495</c:v>
                </c:pt>
                <c:pt idx="106">
                  <c:v>495</c:v>
                </c:pt>
                <c:pt idx="107">
                  <c:v>495</c:v>
                </c:pt>
                <c:pt idx="108">
                  <c:v>495</c:v>
                </c:pt>
                <c:pt idx="109">
                  <c:v>495</c:v>
                </c:pt>
                <c:pt idx="110">
                  <c:v>495</c:v>
                </c:pt>
                <c:pt idx="111">
                  <c:v>495</c:v>
                </c:pt>
                <c:pt idx="112">
                  <c:v>495</c:v>
                </c:pt>
                <c:pt idx="113">
                  <c:v>495</c:v>
                </c:pt>
                <c:pt idx="114">
                  <c:v>495</c:v>
                </c:pt>
                <c:pt idx="115">
                  <c:v>495</c:v>
                </c:pt>
                <c:pt idx="116">
                  <c:v>495</c:v>
                </c:pt>
                <c:pt idx="117">
                  <c:v>495</c:v>
                </c:pt>
                <c:pt idx="118">
                  <c:v>495</c:v>
                </c:pt>
                <c:pt idx="119">
                  <c:v>495</c:v>
                </c:pt>
                <c:pt idx="120">
                  <c:v>495</c:v>
                </c:pt>
                <c:pt idx="121">
                  <c:v>495</c:v>
                </c:pt>
                <c:pt idx="122">
                  <c:v>495</c:v>
                </c:pt>
                <c:pt idx="123">
                  <c:v>495</c:v>
                </c:pt>
                <c:pt idx="124">
                  <c:v>495</c:v>
                </c:pt>
                <c:pt idx="125">
                  <c:v>495</c:v>
                </c:pt>
                <c:pt idx="126">
                  <c:v>495</c:v>
                </c:pt>
                <c:pt idx="127">
                  <c:v>495</c:v>
                </c:pt>
                <c:pt idx="128">
                  <c:v>495</c:v>
                </c:pt>
                <c:pt idx="129">
                  <c:v>495</c:v>
                </c:pt>
                <c:pt idx="130">
                  <c:v>495</c:v>
                </c:pt>
                <c:pt idx="131">
                  <c:v>495</c:v>
                </c:pt>
                <c:pt idx="132">
                  <c:v>495</c:v>
                </c:pt>
                <c:pt idx="133">
                  <c:v>495</c:v>
                </c:pt>
                <c:pt idx="134">
                  <c:v>495</c:v>
                </c:pt>
                <c:pt idx="135">
                  <c:v>495</c:v>
                </c:pt>
                <c:pt idx="136">
                  <c:v>495</c:v>
                </c:pt>
                <c:pt idx="137">
                  <c:v>495</c:v>
                </c:pt>
                <c:pt idx="138">
                  <c:v>495</c:v>
                </c:pt>
                <c:pt idx="139">
                  <c:v>495</c:v>
                </c:pt>
                <c:pt idx="140">
                  <c:v>495</c:v>
                </c:pt>
                <c:pt idx="141">
                  <c:v>495</c:v>
                </c:pt>
                <c:pt idx="142">
                  <c:v>495</c:v>
                </c:pt>
                <c:pt idx="143">
                  <c:v>495</c:v>
                </c:pt>
                <c:pt idx="144">
                  <c:v>495</c:v>
                </c:pt>
                <c:pt idx="145">
                  <c:v>495</c:v>
                </c:pt>
                <c:pt idx="146">
                  <c:v>495</c:v>
                </c:pt>
                <c:pt idx="147">
                  <c:v>495</c:v>
                </c:pt>
                <c:pt idx="148">
                  <c:v>495</c:v>
                </c:pt>
                <c:pt idx="149">
                  <c:v>500</c:v>
                </c:pt>
                <c:pt idx="150">
                  <c:v>500</c:v>
                </c:pt>
                <c:pt idx="151">
                  <c:v>500</c:v>
                </c:pt>
                <c:pt idx="152">
                  <c:v>500</c:v>
                </c:pt>
                <c:pt idx="153">
                  <c:v>500</c:v>
                </c:pt>
                <c:pt idx="154">
                  <c:v>500</c:v>
                </c:pt>
                <c:pt idx="155">
                  <c:v>500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  <c:pt idx="237">
                  <c:v>500</c:v>
                </c:pt>
                <c:pt idx="238">
                  <c:v>500</c:v>
                </c:pt>
                <c:pt idx="239">
                  <c:v>500</c:v>
                </c:pt>
                <c:pt idx="240">
                  <c:v>500</c:v>
                </c:pt>
                <c:pt idx="241">
                  <c:v>500</c:v>
                </c:pt>
                <c:pt idx="242">
                  <c:v>500</c:v>
                </c:pt>
                <c:pt idx="243">
                  <c:v>500</c:v>
                </c:pt>
                <c:pt idx="244">
                  <c:v>500</c:v>
                </c:pt>
                <c:pt idx="245">
                  <c:v>500</c:v>
                </c:pt>
                <c:pt idx="246">
                  <c:v>500</c:v>
                </c:pt>
                <c:pt idx="247">
                  <c:v>500</c:v>
                </c:pt>
                <c:pt idx="248">
                  <c:v>500</c:v>
                </c:pt>
                <c:pt idx="249">
                  <c:v>500</c:v>
                </c:pt>
                <c:pt idx="250">
                  <c:v>500</c:v>
                </c:pt>
                <c:pt idx="251">
                  <c:v>500</c:v>
                </c:pt>
                <c:pt idx="252">
                  <c:v>500</c:v>
                </c:pt>
                <c:pt idx="253">
                  <c:v>500</c:v>
                </c:pt>
                <c:pt idx="254">
                  <c:v>500</c:v>
                </c:pt>
                <c:pt idx="255">
                  <c:v>500</c:v>
                </c:pt>
                <c:pt idx="256">
                  <c:v>500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500</c:v>
                </c:pt>
                <c:pt idx="263">
                  <c:v>500</c:v>
                </c:pt>
                <c:pt idx="264">
                  <c:v>500</c:v>
                </c:pt>
                <c:pt idx="265">
                  <c:v>500</c:v>
                </c:pt>
                <c:pt idx="266">
                  <c:v>500</c:v>
                </c:pt>
                <c:pt idx="267">
                  <c:v>500</c:v>
                </c:pt>
                <c:pt idx="268">
                  <c:v>500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500</c:v>
                </c:pt>
                <c:pt idx="293">
                  <c:v>500</c:v>
                </c:pt>
                <c:pt idx="294">
                  <c:v>500</c:v>
                </c:pt>
                <c:pt idx="295">
                  <c:v>500</c:v>
                </c:pt>
                <c:pt idx="296">
                  <c:v>500</c:v>
                </c:pt>
                <c:pt idx="297">
                  <c:v>500</c:v>
                </c:pt>
                <c:pt idx="298">
                  <c:v>500</c:v>
                </c:pt>
                <c:pt idx="299">
                  <c:v>500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500</c:v>
                </c:pt>
                <c:pt idx="307">
                  <c:v>500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500</c:v>
                </c:pt>
                <c:pt idx="315">
                  <c:v>500</c:v>
                </c:pt>
                <c:pt idx="316">
                  <c:v>500</c:v>
                </c:pt>
                <c:pt idx="317">
                  <c:v>500</c:v>
                </c:pt>
                <c:pt idx="318">
                  <c:v>500</c:v>
                </c:pt>
                <c:pt idx="319">
                  <c:v>500</c:v>
                </c:pt>
                <c:pt idx="320">
                  <c:v>500</c:v>
                </c:pt>
                <c:pt idx="321">
                  <c:v>500</c:v>
                </c:pt>
                <c:pt idx="322">
                  <c:v>500</c:v>
                </c:pt>
                <c:pt idx="323">
                  <c:v>500</c:v>
                </c:pt>
                <c:pt idx="324">
                  <c:v>500</c:v>
                </c:pt>
                <c:pt idx="325">
                  <c:v>500</c:v>
                </c:pt>
                <c:pt idx="326">
                  <c:v>500</c:v>
                </c:pt>
                <c:pt idx="327">
                  <c:v>500</c:v>
                </c:pt>
                <c:pt idx="328">
                  <c:v>500</c:v>
                </c:pt>
                <c:pt idx="329">
                  <c:v>500</c:v>
                </c:pt>
                <c:pt idx="330">
                  <c:v>500</c:v>
                </c:pt>
                <c:pt idx="331">
                  <c:v>500</c:v>
                </c:pt>
                <c:pt idx="332">
                  <c:v>500</c:v>
                </c:pt>
                <c:pt idx="333">
                  <c:v>500</c:v>
                </c:pt>
                <c:pt idx="334">
                  <c:v>500</c:v>
                </c:pt>
                <c:pt idx="335">
                  <c:v>500</c:v>
                </c:pt>
                <c:pt idx="336">
                  <c:v>500</c:v>
                </c:pt>
                <c:pt idx="337">
                  <c:v>500</c:v>
                </c:pt>
                <c:pt idx="338">
                  <c:v>500</c:v>
                </c:pt>
                <c:pt idx="339">
                  <c:v>500</c:v>
                </c:pt>
                <c:pt idx="340">
                  <c:v>500</c:v>
                </c:pt>
                <c:pt idx="341">
                  <c:v>500</c:v>
                </c:pt>
                <c:pt idx="342">
                  <c:v>500</c:v>
                </c:pt>
                <c:pt idx="343">
                  <c:v>500</c:v>
                </c:pt>
                <c:pt idx="344">
                  <c:v>500</c:v>
                </c:pt>
                <c:pt idx="345">
                  <c:v>500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500</c:v>
                </c:pt>
                <c:pt idx="350">
                  <c:v>500</c:v>
                </c:pt>
                <c:pt idx="351">
                  <c:v>500</c:v>
                </c:pt>
                <c:pt idx="352">
                  <c:v>500</c:v>
                </c:pt>
                <c:pt idx="353">
                  <c:v>500</c:v>
                </c:pt>
                <c:pt idx="354">
                  <c:v>500</c:v>
                </c:pt>
                <c:pt idx="355">
                  <c:v>500</c:v>
                </c:pt>
                <c:pt idx="356">
                  <c:v>500</c:v>
                </c:pt>
                <c:pt idx="357">
                  <c:v>500</c:v>
                </c:pt>
                <c:pt idx="358">
                  <c:v>500</c:v>
                </c:pt>
                <c:pt idx="359">
                  <c:v>500</c:v>
                </c:pt>
                <c:pt idx="360">
                  <c:v>500</c:v>
                </c:pt>
                <c:pt idx="361">
                  <c:v>500</c:v>
                </c:pt>
                <c:pt idx="362">
                  <c:v>500</c:v>
                </c:pt>
                <c:pt idx="363">
                  <c:v>500</c:v>
                </c:pt>
                <c:pt idx="364">
                  <c:v>500</c:v>
                </c:pt>
                <c:pt idx="365">
                  <c:v>500</c:v>
                </c:pt>
                <c:pt idx="366">
                  <c:v>500</c:v>
                </c:pt>
                <c:pt idx="367">
                  <c:v>500</c:v>
                </c:pt>
                <c:pt idx="368">
                  <c:v>500</c:v>
                </c:pt>
                <c:pt idx="369">
                  <c:v>500</c:v>
                </c:pt>
                <c:pt idx="370">
                  <c:v>500</c:v>
                </c:pt>
                <c:pt idx="371">
                  <c:v>500</c:v>
                </c:pt>
                <c:pt idx="372">
                  <c:v>500</c:v>
                </c:pt>
                <c:pt idx="373">
                  <c:v>500</c:v>
                </c:pt>
                <c:pt idx="374">
                  <c:v>500</c:v>
                </c:pt>
                <c:pt idx="375">
                  <c:v>500</c:v>
                </c:pt>
                <c:pt idx="376">
                  <c:v>500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500</c:v>
                </c:pt>
                <c:pt idx="382">
                  <c:v>500</c:v>
                </c:pt>
                <c:pt idx="383">
                  <c:v>500</c:v>
                </c:pt>
                <c:pt idx="384">
                  <c:v>500</c:v>
                </c:pt>
                <c:pt idx="385">
                  <c:v>500</c:v>
                </c:pt>
                <c:pt idx="386">
                  <c:v>500</c:v>
                </c:pt>
                <c:pt idx="387">
                  <c:v>500</c:v>
                </c:pt>
                <c:pt idx="388">
                  <c:v>500</c:v>
                </c:pt>
                <c:pt idx="389">
                  <c:v>500</c:v>
                </c:pt>
                <c:pt idx="390">
                  <c:v>500</c:v>
                </c:pt>
                <c:pt idx="391">
                  <c:v>500</c:v>
                </c:pt>
                <c:pt idx="392">
                  <c:v>500</c:v>
                </c:pt>
                <c:pt idx="393">
                  <c:v>500</c:v>
                </c:pt>
                <c:pt idx="394">
                  <c:v>500</c:v>
                </c:pt>
                <c:pt idx="395">
                  <c:v>500</c:v>
                </c:pt>
                <c:pt idx="396">
                  <c:v>500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500</c:v>
                </c:pt>
                <c:pt idx="421">
                  <c:v>500</c:v>
                </c:pt>
                <c:pt idx="422">
                  <c:v>500</c:v>
                </c:pt>
                <c:pt idx="423">
                  <c:v>500</c:v>
                </c:pt>
                <c:pt idx="424">
                  <c:v>500</c:v>
                </c:pt>
                <c:pt idx="425">
                  <c:v>500</c:v>
                </c:pt>
                <c:pt idx="426">
                  <c:v>500</c:v>
                </c:pt>
                <c:pt idx="427">
                  <c:v>500</c:v>
                </c:pt>
                <c:pt idx="428">
                  <c:v>500</c:v>
                </c:pt>
                <c:pt idx="429">
                  <c:v>500</c:v>
                </c:pt>
                <c:pt idx="430">
                  <c:v>500</c:v>
                </c:pt>
                <c:pt idx="431">
                  <c:v>500</c:v>
                </c:pt>
                <c:pt idx="432">
                  <c:v>500</c:v>
                </c:pt>
                <c:pt idx="433">
                  <c:v>500</c:v>
                </c:pt>
                <c:pt idx="434">
                  <c:v>500</c:v>
                </c:pt>
                <c:pt idx="435">
                  <c:v>495</c:v>
                </c:pt>
                <c:pt idx="436">
                  <c:v>495</c:v>
                </c:pt>
                <c:pt idx="437">
                  <c:v>495</c:v>
                </c:pt>
                <c:pt idx="438">
                  <c:v>495</c:v>
                </c:pt>
                <c:pt idx="439">
                  <c:v>495</c:v>
                </c:pt>
                <c:pt idx="440">
                  <c:v>495</c:v>
                </c:pt>
                <c:pt idx="441">
                  <c:v>495</c:v>
                </c:pt>
                <c:pt idx="442">
                  <c:v>495</c:v>
                </c:pt>
                <c:pt idx="443">
                  <c:v>495</c:v>
                </c:pt>
                <c:pt idx="444">
                  <c:v>495</c:v>
                </c:pt>
                <c:pt idx="445">
                  <c:v>495</c:v>
                </c:pt>
                <c:pt idx="446">
                  <c:v>495</c:v>
                </c:pt>
                <c:pt idx="447">
                  <c:v>495</c:v>
                </c:pt>
                <c:pt idx="448">
                  <c:v>495</c:v>
                </c:pt>
                <c:pt idx="449">
                  <c:v>495</c:v>
                </c:pt>
                <c:pt idx="450">
                  <c:v>495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495</c:v>
                </c:pt>
                <c:pt idx="456">
                  <c:v>495</c:v>
                </c:pt>
                <c:pt idx="457">
                  <c:v>495</c:v>
                </c:pt>
                <c:pt idx="458">
                  <c:v>495</c:v>
                </c:pt>
                <c:pt idx="459">
                  <c:v>495</c:v>
                </c:pt>
                <c:pt idx="460">
                  <c:v>495</c:v>
                </c:pt>
                <c:pt idx="461">
                  <c:v>495</c:v>
                </c:pt>
                <c:pt idx="462">
                  <c:v>495</c:v>
                </c:pt>
                <c:pt idx="463">
                  <c:v>495</c:v>
                </c:pt>
                <c:pt idx="464">
                  <c:v>495</c:v>
                </c:pt>
                <c:pt idx="465">
                  <c:v>495</c:v>
                </c:pt>
                <c:pt idx="466">
                  <c:v>495</c:v>
                </c:pt>
                <c:pt idx="467">
                  <c:v>495</c:v>
                </c:pt>
                <c:pt idx="468">
                  <c:v>495</c:v>
                </c:pt>
                <c:pt idx="469">
                  <c:v>495</c:v>
                </c:pt>
                <c:pt idx="470">
                  <c:v>495</c:v>
                </c:pt>
                <c:pt idx="471">
                  <c:v>495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495</c:v>
                </c:pt>
                <c:pt idx="481">
                  <c:v>495</c:v>
                </c:pt>
                <c:pt idx="482">
                  <c:v>495</c:v>
                </c:pt>
                <c:pt idx="483">
                  <c:v>495</c:v>
                </c:pt>
                <c:pt idx="484">
                  <c:v>495</c:v>
                </c:pt>
                <c:pt idx="485">
                  <c:v>495</c:v>
                </c:pt>
                <c:pt idx="486">
                  <c:v>495</c:v>
                </c:pt>
                <c:pt idx="487">
                  <c:v>495</c:v>
                </c:pt>
                <c:pt idx="488">
                  <c:v>495</c:v>
                </c:pt>
                <c:pt idx="489">
                  <c:v>495</c:v>
                </c:pt>
                <c:pt idx="490">
                  <c:v>495</c:v>
                </c:pt>
                <c:pt idx="491">
                  <c:v>495</c:v>
                </c:pt>
                <c:pt idx="492">
                  <c:v>495</c:v>
                </c:pt>
                <c:pt idx="493">
                  <c:v>495</c:v>
                </c:pt>
                <c:pt idx="494">
                  <c:v>495</c:v>
                </c:pt>
                <c:pt idx="495">
                  <c:v>495</c:v>
                </c:pt>
                <c:pt idx="496">
                  <c:v>495</c:v>
                </c:pt>
                <c:pt idx="497">
                  <c:v>495</c:v>
                </c:pt>
                <c:pt idx="498">
                  <c:v>495</c:v>
                </c:pt>
                <c:pt idx="499">
                  <c:v>495</c:v>
                </c:pt>
                <c:pt idx="500">
                  <c:v>495</c:v>
                </c:pt>
                <c:pt idx="501">
                  <c:v>495</c:v>
                </c:pt>
                <c:pt idx="502">
                  <c:v>495</c:v>
                </c:pt>
                <c:pt idx="503">
                  <c:v>495</c:v>
                </c:pt>
                <c:pt idx="504">
                  <c:v>495</c:v>
                </c:pt>
                <c:pt idx="505">
                  <c:v>495</c:v>
                </c:pt>
                <c:pt idx="506">
                  <c:v>495</c:v>
                </c:pt>
                <c:pt idx="507">
                  <c:v>495</c:v>
                </c:pt>
                <c:pt idx="508">
                  <c:v>495</c:v>
                </c:pt>
                <c:pt idx="509">
                  <c:v>495</c:v>
                </c:pt>
                <c:pt idx="510">
                  <c:v>495</c:v>
                </c:pt>
                <c:pt idx="511">
                  <c:v>495</c:v>
                </c:pt>
                <c:pt idx="512">
                  <c:v>495</c:v>
                </c:pt>
                <c:pt idx="513">
                  <c:v>495</c:v>
                </c:pt>
                <c:pt idx="514">
                  <c:v>495</c:v>
                </c:pt>
                <c:pt idx="515">
                  <c:v>495</c:v>
                </c:pt>
                <c:pt idx="516">
                  <c:v>495</c:v>
                </c:pt>
                <c:pt idx="517">
                  <c:v>495</c:v>
                </c:pt>
                <c:pt idx="518">
                  <c:v>495</c:v>
                </c:pt>
                <c:pt idx="519">
                  <c:v>495</c:v>
                </c:pt>
                <c:pt idx="520">
                  <c:v>495</c:v>
                </c:pt>
                <c:pt idx="521">
                  <c:v>495</c:v>
                </c:pt>
                <c:pt idx="522">
                  <c:v>495</c:v>
                </c:pt>
                <c:pt idx="523">
                  <c:v>495</c:v>
                </c:pt>
                <c:pt idx="524">
                  <c:v>495</c:v>
                </c:pt>
                <c:pt idx="525">
                  <c:v>495</c:v>
                </c:pt>
                <c:pt idx="526">
                  <c:v>495</c:v>
                </c:pt>
                <c:pt idx="527">
                  <c:v>495</c:v>
                </c:pt>
                <c:pt idx="528">
                  <c:v>495</c:v>
                </c:pt>
                <c:pt idx="529">
                  <c:v>495</c:v>
                </c:pt>
                <c:pt idx="530">
                  <c:v>495</c:v>
                </c:pt>
                <c:pt idx="531">
                  <c:v>495</c:v>
                </c:pt>
                <c:pt idx="532">
                  <c:v>495</c:v>
                </c:pt>
                <c:pt idx="533">
                  <c:v>495</c:v>
                </c:pt>
                <c:pt idx="534">
                  <c:v>495</c:v>
                </c:pt>
                <c:pt idx="535">
                  <c:v>495</c:v>
                </c:pt>
                <c:pt idx="536">
                  <c:v>495</c:v>
                </c:pt>
                <c:pt idx="537">
                  <c:v>495</c:v>
                </c:pt>
                <c:pt idx="538">
                  <c:v>495</c:v>
                </c:pt>
                <c:pt idx="539">
                  <c:v>495</c:v>
                </c:pt>
                <c:pt idx="540">
                  <c:v>495</c:v>
                </c:pt>
                <c:pt idx="541">
                  <c:v>495</c:v>
                </c:pt>
                <c:pt idx="542">
                  <c:v>495</c:v>
                </c:pt>
                <c:pt idx="543">
                  <c:v>495</c:v>
                </c:pt>
                <c:pt idx="544">
                  <c:v>495</c:v>
                </c:pt>
                <c:pt idx="545">
                  <c:v>495</c:v>
                </c:pt>
                <c:pt idx="546">
                  <c:v>495</c:v>
                </c:pt>
                <c:pt idx="547">
                  <c:v>495</c:v>
                </c:pt>
                <c:pt idx="548">
                  <c:v>495</c:v>
                </c:pt>
                <c:pt idx="549">
                  <c:v>495</c:v>
                </c:pt>
                <c:pt idx="550">
                  <c:v>495</c:v>
                </c:pt>
                <c:pt idx="551">
                  <c:v>495</c:v>
                </c:pt>
                <c:pt idx="552">
                  <c:v>495</c:v>
                </c:pt>
                <c:pt idx="553">
                  <c:v>495</c:v>
                </c:pt>
                <c:pt idx="554">
                  <c:v>495</c:v>
                </c:pt>
                <c:pt idx="555">
                  <c:v>495</c:v>
                </c:pt>
                <c:pt idx="556">
                  <c:v>495</c:v>
                </c:pt>
                <c:pt idx="557">
                  <c:v>495</c:v>
                </c:pt>
                <c:pt idx="558">
                  <c:v>495</c:v>
                </c:pt>
                <c:pt idx="559">
                  <c:v>495</c:v>
                </c:pt>
                <c:pt idx="560">
                  <c:v>495</c:v>
                </c:pt>
                <c:pt idx="561">
                  <c:v>495</c:v>
                </c:pt>
                <c:pt idx="562">
                  <c:v>495</c:v>
                </c:pt>
                <c:pt idx="563">
                  <c:v>495</c:v>
                </c:pt>
                <c:pt idx="564">
                  <c:v>495</c:v>
                </c:pt>
                <c:pt idx="565">
                  <c:v>495</c:v>
                </c:pt>
                <c:pt idx="566">
                  <c:v>495</c:v>
                </c:pt>
                <c:pt idx="567">
                  <c:v>495</c:v>
                </c:pt>
                <c:pt idx="568">
                  <c:v>495</c:v>
                </c:pt>
                <c:pt idx="569">
                  <c:v>495</c:v>
                </c:pt>
                <c:pt idx="570">
                  <c:v>495</c:v>
                </c:pt>
                <c:pt idx="571">
                  <c:v>495</c:v>
                </c:pt>
                <c:pt idx="572">
                  <c:v>495</c:v>
                </c:pt>
                <c:pt idx="573">
                  <c:v>495</c:v>
                </c:pt>
                <c:pt idx="574">
                  <c:v>495</c:v>
                </c:pt>
                <c:pt idx="575">
                  <c:v>495</c:v>
                </c:pt>
                <c:pt idx="576">
                  <c:v>495</c:v>
                </c:pt>
                <c:pt idx="577">
                  <c:v>495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  <c:pt idx="583">
                  <c:v>495</c:v>
                </c:pt>
                <c:pt idx="584">
                  <c:v>495</c:v>
                </c:pt>
                <c:pt idx="585">
                  <c:v>495</c:v>
                </c:pt>
                <c:pt idx="586">
                  <c:v>495</c:v>
                </c:pt>
                <c:pt idx="587">
                  <c:v>495</c:v>
                </c:pt>
                <c:pt idx="588">
                  <c:v>495</c:v>
                </c:pt>
                <c:pt idx="589">
                  <c:v>495</c:v>
                </c:pt>
                <c:pt idx="590">
                  <c:v>495</c:v>
                </c:pt>
                <c:pt idx="591">
                  <c:v>495</c:v>
                </c:pt>
                <c:pt idx="592">
                  <c:v>495</c:v>
                </c:pt>
                <c:pt idx="593">
                  <c:v>495</c:v>
                </c:pt>
                <c:pt idx="594">
                  <c:v>495</c:v>
                </c:pt>
                <c:pt idx="595">
                  <c:v>495</c:v>
                </c:pt>
                <c:pt idx="596">
                  <c:v>495</c:v>
                </c:pt>
                <c:pt idx="597">
                  <c:v>495</c:v>
                </c:pt>
                <c:pt idx="598">
                  <c:v>495</c:v>
                </c:pt>
                <c:pt idx="599">
                  <c:v>495</c:v>
                </c:pt>
                <c:pt idx="600">
                  <c:v>495</c:v>
                </c:pt>
                <c:pt idx="601">
                  <c:v>495</c:v>
                </c:pt>
                <c:pt idx="602">
                  <c:v>495</c:v>
                </c:pt>
                <c:pt idx="603">
                  <c:v>495</c:v>
                </c:pt>
                <c:pt idx="604">
                  <c:v>495</c:v>
                </c:pt>
                <c:pt idx="605">
                  <c:v>495</c:v>
                </c:pt>
                <c:pt idx="606">
                  <c:v>495</c:v>
                </c:pt>
                <c:pt idx="607">
                  <c:v>495</c:v>
                </c:pt>
                <c:pt idx="608">
                  <c:v>495</c:v>
                </c:pt>
                <c:pt idx="609">
                  <c:v>495</c:v>
                </c:pt>
                <c:pt idx="610">
                  <c:v>495</c:v>
                </c:pt>
                <c:pt idx="611">
                  <c:v>495</c:v>
                </c:pt>
                <c:pt idx="612">
                  <c:v>495</c:v>
                </c:pt>
                <c:pt idx="613">
                  <c:v>495</c:v>
                </c:pt>
                <c:pt idx="614">
                  <c:v>495</c:v>
                </c:pt>
                <c:pt idx="615">
                  <c:v>495</c:v>
                </c:pt>
                <c:pt idx="616">
                  <c:v>495</c:v>
                </c:pt>
                <c:pt idx="617">
                  <c:v>495</c:v>
                </c:pt>
                <c:pt idx="618">
                  <c:v>495</c:v>
                </c:pt>
                <c:pt idx="619">
                  <c:v>495</c:v>
                </c:pt>
                <c:pt idx="620">
                  <c:v>495</c:v>
                </c:pt>
                <c:pt idx="621">
                  <c:v>495</c:v>
                </c:pt>
                <c:pt idx="622">
                  <c:v>495</c:v>
                </c:pt>
                <c:pt idx="623">
                  <c:v>495</c:v>
                </c:pt>
                <c:pt idx="624">
                  <c:v>495</c:v>
                </c:pt>
                <c:pt idx="625">
                  <c:v>495</c:v>
                </c:pt>
                <c:pt idx="626">
                  <c:v>495</c:v>
                </c:pt>
                <c:pt idx="627">
                  <c:v>495</c:v>
                </c:pt>
                <c:pt idx="628">
                  <c:v>495</c:v>
                </c:pt>
                <c:pt idx="629">
                  <c:v>495</c:v>
                </c:pt>
                <c:pt idx="630">
                  <c:v>495</c:v>
                </c:pt>
                <c:pt idx="631">
                  <c:v>495</c:v>
                </c:pt>
                <c:pt idx="632">
                  <c:v>495</c:v>
                </c:pt>
                <c:pt idx="633">
                  <c:v>495</c:v>
                </c:pt>
                <c:pt idx="634">
                  <c:v>495</c:v>
                </c:pt>
                <c:pt idx="635">
                  <c:v>495</c:v>
                </c:pt>
                <c:pt idx="636">
                  <c:v>495</c:v>
                </c:pt>
                <c:pt idx="637">
                  <c:v>495</c:v>
                </c:pt>
                <c:pt idx="638">
                  <c:v>495</c:v>
                </c:pt>
                <c:pt idx="639">
                  <c:v>495</c:v>
                </c:pt>
                <c:pt idx="640">
                  <c:v>495</c:v>
                </c:pt>
                <c:pt idx="641">
                  <c:v>495</c:v>
                </c:pt>
                <c:pt idx="642">
                  <c:v>495</c:v>
                </c:pt>
                <c:pt idx="643">
                  <c:v>495</c:v>
                </c:pt>
                <c:pt idx="644">
                  <c:v>495</c:v>
                </c:pt>
                <c:pt idx="645">
                  <c:v>495</c:v>
                </c:pt>
                <c:pt idx="646">
                  <c:v>495</c:v>
                </c:pt>
                <c:pt idx="647">
                  <c:v>495</c:v>
                </c:pt>
                <c:pt idx="648">
                  <c:v>495</c:v>
                </c:pt>
                <c:pt idx="649">
                  <c:v>495</c:v>
                </c:pt>
                <c:pt idx="650">
                  <c:v>495</c:v>
                </c:pt>
                <c:pt idx="651">
                  <c:v>495</c:v>
                </c:pt>
                <c:pt idx="652">
                  <c:v>495</c:v>
                </c:pt>
                <c:pt idx="653">
                  <c:v>495</c:v>
                </c:pt>
                <c:pt idx="654">
                  <c:v>495</c:v>
                </c:pt>
                <c:pt idx="655">
                  <c:v>495</c:v>
                </c:pt>
                <c:pt idx="656">
                  <c:v>495</c:v>
                </c:pt>
                <c:pt idx="657">
                  <c:v>495</c:v>
                </c:pt>
                <c:pt idx="658">
                  <c:v>495</c:v>
                </c:pt>
                <c:pt idx="659">
                  <c:v>495</c:v>
                </c:pt>
                <c:pt idx="660">
                  <c:v>495</c:v>
                </c:pt>
                <c:pt idx="661">
                  <c:v>495</c:v>
                </c:pt>
                <c:pt idx="662">
                  <c:v>495</c:v>
                </c:pt>
                <c:pt idx="663">
                  <c:v>495</c:v>
                </c:pt>
                <c:pt idx="664">
                  <c:v>495</c:v>
                </c:pt>
                <c:pt idx="665">
                  <c:v>495</c:v>
                </c:pt>
                <c:pt idx="666">
                  <c:v>495</c:v>
                </c:pt>
                <c:pt idx="667">
                  <c:v>495</c:v>
                </c:pt>
                <c:pt idx="668">
                  <c:v>495</c:v>
                </c:pt>
                <c:pt idx="669">
                  <c:v>495</c:v>
                </c:pt>
                <c:pt idx="670">
                  <c:v>495</c:v>
                </c:pt>
                <c:pt idx="671">
                  <c:v>495</c:v>
                </c:pt>
                <c:pt idx="672">
                  <c:v>495</c:v>
                </c:pt>
                <c:pt idx="673">
                  <c:v>495</c:v>
                </c:pt>
                <c:pt idx="674">
                  <c:v>495</c:v>
                </c:pt>
                <c:pt idx="675">
                  <c:v>495</c:v>
                </c:pt>
                <c:pt idx="676">
                  <c:v>495</c:v>
                </c:pt>
                <c:pt idx="677">
                  <c:v>495</c:v>
                </c:pt>
                <c:pt idx="678">
                  <c:v>495</c:v>
                </c:pt>
                <c:pt idx="679">
                  <c:v>495</c:v>
                </c:pt>
                <c:pt idx="680">
                  <c:v>495</c:v>
                </c:pt>
                <c:pt idx="681">
                  <c:v>495</c:v>
                </c:pt>
                <c:pt idx="682">
                  <c:v>495</c:v>
                </c:pt>
                <c:pt idx="683">
                  <c:v>495</c:v>
                </c:pt>
                <c:pt idx="684">
                  <c:v>495</c:v>
                </c:pt>
                <c:pt idx="685">
                  <c:v>495</c:v>
                </c:pt>
                <c:pt idx="686">
                  <c:v>495</c:v>
                </c:pt>
                <c:pt idx="687">
                  <c:v>495</c:v>
                </c:pt>
                <c:pt idx="688">
                  <c:v>495</c:v>
                </c:pt>
                <c:pt idx="689">
                  <c:v>495</c:v>
                </c:pt>
                <c:pt idx="690">
                  <c:v>495</c:v>
                </c:pt>
                <c:pt idx="691">
                  <c:v>495</c:v>
                </c:pt>
                <c:pt idx="692">
                  <c:v>495</c:v>
                </c:pt>
                <c:pt idx="693">
                  <c:v>495</c:v>
                </c:pt>
                <c:pt idx="694">
                  <c:v>495</c:v>
                </c:pt>
                <c:pt idx="695">
                  <c:v>495</c:v>
                </c:pt>
                <c:pt idx="696">
                  <c:v>495</c:v>
                </c:pt>
                <c:pt idx="697">
                  <c:v>495</c:v>
                </c:pt>
                <c:pt idx="698">
                  <c:v>495</c:v>
                </c:pt>
                <c:pt idx="699">
                  <c:v>495</c:v>
                </c:pt>
                <c:pt idx="700">
                  <c:v>495</c:v>
                </c:pt>
                <c:pt idx="701">
                  <c:v>495</c:v>
                </c:pt>
                <c:pt idx="702">
                  <c:v>495</c:v>
                </c:pt>
                <c:pt idx="703">
                  <c:v>495</c:v>
                </c:pt>
                <c:pt idx="704">
                  <c:v>495</c:v>
                </c:pt>
                <c:pt idx="705">
                  <c:v>495</c:v>
                </c:pt>
                <c:pt idx="706">
                  <c:v>495</c:v>
                </c:pt>
                <c:pt idx="707">
                  <c:v>495</c:v>
                </c:pt>
                <c:pt idx="708">
                  <c:v>495</c:v>
                </c:pt>
                <c:pt idx="709">
                  <c:v>495</c:v>
                </c:pt>
                <c:pt idx="710">
                  <c:v>495</c:v>
                </c:pt>
                <c:pt idx="711">
                  <c:v>495</c:v>
                </c:pt>
                <c:pt idx="712">
                  <c:v>495</c:v>
                </c:pt>
                <c:pt idx="713">
                  <c:v>495</c:v>
                </c:pt>
                <c:pt idx="714">
                  <c:v>495</c:v>
                </c:pt>
                <c:pt idx="715">
                  <c:v>495</c:v>
                </c:pt>
                <c:pt idx="716">
                  <c:v>495</c:v>
                </c:pt>
                <c:pt idx="717">
                  <c:v>495</c:v>
                </c:pt>
                <c:pt idx="718">
                  <c:v>495</c:v>
                </c:pt>
                <c:pt idx="719">
                  <c:v>495</c:v>
                </c:pt>
                <c:pt idx="720">
                  <c:v>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569040"/>
        <c:axId val="705569600"/>
      </c:scatterChart>
      <c:valAx>
        <c:axId val="705569040"/>
        <c:scaling>
          <c:orientation val="minMax"/>
          <c:max val="1.3000000000000004E-3"/>
          <c:min val="9.800000000000004E-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mm:ss.0;@" sourceLinked="1"/>
        <c:majorTickMark val="out"/>
        <c:minorTickMark val="none"/>
        <c:tickLblPos val="nextTo"/>
        <c:crossAx val="705569600"/>
        <c:crosses val="autoZero"/>
        <c:crossBetween val="midCat"/>
      </c:valAx>
      <c:valAx>
        <c:axId val="705569600"/>
        <c:scaling>
          <c:orientation val="minMax"/>
          <c:max val="520"/>
          <c:min val="4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Height (Feet)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556904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LRA </a:t>
            </a:r>
            <a:r>
              <a:rPr lang="en-US" sz="1800" b="1" i="0" baseline="0" dirty="0">
                <a:effectLst/>
              </a:rPr>
              <a:t>900 2 </a:t>
            </a:r>
            <a:r>
              <a:rPr lang="en-US" sz="1800" b="1" i="0" baseline="0" dirty="0" err="1">
                <a:effectLst/>
              </a:rPr>
              <a:t>dBm</a:t>
            </a:r>
            <a:r>
              <a:rPr lang="en-US" sz="1800" b="1" i="0" baseline="0" dirty="0">
                <a:effectLst/>
              </a:rPr>
              <a:t> Single Carrier MSK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6877315733411308"/>
          <c:y val="2.28423129893949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294026708199937"/>
          <c:y val="2.4403317283769894E-2"/>
          <c:w val="0.77006351129185779"/>
          <c:h val="0.88434184776275138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Sheet1!$D$2716:$D$3440</c:f>
              <c:numCache>
                <c:formatCode>mm:ss.0;@</c:formatCode>
                <c:ptCount val="725"/>
                <c:pt idx="0">
                  <c:v>1.2265162076801062E-3</c:v>
                </c:pt>
                <c:pt idx="1">
                  <c:v>1.2269212966202758E-3</c:v>
                </c:pt>
                <c:pt idx="2">
                  <c:v>1.2273263928364031E-3</c:v>
                </c:pt>
                <c:pt idx="3">
                  <c:v>1.2277314817765728E-3</c:v>
                </c:pt>
                <c:pt idx="4">
                  <c:v>1.2281481467653066E-3</c:v>
                </c:pt>
                <c:pt idx="5">
                  <c:v>1.2285532429814339E-3</c:v>
                </c:pt>
                <c:pt idx="6">
                  <c:v>1.2289583391975611E-3</c:v>
                </c:pt>
                <c:pt idx="7">
                  <c:v>1.2293749969103374E-3</c:v>
                </c:pt>
                <c:pt idx="8">
                  <c:v>1.2297800931264646E-3</c:v>
                </c:pt>
                <c:pt idx="9">
                  <c:v>1.2301851893425919E-3</c:v>
                </c:pt>
                <c:pt idx="10">
                  <c:v>1.2305902782827616E-3</c:v>
                </c:pt>
                <c:pt idx="11">
                  <c:v>1.231006950547453E-3</c:v>
                </c:pt>
                <c:pt idx="12">
                  <c:v>1.2314120394876227E-3</c:v>
                </c:pt>
                <c:pt idx="13">
                  <c:v>1.2318171429797076E-3</c:v>
                </c:pt>
                <c:pt idx="14">
                  <c:v>1.2322338006924838E-3</c:v>
                </c:pt>
                <c:pt idx="15">
                  <c:v>1.2326388896326534E-3</c:v>
                </c:pt>
                <c:pt idx="16">
                  <c:v>1.2330439931247383E-3</c:v>
                </c:pt>
                <c:pt idx="17">
                  <c:v>1.2334606508375145E-3</c:v>
                </c:pt>
                <c:pt idx="18">
                  <c:v>1.2338657470536418E-3</c:v>
                </c:pt>
                <c:pt idx="19">
                  <c:v>1.2342708432697691E-3</c:v>
                </c:pt>
                <c:pt idx="20">
                  <c:v>1.2346759322099388E-3</c:v>
                </c:pt>
                <c:pt idx="21">
                  <c:v>1.2350925971986726E-3</c:v>
                </c:pt>
                <c:pt idx="22">
                  <c:v>1.2354976934147999E-3</c:v>
                </c:pt>
                <c:pt idx="23">
                  <c:v>1.2359027823549695E-3</c:v>
                </c:pt>
                <c:pt idx="24">
                  <c:v>1.2363194473437034E-3</c:v>
                </c:pt>
                <c:pt idx="25">
                  <c:v>1.2367245435598306E-3</c:v>
                </c:pt>
                <c:pt idx="26">
                  <c:v>1.2371296325000003E-3</c:v>
                </c:pt>
                <c:pt idx="27">
                  <c:v>1.2375347287161276E-3</c:v>
                </c:pt>
                <c:pt idx="28">
                  <c:v>1.2379513864289038E-3</c:v>
                </c:pt>
                <c:pt idx="29">
                  <c:v>1.2383564826450311E-3</c:v>
                </c:pt>
                <c:pt idx="30">
                  <c:v>1.2387615788611583E-3</c:v>
                </c:pt>
                <c:pt idx="31">
                  <c:v>1.2391782365739346E-3</c:v>
                </c:pt>
                <c:pt idx="32">
                  <c:v>1.2395833400660194E-3</c:v>
                </c:pt>
                <c:pt idx="33">
                  <c:v>1.2399884290061891E-3</c:v>
                </c:pt>
                <c:pt idx="34">
                  <c:v>1.240393532498274E-3</c:v>
                </c:pt>
                <c:pt idx="35">
                  <c:v>1.2408101902110502E-3</c:v>
                </c:pt>
                <c:pt idx="36">
                  <c:v>1.2412152791512199E-3</c:v>
                </c:pt>
                <c:pt idx="37">
                  <c:v>1.2416203826433048E-3</c:v>
                </c:pt>
                <c:pt idx="38">
                  <c:v>1.242037040356081E-3</c:v>
                </c:pt>
                <c:pt idx="39">
                  <c:v>1.2424421365722083E-3</c:v>
                </c:pt>
                <c:pt idx="40">
                  <c:v>1.2428472327883355E-3</c:v>
                </c:pt>
                <c:pt idx="41">
                  <c:v>1.2432523217285052E-3</c:v>
                </c:pt>
                <c:pt idx="42">
                  <c:v>1.243668986717239E-3</c:v>
                </c:pt>
                <c:pt idx="43">
                  <c:v>1.2440740829333663E-3</c:v>
                </c:pt>
                <c:pt idx="44">
                  <c:v>1.244479171873536E-3</c:v>
                </c:pt>
                <c:pt idx="45">
                  <c:v>1.2448958368622698E-3</c:v>
                </c:pt>
                <c:pt idx="46">
                  <c:v>1.2453009330783971E-3</c:v>
                </c:pt>
                <c:pt idx="47">
                  <c:v>1.2457060220185667E-3</c:v>
                </c:pt>
                <c:pt idx="48">
                  <c:v>1.2461111109587364E-3</c:v>
                </c:pt>
                <c:pt idx="49">
                  <c:v>1.2465277832234278E-3</c:v>
                </c:pt>
                <c:pt idx="50">
                  <c:v>1.2469328721635975E-3</c:v>
                </c:pt>
                <c:pt idx="51">
                  <c:v>1.2473379683797248E-3</c:v>
                </c:pt>
                <c:pt idx="52">
                  <c:v>1.2477546333684586E-3</c:v>
                </c:pt>
                <c:pt idx="53">
                  <c:v>1.2481597223086283E-3</c:v>
                </c:pt>
                <c:pt idx="54">
                  <c:v>1.2485648185247555E-3</c:v>
                </c:pt>
                <c:pt idx="55">
                  <c:v>1.2489699074649252E-3</c:v>
                </c:pt>
                <c:pt idx="56">
                  <c:v>1.2493865797296166E-3</c:v>
                </c:pt>
                <c:pt idx="57">
                  <c:v>1.2497916686697863E-3</c:v>
                </c:pt>
                <c:pt idx="58">
                  <c:v>1.250196757609956E-3</c:v>
                </c:pt>
                <c:pt idx="59">
                  <c:v>1.2506134298746474E-3</c:v>
                </c:pt>
                <c:pt idx="60">
                  <c:v>1.2510185188148171E-3</c:v>
                </c:pt>
                <c:pt idx="61">
                  <c:v>1.2514236077549867E-3</c:v>
                </c:pt>
                <c:pt idx="62">
                  <c:v>1.2518402800196782E-3</c:v>
                </c:pt>
                <c:pt idx="63">
                  <c:v>1.2522453835117631E-3</c:v>
                </c:pt>
                <c:pt idx="64">
                  <c:v>1.2526504724519327E-3</c:v>
                </c:pt>
                <c:pt idx="65">
                  <c:v>1.2530555613921024E-3</c:v>
                </c:pt>
                <c:pt idx="66">
                  <c:v>1.2534722336567938E-3</c:v>
                </c:pt>
                <c:pt idx="67">
                  <c:v>1.2538773225969635E-3</c:v>
                </c:pt>
                <c:pt idx="68">
                  <c:v>1.2542824115371332E-3</c:v>
                </c:pt>
                <c:pt idx="69">
                  <c:v>1.2546875004773028E-3</c:v>
                </c:pt>
                <c:pt idx="70">
                  <c:v>1.2551041727419943E-3</c:v>
                </c:pt>
                <c:pt idx="71">
                  <c:v>1.2555092616821639E-3</c:v>
                </c:pt>
                <c:pt idx="72">
                  <c:v>1.2559143578982912E-3</c:v>
                </c:pt>
                <c:pt idx="73">
                  <c:v>1.256331022887025E-3</c:v>
                </c:pt>
                <c:pt idx="74">
                  <c:v>1.2567361118271947E-3</c:v>
                </c:pt>
                <c:pt idx="75">
                  <c:v>1.257141208043322E-3</c:v>
                </c:pt>
                <c:pt idx="76">
                  <c:v>1.2575578730320558E-3</c:v>
                </c:pt>
                <c:pt idx="77">
                  <c:v>1.2579629692481831E-3</c:v>
                </c:pt>
                <c:pt idx="78">
                  <c:v>1.2583680581883527E-3</c:v>
                </c:pt>
                <c:pt idx="79">
                  <c:v>1.2587731471285224E-3</c:v>
                </c:pt>
                <c:pt idx="80">
                  <c:v>1.2591898193932138E-3</c:v>
                </c:pt>
                <c:pt idx="81">
                  <c:v>1.2595949083333835E-3</c:v>
                </c:pt>
                <c:pt idx="82">
                  <c:v>1.2599999972735532E-3</c:v>
                </c:pt>
                <c:pt idx="83">
                  <c:v>1.2604166695382446E-3</c:v>
                </c:pt>
                <c:pt idx="84">
                  <c:v>1.2608217730303295E-3</c:v>
                </c:pt>
                <c:pt idx="85">
                  <c:v>1.2612268474185839E-3</c:v>
                </c:pt>
                <c:pt idx="86">
                  <c:v>1.2616319509106688E-3</c:v>
                </c:pt>
                <c:pt idx="87">
                  <c:v>1.2620486231753603E-3</c:v>
                </c:pt>
                <c:pt idx="88">
                  <c:v>1.2624536975636147E-3</c:v>
                </c:pt>
                <c:pt idx="89">
                  <c:v>1.2628588010556996E-3</c:v>
                </c:pt>
                <c:pt idx="90">
                  <c:v>1.263275473320391E-3</c:v>
                </c:pt>
                <c:pt idx="91">
                  <c:v>1.2636805622605607E-3</c:v>
                </c:pt>
                <c:pt idx="92">
                  <c:v>1.2640856512007304E-3</c:v>
                </c:pt>
                <c:pt idx="93">
                  <c:v>1.2644907474168576E-3</c:v>
                </c:pt>
                <c:pt idx="94">
                  <c:v>1.2649074124055915E-3</c:v>
                </c:pt>
                <c:pt idx="95">
                  <c:v>1.2653125013457611E-3</c:v>
                </c:pt>
                <c:pt idx="96">
                  <c:v>1.2657175975618884E-3</c:v>
                </c:pt>
                <c:pt idx="97">
                  <c:v>1.2661342625506222E-3</c:v>
                </c:pt>
                <c:pt idx="98">
                  <c:v>1.2665393587667495E-3</c:v>
                </c:pt>
                <c:pt idx="99">
                  <c:v>1.2669444477069192E-3</c:v>
                </c:pt>
                <c:pt idx="100">
                  <c:v>1.2673495366470888E-3</c:v>
                </c:pt>
                <c:pt idx="101">
                  <c:v>1.2677662089117803E-3</c:v>
                </c:pt>
                <c:pt idx="102">
                  <c:v>1.2681712978519499E-3</c:v>
                </c:pt>
                <c:pt idx="103">
                  <c:v>1.2685763867921196E-3</c:v>
                </c:pt>
                <c:pt idx="104">
                  <c:v>1.268993059056811E-3</c:v>
                </c:pt>
                <c:pt idx="105">
                  <c:v>1.2693981479969807E-3</c:v>
                </c:pt>
                <c:pt idx="106">
                  <c:v>1.2698032369371504E-3</c:v>
                </c:pt>
                <c:pt idx="107">
                  <c:v>1.2702083331532776E-3</c:v>
                </c:pt>
                <c:pt idx="108">
                  <c:v>1.2706250126939267E-3</c:v>
                </c:pt>
                <c:pt idx="109">
                  <c:v>1.2710300870821811E-3</c:v>
                </c:pt>
                <c:pt idx="110">
                  <c:v>1.271435190574266E-3</c:v>
                </c:pt>
                <c:pt idx="111">
                  <c:v>1.2718518628389575E-3</c:v>
                </c:pt>
                <c:pt idx="112">
                  <c:v>1.2722569372272119E-3</c:v>
                </c:pt>
                <c:pt idx="113">
                  <c:v>1.2726620407192968E-3</c:v>
                </c:pt>
                <c:pt idx="114">
                  <c:v>1.2730787129839882E-3</c:v>
                </c:pt>
                <c:pt idx="115">
                  <c:v>1.2734838019241579E-3</c:v>
                </c:pt>
                <c:pt idx="116">
                  <c:v>1.2738888908643275E-3</c:v>
                </c:pt>
                <c:pt idx="117">
                  <c:v>1.2742939870804548E-3</c:v>
                </c:pt>
                <c:pt idx="118">
                  <c:v>1.2747106520691887E-3</c:v>
                </c:pt>
                <c:pt idx="119">
                  <c:v>1.2751157410093583E-3</c:v>
                </c:pt>
                <c:pt idx="120">
                  <c:v>1.2755208372254856E-3</c:v>
                </c:pt>
                <c:pt idx="121">
                  <c:v>1.2759375022142194E-3</c:v>
                </c:pt>
                <c:pt idx="122">
                  <c:v>1.2763425984303467E-3</c:v>
                </c:pt>
                <c:pt idx="123">
                  <c:v>1.2767476873705164E-3</c:v>
                </c:pt>
                <c:pt idx="124">
                  <c:v>1.2771527835866436E-3</c:v>
                </c:pt>
                <c:pt idx="125">
                  <c:v>1.2775694485753775E-3</c:v>
                </c:pt>
                <c:pt idx="126">
                  <c:v>1.2779745375155471E-3</c:v>
                </c:pt>
                <c:pt idx="127">
                  <c:v>1.2783796264557168E-3</c:v>
                </c:pt>
                <c:pt idx="128">
                  <c:v>1.2787962987204082E-3</c:v>
                </c:pt>
                <c:pt idx="129">
                  <c:v>1.2792013876605779E-3</c:v>
                </c:pt>
                <c:pt idx="130">
                  <c:v>1.2796064766007476E-3</c:v>
                </c:pt>
                <c:pt idx="131">
                  <c:v>1.2800115800928324E-3</c:v>
                </c:pt>
                <c:pt idx="132">
                  <c:v>1.2804282523575239E-3</c:v>
                </c:pt>
                <c:pt idx="133">
                  <c:v>1.2808333267457783E-3</c:v>
                </c:pt>
                <c:pt idx="134">
                  <c:v>1.2812384302378632E-3</c:v>
                </c:pt>
                <c:pt idx="135">
                  <c:v>1.2816551025025547E-3</c:v>
                </c:pt>
                <c:pt idx="136">
                  <c:v>1.2820601914427243E-3</c:v>
                </c:pt>
                <c:pt idx="137">
                  <c:v>1.282465280382894E-3</c:v>
                </c:pt>
                <c:pt idx="138">
                  <c:v>1.2828703765990213E-3</c:v>
                </c:pt>
                <c:pt idx="139">
                  <c:v>1.2832870415877551E-3</c:v>
                </c:pt>
                <c:pt idx="140">
                  <c:v>1.2836921305279247E-3</c:v>
                </c:pt>
                <c:pt idx="141">
                  <c:v>1.284097226744052E-3</c:v>
                </c:pt>
                <c:pt idx="142">
                  <c:v>1.2845138917327859E-3</c:v>
                </c:pt>
                <c:pt idx="143">
                  <c:v>1.2849189879489131E-3</c:v>
                </c:pt>
                <c:pt idx="144">
                  <c:v>1.2853240768890828E-3</c:v>
                </c:pt>
                <c:pt idx="145">
                  <c:v>1.2857291731052101E-3</c:v>
                </c:pt>
                <c:pt idx="146">
                  <c:v>1.2861458380939439E-3</c:v>
                </c:pt>
                <c:pt idx="147">
                  <c:v>1.2865509270341136E-3</c:v>
                </c:pt>
                <c:pt idx="148">
                  <c:v>1.2869560232502408E-3</c:v>
                </c:pt>
                <c:pt idx="149">
                  <c:v>1.2873726882389747E-3</c:v>
                </c:pt>
                <c:pt idx="150">
                  <c:v>1.2877777771791443E-3</c:v>
                </c:pt>
                <c:pt idx="151">
                  <c:v>1.2881828733952716E-3</c:v>
                </c:pt>
                <c:pt idx="152">
                  <c:v>1.2885995383840054E-3</c:v>
                </c:pt>
                <c:pt idx="153">
                  <c:v>1.2890046273241751E-3</c:v>
                </c:pt>
                <c:pt idx="154">
                  <c:v>1.2894097235403024E-3</c:v>
                </c:pt>
                <c:pt idx="155">
                  <c:v>1.2898148197564296E-3</c:v>
                </c:pt>
                <c:pt idx="156">
                  <c:v>1.2902314774692059E-3</c:v>
                </c:pt>
                <c:pt idx="157">
                  <c:v>1.2906365809612907E-3</c:v>
                </c:pt>
                <c:pt idx="158">
                  <c:v>1.2910416699014604E-3</c:v>
                </c:pt>
                <c:pt idx="159">
                  <c:v>1.2914467733935453E-3</c:v>
                </c:pt>
                <c:pt idx="160">
                  <c:v>1.2918634311063215E-3</c:v>
                </c:pt>
                <c:pt idx="161">
                  <c:v>1.2922685200464912E-3</c:v>
                </c:pt>
                <c:pt idx="162">
                  <c:v>1.2926736235385761E-3</c:v>
                </c:pt>
                <c:pt idx="163">
                  <c:v>1.2930902812513523E-3</c:v>
                </c:pt>
                <c:pt idx="164">
                  <c:v>1.2934953701915219E-3</c:v>
                </c:pt>
                <c:pt idx="165">
                  <c:v>1.2939004736836068E-3</c:v>
                </c:pt>
                <c:pt idx="166">
                  <c:v>1.294317131396383E-3</c:v>
                </c:pt>
                <c:pt idx="167">
                  <c:v>1.2947222276125103E-3</c:v>
                </c:pt>
                <c:pt idx="168">
                  <c:v>1.29512731655268E-3</c:v>
                </c:pt>
                <c:pt idx="169">
                  <c:v>1.2955324127688073E-3</c:v>
                </c:pt>
                <c:pt idx="170">
                  <c:v>1.2959490777575411E-3</c:v>
                </c:pt>
                <c:pt idx="171">
                  <c:v>1.2963541666977108E-3</c:v>
                </c:pt>
                <c:pt idx="172">
                  <c:v>1.296759262913838E-3</c:v>
                </c:pt>
                <c:pt idx="173">
                  <c:v>1.2971759279025719E-3</c:v>
                </c:pt>
                <c:pt idx="174">
                  <c:v>1.2975810168427415E-3</c:v>
                </c:pt>
                <c:pt idx="175">
                  <c:v>1.2979861130588688E-3</c:v>
                </c:pt>
                <c:pt idx="176">
                  <c:v>1.2983912092749961E-3</c:v>
                </c:pt>
                <c:pt idx="177">
                  <c:v>1.2988078669877723E-3</c:v>
                </c:pt>
                <c:pt idx="178">
                  <c:v>1.2992129632038996E-3</c:v>
                </c:pt>
                <c:pt idx="179">
                  <c:v>1.2996180594200268E-3</c:v>
                </c:pt>
                <c:pt idx="180">
                  <c:v>1.3000347171328031E-3</c:v>
                </c:pt>
                <c:pt idx="181">
                  <c:v>1.3004398206248879E-3</c:v>
                </c:pt>
                <c:pt idx="182">
                  <c:v>1.3008449095650576E-3</c:v>
                </c:pt>
                <c:pt idx="183">
                  <c:v>1.3012500130571425E-3</c:v>
                </c:pt>
                <c:pt idx="184">
                  <c:v>1.3016666707699187E-3</c:v>
                </c:pt>
                <c:pt idx="185">
                  <c:v>1.3020717597100884E-3</c:v>
                </c:pt>
                <c:pt idx="186">
                  <c:v>1.3024768632021733E-3</c:v>
                </c:pt>
                <c:pt idx="187">
                  <c:v>1.3028935209149495E-3</c:v>
                </c:pt>
                <c:pt idx="188">
                  <c:v>1.3032986171310768E-3</c:v>
                </c:pt>
                <c:pt idx="189">
                  <c:v>1.303703713347204E-3</c:v>
                </c:pt>
                <c:pt idx="190">
                  <c:v>1.3041203710599802E-3</c:v>
                </c:pt>
                <c:pt idx="191">
                  <c:v>1.3045254672761075E-3</c:v>
                </c:pt>
                <c:pt idx="192">
                  <c:v>1.3049305634922348E-3</c:v>
                </c:pt>
                <c:pt idx="193">
                  <c:v>1.3053356524324045E-3</c:v>
                </c:pt>
                <c:pt idx="194">
                  <c:v>1.3057523174211383E-3</c:v>
                </c:pt>
                <c:pt idx="195">
                  <c:v>1.3061574136372656E-3</c:v>
                </c:pt>
                <c:pt idx="196">
                  <c:v>1.3065625025774352E-3</c:v>
                </c:pt>
                <c:pt idx="197">
                  <c:v>1.3069675987935625E-3</c:v>
                </c:pt>
                <c:pt idx="198">
                  <c:v>1.3073842565063387E-3</c:v>
                </c:pt>
                <c:pt idx="199">
                  <c:v>1.307789352722466E-3</c:v>
                </c:pt>
                <c:pt idx="200">
                  <c:v>1.3081944489385933E-3</c:v>
                </c:pt>
                <c:pt idx="201">
                  <c:v>1.3086111066513695E-3</c:v>
                </c:pt>
                <c:pt idx="202">
                  <c:v>1.3090162101434544E-3</c:v>
                </c:pt>
                <c:pt idx="203">
                  <c:v>1.309421299083624E-3</c:v>
                </c:pt>
                <c:pt idx="204">
                  <c:v>1.3098379567964002E-3</c:v>
                </c:pt>
                <c:pt idx="205">
                  <c:v>1.3102430602884851E-3</c:v>
                </c:pt>
                <c:pt idx="206">
                  <c:v>1.3106481492286548E-3</c:v>
                </c:pt>
                <c:pt idx="207">
                  <c:v>1.3110532527207397E-3</c:v>
                </c:pt>
                <c:pt idx="208">
                  <c:v>1.3114699104335159E-3</c:v>
                </c:pt>
                <c:pt idx="209">
                  <c:v>1.3118750066496432E-3</c:v>
                </c:pt>
                <c:pt idx="210">
                  <c:v>1.3122801028657705E-3</c:v>
                </c:pt>
                <c:pt idx="211">
                  <c:v>1.3126967605785467E-3</c:v>
                </c:pt>
                <c:pt idx="212">
                  <c:v>1.3131018567946739E-3</c:v>
                </c:pt>
                <c:pt idx="213">
                  <c:v>1.3135069530108012E-3</c:v>
                </c:pt>
                <c:pt idx="214">
                  <c:v>1.3139120419509709E-3</c:v>
                </c:pt>
                <c:pt idx="215">
                  <c:v>1.3143287069397047E-3</c:v>
                </c:pt>
                <c:pt idx="216">
                  <c:v>1.314733803155832E-3</c:v>
                </c:pt>
                <c:pt idx="217">
                  <c:v>1.3151388920960017E-3</c:v>
                </c:pt>
                <c:pt idx="218">
                  <c:v>1.3155555570847355E-3</c:v>
                </c:pt>
                <c:pt idx="219">
                  <c:v>1.3159606533008628E-3</c:v>
                </c:pt>
                <c:pt idx="220">
                  <c:v>1.3163657422410324E-3</c:v>
                </c:pt>
                <c:pt idx="221">
                  <c:v>1.3167708384571597E-3</c:v>
                </c:pt>
                <c:pt idx="222">
                  <c:v>1.3171875034458935E-3</c:v>
                </c:pt>
                <c:pt idx="223">
                  <c:v>1.3175925923860632E-3</c:v>
                </c:pt>
                <c:pt idx="224">
                  <c:v>1.3179976886021905E-3</c:v>
                </c:pt>
                <c:pt idx="225">
                  <c:v>1.3184143535909243E-3</c:v>
                </c:pt>
                <c:pt idx="226">
                  <c:v>1.3188194498070516E-3</c:v>
                </c:pt>
                <c:pt idx="227">
                  <c:v>1.3192245387472212E-3</c:v>
                </c:pt>
                <c:pt idx="228">
                  <c:v>1.3196296276873909E-3</c:v>
                </c:pt>
                <c:pt idx="229">
                  <c:v>1.3200462999520823E-3</c:v>
                </c:pt>
                <c:pt idx="230">
                  <c:v>1.320451388892252E-3</c:v>
                </c:pt>
                <c:pt idx="231">
                  <c:v>1.3208564923843369E-3</c:v>
                </c:pt>
                <c:pt idx="232">
                  <c:v>1.3212731500971131E-3</c:v>
                </c:pt>
                <c:pt idx="233">
                  <c:v>1.321678253589198E-3</c:v>
                </c:pt>
                <c:pt idx="234">
                  <c:v>1.3220833425293677E-3</c:v>
                </c:pt>
                <c:pt idx="235">
                  <c:v>1.3225000002421439E-3</c:v>
                </c:pt>
                <c:pt idx="236">
                  <c:v>1.3229050964582711E-3</c:v>
                </c:pt>
                <c:pt idx="237">
                  <c:v>1.3233101926743984E-3</c:v>
                </c:pt>
                <c:pt idx="238">
                  <c:v>1.3237152816145681E-3</c:v>
                </c:pt>
                <c:pt idx="239">
                  <c:v>1.3241319466033019E-3</c:v>
                </c:pt>
                <c:pt idx="240">
                  <c:v>1.3245370428194292E-3</c:v>
                </c:pt>
                <c:pt idx="241">
                  <c:v>1.3249421317595989E-3</c:v>
                </c:pt>
                <c:pt idx="242">
                  <c:v>1.3253587967483327E-3</c:v>
                </c:pt>
                <c:pt idx="243">
                  <c:v>1.32576389296446E-3</c:v>
                </c:pt>
                <c:pt idx="244">
                  <c:v>1.3261689819046296E-3</c:v>
                </c:pt>
                <c:pt idx="245">
                  <c:v>1.3265740781207569E-3</c:v>
                </c:pt>
                <c:pt idx="246">
                  <c:v>1.3269907431094907E-3</c:v>
                </c:pt>
                <c:pt idx="247">
                  <c:v>1.327395839325618E-3</c:v>
                </c:pt>
                <c:pt idx="248">
                  <c:v>1.3278009282657877E-3</c:v>
                </c:pt>
                <c:pt idx="249">
                  <c:v>1.3282175932545215E-3</c:v>
                </c:pt>
                <c:pt idx="250">
                  <c:v>1.3286226894706488E-3</c:v>
                </c:pt>
                <c:pt idx="251">
                  <c:v>1.3290277784108184E-3</c:v>
                </c:pt>
                <c:pt idx="252">
                  <c:v>1.3294328673509881E-3</c:v>
                </c:pt>
                <c:pt idx="253">
                  <c:v>1.3298495396156795E-3</c:v>
                </c:pt>
                <c:pt idx="254">
                  <c:v>1.3302546431077644E-3</c:v>
                </c:pt>
                <c:pt idx="255">
                  <c:v>1.3306597174960189E-3</c:v>
                </c:pt>
                <c:pt idx="256">
                  <c:v>1.3310763897607103E-3</c:v>
                </c:pt>
                <c:pt idx="257">
                  <c:v>1.3314814932527952E-3</c:v>
                </c:pt>
                <c:pt idx="258">
                  <c:v>1.3318865676410496E-3</c:v>
                </c:pt>
                <c:pt idx="259">
                  <c:v>1.3322916711331345E-3</c:v>
                </c:pt>
                <c:pt idx="260">
                  <c:v>1.332708343397826E-3</c:v>
                </c:pt>
                <c:pt idx="261">
                  <c:v>1.3331134323379956E-3</c:v>
                </c:pt>
                <c:pt idx="262">
                  <c:v>1.3335185212781653E-3</c:v>
                </c:pt>
                <c:pt idx="263">
                  <c:v>1.3339351935428567E-3</c:v>
                </c:pt>
                <c:pt idx="264">
                  <c:v>1.3343402824830264E-3</c:v>
                </c:pt>
                <c:pt idx="265">
                  <c:v>1.334745371423196E-3</c:v>
                </c:pt>
                <c:pt idx="266">
                  <c:v>1.3351504676393233E-3</c:v>
                </c:pt>
                <c:pt idx="267">
                  <c:v>1.3355671326280572E-3</c:v>
                </c:pt>
                <c:pt idx="268">
                  <c:v>1.3359722288441844E-3</c:v>
                </c:pt>
                <c:pt idx="269">
                  <c:v>1.3363773177843541E-3</c:v>
                </c:pt>
                <c:pt idx="270">
                  <c:v>1.3367939827730879E-3</c:v>
                </c:pt>
                <c:pt idx="271">
                  <c:v>1.3371990789892152E-3</c:v>
                </c:pt>
                <c:pt idx="272">
                  <c:v>1.3376041679293849E-3</c:v>
                </c:pt>
                <c:pt idx="273">
                  <c:v>1.3380092568695545E-3</c:v>
                </c:pt>
                <c:pt idx="274">
                  <c:v>1.338425929134246E-3</c:v>
                </c:pt>
                <c:pt idx="275">
                  <c:v>1.3388310326263309E-3</c:v>
                </c:pt>
                <c:pt idx="276">
                  <c:v>1.3392361070145853E-3</c:v>
                </c:pt>
                <c:pt idx="277">
                  <c:v>1.3396527792792767E-3</c:v>
                </c:pt>
                <c:pt idx="278">
                  <c:v>1.3400578827713616E-3</c:v>
                </c:pt>
                <c:pt idx="279">
                  <c:v>1.3404629571596161E-3</c:v>
                </c:pt>
                <c:pt idx="280">
                  <c:v>1.3408796294243075E-3</c:v>
                </c:pt>
                <c:pt idx="281">
                  <c:v>1.3412847329163924E-3</c:v>
                </c:pt>
                <c:pt idx="282">
                  <c:v>1.3416898073046468E-3</c:v>
                </c:pt>
                <c:pt idx="283">
                  <c:v>1.3420949107967317E-3</c:v>
                </c:pt>
                <c:pt idx="284">
                  <c:v>1.3425115830614232E-3</c:v>
                </c:pt>
                <c:pt idx="285">
                  <c:v>1.3429166720015928E-3</c:v>
                </c:pt>
                <c:pt idx="286">
                  <c:v>1.3433217609417625E-3</c:v>
                </c:pt>
                <c:pt idx="287">
                  <c:v>1.3437384332064539E-3</c:v>
                </c:pt>
                <c:pt idx="288">
                  <c:v>1.3441435221466236E-3</c:v>
                </c:pt>
                <c:pt idx="289">
                  <c:v>1.3445486110867932E-3</c:v>
                </c:pt>
                <c:pt idx="290">
                  <c:v>1.3449537073029205E-3</c:v>
                </c:pt>
                <c:pt idx="291">
                  <c:v>1.3453703722916543E-3</c:v>
                </c:pt>
                <c:pt idx="292">
                  <c:v>1.3457754685077816E-3</c:v>
                </c:pt>
                <c:pt idx="293">
                  <c:v>1.3461805574479513E-3</c:v>
                </c:pt>
                <c:pt idx="294">
                  <c:v>1.3465972224366851E-3</c:v>
                </c:pt>
                <c:pt idx="295">
                  <c:v>1.3470023186528124E-3</c:v>
                </c:pt>
                <c:pt idx="296">
                  <c:v>1.3474074075929821E-3</c:v>
                </c:pt>
                <c:pt idx="297">
                  <c:v>1.3478124965331517E-3</c:v>
                </c:pt>
                <c:pt idx="298">
                  <c:v>1.3482291687978432E-3</c:v>
                </c:pt>
                <c:pt idx="299">
                  <c:v>1.3486342577380128E-3</c:v>
                </c:pt>
                <c:pt idx="300">
                  <c:v>1.3490393466781825E-3</c:v>
                </c:pt>
                <c:pt idx="301">
                  <c:v>1.3494560189428739E-3</c:v>
                </c:pt>
                <c:pt idx="302">
                  <c:v>1.3498611224349588E-3</c:v>
                </c:pt>
                <c:pt idx="303">
                  <c:v>1.3502661968232132E-3</c:v>
                </c:pt>
                <c:pt idx="304">
                  <c:v>1.3506713003152981E-3</c:v>
                </c:pt>
                <c:pt idx="305">
                  <c:v>1.3510879725799896E-3</c:v>
                </c:pt>
                <c:pt idx="306">
                  <c:v>1.3514930615201592E-3</c:v>
                </c:pt>
                <c:pt idx="307">
                  <c:v>1.3518981504603289E-3</c:v>
                </c:pt>
                <c:pt idx="308">
                  <c:v>1.3523148227250203E-3</c:v>
                </c:pt>
                <c:pt idx="309">
                  <c:v>1.35271991166519E-3</c:v>
                </c:pt>
                <c:pt idx="310">
                  <c:v>1.3531250006053597E-3</c:v>
                </c:pt>
                <c:pt idx="311">
                  <c:v>1.3535300968214869E-3</c:v>
                </c:pt>
                <c:pt idx="312">
                  <c:v>1.3539467618102208E-3</c:v>
                </c:pt>
                <c:pt idx="313">
                  <c:v>1.3543518580263481E-3</c:v>
                </c:pt>
                <c:pt idx="314">
                  <c:v>1.3547569469665177E-3</c:v>
                </c:pt>
                <c:pt idx="315">
                  <c:v>1.3551736119552515E-3</c:v>
                </c:pt>
                <c:pt idx="316">
                  <c:v>1.3555787081713788E-3</c:v>
                </c:pt>
                <c:pt idx="317">
                  <c:v>1.3559837971115485E-3</c:v>
                </c:pt>
                <c:pt idx="318">
                  <c:v>1.3564004693762399E-3</c:v>
                </c:pt>
                <c:pt idx="319">
                  <c:v>1.3568055583164096E-3</c:v>
                </c:pt>
                <c:pt idx="320">
                  <c:v>1.3572106472565793E-3</c:v>
                </c:pt>
                <c:pt idx="321">
                  <c:v>1.3576273195212707E-3</c:v>
                </c:pt>
                <c:pt idx="322">
                  <c:v>1.3580324084614404E-3</c:v>
                </c:pt>
                <c:pt idx="323">
                  <c:v>1.35843749740161E-3</c:v>
                </c:pt>
                <c:pt idx="324">
                  <c:v>1.3588425936177373E-3</c:v>
                </c:pt>
                <c:pt idx="325">
                  <c:v>1.3592592731583863E-3</c:v>
                </c:pt>
                <c:pt idx="326">
                  <c:v>1.3596643475466408E-3</c:v>
                </c:pt>
                <c:pt idx="327">
                  <c:v>1.3600694510387257E-3</c:v>
                </c:pt>
                <c:pt idx="328">
                  <c:v>1.3604861233034171E-3</c:v>
                </c:pt>
                <c:pt idx="329">
                  <c:v>1.3608911976916716E-3</c:v>
                </c:pt>
                <c:pt idx="330">
                  <c:v>1.3612963011837564E-3</c:v>
                </c:pt>
                <c:pt idx="331">
                  <c:v>1.3617013901239261E-3</c:v>
                </c:pt>
                <c:pt idx="332">
                  <c:v>1.3621180623886175E-3</c:v>
                </c:pt>
                <c:pt idx="333">
                  <c:v>1.3625231513287872E-3</c:v>
                </c:pt>
                <c:pt idx="334">
                  <c:v>1.3629282475449145E-3</c:v>
                </c:pt>
                <c:pt idx="335">
                  <c:v>1.3633449125336483E-3</c:v>
                </c:pt>
                <c:pt idx="336">
                  <c:v>1.363750001473818E-3</c:v>
                </c:pt>
                <c:pt idx="337">
                  <c:v>1.3641550976899453E-3</c:v>
                </c:pt>
                <c:pt idx="338">
                  <c:v>1.3645601866301149E-3</c:v>
                </c:pt>
                <c:pt idx="339">
                  <c:v>1.3649768516188487E-3</c:v>
                </c:pt>
                <c:pt idx="340">
                  <c:v>1.365381947834976E-3</c:v>
                </c:pt>
                <c:pt idx="341">
                  <c:v>1.3657870367751457E-3</c:v>
                </c:pt>
                <c:pt idx="342">
                  <c:v>1.3662037090398371E-3</c:v>
                </c:pt>
                <c:pt idx="343">
                  <c:v>1.3666087979800068E-3</c:v>
                </c:pt>
                <c:pt idx="344">
                  <c:v>1.3670138869201764E-3</c:v>
                </c:pt>
                <c:pt idx="345">
                  <c:v>1.3674189831363037E-3</c:v>
                </c:pt>
                <c:pt idx="346">
                  <c:v>1.3678356481250376E-3</c:v>
                </c:pt>
                <c:pt idx="347">
                  <c:v>1.3682407370652072E-3</c:v>
                </c:pt>
                <c:pt idx="348">
                  <c:v>1.3686458332813345E-3</c:v>
                </c:pt>
                <c:pt idx="349">
                  <c:v>1.3690625128219835E-3</c:v>
                </c:pt>
                <c:pt idx="350">
                  <c:v>1.369467587210238E-3</c:v>
                </c:pt>
                <c:pt idx="351">
                  <c:v>1.3698726907023229E-3</c:v>
                </c:pt>
                <c:pt idx="352">
                  <c:v>1.3702893629670143E-3</c:v>
                </c:pt>
                <c:pt idx="353">
                  <c:v>1.3706944373552687E-3</c:v>
                </c:pt>
                <c:pt idx="354">
                  <c:v>1.3710995408473536E-3</c:v>
                </c:pt>
                <c:pt idx="355">
                  <c:v>1.3715046297875233E-3</c:v>
                </c:pt>
                <c:pt idx="356">
                  <c:v>1.3719213020522147E-3</c:v>
                </c:pt>
                <c:pt idx="357">
                  <c:v>1.3723263909923844E-3</c:v>
                </c:pt>
                <c:pt idx="358">
                  <c:v>1.3727314872085117E-3</c:v>
                </c:pt>
                <c:pt idx="359">
                  <c:v>1.3731481521972455E-3</c:v>
                </c:pt>
                <c:pt idx="360">
                  <c:v>1.3735532411374152E-3</c:v>
                </c:pt>
                <c:pt idx="361">
                  <c:v>1.3739583373535424E-3</c:v>
                </c:pt>
                <c:pt idx="362">
                  <c:v>1.3743634335696697E-3</c:v>
                </c:pt>
                <c:pt idx="363">
                  <c:v>1.3747800985584036E-3</c:v>
                </c:pt>
                <c:pt idx="364">
                  <c:v>1.3751851874985732E-3</c:v>
                </c:pt>
                <c:pt idx="365">
                  <c:v>1.3755902764387429E-3</c:v>
                </c:pt>
                <c:pt idx="366">
                  <c:v>1.3760069487034343E-3</c:v>
                </c:pt>
                <c:pt idx="367">
                  <c:v>1.376412037643604E-3</c:v>
                </c:pt>
                <c:pt idx="368">
                  <c:v>1.3768171265837736E-3</c:v>
                </c:pt>
                <c:pt idx="369">
                  <c:v>1.3772222227999009E-3</c:v>
                </c:pt>
                <c:pt idx="370">
                  <c:v>1.37763890234055E-3</c:v>
                </c:pt>
                <c:pt idx="371">
                  <c:v>1.3780439767288044E-3</c:v>
                </c:pt>
                <c:pt idx="372">
                  <c:v>1.3784490802208893E-3</c:v>
                </c:pt>
                <c:pt idx="373">
                  <c:v>1.3788657524855807E-3</c:v>
                </c:pt>
                <c:pt idx="374">
                  <c:v>1.3792708268738352E-3</c:v>
                </c:pt>
                <c:pt idx="375">
                  <c:v>1.3796759303659201E-3</c:v>
                </c:pt>
                <c:pt idx="376">
                  <c:v>1.3800926026306115E-3</c:v>
                </c:pt>
                <c:pt idx="377">
                  <c:v>1.3804976915707812E-3</c:v>
                </c:pt>
                <c:pt idx="378">
                  <c:v>1.3809027805109508E-3</c:v>
                </c:pt>
                <c:pt idx="379">
                  <c:v>1.3813078767270781E-3</c:v>
                </c:pt>
                <c:pt idx="380">
                  <c:v>1.3817245417158119E-3</c:v>
                </c:pt>
                <c:pt idx="381">
                  <c:v>1.3821296306559816E-3</c:v>
                </c:pt>
                <c:pt idx="382">
                  <c:v>1.3825347268721089E-3</c:v>
                </c:pt>
                <c:pt idx="383">
                  <c:v>1.3829513918608427E-3</c:v>
                </c:pt>
                <c:pt idx="384">
                  <c:v>1.38335648807697E-3</c:v>
                </c:pt>
                <c:pt idx="385">
                  <c:v>1.3837615770171396E-3</c:v>
                </c:pt>
                <c:pt idx="386">
                  <c:v>1.3841782420058735E-3</c:v>
                </c:pt>
                <c:pt idx="387">
                  <c:v>1.3845833382220007E-3</c:v>
                </c:pt>
                <c:pt idx="388">
                  <c:v>1.3849884271621704E-3</c:v>
                </c:pt>
                <c:pt idx="389">
                  <c:v>1.3854050994268619E-3</c:v>
                </c:pt>
                <c:pt idx="390">
                  <c:v>1.3858101883670315E-3</c:v>
                </c:pt>
                <c:pt idx="391">
                  <c:v>1.3862152773072012E-3</c:v>
                </c:pt>
                <c:pt idx="392">
                  <c:v>1.3866319495718926E-3</c:v>
                </c:pt>
                <c:pt idx="393">
                  <c:v>1.3870370385120623E-3</c:v>
                </c:pt>
                <c:pt idx="394">
                  <c:v>1.3874421274522319E-3</c:v>
                </c:pt>
                <c:pt idx="395">
                  <c:v>1.3878472236683592E-3</c:v>
                </c:pt>
                <c:pt idx="396">
                  <c:v>1.388263888657093E-3</c:v>
                </c:pt>
                <c:pt idx="397">
                  <c:v>1.3886689775972627E-3</c:v>
                </c:pt>
                <c:pt idx="398">
                  <c:v>1.3890740810893476E-3</c:v>
                </c:pt>
                <c:pt idx="399">
                  <c:v>1.389490753354039E-3</c:v>
                </c:pt>
                <c:pt idx="400">
                  <c:v>1.3898958277422935E-3</c:v>
                </c:pt>
                <c:pt idx="401">
                  <c:v>1.3903009312343784E-3</c:v>
                </c:pt>
                <c:pt idx="402">
                  <c:v>1.390706020174548E-3</c:v>
                </c:pt>
                <c:pt idx="403">
                  <c:v>1.3911226924392395E-3</c:v>
                </c:pt>
                <c:pt idx="404">
                  <c:v>1.3915277813794091E-3</c:v>
                </c:pt>
                <c:pt idx="405">
                  <c:v>1.3919328703195788E-3</c:v>
                </c:pt>
                <c:pt idx="406">
                  <c:v>1.3923495425842702E-3</c:v>
                </c:pt>
                <c:pt idx="407">
                  <c:v>1.3927546315244399E-3</c:v>
                </c:pt>
                <c:pt idx="408">
                  <c:v>1.3931597277405672E-3</c:v>
                </c:pt>
                <c:pt idx="409">
                  <c:v>1.3935648166807368E-3</c:v>
                </c:pt>
                <c:pt idx="410">
                  <c:v>1.3939814816694707E-3</c:v>
                </c:pt>
                <c:pt idx="411">
                  <c:v>1.3943865778855979E-3</c:v>
                </c:pt>
                <c:pt idx="412">
                  <c:v>1.3947916668257676E-3</c:v>
                </c:pt>
                <c:pt idx="413">
                  <c:v>1.395208339090459E-3</c:v>
                </c:pt>
                <c:pt idx="414">
                  <c:v>1.3956134280306287E-3</c:v>
                </c:pt>
                <c:pt idx="415">
                  <c:v>1.3960185169707984E-3</c:v>
                </c:pt>
                <c:pt idx="416">
                  <c:v>1.3964351892354898E-3</c:v>
                </c:pt>
                <c:pt idx="417">
                  <c:v>1.3968402781756595E-3</c:v>
                </c:pt>
                <c:pt idx="418">
                  <c:v>1.3972453671158291E-3</c:v>
                </c:pt>
                <c:pt idx="419">
                  <c:v>1.3976620393805206E-3</c:v>
                </c:pt>
                <c:pt idx="420">
                  <c:v>1.3980671428726055E-3</c:v>
                </c:pt>
                <c:pt idx="421">
                  <c:v>1.3984722172608599E-3</c:v>
                </c:pt>
                <c:pt idx="422">
                  <c:v>1.3988888895255513E-3</c:v>
                </c:pt>
                <c:pt idx="423">
                  <c:v>1.3992939930176362E-3</c:v>
                </c:pt>
                <c:pt idx="424">
                  <c:v>1.3996990674058907E-3</c:v>
                </c:pt>
                <c:pt idx="425">
                  <c:v>1.4001041708979756E-3</c:v>
                </c:pt>
                <c:pt idx="426">
                  <c:v>1.400520843162667E-3</c:v>
                </c:pt>
                <c:pt idx="427">
                  <c:v>1.4009259321028367E-3</c:v>
                </c:pt>
                <c:pt idx="428">
                  <c:v>1.4013310210430063E-3</c:v>
                </c:pt>
                <c:pt idx="429">
                  <c:v>1.4017476933076978E-3</c:v>
                </c:pt>
                <c:pt idx="430">
                  <c:v>1.4021527822478674E-3</c:v>
                </c:pt>
                <c:pt idx="431">
                  <c:v>1.4025578711880371E-3</c:v>
                </c:pt>
                <c:pt idx="432">
                  <c:v>1.4029745434527285E-3</c:v>
                </c:pt>
                <c:pt idx="433">
                  <c:v>1.4033796323928982E-3</c:v>
                </c:pt>
                <c:pt idx="434">
                  <c:v>1.4037847286090255E-3</c:v>
                </c:pt>
                <c:pt idx="435">
                  <c:v>1.4041898175491951E-3</c:v>
                </c:pt>
                <c:pt idx="436">
                  <c:v>1.404606482537929E-3</c:v>
                </c:pt>
                <c:pt idx="437">
                  <c:v>1.4050115787540562E-3</c:v>
                </c:pt>
                <c:pt idx="438">
                  <c:v>1.4054166676942259E-3</c:v>
                </c:pt>
                <c:pt idx="439">
                  <c:v>1.4058333399589173E-3</c:v>
                </c:pt>
                <c:pt idx="440">
                  <c:v>1.406238428899087E-3</c:v>
                </c:pt>
                <c:pt idx="441">
                  <c:v>1.4066435323911719E-3</c:v>
                </c:pt>
                <c:pt idx="442">
                  <c:v>1.4070601901039481E-3</c:v>
                </c:pt>
                <c:pt idx="443">
                  <c:v>1.4074652790441178E-3</c:v>
                </c:pt>
                <c:pt idx="444">
                  <c:v>1.4078703825362027E-3</c:v>
                </c:pt>
                <c:pt idx="445">
                  <c:v>1.4082870402489789E-3</c:v>
                </c:pt>
                <c:pt idx="446">
                  <c:v>1.4086921364651062E-3</c:v>
                </c:pt>
                <c:pt idx="447">
                  <c:v>1.4090972326812334E-3</c:v>
                </c:pt>
                <c:pt idx="448">
                  <c:v>1.4095138903940096E-3</c:v>
                </c:pt>
                <c:pt idx="449">
                  <c:v>1.4099189866101369E-3</c:v>
                </c:pt>
                <c:pt idx="450">
                  <c:v>1.4103240828262642E-3</c:v>
                </c:pt>
                <c:pt idx="451">
                  <c:v>1.4107291717664339E-3</c:v>
                </c:pt>
                <c:pt idx="452">
                  <c:v>1.4111458367551677E-3</c:v>
                </c:pt>
                <c:pt idx="453">
                  <c:v>1.411550932971295E-3</c:v>
                </c:pt>
                <c:pt idx="454">
                  <c:v>1.4119560219114646E-3</c:v>
                </c:pt>
                <c:pt idx="455">
                  <c:v>1.4123726869001985E-3</c:v>
                </c:pt>
                <c:pt idx="456">
                  <c:v>1.4127777831163257E-3</c:v>
                </c:pt>
                <c:pt idx="457">
                  <c:v>1.4131828720564954E-3</c:v>
                </c:pt>
                <c:pt idx="458">
                  <c:v>1.4135995370452292E-3</c:v>
                </c:pt>
                <c:pt idx="459">
                  <c:v>1.4140046332613565E-3</c:v>
                </c:pt>
                <c:pt idx="460">
                  <c:v>1.4144097222015262E-3</c:v>
                </c:pt>
                <c:pt idx="461">
                  <c:v>1.41482638719026E-3</c:v>
                </c:pt>
                <c:pt idx="462">
                  <c:v>1.4152314834063873E-3</c:v>
                </c:pt>
                <c:pt idx="463">
                  <c:v>1.4156365796225145E-3</c:v>
                </c:pt>
                <c:pt idx="464">
                  <c:v>1.4160532373352908E-3</c:v>
                </c:pt>
                <c:pt idx="465">
                  <c:v>1.416458333551418E-3</c:v>
                </c:pt>
                <c:pt idx="466">
                  <c:v>1.4168634297675453E-3</c:v>
                </c:pt>
                <c:pt idx="467">
                  <c:v>1.417268518707715E-3</c:v>
                </c:pt>
                <c:pt idx="468">
                  <c:v>1.4176851909724064E-3</c:v>
                </c:pt>
                <c:pt idx="469">
                  <c:v>1.4180902799125761E-3</c:v>
                </c:pt>
                <c:pt idx="470">
                  <c:v>1.418495383404661E-3</c:v>
                </c:pt>
                <c:pt idx="471">
                  <c:v>1.4189120411174372E-3</c:v>
                </c:pt>
                <c:pt idx="472">
                  <c:v>1.4193171300576068E-3</c:v>
                </c:pt>
                <c:pt idx="473">
                  <c:v>1.4197222335496917E-3</c:v>
                </c:pt>
                <c:pt idx="474">
                  <c:v>1.420138891262468E-3</c:v>
                </c:pt>
                <c:pt idx="475">
                  <c:v>1.4205439874785952E-3</c:v>
                </c:pt>
                <c:pt idx="476">
                  <c:v>1.4209490836947225E-3</c:v>
                </c:pt>
                <c:pt idx="477">
                  <c:v>1.4213541726348922E-3</c:v>
                </c:pt>
                <c:pt idx="478">
                  <c:v>1.421770837623626E-3</c:v>
                </c:pt>
                <c:pt idx="479">
                  <c:v>1.4221759265637957E-3</c:v>
                </c:pt>
                <c:pt idx="480">
                  <c:v>1.4225810227799229E-3</c:v>
                </c:pt>
                <c:pt idx="481">
                  <c:v>1.4229976877686568E-3</c:v>
                </c:pt>
                <c:pt idx="482">
                  <c:v>1.4234027767088264E-3</c:v>
                </c:pt>
                <c:pt idx="483">
                  <c:v>1.4238078729249537E-3</c:v>
                </c:pt>
                <c:pt idx="484">
                  <c:v>1.4242245379136875E-3</c:v>
                </c:pt>
                <c:pt idx="485">
                  <c:v>1.4246296268538572E-3</c:v>
                </c:pt>
                <c:pt idx="486">
                  <c:v>1.4250347230699845E-3</c:v>
                </c:pt>
                <c:pt idx="487">
                  <c:v>1.4254514026106335E-3</c:v>
                </c:pt>
                <c:pt idx="488">
                  <c:v>1.425856476998888E-3</c:v>
                </c:pt>
                <c:pt idx="489">
                  <c:v>1.4262615804909728E-3</c:v>
                </c:pt>
                <c:pt idx="490">
                  <c:v>1.4266782527556643E-3</c:v>
                </c:pt>
                <c:pt idx="491">
                  <c:v>1.4270833271439187E-3</c:v>
                </c:pt>
                <c:pt idx="492">
                  <c:v>1.4274884306360036E-3</c:v>
                </c:pt>
                <c:pt idx="493">
                  <c:v>1.4278935195761733E-3</c:v>
                </c:pt>
                <c:pt idx="494">
                  <c:v>1.4283101918408647E-3</c:v>
                </c:pt>
                <c:pt idx="495">
                  <c:v>1.4287152807810344E-3</c:v>
                </c:pt>
                <c:pt idx="496">
                  <c:v>1.4291203769971617E-3</c:v>
                </c:pt>
                <c:pt idx="497">
                  <c:v>1.4295370419858955E-3</c:v>
                </c:pt>
                <c:pt idx="498">
                  <c:v>1.4299421309260651E-3</c:v>
                </c:pt>
                <c:pt idx="499">
                  <c:v>1.4303472271421924E-3</c:v>
                </c:pt>
                <c:pt idx="500">
                  <c:v>1.4307523233583197E-3</c:v>
                </c:pt>
                <c:pt idx="501">
                  <c:v>1.4311689883470535E-3</c:v>
                </c:pt>
                <c:pt idx="502">
                  <c:v>1.4315740772872232E-3</c:v>
                </c:pt>
                <c:pt idx="503">
                  <c:v>1.4319791735033505E-3</c:v>
                </c:pt>
                <c:pt idx="504">
                  <c:v>1.4323958384920843E-3</c:v>
                </c:pt>
                <c:pt idx="505">
                  <c:v>1.432800927432254E-3</c:v>
                </c:pt>
                <c:pt idx="506">
                  <c:v>1.4332060236483812E-3</c:v>
                </c:pt>
                <c:pt idx="507">
                  <c:v>1.4336111125885509E-3</c:v>
                </c:pt>
                <c:pt idx="508">
                  <c:v>1.4340277775772847E-3</c:v>
                </c:pt>
                <c:pt idx="509">
                  <c:v>1.4344328665174544E-3</c:v>
                </c:pt>
                <c:pt idx="510">
                  <c:v>1.4348379627335817E-3</c:v>
                </c:pt>
                <c:pt idx="511">
                  <c:v>1.4352546277223155E-3</c:v>
                </c:pt>
                <c:pt idx="512">
                  <c:v>1.4356597166624852E-3</c:v>
                </c:pt>
                <c:pt idx="513">
                  <c:v>1.43606482015457E-3</c:v>
                </c:pt>
                <c:pt idx="514">
                  <c:v>1.4364814924192615E-3</c:v>
                </c:pt>
                <c:pt idx="515">
                  <c:v>1.4368865668075159E-3</c:v>
                </c:pt>
                <c:pt idx="516">
                  <c:v>1.4372916702996008E-3</c:v>
                </c:pt>
                <c:pt idx="517">
                  <c:v>1.4377083425642923E-3</c:v>
                </c:pt>
                <c:pt idx="518">
                  <c:v>1.4381134315044619E-3</c:v>
                </c:pt>
                <c:pt idx="519">
                  <c:v>1.4385185204446316E-3</c:v>
                </c:pt>
                <c:pt idx="520">
                  <c:v>1.438935192709323E-3</c:v>
                </c:pt>
                <c:pt idx="521">
                  <c:v>1.4393402816494927E-3</c:v>
                </c:pt>
                <c:pt idx="522">
                  <c:v>1.4397453705896623E-3</c:v>
                </c:pt>
                <c:pt idx="523">
                  <c:v>1.4401504668057896E-3</c:v>
                </c:pt>
                <c:pt idx="524">
                  <c:v>1.4405671317945234E-3</c:v>
                </c:pt>
                <c:pt idx="525">
                  <c:v>1.4409722280106507E-3</c:v>
                </c:pt>
                <c:pt idx="526">
                  <c:v>1.4413773169508204E-3</c:v>
                </c:pt>
                <c:pt idx="527">
                  <c:v>1.4417939819395542E-3</c:v>
                </c:pt>
                <c:pt idx="528">
                  <c:v>1.4421990781556815E-3</c:v>
                </c:pt>
                <c:pt idx="529">
                  <c:v>1.4426041670958512E-3</c:v>
                </c:pt>
                <c:pt idx="530">
                  <c:v>1.4430208393605426E-3</c:v>
                </c:pt>
                <c:pt idx="531">
                  <c:v>1.4434259283007123E-3</c:v>
                </c:pt>
                <c:pt idx="532">
                  <c:v>1.4438310172408819E-3</c:v>
                </c:pt>
                <c:pt idx="533">
                  <c:v>1.4442476895055734E-3</c:v>
                </c:pt>
                <c:pt idx="534">
                  <c:v>1.444652778445743E-3</c:v>
                </c:pt>
                <c:pt idx="535">
                  <c:v>1.4450578673859127E-3</c:v>
                </c:pt>
                <c:pt idx="536">
                  <c:v>1.4454745396506041E-3</c:v>
                </c:pt>
                <c:pt idx="537">
                  <c:v>1.445879643142689E-3</c:v>
                </c:pt>
                <c:pt idx="538">
                  <c:v>1.4462847175309435E-3</c:v>
                </c:pt>
                <c:pt idx="539">
                  <c:v>1.4466898210230283E-3</c:v>
                </c:pt>
                <c:pt idx="540">
                  <c:v>1.4471064932877198E-3</c:v>
                </c:pt>
                <c:pt idx="541">
                  <c:v>1.4475115676759742E-3</c:v>
                </c:pt>
                <c:pt idx="542">
                  <c:v>1.4479166711680591E-3</c:v>
                </c:pt>
                <c:pt idx="543">
                  <c:v>1.4483333434327506E-3</c:v>
                </c:pt>
                <c:pt idx="544">
                  <c:v>1.4487384323729202E-3</c:v>
                </c:pt>
                <c:pt idx="545">
                  <c:v>1.4491435213130899E-3</c:v>
                </c:pt>
                <c:pt idx="546">
                  <c:v>1.4495601935777813E-3</c:v>
                </c:pt>
                <c:pt idx="547">
                  <c:v>1.449965282517951E-3</c:v>
                </c:pt>
                <c:pt idx="548">
                  <c:v>1.4503703714581206E-3</c:v>
                </c:pt>
                <c:pt idx="549">
                  <c:v>1.4507754676742479E-3</c:v>
                </c:pt>
                <c:pt idx="550">
                  <c:v>1.4511921326629817E-3</c:v>
                </c:pt>
                <c:pt idx="551">
                  <c:v>1.451597228879109E-3</c:v>
                </c:pt>
                <c:pt idx="552">
                  <c:v>1.4520138865918852E-3</c:v>
                </c:pt>
                <c:pt idx="553">
                  <c:v>1.4524189828080125E-3</c:v>
                </c:pt>
                <c:pt idx="554">
                  <c:v>1.4528240790241398E-3</c:v>
                </c:pt>
                <c:pt idx="555">
                  <c:v>1.4532291679643095E-3</c:v>
                </c:pt>
                <c:pt idx="556">
                  <c:v>1.4536458402290009E-3</c:v>
                </c:pt>
                <c:pt idx="557">
                  <c:v>1.4540509291691706E-3</c:v>
                </c:pt>
                <c:pt idx="558">
                  <c:v>1.4544560326612554E-3</c:v>
                </c:pt>
                <c:pt idx="559">
                  <c:v>1.4548726903740317E-3</c:v>
                </c:pt>
                <c:pt idx="560">
                  <c:v>1.4552777793142013E-3</c:v>
                </c:pt>
                <c:pt idx="561">
                  <c:v>1.4556828828062862E-3</c:v>
                </c:pt>
                <c:pt idx="562">
                  <c:v>1.4560995405190624E-3</c:v>
                </c:pt>
                <c:pt idx="563">
                  <c:v>1.4565046294592321E-3</c:v>
                </c:pt>
                <c:pt idx="564">
                  <c:v>1.456909732951317E-3</c:v>
                </c:pt>
                <c:pt idx="565">
                  <c:v>1.4573263906640932E-3</c:v>
                </c:pt>
                <c:pt idx="566">
                  <c:v>1.4577314868802205E-3</c:v>
                </c:pt>
                <c:pt idx="567">
                  <c:v>1.4581365830963477E-3</c:v>
                </c:pt>
                <c:pt idx="568">
                  <c:v>1.458553240809124E-3</c:v>
                </c:pt>
                <c:pt idx="569">
                  <c:v>1.4589583370252512E-3</c:v>
                </c:pt>
                <c:pt idx="570">
                  <c:v>1.4593634332413785E-3</c:v>
                </c:pt>
                <c:pt idx="571">
                  <c:v>1.4597685221815482E-3</c:v>
                </c:pt>
                <c:pt idx="572">
                  <c:v>1.460185187170282E-3</c:v>
                </c:pt>
                <c:pt idx="573">
                  <c:v>1.4605902833864093E-3</c:v>
                </c:pt>
                <c:pt idx="574">
                  <c:v>1.4609953723265789E-3</c:v>
                </c:pt>
                <c:pt idx="575">
                  <c:v>1.4614120373153128E-3</c:v>
                </c:pt>
                <c:pt idx="576">
                  <c:v>1.46181713353144E-3</c:v>
                </c:pt>
                <c:pt idx="577">
                  <c:v>1.4622222224716097E-3</c:v>
                </c:pt>
                <c:pt idx="578">
                  <c:v>1.4626388874603435E-3</c:v>
                </c:pt>
                <c:pt idx="579">
                  <c:v>1.4630439836764708E-3</c:v>
                </c:pt>
                <c:pt idx="580">
                  <c:v>1.4634490798925981E-3</c:v>
                </c:pt>
                <c:pt idx="581">
                  <c:v>1.4638657376053743E-3</c:v>
                </c:pt>
                <c:pt idx="582">
                  <c:v>1.464270826545544E-3</c:v>
                </c:pt>
                <c:pt idx="583">
                  <c:v>1.4646759300376289E-3</c:v>
                </c:pt>
                <c:pt idx="584">
                  <c:v>1.4650925877504051E-3</c:v>
                </c:pt>
                <c:pt idx="585">
                  <c:v>1.46549769124249E-3</c:v>
                </c:pt>
                <c:pt idx="586">
                  <c:v>1.4659027801826596E-3</c:v>
                </c:pt>
                <c:pt idx="587">
                  <c:v>1.4663194524473511E-3</c:v>
                </c:pt>
                <c:pt idx="588">
                  <c:v>1.4667245413875207E-3</c:v>
                </c:pt>
                <c:pt idx="589">
                  <c:v>1.4671296303276904E-3</c:v>
                </c:pt>
                <c:pt idx="590">
                  <c:v>1.4675463025923818E-3</c:v>
                </c:pt>
                <c:pt idx="591">
                  <c:v>1.4679513915325515E-3</c:v>
                </c:pt>
                <c:pt idx="592">
                  <c:v>1.4683564877486788E-3</c:v>
                </c:pt>
                <c:pt idx="593">
                  <c:v>1.4687615766888484E-3</c:v>
                </c:pt>
                <c:pt idx="594">
                  <c:v>1.4691782416775823E-3</c:v>
                </c:pt>
                <c:pt idx="595">
                  <c:v>1.4695833378937095E-3</c:v>
                </c:pt>
                <c:pt idx="596">
                  <c:v>1.4699884268338792E-3</c:v>
                </c:pt>
                <c:pt idx="597">
                  <c:v>1.4704050990985706E-3</c:v>
                </c:pt>
                <c:pt idx="598">
                  <c:v>1.4708101880387403E-3</c:v>
                </c:pt>
                <c:pt idx="599">
                  <c:v>1.47121527697891E-3</c:v>
                </c:pt>
                <c:pt idx="600">
                  <c:v>1.4716319492436014E-3</c:v>
                </c:pt>
                <c:pt idx="601">
                  <c:v>1.4720370381837711E-3</c:v>
                </c:pt>
                <c:pt idx="602">
                  <c:v>1.4724421271239407E-3</c:v>
                </c:pt>
                <c:pt idx="603">
                  <c:v>1.4728587993886322E-3</c:v>
                </c:pt>
                <c:pt idx="604">
                  <c:v>1.4732639028807171E-3</c:v>
                </c:pt>
                <c:pt idx="605">
                  <c:v>1.4736689772689715E-3</c:v>
                </c:pt>
                <c:pt idx="606">
                  <c:v>1.4740856495336629E-3</c:v>
                </c:pt>
                <c:pt idx="607">
                  <c:v>1.4744907530257478E-3</c:v>
                </c:pt>
                <c:pt idx="608">
                  <c:v>1.4748958274140023E-3</c:v>
                </c:pt>
                <c:pt idx="609">
                  <c:v>1.4753009309060872E-3</c:v>
                </c:pt>
                <c:pt idx="610">
                  <c:v>1.4757176031707786E-3</c:v>
                </c:pt>
                <c:pt idx="611">
                  <c:v>1.4761226921109483E-3</c:v>
                </c:pt>
                <c:pt idx="612">
                  <c:v>1.4765277810511179E-3</c:v>
                </c:pt>
                <c:pt idx="613">
                  <c:v>1.4769444533158094E-3</c:v>
                </c:pt>
                <c:pt idx="614">
                  <c:v>1.477349542255979E-3</c:v>
                </c:pt>
                <c:pt idx="615">
                  <c:v>1.4777546311961487E-3</c:v>
                </c:pt>
                <c:pt idx="616">
                  <c:v>1.4781713034608401E-3</c:v>
                </c:pt>
                <c:pt idx="617">
                  <c:v>1.4785763924010098E-3</c:v>
                </c:pt>
                <c:pt idx="618">
                  <c:v>1.4789814813411795E-3</c:v>
                </c:pt>
                <c:pt idx="619">
                  <c:v>1.4793981536058709E-3</c:v>
                </c:pt>
                <c:pt idx="620">
                  <c:v>1.4798032425460406E-3</c:v>
                </c:pt>
                <c:pt idx="621">
                  <c:v>1.4802083387621678E-3</c:v>
                </c:pt>
                <c:pt idx="622">
                  <c:v>1.4806249964749441E-3</c:v>
                </c:pt>
                <c:pt idx="623">
                  <c:v>1.4810300926910713E-3</c:v>
                </c:pt>
                <c:pt idx="624">
                  <c:v>1.4814351889071986E-3</c:v>
                </c:pt>
                <c:pt idx="625">
                  <c:v>1.4818402778473683E-3</c:v>
                </c:pt>
                <c:pt idx="626">
                  <c:v>1.4822569501120597E-3</c:v>
                </c:pt>
                <c:pt idx="627">
                  <c:v>1.4826620390522294E-3</c:v>
                </c:pt>
                <c:pt idx="628">
                  <c:v>1.4830671425443143E-3</c:v>
                </c:pt>
                <c:pt idx="629">
                  <c:v>1.4834838002570905E-3</c:v>
                </c:pt>
                <c:pt idx="630">
                  <c:v>1.4838888891972601E-3</c:v>
                </c:pt>
                <c:pt idx="631">
                  <c:v>1.484293992689345E-3</c:v>
                </c:pt>
                <c:pt idx="632">
                  <c:v>1.4847106504021212E-3</c:v>
                </c:pt>
                <c:pt idx="633">
                  <c:v>1.4851157466182485E-3</c:v>
                </c:pt>
                <c:pt idx="634">
                  <c:v>1.4855208428343758E-3</c:v>
                </c:pt>
                <c:pt idx="635">
                  <c:v>1.485937500547152E-3</c:v>
                </c:pt>
                <c:pt idx="636">
                  <c:v>1.4863425967632793E-3</c:v>
                </c:pt>
                <c:pt idx="637">
                  <c:v>1.4867476929794066E-3</c:v>
                </c:pt>
                <c:pt idx="638">
                  <c:v>1.4871643579681404E-3</c:v>
                </c:pt>
                <c:pt idx="639">
                  <c:v>1.4875694469083101E-3</c:v>
                </c:pt>
                <c:pt idx="640">
                  <c:v>1.4879745431244373E-3</c:v>
                </c:pt>
                <c:pt idx="641">
                  <c:v>1.4883912081131712E-3</c:v>
                </c:pt>
                <c:pt idx="642">
                  <c:v>1.4887962970533408E-3</c:v>
                </c:pt>
                <c:pt idx="643">
                  <c:v>1.4892013932694681E-3</c:v>
                </c:pt>
                <c:pt idx="644">
                  <c:v>1.4896180582582019E-3</c:v>
                </c:pt>
                <c:pt idx="645">
                  <c:v>1.4900231471983716E-3</c:v>
                </c:pt>
                <c:pt idx="646">
                  <c:v>1.4904282434144989E-3</c:v>
                </c:pt>
                <c:pt idx="647">
                  <c:v>1.4908333396306261E-3</c:v>
                </c:pt>
                <c:pt idx="648">
                  <c:v>1.4912499973434024E-3</c:v>
                </c:pt>
                <c:pt idx="649">
                  <c:v>1.4916550935595296E-3</c:v>
                </c:pt>
                <c:pt idx="650">
                  <c:v>1.4920601897756569E-3</c:v>
                </c:pt>
                <c:pt idx="651">
                  <c:v>1.4924768474884331E-3</c:v>
                </c:pt>
                <c:pt idx="652">
                  <c:v>1.492881950980518E-3</c:v>
                </c:pt>
                <c:pt idx="653">
                  <c:v>1.4932870399206877E-3</c:v>
                </c:pt>
                <c:pt idx="654">
                  <c:v>1.4937036976334639E-3</c:v>
                </c:pt>
                <c:pt idx="655">
                  <c:v>1.4941088011255488E-3</c:v>
                </c:pt>
                <c:pt idx="656">
                  <c:v>1.4945138900657184E-3</c:v>
                </c:pt>
                <c:pt idx="657">
                  <c:v>1.4949305623304099E-3</c:v>
                </c:pt>
                <c:pt idx="658">
                  <c:v>1.4953356512705795E-3</c:v>
                </c:pt>
                <c:pt idx="659">
                  <c:v>1.4957407474867068E-3</c:v>
                </c:pt>
                <c:pt idx="660">
                  <c:v>1.4961574124754407E-3</c:v>
                </c:pt>
                <c:pt idx="661">
                  <c:v>1.4965625014156103E-3</c:v>
                </c:pt>
                <c:pt idx="662">
                  <c:v>1.4969675976317376E-3</c:v>
                </c:pt>
                <c:pt idx="663">
                  <c:v>1.4973726865719073E-3</c:v>
                </c:pt>
                <c:pt idx="664">
                  <c:v>1.4977893588365987E-3</c:v>
                </c:pt>
                <c:pt idx="665">
                  <c:v>1.4981944477767684E-3</c:v>
                </c:pt>
                <c:pt idx="666">
                  <c:v>1.4986111127655022E-3</c:v>
                </c:pt>
                <c:pt idx="667">
                  <c:v>1.4990162089816295E-3</c:v>
                </c:pt>
                <c:pt idx="668">
                  <c:v>1.4994212979217991E-3</c:v>
                </c:pt>
                <c:pt idx="669">
                  <c:v>1.4998263868619688E-3</c:v>
                </c:pt>
                <c:pt idx="670">
                  <c:v>1.5002430591266602E-3</c:v>
                </c:pt>
                <c:pt idx="671">
                  <c:v>1.5006481480668299E-3</c:v>
                </c:pt>
                <c:pt idx="672">
                  <c:v>1.5010532370069996E-3</c:v>
                </c:pt>
                <c:pt idx="673">
                  <c:v>1.501469909271691E-3</c:v>
                </c:pt>
                <c:pt idx="674">
                  <c:v>1.5018750127637759E-3</c:v>
                </c:pt>
                <c:pt idx="675">
                  <c:v>1.5022800871520303E-3</c:v>
                </c:pt>
                <c:pt idx="676">
                  <c:v>1.5026967594167218E-3</c:v>
                </c:pt>
                <c:pt idx="677">
                  <c:v>1.5031018629088067E-3</c:v>
                </c:pt>
                <c:pt idx="678">
                  <c:v>1.5035069372970611E-3</c:v>
                </c:pt>
                <c:pt idx="679">
                  <c:v>1.5039236168377101E-3</c:v>
                </c:pt>
                <c:pt idx="680">
                  <c:v>1.5043287130538374E-3</c:v>
                </c:pt>
                <c:pt idx="681">
                  <c:v>1.5047338019940071E-3</c:v>
                </c:pt>
                <c:pt idx="682">
                  <c:v>1.5051504669827409E-3</c:v>
                </c:pt>
                <c:pt idx="683">
                  <c:v>1.5055555631988682E-3</c:v>
                </c:pt>
                <c:pt idx="684">
                  <c:v>1.5059606521390378E-3</c:v>
                </c:pt>
                <c:pt idx="685">
                  <c:v>1.5063773171277717E-3</c:v>
                </c:pt>
                <c:pt idx="686">
                  <c:v>1.506782413343899E-3</c:v>
                </c:pt>
                <c:pt idx="687">
                  <c:v>1.5071875022840686E-3</c:v>
                </c:pt>
                <c:pt idx="688">
                  <c:v>1.5076041672728024E-3</c:v>
                </c:pt>
                <c:pt idx="689">
                  <c:v>1.5080092634889297E-3</c:v>
                </c:pt>
                <c:pt idx="690">
                  <c:v>1.5084143524290994E-3</c:v>
                </c:pt>
                <c:pt idx="691">
                  <c:v>1.5088310174178332E-3</c:v>
                </c:pt>
                <c:pt idx="692">
                  <c:v>1.5092361136339605E-3</c:v>
                </c:pt>
                <c:pt idx="693">
                  <c:v>1.5096412098500878E-3</c:v>
                </c:pt>
                <c:pt idx="694">
                  <c:v>1.510057867562864E-3</c:v>
                </c:pt>
                <c:pt idx="695">
                  <c:v>1.5104629565030336E-3</c:v>
                </c:pt>
                <c:pt idx="696">
                  <c:v>1.5108680599951185E-3</c:v>
                </c:pt>
                <c:pt idx="697">
                  <c:v>1.5112847177078947E-3</c:v>
                </c:pt>
                <c:pt idx="698">
                  <c:v>1.5116898211999796E-3</c:v>
                </c:pt>
                <c:pt idx="699">
                  <c:v>1.5120949101401493E-3</c:v>
                </c:pt>
                <c:pt idx="700">
                  <c:v>1.5125115824048407E-3</c:v>
                </c:pt>
                <c:pt idx="701">
                  <c:v>1.5129166713450104E-3</c:v>
                </c:pt>
                <c:pt idx="702">
                  <c:v>1.5133217602851801E-3</c:v>
                </c:pt>
                <c:pt idx="703">
                  <c:v>1.5137384325498715E-3</c:v>
                </c:pt>
                <c:pt idx="704">
                  <c:v>1.5141435214900412E-3</c:v>
                </c:pt>
                <c:pt idx="705">
                  <c:v>1.5145486177061684E-3</c:v>
                </c:pt>
                <c:pt idx="706">
                  <c:v>1.5149537066463381E-3</c:v>
                </c:pt>
                <c:pt idx="707">
                  <c:v>1.5153703716350719E-3</c:v>
                </c:pt>
                <c:pt idx="708">
                  <c:v>1.5157754678511992E-3</c:v>
                </c:pt>
                <c:pt idx="709">
                  <c:v>1.5161805567913689E-3</c:v>
                </c:pt>
                <c:pt idx="710">
                  <c:v>1.5165972290560603E-3</c:v>
                </c:pt>
                <c:pt idx="711">
                  <c:v>1.51700231799623E-3</c:v>
                </c:pt>
                <c:pt idx="712">
                  <c:v>1.5174074069363996E-3</c:v>
                </c:pt>
                <c:pt idx="713">
                  <c:v>1.5178240792010911E-3</c:v>
                </c:pt>
                <c:pt idx="714">
                  <c:v>1.5182291681412607E-3</c:v>
                </c:pt>
                <c:pt idx="715">
                  <c:v>1.5186342570814304E-3</c:v>
                </c:pt>
                <c:pt idx="716">
                  <c:v>1.5190509293461218E-3</c:v>
                </c:pt>
                <c:pt idx="717">
                  <c:v>1.5194560182862915E-3</c:v>
                </c:pt>
                <c:pt idx="718">
                  <c:v>1.5198611072264612E-3</c:v>
                </c:pt>
                <c:pt idx="719">
                  <c:v>1.5202777794911526E-3</c:v>
                </c:pt>
                <c:pt idx="720">
                  <c:v>1.5206828829832375E-3</c:v>
                </c:pt>
                <c:pt idx="721">
                  <c:v>1.5210879573714919E-3</c:v>
                </c:pt>
                <c:pt idx="722">
                  <c:v>1.5215046296361834E-3</c:v>
                </c:pt>
                <c:pt idx="723">
                  <c:v>1.5219097331282683E-3</c:v>
                </c:pt>
                <c:pt idx="724">
                  <c:v>1.5223148075165227E-3</c:v>
                </c:pt>
              </c:numCache>
            </c:numRef>
          </c:xVal>
          <c:yVal>
            <c:numRef>
              <c:f>Sheet1!$G$2716:$G$3440</c:f>
              <c:numCache>
                <c:formatCode>General</c:formatCode>
                <c:ptCount val="725"/>
                <c:pt idx="0">
                  <c:v>507</c:v>
                </c:pt>
                <c:pt idx="1">
                  <c:v>507</c:v>
                </c:pt>
                <c:pt idx="2">
                  <c:v>507</c:v>
                </c:pt>
                <c:pt idx="3">
                  <c:v>507</c:v>
                </c:pt>
                <c:pt idx="4">
                  <c:v>507</c:v>
                </c:pt>
                <c:pt idx="5">
                  <c:v>507</c:v>
                </c:pt>
                <c:pt idx="6">
                  <c:v>507</c:v>
                </c:pt>
                <c:pt idx="7">
                  <c:v>507</c:v>
                </c:pt>
                <c:pt idx="8">
                  <c:v>507</c:v>
                </c:pt>
                <c:pt idx="9">
                  <c:v>507</c:v>
                </c:pt>
                <c:pt idx="10">
                  <c:v>507</c:v>
                </c:pt>
                <c:pt idx="11">
                  <c:v>507</c:v>
                </c:pt>
                <c:pt idx="12">
                  <c:v>507</c:v>
                </c:pt>
                <c:pt idx="13">
                  <c:v>507</c:v>
                </c:pt>
                <c:pt idx="14">
                  <c:v>507</c:v>
                </c:pt>
                <c:pt idx="15">
                  <c:v>507</c:v>
                </c:pt>
                <c:pt idx="16">
                  <c:v>507</c:v>
                </c:pt>
                <c:pt idx="17">
                  <c:v>507</c:v>
                </c:pt>
                <c:pt idx="18">
                  <c:v>507</c:v>
                </c:pt>
                <c:pt idx="19">
                  <c:v>507</c:v>
                </c:pt>
                <c:pt idx="20">
                  <c:v>507</c:v>
                </c:pt>
                <c:pt idx="21">
                  <c:v>507</c:v>
                </c:pt>
                <c:pt idx="22">
                  <c:v>507</c:v>
                </c:pt>
                <c:pt idx="23">
                  <c:v>507</c:v>
                </c:pt>
                <c:pt idx="24">
                  <c:v>507</c:v>
                </c:pt>
                <c:pt idx="25">
                  <c:v>507</c:v>
                </c:pt>
                <c:pt idx="26">
                  <c:v>507</c:v>
                </c:pt>
                <c:pt idx="27">
                  <c:v>507</c:v>
                </c:pt>
                <c:pt idx="28">
                  <c:v>507</c:v>
                </c:pt>
                <c:pt idx="29">
                  <c:v>507</c:v>
                </c:pt>
                <c:pt idx="30">
                  <c:v>507</c:v>
                </c:pt>
                <c:pt idx="31">
                  <c:v>507</c:v>
                </c:pt>
                <c:pt idx="32">
                  <c:v>507</c:v>
                </c:pt>
                <c:pt idx="33">
                  <c:v>507</c:v>
                </c:pt>
                <c:pt idx="34">
                  <c:v>507</c:v>
                </c:pt>
                <c:pt idx="35">
                  <c:v>507</c:v>
                </c:pt>
                <c:pt idx="36">
                  <c:v>507</c:v>
                </c:pt>
                <c:pt idx="37">
                  <c:v>507</c:v>
                </c:pt>
                <c:pt idx="38">
                  <c:v>507</c:v>
                </c:pt>
                <c:pt idx="39">
                  <c:v>507</c:v>
                </c:pt>
                <c:pt idx="40">
                  <c:v>507</c:v>
                </c:pt>
                <c:pt idx="41">
                  <c:v>507</c:v>
                </c:pt>
                <c:pt idx="42">
                  <c:v>507</c:v>
                </c:pt>
                <c:pt idx="43">
                  <c:v>507</c:v>
                </c:pt>
                <c:pt idx="44">
                  <c:v>507</c:v>
                </c:pt>
                <c:pt idx="45">
                  <c:v>507</c:v>
                </c:pt>
                <c:pt idx="46">
                  <c:v>507</c:v>
                </c:pt>
                <c:pt idx="47">
                  <c:v>507</c:v>
                </c:pt>
                <c:pt idx="48">
                  <c:v>507</c:v>
                </c:pt>
                <c:pt idx="49">
                  <c:v>507</c:v>
                </c:pt>
                <c:pt idx="50">
                  <c:v>507</c:v>
                </c:pt>
                <c:pt idx="51">
                  <c:v>507</c:v>
                </c:pt>
                <c:pt idx="52">
                  <c:v>507</c:v>
                </c:pt>
                <c:pt idx="53">
                  <c:v>507</c:v>
                </c:pt>
                <c:pt idx="54">
                  <c:v>507</c:v>
                </c:pt>
                <c:pt idx="55">
                  <c:v>507</c:v>
                </c:pt>
                <c:pt idx="56">
                  <c:v>507</c:v>
                </c:pt>
                <c:pt idx="57">
                  <c:v>507</c:v>
                </c:pt>
                <c:pt idx="58">
                  <c:v>507</c:v>
                </c:pt>
                <c:pt idx="59">
                  <c:v>507</c:v>
                </c:pt>
                <c:pt idx="60">
                  <c:v>507</c:v>
                </c:pt>
                <c:pt idx="61">
                  <c:v>507</c:v>
                </c:pt>
                <c:pt idx="62">
                  <c:v>507</c:v>
                </c:pt>
                <c:pt idx="63">
                  <c:v>507</c:v>
                </c:pt>
                <c:pt idx="64">
                  <c:v>507</c:v>
                </c:pt>
                <c:pt idx="65">
                  <c:v>507</c:v>
                </c:pt>
                <c:pt idx="66">
                  <c:v>507</c:v>
                </c:pt>
                <c:pt idx="67">
                  <c:v>507</c:v>
                </c:pt>
                <c:pt idx="68">
                  <c:v>507</c:v>
                </c:pt>
                <c:pt idx="69">
                  <c:v>507</c:v>
                </c:pt>
                <c:pt idx="70">
                  <c:v>507</c:v>
                </c:pt>
                <c:pt idx="71">
                  <c:v>507</c:v>
                </c:pt>
                <c:pt idx="72">
                  <c:v>507</c:v>
                </c:pt>
                <c:pt idx="73">
                  <c:v>507</c:v>
                </c:pt>
                <c:pt idx="74">
                  <c:v>507</c:v>
                </c:pt>
                <c:pt idx="75">
                  <c:v>507</c:v>
                </c:pt>
                <c:pt idx="76">
                  <c:v>507</c:v>
                </c:pt>
                <c:pt idx="77">
                  <c:v>507</c:v>
                </c:pt>
                <c:pt idx="78">
                  <c:v>507</c:v>
                </c:pt>
                <c:pt idx="79">
                  <c:v>507</c:v>
                </c:pt>
                <c:pt idx="80">
                  <c:v>507</c:v>
                </c:pt>
                <c:pt idx="81">
                  <c:v>507</c:v>
                </c:pt>
                <c:pt idx="82">
                  <c:v>507</c:v>
                </c:pt>
                <c:pt idx="83">
                  <c:v>507</c:v>
                </c:pt>
                <c:pt idx="84">
                  <c:v>507</c:v>
                </c:pt>
                <c:pt idx="85">
                  <c:v>507</c:v>
                </c:pt>
                <c:pt idx="86">
                  <c:v>507</c:v>
                </c:pt>
                <c:pt idx="87">
                  <c:v>507</c:v>
                </c:pt>
                <c:pt idx="88">
                  <c:v>507</c:v>
                </c:pt>
                <c:pt idx="89">
                  <c:v>507</c:v>
                </c:pt>
                <c:pt idx="90">
                  <c:v>507</c:v>
                </c:pt>
                <c:pt idx="91">
                  <c:v>507</c:v>
                </c:pt>
                <c:pt idx="92">
                  <c:v>507</c:v>
                </c:pt>
                <c:pt idx="93">
                  <c:v>507</c:v>
                </c:pt>
                <c:pt idx="94">
                  <c:v>507</c:v>
                </c:pt>
                <c:pt idx="95">
                  <c:v>507</c:v>
                </c:pt>
                <c:pt idx="96">
                  <c:v>507</c:v>
                </c:pt>
                <c:pt idx="97">
                  <c:v>507</c:v>
                </c:pt>
                <c:pt idx="98">
                  <c:v>507</c:v>
                </c:pt>
                <c:pt idx="99">
                  <c:v>507</c:v>
                </c:pt>
                <c:pt idx="100">
                  <c:v>507</c:v>
                </c:pt>
                <c:pt idx="101">
                  <c:v>507</c:v>
                </c:pt>
                <c:pt idx="102">
                  <c:v>507</c:v>
                </c:pt>
                <c:pt idx="103">
                  <c:v>507</c:v>
                </c:pt>
                <c:pt idx="104">
                  <c:v>507</c:v>
                </c:pt>
                <c:pt idx="105">
                  <c:v>507</c:v>
                </c:pt>
                <c:pt idx="106">
                  <c:v>507</c:v>
                </c:pt>
                <c:pt idx="107">
                  <c:v>507</c:v>
                </c:pt>
                <c:pt idx="108">
                  <c:v>507</c:v>
                </c:pt>
                <c:pt idx="109">
                  <c:v>507</c:v>
                </c:pt>
                <c:pt idx="110">
                  <c:v>507</c:v>
                </c:pt>
                <c:pt idx="111">
                  <c:v>507</c:v>
                </c:pt>
                <c:pt idx="112">
                  <c:v>507</c:v>
                </c:pt>
                <c:pt idx="113">
                  <c:v>507</c:v>
                </c:pt>
                <c:pt idx="114">
                  <c:v>507</c:v>
                </c:pt>
                <c:pt idx="115">
                  <c:v>507</c:v>
                </c:pt>
                <c:pt idx="116">
                  <c:v>507</c:v>
                </c:pt>
                <c:pt idx="117">
                  <c:v>507</c:v>
                </c:pt>
                <c:pt idx="118">
                  <c:v>507</c:v>
                </c:pt>
                <c:pt idx="119">
                  <c:v>507</c:v>
                </c:pt>
                <c:pt idx="120">
                  <c:v>507</c:v>
                </c:pt>
                <c:pt idx="121">
                  <c:v>507</c:v>
                </c:pt>
                <c:pt idx="122">
                  <c:v>507</c:v>
                </c:pt>
                <c:pt idx="123">
                  <c:v>507</c:v>
                </c:pt>
                <c:pt idx="124">
                  <c:v>507</c:v>
                </c:pt>
                <c:pt idx="125">
                  <c:v>507</c:v>
                </c:pt>
                <c:pt idx="126">
                  <c:v>507</c:v>
                </c:pt>
                <c:pt idx="127">
                  <c:v>507</c:v>
                </c:pt>
                <c:pt idx="128">
                  <c:v>507</c:v>
                </c:pt>
                <c:pt idx="129">
                  <c:v>507</c:v>
                </c:pt>
                <c:pt idx="130">
                  <c:v>507</c:v>
                </c:pt>
                <c:pt idx="131">
                  <c:v>507</c:v>
                </c:pt>
                <c:pt idx="132">
                  <c:v>507</c:v>
                </c:pt>
                <c:pt idx="133">
                  <c:v>507</c:v>
                </c:pt>
                <c:pt idx="134">
                  <c:v>507</c:v>
                </c:pt>
                <c:pt idx="135">
                  <c:v>507</c:v>
                </c:pt>
                <c:pt idx="136">
                  <c:v>507</c:v>
                </c:pt>
                <c:pt idx="137">
                  <c:v>507</c:v>
                </c:pt>
                <c:pt idx="138">
                  <c:v>507</c:v>
                </c:pt>
                <c:pt idx="139">
                  <c:v>507</c:v>
                </c:pt>
                <c:pt idx="140">
                  <c:v>507</c:v>
                </c:pt>
                <c:pt idx="141">
                  <c:v>507</c:v>
                </c:pt>
                <c:pt idx="142">
                  <c:v>507</c:v>
                </c:pt>
                <c:pt idx="143">
                  <c:v>507</c:v>
                </c:pt>
                <c:pt idx="144">
                  <c:v>507</c:v>
                </c:pt>
                <c:pt idx="145">
                  <c:v>507</c:v>
                </c:pt>
                <c:pt idx="146">
                  <c:v>507</c:v>
                </c:pt>
                <c:pt idx="147">
                  <c:v>507</c:v>
                </c:pt>
                <c:pt idx="148">
                  <c:v>507</c:v>
                </c:pt>
                <c:pt idx="149">
                  <c:v>507</c:v>
                </c:pt>
                <c:pt idx="150">
                  <c:v>507</c:v>
                </c:pt>
                <c:pt idx="151">
                  <c:v>507</c:v>
                </c:pt>
                <c:pt idx="152">
                  <c:v>507</c:v>
                </c:pt>
                <c:pt idx="153">
                  <c:v>507</c:v>
                </c:pt>
                <c:pt idx="154">
                  <c:v>508</c:v>
                </c:pt>
                <c:pt idx="155">
                  <c:v>507</c:v>
                </c:pt>
                <c:pt idx="156">
                  <c:v>507</c:v>
                </c:pt>
                <c:pt idx="157">
                  <c:v>507</c:v>
                </c:pt>
                <c:pt idx="158">
                  <c:v>507</c:v>
                </c:pt>
                <c:pt idx="159">
                  <c:v>506</c:v>
                </c:pt>
                <c:pt idx="160">
                  <c:v>506</c:v>
                </c:pt>
                <c:pt idx="161">
                  <c:v>506</c:v>
                </c:pt>
                <c:pt idx="162">
                  <c:v>506</c:v>
                </c:pt>
                <c:pt idx="163">
                  <c:v>506</c:v>
                </c:pt>
                <c:pt idx="164">
                  <c:v>506</c:v>
                </c:pt>
                <c:pt idx="165">
                  <c:v>506</c:v>
                </c:pt>
                <c:pt idx="166">
                  <c:v>506</c:v>
                </c:pt>
                <c:pt idx="167">
                  <c:v>506</c:v>
                </c:pt>
                <c:pt idx="168">
                  <c:v>506</c:v>
                </c:pt>
                <c:pt idx="169">
                  <c:v>506</c:v>
                </c:pt>
                <c:pt idx="170">
                  <c:v>506</c:v>
                </c:pt>
                <c:pt idx="171">
                  <c:v>505</c:v>
                </c:pt>
                <c:pt idx="172">
                  <c:v>505</c:v>
                </c:pt>
                <c:pt idx="173">
                  <c:v>505</c:v>
                </c:pt>
                <c:pt idx="174">
                  <c:v>505</c:v>
                </c:pt>
                <c:pt idx="175">
                  <c:v>505</c:v>
                </c:pt>
                <c:pt idx="176">
                  <c:v>505</c:v>
                </c:pt>
                <c:pt idx="177">
                  <c:v>505</c:v>
                </c:pt>
                <c:pt idx="178">
                  <c:v>505</c:v>
                </c:pt>
                <c:pt idx="179">
                  <c:v>505</c:v>
                </c:pt>
                <c:pt idx="180">
                  <c:v>505</c:v>
                </c:pt>
                <c:pt idx="181">
                  <c:v>505</c:v>
                </c:pt>
                <c:pt idx="182">
                  <c:v>505</c:v>
                </c:pt>
                <c:pt idx="183">
                  <c:v>505</c:v>
                </c:pt>
                <c:pt idx="184">
                  <c:v>505</c:v>
                </c:pt>
                <c:pt idx="185">
                  <c:v>505</c:v>
                </c:pt>
                <c:pt idx="186">
                  <c:v>505</c:v>
                </c:pt>
                <c:pt idx="187">
                  <c:v>505</c:v>
                </c:pt>
                <c:pt idx="188">
                  <c:v>505</c:v>
                </c:pt>
                <c:pt idx="189">
                  <c:v>505</c:v>
                </c:pt>
                <c:pt idx="190">
                  <c:v>505</c:v>
                </c:pt>
                <c:pt idx="191">
                  <c:v>505</c:v>
                </c:pt>
                <c:pt idx="192">
                  <c:v>505</c:v>
                </c:pt>
                <c:pt idx="193">
                  <c:v>505</c:v>
                </c:pt>
                <c:pt idx="194">
                  <c:v>505</c:v>
                </c:pt>
                <c:pt idx="195">
                  <c:v>505</c:v>
                </c:pt>
                <c:pt idx="196">
                  <c:v>505</c:v>
                </c:pt>
                <c:pt idx="197">
                  <c:v>505</c:v>
                </c:pt>
                <c:pt idx="198">
                  <c:v>505</c:v>
                </c:pt>
                <c:pt idx="199">
                  <c:v>505</c:v>
                </c:pt>
                <c:pt idx="200">
                  <c:v>505</c:v>
                </c:pt>
                <c:pt idx="201">
                  <c:v>505</c:v>
                </c:pt>
                <c:pt idx="202">
                  <c:v>505</c:v>
                </c:pt>
                <c:pt idx="203">
                  <c:v>505</c:v>
                </c:pt>
                <c:pt idx="204">
                  <c:v>505</c:v>
                </c:pt>
                <c:pt idx="205">
                  <c:v>505</c:v>
                </c:pt>
                <c:pt idx="206">
                  <c:v>505</c:v>
                </c:pt>
                <c:pt idx="207">
                  <c:v>505</c:v>
                </c:pt>
                <c:pt idx="208">
                  <c:v>505</c:v>
                </c:pt>
                <c:pt idx="209">
                  <c:v>505</c:v>
                </c:pt>
                <c:pt idx="210">
                  <c:v>505</c:v>
                </c:pt>
                <c:pt idx="211">
                  <c:v>505</c:v>
                </c:pt>
                <c:pt idx="212">
                  <c:v>505</c:v>
                </c:pt>
                <c:pt idx="213">
                  <c:v>505</c:v>
                </c:pt>
                <c:pt idx="214">
                  <c:v>505</c:v>
                </c:pt>
                <c:pt idx="215">
                  <c:v>505</c:v>
                </c:pt>
                <c:pt idx="216">
                  <c:v>505</c:v>
                </c:pt>
                <c:pt idx="217">
                  <c:v>505</c:v>
                </c:pt>
                <c:pt idx="218">
                  <c:v>505</c:v>
                </c:pt>
                <c:pt idx="219">
                  <c:v>505</c:v>
                </c:pt>
                <c:pt idx="220">
                  <c:v>505</c:v>
                </c:pt>
                <c:pt idx="221">
                  <c:v>505</c:v>
                </c:pt>
                <c:pt idx="222">
                  <c:v>505</c:v>
                </c:pt>
                <c:pt idx="223">
                  <c:v>505</c:v>
                </c:pt>
                <c:pt idx="224">
                  <c:v>505</c:v>
                </c:pt>
                <c:pt idx="225">
                  <c:v>505</c:v>
                </c:pt>
                <c:pt idx="226">
                  <c:v>505</c:v>
                </c:pt>
                <c:pt idx="227">
                  <c:v>505</c:v>
                </c:pt>
                <c:pt idx="228">
                  <c:v>505</c:v>
                </c:pt>
                <c:pt idx="229">
                  <c:v>506</c:v>
                </c:pt>
                <c:pt idx="230">
                  <c:v>505</c:v>
                </c:pt>
                <c:pt idx="231">
                  <c:v>505</c:v>
                </c:pt>
                <c:pt idx="232">
                  <c:v>505</c:v>
                </c:pt>
                <c:pt idx="233">
                  <c:v>506</c:v>
                </c:pt>
                <c:pt idx="234">
                  <c:v>505</c:v>
                </c:pt>
                <c:pt idx="235">
                  <c:v>506</c:v>
                </c:pt>
                <c:pt idx="236">
                  <c:v>506</c:v>
                </c:pt>
                <c:pt idx="237">
                  <c:v>505</c:v>
                </c:pt>
                <c:pt idx="238">
                  <c:v>506</c:v>
                </c:pt>
                <c:pt idx="239">
                  <c:v>506</c:v>
                </c:pt>
                <c:pt idx="240">
                  <c:v>506</c:v>
                </c:pt>
                <c:pt idx="241">
                  <c:v>505</c:v>
                </c:pt>
                <c:pt idx="242">
                  <c:v>505</c:v>
                </c:pt>
                <c:pt idx="243">
                  <c:v>505</c:v>
                </c:pt>
                <c:pt idx="244">
                  <c:v>505</c:v>
                </c:pt>
                <c:pt idx="245">
                  <c:v>505</c:v>
                </c:pt>
                <c:pt idx="246">
                  <c:v>505</c:v>
                </c:pt>
                <c:pt idx="247">
                  <c:v>505</c:v>
                </c:pt>
                <c:pt idx="248">
                  <c:v>505</c:v>
                </c:pt>
                <c:pt idx="249">
                  <c:v>505</c:v>
                </c:pt>
                <c:pt idx="250">
                  <c:v>505</c:v>
                </c:pt>
                <c:pt idx="251">
                  <c:v>505</c:v>
                </c:pt>
                <c:pt idx="252">
                  <c:v>505</c:v>
                </c:pt>
                <c:pt idx="253">
                  <c:v>505</c:v>
                </c:pt>
                <c:pt idx="254">
                  <c:v>505</c:v>
                </c:pt>
                <c:pt idx="255">
                  <c:v>505</c:v>
                </c:pt>
                <c:pt idx="256">
                  <c:v>505</c:v>
                </c:pt>
                <c:pt idx="257">
                  <c:v>505</c:v>
                </c:pt>
                <c:pt idx="258">
                  <c:v>505</c:v>
                </c:pt>
                <c:pt idx="259">
                  <c:v>505</c:v>
                </c:pt>
                <c:pt idx="260">
                  <c:v>505</c:v>
                </c:pt>
                <c:pt idx="261">
                  <c:v>505</c:v>
                </c:pt>
                <c:pt idx="262">
                  <c:v>505</c:v>
                </c:pt>
                <c:pt idx="263">
                  <c:v>506</c:v>
                </c:pt>
                <c:pt idx="264">
                  <c:v>505</c:v>
                </c:pt>
                <c:pt idx="265">
                  <c:v>505</c:v>
                </c:pt>
                <c:pt idx="266">
                  <c:v>505</c:v>
                </c:pt>
                <c:pt idx="267">
                  <c:v>505</c:v>
                </c:pt>
                <c:pt idx="268">
                  <c:v>505</c:v>
                </c:pt>
                <c:pt idx="269">
                  <c:v>505</c:v>
                </c:pt>
                <c:pt idx="270">
                  <c:v>505</c:v>
                </c:pt>
                <c:pt idx="271">
                  <c:v>505</c:v>
                </c:pt>
                <c:pt idx="272">
                  <c:v>505</c:v>
                </c:pt>
                <c:pt idx="273">
                  <c:v>506</c:v>
                </c:pt>
                <c:pt idx="274">
                  <c:v>505</c:v>
                </c:pt>
                <c:pt idx="275">
                  <c:v>505</c:v>
                </c:pt>
                <c:pt idx="276">
                  <c:v>505</c:v>
                </c:pt>
                <c:pt idx="277">
                  <c:v>505</c:v>
                </c:pt>
                <c:pt idx="278">
                  <c:v>505</c:v>
                </c:pt>
                <c:pt idx="279">
                  <c:v>505</c:v>
                </c:pt>
                <c:pt idx="280">
                  <c:v>505</c:v>
                </c:pt>
                <c:pt idx="281">
                  <c:v>505</c:v>
                </c:pt>
                <c:pt idx="282">
                  <c:v>505</c:v>
                </c:pt>
                <c:pt idx="283">
                  <c:v>505</c:v>
                </c:pt>
                <c:pt idx="284">
                  <c:v>505</c:v>
                </c:pt>
                <c:pt idx="285">
                  <c:v>505</c:v>
                </c:pt>
                <c:pt idx="286">
                  <c:v>505</c:v>
                </c:pt>
                <c:pt idx="287">
                  <c:v>505</c:v>
                </c:pt>
                <c:pt idx="288">
                  <c:v>505</c:v>
                </c:pt>
                <c:pt idx="289">
                  <c:v>505</c:v>
                </c:pt>
                <c:pt idx="290">
                  <c:v>505</c:v>
                </c:pt>
                <c:pt idx="291">
                  <c:v>505</c:v>
                </c:pt>
                <c:pt idx="292">
                  <c:v>505</c:v>
                </c:pt>
                <c:pt idx="293">
                  <c:v>505</c:v>
                </c:pt>
                <c:pt idx="294">
                  <c:v>505</c:v>
                </c:pt>
                <c:pt idx="295">
                  <c:v>505</c:v>
                </c:pt>
                <c:pt idx="296">
                  <c:v>505</c:v>
                </c:pt>
                <c:pt idx="297">
                  <c:v>505</c:v>
                </c:pt>
                <c:pt idx="298">
                  <c:v>505</c:v>
                </c:pt>
                <c:pt idx="299">
                  <c:v>505</c:v>
                </c:pt>
                <c:pt idx="300">
                  <c:v>505</c:v>
                </c:pt>
                <c:pt idx="301">
                  <c:v>505</c:v>
                </c:pt>
                <c:pt idx="302">
                  <c:v>505</c:v>
                </c:pt>
                <c:pt idx="303">
                  <c:v>505</c:v>
                </c:pt>
                <c:pt idx="304">
                  <c:v>505</c:v>
                </c:pt>
                <c:pt idx="305">
                  <c:v>505</c:v>
                </c:pt>
                <c:pt idx="306">
                  <c:v>505</c:v>
                </c:pt>
                <c:pt idx="307">
                  <c:v>505</c:v>
                </c:pt>
                <c:pt idx="308">
                  <c:v>505</c:v>
                </c:pt>
                <c:pt idx="309">
                  <c:v>505</c:v>
                </c:pt>
                <c:pt idx="310">
                  <c:v>505</c:v>
                </c:pt>
                <c:pt idx="311">
                  <c:v>505</c:v>
                </c:pt>
                <c:pt idx="312">
                  <c:v>505</c:v>
                </c:pt>
                <c:pt idx="313">
                  <c:v>505</c:v>
                </c:pt>
                <c:pt idx="314">
                  <c:v>505</c:v>
                </c:pt>
                <c:pt idx="315">
                  <c:v>505</c:v>
                </c:pt>
                <c:pt idx="316">
                  <c:v>505</c:v>
                </c:pt>
                <c:pt idx="317">
                  <c:v>506</c:v>
                </c:pt>
                <c:pt idx="318">
                  <c:v>506</c:v>
                </c:pt>
                <c:pt idx="319">
                  <c:v>506</c:v>
                </c:pt>
                <c:pt idx="320">
                  <c:v>506</c:v>
                </c:pt>
                <c:pt idx="321">
                  <c:v>506</c:v>
                </c:pt>
                <c:pt idx="322">
                  <c:v>506</c:v>
                </c:pt>
                <c:pt idx="323">
                  <c:v>506</c:v>
                </c:pt>
                <c:pt idx="324">
                  <c:v>506</c:v>
                </c:pt>
                <c:pt idx="325">
                  <c:v>505</c:v>
                </c:pt>
                <c:pt idx="326">
                  <c:v>505</c:v>
                </c:pt>
                <c:pt idx="327">
                  <c:v>505</c:v>
                </c:pt>
                <c:pt idx="328">
                  <c:v>505</c:v>
                </c:pt>
                <c:pt idx="329">
                  <c:v>505</c:v>
                </c:pt>
                <c:pt idx="330">
                  <c:v>505</c:v>
                </c:pt>
                <c:pt idx="331">
                  <c:v>505</c:v>
                </c:pt>
                <c:pt idx="332">
                  <c:v>506</c:v>
                </c:pt>
                <c:pt idx="333">
                  <c:v>506</c:v>
                </c:pt>
                <c:pt idx="334">
                  <c:v>506</c:v>
                </c:pt>
                <c:pt idx="335">
                  <c:v>506</c:v>
                </c:pt>
                <c:pt idx="336">
                  <c:v>506</c:v>
                </c:pt>
                <c:pt idx="337">
                  <c:v>506</c:v>
                </c:pt>
                <c:pt idx="338">
                  <c:v>506</c:v>
                </c:pt>
                <c:pt idx="339">
                  <c:v>506</c:v>
                </c:pt>
                <c:pt idx="340">
                  <c:v>506</c:v>
                </c:pt>
                <c:pt idx="341">
                  <c:v>506</c:v>
                </c:pt>
                <c:pt idx="342">
                  <c:v>506</c:v>
                </c:pt>
                <c:pt idx="343">
                  <c:v>506</c:v>
                </c:pt>
                <c:pt idx="344">
                  <c:v>506</c:v>
                </c:pt>
                <c:pt idx="345">
                  <c:v>506</c:v>
                </c:pt>
                <c:pt idx="346">
                  <c:v>506</c:v>
                </c:pt>
                <c:pt idx="347">
                  <c:v>506</c:v>
                </c:pt>
                <c:pt idx="348">
                  <c:v>506</c:v>
                </c:pt>
                <c:pt idx="349">
                  <c:v>506</c:v>
                </c:pt>
                <c:pt idx="350">
                  <c:v>506</c:v>
                </c:pt>
                <c:pt idx="351">
                  <c:v>506</c:v>
                </c:pt>
                <c:pt idx="352">
                  <c:v>506</c:v>
                </c:pt>
                <c:pt idx="353">
                  <c:v>506</c:v>
                </c:pt>
                <c:pt idx="354">
                  <c:v>506</c:v>
                </c:pt>
                <c:pt idx="355">
                  <c:v>506</c:v>
                </c:pt>
                <c:pt idx="356">
                  <c:v>506</c:v>
                </c:pt>
                <c:pt idx="357">
                  <c:v>506</c:v>
                </c:pt>
                <c:pt idx="358">
                  <c:v>506</c:v>
                </c:pt>
                <c:pt idx="359">
                  <c:v>506</c:v>
                </c:pt>
                <c:pt idx="360">
                  <c:v>506</c:v>
                </c:pt>
                <c:pt idx="361">
                  <c:v>506</c:v>
                </c:pt>
                <c:pt idx="362">
                  <c:v>506</c:v>
                </c:pt>
                <c:pt idx="363">
                  <c:v>506</c:v>
                </c:pt>
                <c:pt idx="364">
                  <c:v>506</c:v>
                </c:pt>
                <c:pt idx="365">
                  <c:v>506</c:v>
                </c:pt>
                <c:pt idx="366">
                  <c:v>506</c:v>
                </c:pt>
                <c:pt idx="367">
                  <c:v>506</c:v>
                </c:pt>
                <c:pt idx="368">
                  <c:v>506</c:v>
                </c:pt>
                <c:pt idx="369">
                  <c:v>506</c:v>
                </c:pt>
                <c:pt idx="370">
                  <c:v>506</c:v>
                </c:pt>
                <c:pt idx="371">
                  <c:v>506</c:v>
                </c:pt>
                <c:pt idx="372">
                  <c:v>506</c:v>
                </c:pt>
                <c:pt idx="373">
                  <c:v>506</c:v>
                </c:pt>
                <c:pt idx="374">
                  <c:v>506</c:v>
                </c:pt>
                <c:pt idx="375">
                  <c:v>505</c:v>
                </c:pt>
                <c:pt idx="376">
                  <c:v>505</c:v>
                </c:pt>
                <c:pt idx="377">
                  <c:v>505</c:v>
                </c:pt>
                <c:pt idx="378">
                  <c:v>505</c:v>
                </c:pt>
                <c:pt idx="379">
                  <c:v>505</c:v>
                </c:pt>
                <c:pt idx="380">
                  <c:v>505</c:v>
                </c:pt>
                <c:pt idx="381">
                  <c:v>505</c:v>
                </c:pt>
                <c:pt idx="382">
                  <c:v>505</c:v>
                </c:pt>
                <c:pt idx="383">
                  <c:v>505</c:v>
                </c:pt>
                <c:pt idx="384">
                  <c:v>505</c:v>
                </c:pt>
                <c:pt idx="385">
                  <c:v>505</c:v>
                </c:pt>
                <c:pt idx="386">
                  <c:v>505</c:v>
                </c:pt>
                <c:pt idx="387">
                  <c:v>505</c:v>
                </c:pt>
                <c:pt idx="388">
                  <c:v>505</c:v>
                </c:pt>
                <c:pt idx="389">
                  <c:v>505</c:v>
                </c:pt>
                <c:pt idx="390">
                  <c:v>505</c:v>
                </c:pt>
                <c:pt idx="391">
                  <c:v>505</c:v>
                </c:pt>
                <c:pt idx="392">
                  <c:v>505</c:v>
                </c:pt>
                <c:pt idx="393">
                  <c:v>505</c:v>
                </c:pt>
                <c:pt idx="394">
                  <c:v>505</c:v>
                </c:pt>
                <c:pt idx="395">
                  <c:v>505</c:v>
                </c:pt>
                <c:pt idx="396">
                  <c:v>505</c:v>
                </c:pt>
                <c:pt idx="397">
                  <c:v>505</c:v>
                </c:pt>
                <c:pt idx="398">
                  <c:v>505</c:v>
                </c:pt>
                <c:pt idx="399">
                  <c:v>505</c:v>
                </c:pt>
                <c:pt idx="400">
                  <c:v>505</c:v>
                </c:pt>
                <c:pt idx="401">
                  <c:v>505</c:v>
                </c:pt>
                <c:pt idx="402">
                  <c:v>505</c:v>
                </c:pt>
                <c:pt idx="403">
                  <c:v>505</c:v>
                </c:pt>
                <c:pt idx="404">
                  <c:v>505</c:v>
                </c:pt>
                <c:pt idx="405">
                  <c:v>505</c:v>
                </c:pt>
                <c:pt idx="406">
                  <c:v>505</c:v>
                </c:pt>
                <c:pt idx="407">
                  <c:v>505</c:v>
                </c:pt>
                <c:pt idx="408">
                  <c:v>505</c:v>
                </c:pt>
                <c:pt idx="409">
                  <c:v>505</c:v>
                </c:pt>
                <c:pt idx="410">
                  <c:v>505</c:v>
                </c:pt>
                <c:pt idx="411">
                  <c:v>505</c:v>
                </c:pt>
                <c:pt idx="412">
                  <c:v>505</c:v>
                </c:pt>
                <c:pt idx="413">
                  <c:v>505</c:v>
                </c:pt>
                <c:pt idx="414">
                  <c:v>505</c:v>
                </c:pt>
                <c:pt idx="415">
                  <c:v>505</c:v>
                </c:pt>
                <c:pt idx="416">
                  <c:v>505</c:v>
                </c:pt>
                <c:pt idx="417">
                  <c:v>505</c:v>
                </c:pt>
                <c:pt idx="418">
                  <c:v>505</c:v>
                </c:pt>
                <c:pt idx="419">
                  <c:v>505</c:v>
                </c:pt>
                <c:pt idx="420">
                  <c:v>505</c:v>
                </c:pt>
                <c:pt idx="421">
                  <c:v>505</c:v>
                </c:pt>
                <c:pt idx="422">
                  <c:v>505</c:v>
                </c:pt>
                <c:pt idx="423">
                  <c:v>505</c:v>
                </c:pt>
                <c:pt idx="424">
                  <c:v>505</c:v>
                </c:pt>
                <c:pt idx="425">
                  <c:v>505</c:v>
                </c:pt>
                <c:pt idx="426">
                  <c:v>505</c:v>
                </c:pt>
                <c:pt idx="427">
                  <c:v>505</c:v>
                </c:pt>
                <c:pt idx="428">
                  <c:v>505</c:v>
                </c:pt>
                <c:pt idx="429">
                  <c:v>506</c:v>
                </c:pt>
                <c:pt idx="430">
                  <c:v>506</c:v>
                </c:pt>
                <c:pt idx="431">
                  <c:v>506</c:v>
                </c:pt>
                <c:pt idx="432">
                  <c:v>506</c:v>
                </c:pt>
                <c:pt idx="433">
                  <c:v>506</c:v>
                </c:pt>
                <c:pt idx="434">
                  <c:v>506</c:v>
                </c:pt>
                <c:pt idx="435">
                  <c:v>506</c:v>
                </c:pt>
                <c:pt idx="436">
                  <c:v>506</c:v>
                </c:pt>
                <c:pt idx="437">
                  <c:v>506</c:v>
                </c:pt>
                <c:pt idx="438">
                  <c:v>506</c:v>
                </c:pt>
                <c:pt idx="439">
                  <c:v>506</c:v>
                </c:pt>
                <c:pt idx="440">
                  <c:v>506</c:v>
                </c:pt>
                <c:pt idx="441">
                  <c:v>506</c:v>
                </c:pt>
                <c:pt idx="442">
                  <c:v>506</c:v>
                </c:pt>
                <c:pt idx="443">
                  <c:v>506</c:v>
                </c:pt>
                <c:pt idx="444">
                  <c:v>507</c:v>
                </c:pt>
                <c:pt idx="445">
                  <c:v>507</c:v>
                </c:pt>
                <c:pt idx="446">
                  <c:v>507</c:v>
                </c:pt>
                <c:pt idx="447">
                  <c:v>507</c:v>
                </c:pt>
                <c:pt idx="448">
                  <c:v>507</c:v>
                </c:pt>
                <c:pt idx="449">
                  <c:v>507</c:v>
                </c:pt>
                <c:pt idx="450">
                  <c:v>507</c:v>
                </c:pt>
                <c:pt idx="451">
                  <c:v>507</c:v>
                </c:pt>
                <c:pt idx="452">
                  <c:v>507</c:v>
                </c:pt>
                <c:pt idx="453">
                  <c:v>508</c:v>
                </c:pt>
                <c:pt idx="454">
                  <c:v>508</c:v>
                </c:pt>
                <c:pt idx="455">
                  <c:v>508</c:v>
                </c:pt>
                <c:pt idx="456">
                  <c:v>508</c:v>
                </c:pt>
                <c:pt idx="457">
                  <c:v>508</c:v>
                </c:pt>
                <c:pt idx="458">
                  <c:v>508</c:v>
                </c:pt>
                <c:pt idx="459">
                  <c:v>508</c:v>
                </c:pt>
                <c:pt idx="460">
                  <c:v>508</c:v>
                </c:pt>
                <c:pt idx="461">
                  <c:v>508</c:v>
                </c:pt>
                <c:pt idx="462">
                  <c:v>508</c:v>
                </c:pt>
                <c:pt idx="463">
                  <c:v>508</c:v>
                </c:pt>
                <c:pt idx="464">
                  <c:v>508</c:v>
                </c:pt>
                <c:pt idx="465">
                  <c:v>508</c:v>
                </c:pt>
                <c:pt idx="466">
                  <c:v>509</c:v>
                </c:pt>
                <c:pt idx="467">
                  <c:v>509</c:v>
                </c:pt>
                <c:pt idx="468">
                  <c:v>509</c:v>
                </c:pt>
                <c:pt idx="469">
                  <c:v>509</c:v>
                </c:pt>
                <c:pt idx="470">
                  <c:v>509</c:v>
                </c:pt>
                <c:pt idx="471">
                  <c:v>509</c:v>
                </c:pt>
                <c:pt idx="472">
                  <c:v>509</c:v>
                </c:pt>
                <c:pt idx="473">
                  <c:v>509</c:v>
                </c:pt>
                <c:pt idx="474">
                  <c:v>509</c:v>
                </c:pt>
                <c:pt idx="475">
                  <c:v>509</c:v>
                </c:pt>
                <c:pt idx="476">
                  <c:v>509</c:v>
                </c:pt>
                <c:pt idx="477">
                  <c:v>509</c:v>
                </c:pt>
                <c:pt idx="478">
                  <c:v>509</c:v>
                </c:pt>
                <c:pt idx="479">
                  <c:v>509</c:v>
                </c:pt>
                <c:pt idx="480">
                  <c:v>509</c:v>
                </c:pt>
                <c:pt idx="481">
                  <c:v>509</c:v>
                </c:pt>
                <c:pt idx="482">
                  <c:v>509</c:v>
                </c:pt>
                <c:pt idx="483">
                  <c:v>509</c:v>
                </c:pt>
                <c:pt idx="484">
                  <c:v>509</c:v>
                </c:pt>
                <c:pt idx="485">
                  <c:v>509</c:v>
                </c:pt>
                <c:pt idx="486">
                  <c:v>509</c:v>
                </c:pt>
                <c:pt idx="487">
                  <c:v>509</c:v>
                </c:pt>
                <c:pt idx="488">
                  <c:v>509</c:v>
                </c:pt>
                <c:pt idx="489">
                  <c:v>509</c:v>
                </c:pt>
                <c:pt idx="490">
                  <c:v>509</c:v>
                </c:pt>
                <c:pt idx="491">
                  <c:v>509</c:v>
                </c:pt>
                <c:pt idx="492">
                  <c:v>509</c:v>
                </c:pt>
                <c:pt idx="493">
                  <c:v>509</c:v>
                </c:pt>
                <c:pt idx="494">
                  <c:v>509</c:v>
                </c:pt>
                <c:pt idx="495">
                  <c:v>509</c:v>
                </c:pt>
                <c:pt idx="496">
                  <c:v>509</c:v>
                </c:pt>
                <c:pt idx="497">
                  <c:v>509</c:v>
                </c:pt>
                <c:pt idx="498">
                  <c:v>509</c:v>
                </c:pt>
                <c:pt idx="499">
                  <c:v>509</c:v>
                </c:pt>
                <c:pt idx="500">
                  <c:v>509</c:v>
                </c:pt>
                <c:pt idx="501">
                  <c:v>509</c:v>
                </c:pt>
                <c:pt idx="502">
                  <c:v>509</c:v>
                </c:pt>
                <c:pt idx="503">
                  <c:v>509</c:v>
                </c:pt>
                <c:pt idx="504">
                  <c:v>509</c:v>
                </c:pt>
                <c:pt idx="505">
                  <c:v>509</c:v>
                </c:pt>
                <c:pt idx="506">
                  <c:v>509</c:v>
                </c:pt>
                <c:pt idx="507">
                  <c:v>509</c:v>
                </c:pt>
                <c:pt idx="508">
                  <c:v>509</c:v>
                </c:pt>
                <c:pt idx="509">
                  <c:v>509</c:v>
                </c:pt>
                <c:pt idx="510">
                  <c:v>509</c:v>
                </c:pt>
                <c:pt idx="511">
                  <c:v>509</c:v>
                </c:pt>
                <c:pt idx="512">
                  <c:v>509</c:v>
                </c:pt>
                <c:pt idx="513">
                  <c:v>509</c:v>
                </c:pt>
                <c:pt idx="514">
                  <c:v>509</c:v>
                </c:pt>
                <c:pt idx="515">
                  <c:v>509</c:v>
                </c:pt>
                <c:pt idx="516">
                  <c:v>509</c:v>
                </c:pt>
                <c:pt idx="517">
                  <c:v>509</c:v>
                </c:pt>
                <c:pt idx="518">
                  <c:v>509</c:v>
                </c:pt>
                <c:pt idx="519">
                  <c:v>509</c:v>
                </c:pt>
                <c:pt idx="520">
                  <c:v>509</c:v>
                </c:pt>
                <c:pt idx="521">
                  <c:v>509</c:v>
                </c:pt>
                <c:pt idx="522">
                  <c:v>509</c:v>
                </c:pt>
                <c:pt idx="523">
                  <c:v>509</c:v>
                </c:pt>
                <c:pt idx="524">
                  <c:v>509</c:v>
                </c:pt>
                <c:pt idx="525">
                  <c:v>509</c:v>
                </c:pt>
                <c:pt idx="526">
                  <c:v>509</c:v>
                </c:pt>
                <c:pt idx="527">
                  <c:v>509</c:v>
                </c:pt>
                <c:pt idx="528">
                  <c:v>509</c:v>
                </c:pt>
                <c:pt idx="529">
                  <c:v>509</c:v>
                </c:pt>
                <c:pt idx="530">
                  <c:v>509</c:v>
                </c:pt>
                <c:pt idx="531">
                  <c:v>509</c:v>
                </c:pt>
                <c:pt idx="532">
                  <c:v>509</c:v>
                </c:pt>
                <c:pt idx="533">
                  <c:v>509</c:v>
                </c:pt>
                <c:pt idx="534">
                  <c:v>509</c:v>
                </c:pt>
                <c:pt idx="535">
                  <c:v>509</c:v>
                </c:pt>
                <c:pt idx="536">
                  <c:v>509</c:v>
                </c:pt>
                <c:pt idx="537">
                  <c:v>509</c:v>
                </c:pt>
                <c:pt idx="538">
                  <c:v>509</c:v>
                </c:pt>
                <c:pt idx="539">
                  <c:v>509</c:v>
                </c:pt>
                <c:pt idx="540">
                  <c:v>509</c:v>
                </c:pt>
                <c:pt idx="541">
                  <c:v>509</c:v>
                </c:pt>
                <c:pt idx="542">
                  <c:v>509</c:v>
                </c:pt>
                <c:pt idx="543">
                  <c:v>509</c:v>
                </c:pt>
                <c:pt idx="544">
                  <c:v>509</c:v>
                </c:pt>
                <c:pt idx="545">
                  <c:v>509</c:v>
                </c:pt>
                <c:pt idx="546">
                  <c:v>509</c:v>
                </c:pt>
                <c:pt idx="547">
                  <c:v>509</c:v>
                </c:pt>
                <c:pt idx="548">
                  <c:v>509</c:v>
                </c:pt>
                <c:pt idx="549">
                  <c:v>509</c:v>
                </c:pt>
                <c:pt idx="550">
                  <c:v>509</c:v>
                </c:pt>
                <c:pt idx="551">
                  <c:v>509</c:v>
                </c:pt>
                <c:pt idx="552">
                  <c:v>509</c:v>
                </c:pt>
                <c:pt idx="553">
                  <c:v>509</c:v>
                </c:pt>
                <c:pt idx="554">
                  <c:v>509</c:v>
                </c:pt>
                <c:pt idx="555">
                  <c:v>509</c:v>
                </c:pt>
                <c:pt idx="556">
                  <c:v>509</c:v>
                </c:pt>
                <c:pt idx="557">
                  <c:v>509</c:v>
                </c:pt>
                <c:pt idx="558">
                  <c:v>509</c:v>
                </c:pt>
                <c:pt idx="559">
                  <c:v>509</c:v>
                </c:pt>
                <c:pt idx="560">
                  <c:v>509</c:v>
                </c:pt>
                <c:pt idx="561">
                  <c:v>509</c:v>
                </c:pt>
                <c:pt idx="562">
                  <c:v>509</c:v>
                </c:pt>
                <c:pt idx="563">
                  <c:v>509</c:v>
                </c:pt>
                <c:pt idx="564">
                  <c:v>509</c:v>
                </c:pt>
                <c:pt idx="565">
                  <c:v>509</c:v>
                </c:pt>
                <c:pt idx="566">
                  <c:v>509</c:v>
                </c:pt>
                <c:pt idx="567">
                  <c:v>509</c:v>
                </c:pt>
                <c:pt idx="568">
                  <c:v>509</c:v>
                </c:pt>
                <c:pt idx="569">
                  <c:v>509</c:v>
                </c:pt>
                <c:pt idx="570">
                  <c:v>509</c:v>
                </c:pt>
                <c:pt idx="571">
                  <c:v>509</c:v>
                </c:pt>
                <c:pt idx="572">
                  <c:v>509</c:v>
                </c:pt>
                <c:pt idx="573">
                  <c:v>509</c:v>
                </c:pt>
                <c:pt idx="574">
                  <c:v>509</c:v>
                </c:pt>
                <c:pt idx="575">
                  <c:v>509</c:v>
                </c:pt>
                <c:pt idx="576">
                  <c:v>509</c:v>
                </c:pt>
                <c:pt idx="577">
                  <c:v>509</c:v>
                </c:pt>
                <c:pt idx="578">
                  <c:v>509</c:v>
                </c:pt>
                <c:pt idx="579">
                  <c:v>509</c:v>
                </c:pt>
                <c:pt idx="580">
                  <c:v>509</c:v>
                </c:pt>
                <c:pt idx="581">
                  <c:v>509</c:v>
                </c:pt>
                <c:pt idx="582">
                  <c:v>509</c:v>
                </c:pt>
                <c:pt idx="583">
                  <c:v>509</c:v>
                </c:pt>
                <c:pt idx="584">
                  <c:v>509</c:v>
                </c:pt>
                <c:pt idx="585">
                  <c:v>509</c:v>
                </c:pt>
                <c:pt idx="586">
                  <c:v>509</c:v>
                </c:pt>
                <c:pt idx="587">
                  <c:v>509</c:v>
                </c:pt>
                <c:pt idx="588">
                  <c:v>509</c:v>
                </c:pt>
                <c:pt idx="589">
                  <c:v>509</c:v>
                </c:pt>
                <c:pt idx="590">
                  <c:v>509</c:v>
                </c:pt>
                <c:pt idx="591">
                  <c:v>509</c:v>
                </c:pt>
                <c:pt idx="592">
                  <c:v>509</c:v>
                </c:pt>
                <c:pt idx="593">
                  <c:v>509</c:v>
                </c:pt>
                <c:pt idx="594">
                  <c:v>509</c:v>
                </c:pt>
                <c:pt idx="595">
                  <c:v>509</c:v>
                </c:pt>
                <c:pt idx="596">
                  <c:v>509</c:v>
                </c:pt>
                <c:pt idx="597">
                  <c:v>509</c:v>
                </c:pt>
                <c:pt idx="598">
                  <c:v>509</c:v>
                </c:pt>
                <c:pt idx="599">
                  <c:v>509</c:v>
                </c:pt>
                <c:pt idx="600">
                  <c:v>509</c:v>
                </c:pt>
                <c:pt idx="601">
                  <c:v>509</c:v>
                </c:pt>
                <c:pt idx="602">
                  <c:v>509</c:v>
                </c:pt>
                <c:pt idx="603">
                  <c:v>509</c:v>
                </c:pt>
                <c:pt idx="604">
                  <c:v>509</c:v>
                </c:pt>
                <c:pt idx="605">
                  <c:v>509</c:v>
                </c:pt>
                <c:pt idx="606">
                  <c:v>509</c:v>
                </c:pt>
                <c:pt idx="607">
                  <c:v>509</c:v>
                </c:pt>
                <c:pt idx="608">
                  <c:v>509</c:v>
                </c:pt>
                <c:pt idx="609">
                  <c:v>509</c:v>
                </c:pt>
                <c:pt idx="610">
                  <c:v>509</c:v>
                </c:pt>
                <c:pt idx="611">
                  <c:v>509</c:v>
                </c:pt>
                <c:pt idx="612">
                  <c:v>509</c:v>
                </c:pt>
                <c:pt idx="613">
                  <c:v>509</c:v>
                </c:pt>
                <c:pt idx="614">
                  <c:v>509</c:v>
                </c:pt>
                <c:pt idx="615">
                  <c:v>509</c:v>
                </c:pt>
                <c:pt idx="616">
                  <c:v>509</c:v>
                </c:pt>
                <c:pt idx="617">
                  <c:v>509</c:v>
                </c:pt>
                <c:pt idx="618">
                  <c:v>509</c:v>
                </c:pt>
                <c:pt idx="619">
                  <c:v>509</c:v>
                </c:pt>
                <c:pt idx="620">
                  <c:v>509</c:v>
                </c:pt>
                <c:pt idx="621">
                  <c:v>509</c:v>
                </c:pt>
                <c:pt idx="622">
                  <c:v>509</c:v>
                </c:pt>
                <c:pt idx="623">
                  <c:v>509</c:v>
                </c:pt>
                <c:pt idx="624">
                  <c:v>509</c:v>
                </c:pt>
                <c:pt idx="625">
                  <c:v>509</c:v>
                </c:pt>
                <c:pt idx="626">
                  <c:v>509</c:v>
                </c:pt>
                <c:pt idx="627">
                  <c:v>509</c:v>
                </c:pt>
                <c:pt idx="628">
                  <c:v>509</c:v>
                </c:pt>
                <c:pt idx="629">
                  <c:v>509</c:v>
                </c:pt>
                <c:pt idx="630">
                  <c:v>509</c:v>
                </c:pt>
                <c:pt idx="631">
                  <c:v>509</c:v>
                </c:pt>
                <c:pt idx="632">
                  <c:v>509</c:v>
                </c:pt>
                <c:pt idx="633">
                  <c:v>509</c:v>
                </c:pt>
                <c:pt idx="634">
                  <c:v>509</c:v>
                </c:pt>
                <c:pt idx="635">
                  <c:v>509</c:v>
                </c:pt>
                <c:pt idx="636">
                  <c:v>509</c:v>
                </c:pt>
                <c:pt idx="637">
                  <c:v>509</c:v>
                </c:pt>
                <c:pt idx="638">
                  <c:v>509</c:v>
                </c:pt>
                <c:pt idx="639">
                  <c:v>509</c:v>
                </c:pt>
                <c:pt idx="640">
                  <c:v>509</c:v>
                </c:pt>
                <c:pt idx="641">
                  <c:v>509</c:v>
                </c:pt>
                <c:pt idx="642">
                  <c:v>509</c:v>
                </c:pt>
                <c:pt idx="643">
                  <c:v>509</c:v>
                </c:pt>
                <c:pt idx="644">
                  <c:v>509</c:v>
                </c:pt>
                <c:pt idx="645">
                  <c:v>509</c:v>
                </c:pt>
                <c:pt idx="646">
                  <c:v>509</c:v>
                </c:pt>
                <c:pt idx="647">
                  <c:v>509</c:v>
                </c:pt>
                <c:pt idx="648">
                  <c:v>509</c:v>
                </c:pt>
                <c:pt idx="649">
                  <c:v>509</c:v>
                </c:pt>
                <c:pt idx="650">
                  <c:v>509</c:v>
                </c:pt>
                <c:pt idx="651">
                  <c:v>509</c:v>
                </c:pt>
                <c:pt idx="652">
                  <c:v>509</c:v>
                </c:pt>
                <c:pt idx="653">
                  <c:v>509</c:v>
                </c:pt>
                <c:pt idx="654">
                  <c:v>509</c:v>
                </c:pt>
                <c:pt idx="655">
                  <c:v>509</c:v>
                </c:pt>
                <c:pt idx="656">
                  <c:v>509</c:v>
                </c:pt>
                <c:pt idx="657">
                  <c:v>509</c:v>
                </c:pt>
                <c:pt idx="658">
                  <c:v>509</c:v>
                </c:pt>
                <c:pt idx="659">
                  <c:v>509</c:v>
                </c:pt>
                <c:pt idx="660">
                  <c:v>509</c:v>
                </c:pt>
                <c:pt idx="661">
                  <c:v>509</c:v>
                </c:pt>
                <c:pt idx="662">
                  <c:v>509</c:v>
                </c:pt>
                <c:pt idx="663">
                  <c:v>509</c:v>
                </c:pt>
                <c:pt idx="664">
                  <c:v>509</c:v>
                </c:pt>
                <c:pt idx="665">
                  <c:v>509</c:v>
                </c:pt>
                <c:pt idx="666">
                  <c:v>509</c:v>
                </c:pt>
                <c:pt idx="667">
                  <c:v>509</c:v>
                </c:pt>
                <c:pt idx="668">
                  <c:v>509</c:v>
                </c:pt>
                <c:pt idx="669">
                  <c:v>509</c:v>
                </c:pt>
                <c:pt idx="670">
                  <c:v>508</c:v>
                </c:pt>
                <c:pt idx="671">
                  <c:v>508</c:v>
                </c:pt>
                <c:pt idx="672">
                  <c:v>508</c:v>
                </c:pt>
                <c:pt idx="673">
                  <c:v>508</c:v>
                </c:pt>
                <c:pt idx="674">
                  <c:v>508</c:v>
                </c:pt>
                <c:pt idx="675">
                  <c:v>508</c:v>
                </c:pt>
                <c:pt idx="676">
                  <c:v>508</c:v>
                </c:pt>
                <c:pt idx="677">
                  <c:v>508</c:v>
                </c:pt>
                <c:pt idx="678">
                  <c:v>508</c:v>
                </c:pt>
                <c:pt idx="679">
                  <c:v>508</c:v>
                </c:pt>
                <c:pt idx="680">
                  <c:v>508</c:v>
                </c:pt>
                <c:pt idx="681">
                  <c:v>508</c:v>
                </c:pt>
                <c:pt idx="682">
                  <c:v>508</c:v>
                </c:pt>
                <c:pt idx="683">
                  <c:v>508</c:v>
                </c:pt>
                <c:pt idx="684">
                  <c:v>508</c:v>
                </c:pt>
                <c:pt idx="685">
                  <c:v>508</c:v>
                </c:pt>
                <c:pt idx="686">
                  <c:v>508</c:v>
                </c:pt>
                <c:pt idx="687">
                  <c:v>508</c:v>
                </c:pt>
                <c:pt idx="688">
                  <c:v>508</c:v>
                </c:pt>
                <c:pt idx="689">
                  <c:v>508</c:v>
                </c:pt>
                <c:pt idx="690">
                  <c:v>508</c:v>
                </c:pt>
                <c:pt idx="691">
                  <c:v>508</c:v>
                </c:pt>
                <c:pt idx="692">
                  <c:v>508</c:v>
                </c:pt>
                <c:pt idx="693">
                  <c:v>508</c:v>
                </c:pt>
                <c:pt idx="694">
                  <c:v>508</c:v>
                </c:pt>
                <c:pt idx="695">
                  <c:v>508</c:v>
                </c:pt>
                <c:pt idx="696">
                  <c:v>508</c:v>
                </c:pt>
                <c:pt idx="697">
                  <c:v>508</c:v>
                </c:pt>
                <c:pt idx="698">
                  <c:v>508</c:v>
                </c:pt>
                <c:pt idx="699">
                  <c:v>508</c:v>
                </c:pt>
                <c:pt idx="700">
                  <c:v>507</c:v>
                </c:pt>
                <c:pt idx="701">
                  <c:v>507</c:v>
                </c:pt>
                <c:pt idx="702">
                  <c:v>507</c:v>
                </c:pt>
                <c:pt idx="703">
                  <c:v>507</c:v>
                </c:pt>
                <c:pt idx="704">
                  <c:v>507</c:v>
                </c:pt>
                <c:pt idx="705">
                  <c:v>507</c:v>
                </c:pt>
                <c:pt idx="706">
                  <c:v>507</c:v>
                </c:pt>
                <c:pt idx="707">
                  <c:v>507</c:v>
                </c:pt>
                <c:pt idx="708">
                  <c:v>507</c:v>
                </c:pt>
                <c:pt idx="709">
                  <c:v>507</c:v>
                </c:pt>
                <c:pt idx="710">
                  <c:v>507</c:v>
                </c:pt>
                <c:pt idx="711">
                  <c:v>507</c:v>
                </c:pt>
                <c:pt idx="712">
                  <c:v>507</c:v>
                </c:pt>
                <c:pt idx="713">
                  <c:v>507</c:v>
                </c:pt>
                <c:pt idx="714">
                  <c:v>507</c:v>
                </c:pt>
                <c:pt idx="715">
                  <c:v>507</c:v>
                </c:pt>
                <c:pt idx="716">
                  <c:v>507</c:v>
                </c:pt>
                <c:pt idx="717">
                  <c:v>507</c:v>
                </c:pt>
                <c:pt idx="718">
                  <c:v>507</c:v>
                </c:pt>
                <c:pt idx="719">
                  <c:v>507</c:v>
                </c:pt>
                <c:pt idx="720">
                  <c:v>507</c:v>
                </c:pt>
                <c:pt idx="721">
                  <c:v>507</c:v>
                </c:pt>
                <c:pt idx="722">
                  <c:v>507</c:v>
                </c:pt>
                <c:pt idx="723">
                  <c:v>507</c:v>
                </c:pt>
                <c:pt idx="724">
                  <c:v>507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Sheet1!$D$2716:$D$3440</c:f>
              <c:numCache>
                <c:formatCode>mm:ss.0;@</c:formatCode>
                <c:ptCount val="725"/>
                <c:pt idx="0">
                  <c:v>1.2265162076801062E-3</c:v>
                </c:pt>
                <c:pt idx="1">
                  <c:v>1.2269212966202758E-3</c:v>
                </c:pt>
                <c:pt idx="2">
                  <c:v>1.2273263928364031E-3</c:v>
                </c:pt>
                <c:pt idx="3">
                  <c:v>1.2277314817765728E-3</c:v>
                </c:pt>
                <c:pt idx="4">
                  <c:v>1.2281481467653066E-3</c:v>
                </c:pt>
                <c:pt idx="5">
                  <c:v>1.2285532429814339E-3</c:v>
                </c:pt>
                <c:pt idx="6">
                  <c:v>1.2289583391975611E-3</c:v>
                </c:pt>
                <c:pt idx="7">
                  <c:v>1.2293749969103374E-3</c:v>
                </c:pt>
                <c:pt idx="8">
                  <c:v>1.2297800931264646E-3</c:v>
                </c:pt>
                <c:pt idx="9">
                  <c:v>1.2301851893425919E-3</c:v>
                </c:pt>
                <c:pt idx="10">
                  <c:v>1.2305902782827616E-3</c:v>
                </c:pt>
                <c:pt idx="11">
                  <c:v>1.231006950547453E-3</c:v>
                </c:pt>
                <c:pt idx="12">
                  <c:v>1.2314120394876227E-3</c:v>
                </c:pt>
                <c:pt idx="13">
                  <c:v>1.2318171429797076E-3</c:v>
                </c:pt>
                <c:pt idx="14">
                  <c:v>1.2322338006924838E-3</c:v>
                </c:pt>
                <c:pt idx="15">
                  <c:v>1.2326388896326534E-3</c:v>
                </c:pt>
                <c:pt idx="16">
                  <c:v>1.2330439931247383E-3</c:v>
                </c:pt>
                <c:pt idx="17">
                  <c:v>1.2334606508375145E-3</c:v>
                </c:pt>
                <c:pt idx="18">
                  <c:v>1.2338657470536418E-3</c:v>
                </c:pt>
                <c:pt idx="19">
                  <c:v>1.2342708432697691E-3</c:v>
                </c:pt>
                <c:pt idx="20">
                  <c:v>1.2346759322099388E-3</c:v>
                </c:pt>
                <c:pt idx="21">
                  <c:v>1.2350925971986726E-3</c:v>
                </c:pt>
                <c:pt idx="22">
                  <c:v>1.2354976934147999E-3</c:v>
                </c:pt>
                <c:pt idx="23">
                  <c:v>1.2359027823549695E-3</c:v>
                </c:pt>
                <c:pt idx="24">
                  <c:v>1.2363194473437034E-3</c:v>
                </c:pt>
                <c:pt idx="25">
                  <c:v>1.2367245435598306E-3</c:v>
                </c:pt>
                <c:pt idx="26">
                  <c:v>1.2371296325000003E-3</c:v>
                </c:pt>
                <c:pt idx="27">
                  <c:v>1.2375347287161276E-3</c:v>
                </c:pt>
                <c:pt idx="28">
                  <c:v>1.2379513864289038E-3</c:v>
                </c:pt>
                <c:pt idx="29">
                  <c:v>1.2383564826450311E-3</c:v>
                </c:pt>
                <c:pt idx="30">
                  <c:v>1.2387615788611583E-3</c:v>
                </c:pt>
                <c:pt idx="31">
                  <c:v>1.2391782365739346E-3</c:v>
                </c:pt>
                <c:pt idx="32">
                  <c:v>1.2395833400660194E-3</c:v>
                </c:pt>
                <c:pt idx="33">
                  <c:v>1.2399884290061891E-3</c:v>
                </c:pt>
                <c:pt idx="34">
                  <c:v>1.240393532498274E-3</c:v>
                </c:pt>
                <c:pt idx="35">
                  <c:v>1.2408101902110502E-3</c:v>
                </c:pt>
                <c:pt idx="36">
                  <c:v>1.2412152791512199E-3</c:v>
                </c:pt>
                <c:pt idx="37">
                  <c:v>1.2416203826433048E-3</c:v>
                </c:pt>
                <c:pt idx="38">
                  <c:v>1.242037040356081E-3</c:v>
                </c:pt>
                <c:pt idx="39">
                  <c:v>1.2424421365722083E-3</c:v>
                </c:pt>
                <c:pt idx="40">
                  <c:v>1.2428472327883355E-3</c:v>
                </c:pt>
                <c:pt idx="41">
                  <c:v>1.2432523217285052E-3</c:v>
                </c:pt>
                <c:pt idx="42">
                  <c:v>1.243668986717239E-3</c:v>
                </c:pt>
                <c:pt idx="43">
                  <c:v>1.2440740829333663E-3</c:v>
                </c:pt>
                <c:pt idx="44">
                  <c:v>1.244479171873536E-3</c:v>
                </c:pt>
                <c:pt idx="45">
                  <c:v>1.2448958368622698E-3</c:v>
                </c:pt>
                <c:pt idx="46">
                  <c:v>1.2453009330783971E-3</c:v>
                </c:pt>
                <c:pt idx="47">
                  <c:v>1.2457060220185667E-3</c:v>
                </c:pt>
                <c:pt idx="48">
                  <c:v>1.2461111109587364E-3</c:v>
                </c:pt>
                <c:pt idx="49">
                  <c:v>1.2465277832234278E-3</c:v>
                </c:pt>
                <c:pt idx="50">
                  <c:v>1.2469328721635975E-3</c:v>
                </c:pt>
                <c:pt idx="51">
                  <c:v>1.2473379683797248E-3</c:v>
                </c:pt>
                <c:pt idx="52">
                  <c:v>1.2477546333684586E-3</c:v>
                </c:pt>
                <c:pt idx="53">
                  <c:v>1.2481597223086283E-3</c:v>
                </c:pt>
                <c:pt idx="54">
                  <c:v>1.2485648185247555E-3</c:v>
                </c:pt>
                <c:pt idx="55">
                  <c:v>1.2489699074649252E-3</c:v>
                </c:pt>
                <c:pt idx="56">
                  <c:v>1.2493865797296166E-3</c:v>
                </c:pt>
                <c:pt idx="57">
                  <c:v>1.2497916686697863E-3</c:v>
                </c:pt>
                <c:pt idx="58">
                  <c:v>1.250196757609956E-3</c:v>
                </c:pt>
                <c:pt idx="59">
                  <c:v>1.2506134298746474E-3</c:v>
                </c:pt>
                <c:pt idx="60">
                  <c:v>1.2510185188148171E-3</c:v>
                </c:pt>
                <c:pt idx="61">
                  <c:v>1.2514236077549867E-3</c:v>
                </c:pt>
                <c:pt idx="62">
                  <c:v>1.2518402800196782E-3</c:v>
                </c:pt>
                <c:pt idx="63">
                  <c:v>1.2522453835117631E-3</c:v>
                </c:pt>
                <c:pt idx="64">
                  <c:v>1.2526504724519327E-3</c:v>
                </c:pt>
                <c:pt idx="65">
                  <c:v>1.2530555613921024E-3</c:v>
                </c:pt>
                <c:pt idx="66">
                  <c:v>1.2534722336567938E-3</c:v>
                </c:pt>
                <c:pt idx="67">
                  <c:v>1.2538773225969635E-3</c:v>
                </c:pt>
                <c:pt idx="68">
                  <c:v>1.2542824115371332E-3</c:v>
                </c:pt>
                <c:pt idx="69">
                  <c:v>1.2546875004773028E-3</c:v>
                </c:pt>
                <c:pt idx="70">
                  <c:v>1.2551041727419943E-3</c:v>
                </c:pt>
                <c:pt idx="71">
                  <c:v>1.2555092616821639E-3</c:v>
                </c:pt>
                <c:pt idx="72">
                  <c:v>1.2559143578982912E-3</c:v>
                </c:pt>
                <c:pt idx="73">
                  <c:v>1.256331022887025E-3</c:v>
                </c:pt>
                <c:pt idx="74">
                  <c:v>1.2567361118271947E-3</c:v>
                </c:pt>
                <c:pt idx="75">
                  <c:v>1.257141208043322E-3</c:v>
                </c:pt>
                <c:pt idx="76">
                  <c:v>1.2575578730320558E-3</c:v>
                </c:pt>
                <c:pt idx="77">
                  <c:v>1.2579629692481831E-3</c:v>
                </c:pt>
                <c:pt idx="78">
                  <c:v>1.2583680581883527E-3</c:v>
                </c:pt>
                <c:pt idx="79">
                  <c:v>1.2587731471285224E-3</c:v>
                </c:pt>
                <c:pt idx="80">
                  <c:v>1.2591898193932138E-3</c:v>
                </c:pt>
                <c:pt idx="81">
                  <c:v>1.2595949083333835E-3</c:v>
                </c:pt>
                <c:pt idx="82">
                  <c:v>1.2599999972735532E-3</c:v>
                </c:pt>
                <c:pt idx="83">
                  <c:v>1.2604166695382446E-3</c:v>
                </c:pt>
                <c:pt idx="84">
                  <c:v>1.2608217730303295E-3</c:v>
                </c:pt>
                <c:pt idx="85">
                  <c:v>1.2612268474185839E-3</c:v>
                </c:pt>
                <c:pt idx="86">
                  <c:v>1.2616319509106688E-3</c:v>
                </c:pt>
                <c:pt idx="87">
                  <c:v>1.2620486231753603E-3</c:v>
                </c:pt>
                <c:pt idx="88">
                  <c:v>1.2624536975636147E-3</c:v>
                </c:pt>
                <c:pt idx="89">
                  <c:v>1.2628588010556996E-3</c:v>
                </c:pt>
                <c:pt idx="90">
                  <c:v>1.263275473320391E-3</c:v>
                </c:pt>
                <c:pt idx="91">
                  <c:v>1.2636805622605607E-3</c:v>
                </c:pt>
                <c:pt idx="92">
                  <c:v>1.2640856512007304E-3</c:v>
                </c:pt>
                <c:pt idx="93">
                  <c:v>1.2644907474168576E-3</c:v>
                </c:pt>
                <c:pt idx="94">
                  <c:v>1.2649074124055915E-3</c:v>
                </c:pt>
                <c:pt idx="95">
                  <c:v>1.2653125013457611E-3</c:v>
                </c:pt>
                <c:pt idx="96">
                  <c:v>1.2657175975618884E-3</c:v>
                </c:pt>
                <c:pt idx="97">
                  <c:v>1.2661342625506222E-3</c:v>
                </c:pt>
                <c:pt idx="98">
                  <c:v>1.2665393587667495E-3</c:v>
                </c:pt>
                <c:pt idx="99">
                  <c:v>1.2669444477069192E-3</c:v>
                </c:pt>
                <c:pt idx="100">
                  <c:v>1.2673495366470888E-3</c:v>
                </c:pt>
                <c:pt idx="101">
                  <c:v>1.2677662089117803E-3</c:v>
                </c:pt>
                <c:pt idx="102">
                  <c:v>1.2681712978519499E-3</c:v>
                </c:pt>
                <c:pt idx="103">
                  <c:v>1.2685763867921196E-3</c:v>
                </c:pt>
                <c:pt idx="104">
                  <c:v>1.268993059056811E-3</c:v>
                </c:pt>
                <c:pt idx="105">
                  <c:v>1.2693981479969807E-3</c:v>
                </c:pt>
                <c:pt idx="106">
                  <c:v>1.2698032369371504E-3</c:v>
                </c:pt>
                <c:pt idx="107">
                  <c:v>1.2702083331532776E-3</c:v>
                </c:pt>
                <c:pt idx="108">
                  <c:v>1.2706250126939267E-3</c:v>
                </c:pt>
                <c:pt idx="109">
                  <c:v>1.2710300870821811E-3</c:v>
                </c:pt>
                <c:pt idx="110">
                  <c:v>1.271435190574266E-3</c:v>
                </c:pt>
                <c:pt idx="111">
                  <c:v>1.2718518628389575E-3</c:v>
                </c:pt>
                <c:pt idx="112">
                  <c:v>1.2722569372272119E-3</c:v>
                </c:pt>
                <c:pt idx="113">
                  <c:v>1.2726620407192968E-3</c:v>
                </c:pt>
                <c:pt idx="114">
                  <c:v>1.2730787129839882E-3</c:v>
                </c:pt>
                <c:pt idx="115">
                  <c:v>1.2734838019241579E-3</c:v>
                </c:pt>
                <c:pt idx="116">
                  <c:v>1.2738888908643275E-3</c:v>
                </c:pt>
                <c:pt idx="117">
                  <c:v>1.2742939870804548E-3</c:v>
                </c:pt>
                <c:pt idx="118">
                  <c:v>1.2747106520691887E-3</c:v>
                </c:pt>
                <c:pt idx="119">
                  <c:v>1.2751157410093583E-3</c:v>
                </c:pt>
                <c:pt idx="120">
                  <c:v>1.2755208372254856E-3</c:v>
                </c:pt>
                <c:pt idx="121">
                  <c:v>1.2759375022142194E-3</c:v>
                </c:pt>
                <c:pt idx="122">
                  <c:v>1.2763425984303467E-3</c:v>
                </c:pt>
                <c:pt idx="123">
                  <c:v>1.2767476873705164E-3</c:v>
                </c:pt>
                <c:pt idx="124">
                  <c:v>1.2771527835866436E-3</c:v>
                </c:pt>
                <c:pt idx="125">
                  <c:v>1.2775694485753775E-3</c:v>
                </c:pt>
                <c:pt idx="126">
                  <c:v>1.2779745375155471E-3</c:v>
                </c:pt>
                <c:pt idx="127">
                  <c:v>1.2783796264557168E-3</c:v>
                </c:pt>
                <c:pt idx="128">
                  <c:v>1.2787962987204082E-3</c:v>
                </c:pt>
                <c:pt idx="129">
                  <c:v>1.2792013876605779E-3</c:v>
                </c:pt>
                <c:pt idx="130">
                  <c:v>1.2796064766007476E-3</c:v>
                </c:pt>
                <c:pt idx="131">
                  <c:v>1.2800115800928324E-3</c:v>
                </c:pt>
                <c:pt idx="132">
                  <c:v>1.2804282523575239E-3</c:v>
                </c:pt>
                <c:pt idx="133">
                  <c:v>1.2808333267457783E-3</c:v>
                </c:pt>
                <c:pt idx="134">
                  <c:v>1.2812384302378632E-3</c:v>
                </c:pt>
                <c:pt idx="135">
                  <c:v>1.2816551025025547E-3</c:v>
                </c:pt>
                <c:pt idx="136">
                  <c:v>1.2820601914427243E-3</c:v>
                </c:pt>
                <c:pt idx="137">
                  <c:v>1.282465280382894E-3</c:v>
                </c:pt>
                <c:pt idx="138">
                  <c:v>1.2828703765990213E-3</c:v>
                </c:pt>
                <c:pt idx="139">
                  <c:v>1.2832870415877551E-3</c:v>
                </c:pt>
                <c:pt idx="140">
                  <c:v>1.2836921305279247E-3</c:v>
                </c:pt>
                <c:pt idx="141">
                  <c:v>1.284097226744052E-3</c:v>
                </c:pt>
                <c:pt idx="142">
                  <c:v>1.2845138917327859E-3</c:v>
                </c:pt>
                <c:pt idx="143">
                  <c:v>1.2849189879489131E-3</c:v>
                </c:pt>
                <c:pt idx="144">
                  <c:v>1.2853240768890828E-3</c:v>
                </c:pt>
                <c:pt idx="145">
                  <c:v>1.2857291731052101E-3</c:v>
                </c:pt>
                <c:pt idx="146">
                  <c:v>1.2861458380939439E-3</c:v>
                </c:pt>
                <c:pt idx="147">
                  <c:v>1.2865509270341136E-3</c:v>
                </c:pt>
                <c:pt idx="148">
                  <c:v>1.2869560232502408E-3</c:v>
                </c:pt>
                <c:pt idx="149">
                  <c:v>1.2873726882389747E-3</c:v>
                </c:pt>
                <c:pt idx="150">
                  <c:v>1.2877777771791443E-3</c:v>
                </c:pt>
                <c:pt idx="151">
                  <c:v>1.2881828733952716E-3</c:v>
                </c:pt>
                <c:pt idx="152">
                  <c:v>1.2885995383840054E-3</c:v>
                </c:pt>
                <c:pt idx="153">
                  <c:v>1.2890046273241751E-3</c:v>
                </c:pt>
                <c:pt idx="154">
                  <c:v>1.2894097235403024E-3</c:v>
                </c:pt>
                <c:pt idx="155">
                  <c:v>1.2898148197564296E-3</c:v>
                </c:pt>
                <c:pt idx="156">
                  <c:v>1.2902314774692059E-3</c:v>
                </c:pt>
                <c:pt idx="157">
                  <c:v>1.2906365809612907E-3</c:v>
                </c:pt>
                <c:pt idx="158">
                  <c:v>1.2910416699014604E-3</c:v>
                </c:pt>
                <c:pt idx="159">
                  <c:v>1.2914467733935453E-3</c:v>
                </c:pt>
                <c:pt idx="160">
                  <c:v>1.2918634311063215E-3</c:v>
                </c:pt>
                <c:pt idx="161">
                  <c:v>1.2922685200464912E-3</c:v>
                </c:pt>
                <c:pt idx="162">
                  <c:v>1.2926736235385761E-3</c:v>
                </c:pt>
                <c:pt idx="163">
                  <c:v>1.2930902812513523E-3</c:v>
                </c:pt>
                <c:pt idx="164">
                  <c:v>1.2934953701915219E-3</c:v>
                </c:pt>
                <c:pt idx="165">
                  <c:v>1.2939004736836068E-3</c:v>
                </c:pt>
                <c:pt idx="166">
                  <c:v>1.294317131396383E-3</c:v>
                </c:pt>
                <c:pt idx="167">
                  <c:v>1.2947222276125103E-3</c:v>
                </c:pt>
                <c:pt idx="168">
                  <c:v>1.29512731655268E-3</c:v>
                </c:pt>
                <c:pt idx="169">
                  <c:v>1.2955324127688073E-3</c:v>
                </c:pt>
                <c:pt idx="170">
                  <c:v>1.2959490777575411E-3</c:v>
                </c:pt>
                <c:pt idx="171">
                  <c:v>1.2963541666977108E-3</c:v>
                </c:pt>
                <c:pt idx="172">
                  <c:v>1.296759262913838E-3</c:v>
                </c:pt>
                <c:pt idx="173">
                  <c:v>1.2971759279025719E-3</c:v>
                </c:pt>
                <c:pt idx="174">
                  <c:v>1.2975810168427415E-3</c:v>
                </c:pt>
                <c:pt idx="175">
                  <c:v>1.2979861130588688E-3</c:v>
                </c:pt>
                <c:pt idx="176">
                  <c:v>1.2983912092749961E-3</c:v>
                </c:pt>
                <c:pt idx="177">
                  <c:v>1.2988078669877723E-3</c:v>
                </c:pt>
                <c:pt idx="178">
                  <c:v>1.2992129632038996E-3</c:v>
                </c:pt>
                <c:pt idx="179">
                  <c:v>1.2996180594200268E-3</c:v>
                </c:pt>
                <c:pt idx="180">
                  <c:v>1.3000347171328031E-3</c:v>
                </c:pt>
                <c:pt idx="181">
                  <c:v>1.3004398206248879E-3</c:v>
                </c:pt>
                <c:pt idx="182">
                  <c:v>1.3008449095650576E-3</c:v>
                </c:pt>
                <c:pt idx="183">
                  <c:v>1.3012500130571425E-3</c:v>
                </c:pt>
                <c:pt idx="184">
                  <c:v>1.3016666707699187E-3</c:v>
                </c:pt>
                <c:pt idx="185">
                  <c:v>1.3020717597100884E-3</c:v>
                </c:pt>
                <c:pt idx="186">
                  <c:v>1.3024768632021733E-3</c:v>
                </c:pt>
                <c:pt idx="187">
                  <c:v>1.3028935209149495E-3</c:v>
                </c:pt>
                <c:pt idx="188">
                  <c:v>1.3032986171310768E-3</c:v>
                </c:pt>
                <c:pt idx="189">
                  <c:v>1.303703713347204E-3</c:v>
                </c:pt>
                <c:pt idx="190">
                  <c:v>1.3041203710599802E-3</c:v>
                </c:pt>
                <c:pt idx="191">
                  <c:v>1.3045254672761075E-3</c:v>
                </c:pt>
                <c:pt idx="192">
                  <c:v>1.3049305634922348E-3</c:v>
                </c:pt>
                <c:pt idx="193">
                  <c:v>1.3053356524324045E-3</c:v>
                </c:pt>
                <c:pt idx="194">
                  <c:v>1.3057523174211383E-3</c:v>
                </c:pt>
                <c:pt idx="195">
                  <c:v>1.3061574136372656E-3</c:v>
                </c:pt>
                <c:pt idx="196">
                  <c:v>1.3065625025774352E-3</c:v>
                </c:pt>
                <c:pt idx="197">
                  <c:v>1.3069675987935625E-3</c:v>
                </c:pt>
                <c:pt idx="198">
                  <c:v>1.3073842565063387E-3</c:v>
                </c:pt>
                <c:pt idx="199">
                  <c:v>1.307789352722466E-3</c:v>
                </c:pt>
                <c:pt idx="200">
                  <c:v>1.3081944489385933E-3</c:v>
                </c:pt>
                <c:pt idx="201">
                  <c:v>1.3086111066513695E-3</c:v>
                </c:pt>
                <c:pt idx="202">
                  <c:v>1.3090162101434544E-3</c:v>
                </c:pt>
                <c:pt idx="203">
                  <c:v>1.309421299083624E-3</c:v>
                </c:pt>
                <c:pt idx="204">
                  <c:v>1.3098379567964002E-3</c:v>
                </c:pt>
                <c:pt idx="205">
                  <c:v>1.3102430602884851E-3</c:v>
                </c:pt>
                <c:pt idx="206">
                  <c:v>1.3106481492286548E-3</c:v>
                </c:pt>
                <c:pt idx="207">
                  <c:v>1.3110532527207397E-3</c:v>
                </c:pt>
                <c:pt idx="208">
                  <c:v>1.3114699104335159E-3</c:v>
                </c:pt>
                <c:pt idx="209">
                  <c:v>1.3118750066496432E-3</c:v>
                </c:pt>
                <c:pt idx="210">
                  <c:v>1.3122801028657705E-3</c:v>
                </c:pt>
                <c:pt idx="211">
                  <c:v>1.3126967605785467E-3</c:v>
                </c:pt>
                <c:pt idx="212">
                  <c:v>1.3131018567946739E-3</c:v>
                </c:pt>
                <c:pt idx="213">
                  <c:v>1.3135069530108012E-3</c:v>
                </c:pt>
                <c:pt idx="214">
                  <c:v>1.3139120419509709E-3</c:v>
                </c:pt>
                <c:pt idx="215">
                  <c:v>1.3143287069397047E-3</c:v>
                </c:pt>
                <c:pt idx="216">
                  <c:v>1.314733803155832E-3</c:v>
                </c:pt>
                <c:pt idx="217">
                  <c:v>1.3151388920960017E-3</c:v>
                </c:pt>
                <c:pt idx="218">
                  <c:v>1.3155555570847355E-3</c:v>
                </c:pt>
                <c:pt idx="219">
                  <c:v>1.3159606533008628E-3</c:v>
                </c:pt>
                <c:pt idx="220">
                  <c:v>1.3163657422410324E-3</c:v>
                </c:pt>
                <c:pt idx="221">
                  <c:v>1.3167708384571597E-3</c:v>
                </c:pt>
                <c:pt idx="222">
                  <c:v>1.3171875034458935E-3</c:v>
                </c:pt>
                <c:pt idx="223">
                  <c:v>1.3175925923860632E-3</c:v>
                </c:pt>
                <c:pt idx="224">
                  <c:v>1.3179976886021905E-3</c:v>
                </c:pt>
                <c:pt idx="225">
                  <c:v>1.3184143535909243E-3</c:v>
                </c:pt>
                <c:pt idx="226">
                  <c:v>1.3188194498070516E-3</c:v>
                </c:pt>
                <c:pt idx="227">
                  <c:v>1.3192245387472212E-3</c:v>
                </c:pt>
                <c:pt idx="228">
                  <c:v>1.3196296276873909E-3</c:v>
                </c:pt>
                <c:pt idx="229">
                  <c:v>1.3200462999520823E-3</c:v>
                </c:pt>
                <c:pt idx="230">
                  <c:v>1.320451388892252E-3</c:v>
                </c:pt>
                <c:pt idx="231">
                  <c:v>1.3208564923843369E-3</c:v>
                </c:pt>
                <c:pt idx="232">
                  <c:v>1.3212731500971131E-3</c:v>
                </c:pt>
                <c:pt idx="233">
                  <c:v>1.321678253589198E-3</c:v>
                </c:pt>
                <c:pt idx="234">
                  <c:v>1.3220833425293677E-3</c:v>
                </c:pt>
                <c:pt idx="235">
                  <c:v>1.3225000002421439E-3</c:v>
                </c:pt>
                <c:pt idx="236">
                  <c:v>1.3229050964582711E-3</c:v>
                </c:pt>
                <c:pt idx="237">
                  <c:v>1.3233101926743984E-3</c:v>
                </c:pt>
                <c:pt idx="238">
                  <c:v>1.3237152816145681E-3</c:v>
                </c:pt>
                <c:pt idx="239">
                  <c:v>1.3241319466033019E-3</c:v>
                </c:pt>
                <c:pt idx="240">
                  <c:v>1.3245370428194292E-3</c:v>
                </c:pt>
                <c:pt idx="241">
                  <c:v>1.3249421317595989E-3</c:v>
                </c:pt>
                <c:pt idx="242">
                  <c:v>1.3253587967483327E-3</c:v>
                </c:pt>
                <c:pt idx="243">
                  <c:v>1.32576389296446E-3</c:v>
                </c:pt>
                <c:pt idx="244">
                  <c:v>1.3261689819046296E-3</c:v>
                </c:pt>
                <c:pt idx="245">
                  <c:v>1.3265740781207569E-3</c:v>
                </c:pt>
                <c:pt idx="246">
                  <c:v>1.3269907431094907E-3</c:v>
                </c:pt>
                <c:pt idx="247">
                  <c:v>1.327395839325618E-3</c:v>
                </c:pt>
                <c:pt idx="248">
                  <c:v>1.3278009282657877E-3</c:v>
                </c:pt>
                <c:pt idx="249">
                  <c:v>1.3282175932545215E-3</c:v>
                </c:pt>
                <c:pt idx="250">
                  <c:v>1.3286226894706488E-3</c:v>
                </c:pt>
                <c:pt idx="251">
                  <c:v>1.3290277784108184E-3</c:v>
                </c:pt>
                <c:pt idx="252">
                  <c:v>1.3294328673509881E-3</c:v>
                </c:pt>
                <c:pt idx="253">
                  <c:v>1.3298495396156795E-3</c:v>
                </c:pt>
                <c:pt idx="254">
                  <c:v>1.3302546431077644E-3</c:v>
                </c:pt>
                <c:pt idx="255">
                  <c:v>1.3306597174960189E-3</c:v>
                </c:pt>
                <c:pt idx="256">
                  <c:v>1.3310763897607103E-3</c:v>
                </c:pt>
                <c:pt idx="257">
                  <c:v>1.3314814932527952E-3</c:v>
                </c:pt>
                <c:pt idx="258">
                  <c:v>1.3318865676410496E-3</c:v>
                </c:pt>
                <c:pt idx="259">
                  <c:v>1.3322916711331345E-3</c:v>
                </c:pt>
                <c:pt idx="260">
                  <c:v>1.332708343397826E-3</c:v>
                </c:pt>
                <c:pt idx="261">
                  <c:v>1.3331134323379956E-3</c:v>
                </c:pt>
                <c:pt idx="262">
                  <c:v>1.3335185212781653E-3</c:v>
                </c:pt>
                <c:pt idx="263">
                  <c:v>1.3339351935428567E-3</c:v>
                </c:pt>
                <c:pt idx="264">
                  <c:v>1.3343402824830264E-3</c:v>
                </c:pt>
                <c:pt idx="265">
                  <c:v>1.334745371423196E-3</c:v>
                </c:pt>
                <c:pt idx="266">
                  <c:v>1.3351504676393233E-3</c:v>
                </c:pt>
                <c:pt idx="267">
                  <c:v>1.3355671326280572E-3</c:v>
                </c:pt>
                <c:pt idx="268">
                  <c:v>1.3359722288441844E-3</c:v>
                </c:pt>
                <c:pt idx="269">
                  <c:v>1.3363773177843541E-3</c:v>
                </c:pt>
                <c:pt idx="270">
                  <c:v>1.3367939827730879E-3</c:v>
                </c:pt>
                <c:pt idx="271">
                  <c:v>1.3371990789892152E-3</c:v>
                </c:pt>
                <c:pt idx="272">
                  <c:v>1.3376041679293849E-3</c:v>
                </c:pt>
                <c:pt idx="273">
                  <c:v>1.3380092568695545E-3</c:v>
                </c:pt>
                <c:pt idx="274">
                  <c:v>1.338425929134246E-3</c:v>
                </c:pt>
                <c:pt idx="275">
                  <c:v>1.3388310326263309E-3</c:v>
                </c:pt>
                <c:pt idx="276">
                  <c:v>1.3392361070145853E-3</c:v>
                </c:pt>
                <c:pt idx="277">
                  <c:v>1.3396527792792767E-3</c:v>
                </c:pt>
                <c:pt idx="278">
                  <c:v>1.3400578827713616E-3</c:v>
                </c:pt>
                <c:pt idx="279">
                  <c:v>1.3404629571596161E-3</c:v>
                </c:pt>
                <c:pt idx="280">
                  <c:v>1.3408796294243075E-3</c:v>
                </c:pt>
                <c:pt idx="281">
                  <c:v>1.3412847329163924E-3</c:v>
                </c:pt>
                <c:pt idx="282">
                  <c:v>1.3416898073046468E-3</c:v>
                </c:pt>
                <c:pt idx="283">
                  <c:v>1.3420949107967317E-3</c:v>
                </c:pt>
                <c:pt idx="284">
                  <c:v>1.3425115830614232E-3</c:v>
                </c:pt>
                <c:pt idx="285">
                  <c:v>1.3429166720015928E-3</c:v>
                </c:pt>
                <c:pt idx="286">
                  <c:v>1.3433217609417625E-3</c:v>
                </c:pt>
                <c:pt idx="287">
                  <c:v>1.3437384332064539E-3</c:v>
                </c:pt>
                <c:pt idx="288">
                  <c:v>1.3441435221466236E-3</c:v>
                </c:pt>
                <c:pt idx="289">
                  <c:v>1.3445486110867932E-3</c:v>
                </c:pt>
                <c:pt idx="290">
                  <c:v>1.3449537073029205E-3</c:v>
                </c:pt>
                <c:pt idx="291">
                  <c:v>1.3453703722916543E-3</c:v>
                </c:pt>
                <c:pt idx="292">
                  <c:v>1.3457754685077816E-3</c:v>
                </c:pt>
                <c:pt idx="293">
                  <c:v>1.3461805574479513E-3</c:v>
                </c:pt>
                <c:pt idx="294">
                  <c:v>1.3465972224366851E-3</c:v>
                </c:pt>
                <c:pt idx="295">
                  <c:v>1.3470023186528124E-3</c:v>
                </c:pt>
                <c:pt idx="296">
                  <c:v>1.3474074075929821E-3</c:v>
                </c:pt>
                <c:pt idx="297">
                  <c:v>1.3478124965331517E-3</c:v>
                </c:pt>
                <c:pt idx="298">
                  <c:v>1.3482291687978432E-3</c:v>
                </c:pt>
                <c:pt idx="299">
                  <c:v>1.3486342577380128E-3</c:v>
                </c:pt>
                <c:pt idx="300">
                  <c:v>1.3490393466781825E-3</c:v>
                </c:pt>
                <c:pt idx="301">
                  <c:v>1.3494560189428739E-3</c:v>
                </c:pt>
                <c:pt idx="302">
                  <c:v>1.3498611224349588E-3</c:v>
                </c:pt>
                <c:pt idx="303">
                  <c:v>1.3502661968232132E-3</c:v>
                </c:pt>
                <c:pt idx="304">
                  <c:v>1.3506713003152981E-3</c:v>
                </c:pt>
                <c:pt idx="305">
                  <c:v>1.3510879725799896E-3</c:v>
                </c:pt>
                <c:pt idx="306">
                  <c:v>1.3514930615201592E-3</c:v>
                </c:pt>
                <c:pt idx="307">
                  <c:v>1.3518981504603289E-3</c:v>
                </c:pt>
                <c:pt idx="308">
                  <c:v>1.3523148227250203E-3</c:v>
                </c:pt>
                <c:pt idx="309">
                  <c:v>1.35271991166519E-3</c:v>
                </c:pt>
                <c:pt idx="310">
                  <c:v>1.3531250006053597E-3</c:v>
                </c:pt>
                <c:pt idx="311">
                  <c:v>1.3535300968214869E-3</c:v>
                </c:pt>
                <c:pt idx="312">
                  <c:v>1.3539467618102208E-3</c:v>
                </c:pt>
                <c:pt idx="313">
                  <c:v>1.3543518580263481E-3</c:v>
                </c:pt>
                <c:pt idx="314">
                  <c:v>1.3547569469665177E-3</c:v>
                </c:pt>
                <c:pt idx="315">
                  <c:v>1.3551736119552515E-3</c:v>
                </c:pt>
                <c:pt idx="316">
                  <c:v>1.3555787081713788E-3</c:v>
                </c:pt>
                <c:pt idx="317">
                  <c:v>1.3559837971115485E-3</c:v>
                </c:pt>
                <c:pt idx="318">
                  <c:v>1.3564004693762399E-3</c:v>
                </c:pt>
                <c:pt idx="319">
                  <c:v>1.3568055583164096E-3</c:v>
                </c:pt>
                <c:pt idx="320">
                  <c:v>1.3572106472565793E-3</c:v>
                </c:pt>
                <c:pt idx="321">
                  <c:v>1.3576273195212707E-3</c:v>
                </c:pt>
                <c:pt idx="322">
                  <c:v>1.3580324084614404E-3</c:v>
                </c:pt>
                <c:pt idx="323">
                  <c:v>1.35843749740161E-3</c:v>
                </c:pt>
                <c:pt idx="324">
                  <c:v>1.3588425936177373E-3</c:v>
                </c:pt>
                <c:pt idx="325">
                  <c:v>1.3592592731583863E-3</c:v>
                </c:pt>
                <c:pt idx="326">
                  <c:v>1.3596643475466408E-3</c:v>
                </c:pt>
                <c:pt idx="327">
                  <c:v>1.3600694510387257E-3</c:v>
                </c:pt>
                <c:pt idx="328">
                  <c:v>1.3604861233034171E-3</c:v>
                </c:pt>
                <c:pt idx="329">
                  <c:v>1.3608911976916716E-3</c:v>
                </c:pt>
                <c:pt idx="330">
                  <c:v>1.3612963011837564E-3</c:v>
                </c:pt>
                <c:pt idx="331">
                  <c:v>1.3617013901239261E-3</c:v>
                </c:pt>
                <c:pt idx="332">
                  <c:v>1.3621180623886175E-3</c:v>
                </c:pt>
                <c:pt idx="333">
                  <c:v>1.3625231513287872E-3</c:v>
                </c:pt>
                <c:pt idx="334">
                  <c:v>1.3629282475449145E-3</c:v>
                </c:pt>
                <c:pt idx="335">
                  <c:v>1.3633449125336483E-3</c:v>
                </c:pt>
                <c:pt idx="336">
                  <c:v>1.363750001473818E-3</c:v>
                </c:pt>
                <c:pt idx="337">
                  <c:v>1.3641550976899453E-3</c:v>
                </c:pt>
                <c:pt idx="338">
                  <c:v>1.3645601866301149E-3</c:v>
                </c:pt>
                <c:pt idx="339">
                  <c:v>1.3649768516188487E-3</c:v>
                </c:pt>
                <c:pt idx="340">
                  <c:v>1.365381947834976E-3</c:v>
                </c:pt>
                <c:pt idx="341">
                  <c:v>1.3657870367751457E-3</c:v>
                </c:pt>
                <c:pt idx="342">
                  <c:v>1.3662037090398371E-3</c:v>
                </c:pt>
                <c:pt idx="343">
                  <c:v>1.3666087979800068E-3</c:v>
                </c:pt>
                <c:pt idx="344">
                  <c:v>1.3670138869201764E-3</c:v>
                </c:pt>
                <c:pt idx="345">
                  <c:v>1.3674189831363037E-3</c:v>
                </c:pt>
                <c:pt idx="346">
                  <c:v>1.3678356481250376E-3</c:v>
                </c:pt>
                <c:pt idx="347">
                  <c:v>1.3682407370652072E-3</c:v>
                </c:pt>
                <c:pt idx="348">
                  <c:v>1.3686458332813345E-3</c:v>
                </c:pt>
                <c:pt idx="349">
                  <c:v>1.3690625128219835E-3</c:v>
                </c:pt>
                <c:pt idx="350">
                  <c:v>1.369467587210238E-3</c:v>
                </c:pt>
                <c:pt idx="351">
                  <c:v>1.3698726907023229E-3</c:v>
                </c:pt>
                <c:pt idx="352">
                  <c:v>1.3702893629670143E-3</c:v>
                </c:pt>
                <c:pt idx="353">
                  <c:v>1.3706944373552687E-3</c:v>
                </c:pt>
                <c:pt idx="354">
                  <c:v>1.3710995408473536E-3</c:v>
                </c:pt>
                <c:pt idx="355">
                  <c:v>1.3715046297875233E-3</c:v>
                </c:pt>
                <c:pt idx="356">
                  <c:v>1.3719213020522147E-3</c:v>
                </c:pt>
                <c:pt idx="357">
                  <c:v>1.3723263909923844E-3</c:v>
                </c:pt>
                <c:pt idx="358">
                  <c:v>1.3727314872085117E-3</c:v>
                </c:pt>
                <c:pt idx="359">
                  <c:v>1.3731481521972455E-3</c:v>
                </c:pt>
                <c:pt idx="360">
                  <c:v>1.3735532411374152E-3</c:v>
                </c:pt>
                <c:pt idx="361">
                  <c:v>1.3739583373535424E-3</c:v>
                </c:pt>
                <c:pt idx="362">
                  <c:v>1.3743634335696697E-3</c:v>
                </c:pt>
                <c:pt idx="363">
                  <c:v>1.3747800985584036E-3</c:v>
                </c:pt>
                <c:pt idx="364">
                  <c:v>1.3751851874985732E-3</c:v>
                </c:pt>
                <c:pt idx="365">
                  <c:v>1.3755902764387429E-3</c:v>
                </c:pt>
                <c:pt idx="366">
                  <c:v>1.3760069487034343E-3</c:v>
                </c:pt>
                <c:pt idx="367">
                  <c:v>1.376412037643604E-3</c:v>
                </c:pt>
                <c:pt idx="368">
                  <c:v>1.3768171265837736E-3</c:v>
                </c:pt>
                <c:pt idx="369">
                  <c:v>1.3772222227999009E-3</c:v>
                </c:pt>
                <c:pt idx="370">
                  <c:v>1.37763890234055E-3</c:v>
                </c:pt>
                <c:pt idx="371">
                  <c:v>1.3780439767288044E-3</c:v>
                </c:pt>
                <c:pt idx="372">
                  <c:v>1.3784490802208893E-3</c:v>
                </c:pt>
                <c:pt idx="373">
                  <c:v>1.3788657524855807E-3</c:v>
                </c:pt>
                <c:pt idx="374">
                  <c:v>1.3792708268738352E-3</c:v>
                </c:pt>
                <c:pt idx="375">
                  <c:v>1.3796759303659201E-3</c:v>
                </c:pt>
                <c:pt idx="376">
                  <c:v>1.3800926026306115E-3</c:v>
                </c:pt>
                <c:pt idx="377">
                  <c:v>1.3804976915707812E-3</c:v>
                </c:pt>
                <c:pt idx="378">
                  <c:v>1.3809027805109508E-3</c:v>
                </c:pt>
                <c:pt idx="379">
                  <c:v>1.3813078767270781E-3</c:v>
                </c:pt>
                <c:pt idx="380">
                  <c:v>1.3817245417158119E-3</c:v>
                </c:pt>
                <c:pt idx="381">
                  <c:v>1.3821296306559816E-3</c:v>
                </c:pt>
                <c:pt idx="382">
                  <c:v>1.3825347268721089E-3</c:v>
                </c:pt>
                <c:pt idx="383">
                  <c:v>1.3829513918608427E-3</c:v>
                </c:pt>
                <c:pt idx="384">
                  <c:v>1.38335648807697E-3</c:v>
                </c:pt>
                <c:pt idx="385">
                  <c:v>1.3837615770171396E-3</c:v>
                </c:pt>
                <c:pt idx="386">
                  <c:v>1.3841782420058735E-3</c:v>
                </c:pt>
                <c:pt idx="387">
                  <c:v>1.3845833382220007E-3</c:v>
                </c:pt>
                <c:pt idx="388">
                  <c:v>1.3849884271621704E-3</c:v>
                </c:pt>
                <c:pt idx="389">
                  <c:v>1.3854050994268619E-3</c:v>
                </c:pt>
                <c:pt idx="390">
                  <c:v>1.3858101883670315E-3</c:v>
                </c:pt>
                <c:pt idx="391">
                  <c:v>1.3862152773072012E-3</c:v>
                </c:pt>
                <c:pt idx="392">
                  <c:v>1.3866319495718926E-3</c:v>
                </c:pt>
                <c:pt idx="393">
                  <c:v>1.3870370385120623E-3</c:v>
                </c:pt>
                <c:pt idx="394">
                  <c:v>1.3874421274522319E-3</c:v>
                </c:pt>
                <c:pt idx="395">
                  <c:v>1.3878472236683592E-3</c:v>
                </c:pt>
                <c:pt idx="396">
                  <c:v>1.388263888657093E-3</c:v>
                </c:pt>
                <c:pt idx="397">
                  <c:v>1.3886689775972627E-3</c:v>
                </c:pt>
                <c:pt idx="398">
                  <c:v>1.3890740810893476E-3</c:v>
                </c:pt>
                <c:pt idx="399">
                  <c:v>1.389490753354039E-3</c:v>
                </c:pt>
                <c:pt idx="400">
                  <c:v>1.3898958277422935E-3</c:v>
                </c:pt>
                <c:pt idx="401">
                  <c:v>1.3903009312343784E-3</c:v>
                </c:pt>
                <c:pt idx="402">
                  <c:v>1.390706020174548E-3</c:v>
                </c:pt>
                <c:pt idx="403">
                  <c:v>1.3911226924392395E-3</c:v>
                </c:pt>
                <c:pt idx="404">
                  <c:v>1.3915277813794091E-3</c:v>
                </c:pt>
                <c:pt idx="405">
                  <c:v>1.3919328703195788E-3</c:v>
                </c:pt>
                <c:pt idx="406">
                  <c:v>1.3923495425842702E-3</c:v>
                </c:pt>
                <c:pt idx="407">
                  <c:v>1.3927546315244399E-3</c:v>
                </c:pt>
                <c:pt idx="408">
                  <c:v>1.3931597277405672E-3</c:v>
                </c:pt>
                <c:pt idx="409">
                  <c:v>1.3935648166807368E-3</c:v>
                </c:pt>
                <c:pt idx="410">
                  <c:v>1.3939814816694707E-3</c:v>
                </c:pt>
                <c:pt idx="411">
                  <c:v>1.3943865778855979E-3</c:v>
                </c:pt>
                <c:pt idx="412">
                  <c:v>1.3947916668257676E-3</c:v>
                </c:pt>
                <c:pt idx="413">
                  <c:v>1.395208339090459E-3</c:v>
                </c:pt>
                <c:pt idx="414">
                  <c:v>1.3956134280306287E-3</c:v>
                </c:pt>
                <c:pt idx="415">
                  <c:v>1.3960185169707984E-3</c:v>
                </c:pt>
                <c:pt idx="416">
                  <c:v>1.3964351892354898E-3</c:v>
                </c:pt>
                <c:pt idx="417">
                  <c:v>1.3968402781756595E-3</c:v>
                </c:pt>
                <c:pt idx="418">
                  <c:v>1.3972453671158291E-3</c:v>
                </c:pt>
                <c:pt idx="419">
                  <c:v>1.3976620393805206E-3</c:v>
                </c:pt>
                <c:pt idx="420">
                  <c:v>1.3980671428726055E-3</c:v>
                </c:pt>
                <c:pt idx="421">
                  <c:v>1.3984722172608599E-3</c:v>
                </c:pt>
                <c:pt idx="422">
                  <c:v>1.3988888895255513E-3</c:v>
                </c:pt>
                <c:pt idx="423">
                  <c:v>1.3992939930176362E-3</c:v>
                </c:pt>
                <c:pt idx="424">
                  <c:v>1.3996990674058907E-3</c:v>
                </c:pt>
                <c:pt idx="425">
                  <c:v>1.4001041708979756E-3</c:v>
                </c:pt>
                <c:pt idx="426">
                  <c:v>1.400520843162667E-3</c:v>
                </c:pt>
                <c:pt idx="427">
                  <c:v>1.4009259321028367E-3</c:v>
                </c:pt>
                <c:pt idx="428">
                  <c:v>1.4013310210430063E-3</c:v>
                </c:pt>
                <c:pt idx="429">
                  <c:v>1.4017476933076978E-3</c:v>
                </c:pt>
                <c:pt idx="430">
                  <c:v>1.4021527822478674E-3</c:v>
                </c:pt>
                <c:pt idx="431">
                  <c:v>1.4025578711880371E-3</c:v>
                </c:pt>
                <c:pt idx="432">
                  <c:v>1.4029745434527285E-3</c:v>
                </c:pt>
                <c:pt idx="433">
                  <c:v>1.4033796323928982E-3</c:v>
                </c:pt>
                <c:pt idx="434">
                  <c:v>1.4037847286090255E-3</c:v>
                </c:pt>
                <c:pt idx="435">
                  <c:v>1.4041898175491951E-3</c:v>
                </c:pt>
                <c:pt idx="436">
                  <c:v>1.404606482537929E-3</c:v>
                </c:pt>
                <c:pt idx="437">
                  <c:v>1.4050115787540562E-3</c:v>
                </c:pt>
                <c:pt idx="438">
                  <c:v>1.4054166676942259E-3</c:v>
                </c:pt>
                <c:pt idx="439">
                  <c:v>1.4058333399589173E-3</c:v>
                </c:pt>
                <c:pt idx="440">
                  <c:v>1.406238428899087E-3</c:v>
                </c:pt>
                <c:pt idx="441">
                  <c:v>1.4066435323911719E-3</c:v>
                </c:pt>
                <c:pt idx="442">
                  <c:v>1.4070601901039481E-3</c:v>
                </c:pt>
                <c:pt idx="443">
                  <c:v>1.4074652790441178E-3</c:v>
                </c:pt>
                <c:pt idx="444">
                  <c:v>1.4078703825362027E-3</c:v>
                </c:pt>
                <c:pt idx="445">
                  <c:v>1.4082870402489789E-3</c:v>
                </c:pt>
                <c:pt idx="446">
                  <c:v>1.4086921364651062E-3</c:v>
                </c:pt>
                <c:pt idx="447">
                  <c:v>1.4090972326812334E-3</c:v>
                </c:pt>
                <c:pt idx="448">
                  <c:v>1.4095138903940096E-3</c:v>
                </c:pt>
                <c:pt idx="449">
                  <c:v>1.4099189866101369E-3</c:v>
                </c:pt>
                <c:pt idx="450">
                  <c:v>1.4103240828262642E-3</c:v>
                </c:pt>
                <c:pt idx="451">
                  <c:v>1.4107291717664339E-3</c:v>
                </c:pt>
                <c:pt idx="452">
                  <c:v>1.4111458367551677E-3</c:v>
                </c:pt>
                <c:pt idx="453">
                  <c:v>1.411550932971295E-3</c:v>
                </c:pt>
                <c:pt idx="454">
                  <c:v>1.4119560219114646E-3</c:v>
                </c:pt>
                <c:pt idx="455">
                  <c:v>1.4123726869001985E-3</c:v>
                </c:pt>
                <c:pt idx="456">
                  <c:v>1.4127777831163257E-3</c:v>
                </c:pt>
                <c:pt idx="457">
                  <c:v>1.4131828720564954E-3</c:v>
                </c:pt>
                <c:pt idx="458">
                  <c:v>1.4135995370452292E-3</c:v>
                </c:pt>
                <c:pt idx="459">
                  <c:v>1.4140046332613565E-3</c:v>
                </c:pt>
                <c:pt idx="460">
                  <c:v>1.4144097222015262E-3</c:v>
                </c:pt>
                <c:pt idx="461">
                  <c:v>1.41482638719026E-3</c:v>
                </c:pt>
                <c:pt idx="462">
                  <c:v>1.4152314834063873E-3</c:v>
                </c:pt>
                <c:pt idx="463">
                  <c:v>1.4156365796225145E-3</c:v>
                </c:pt>
                <c:pt idx="464">
                  <c:v>1.4160532373352908E-3</c:v>
                </c:pt>
                <c:pt idx="465">
                  <c:v>1.416458333551418E-3</c:v>
                </c:pt>
                <c:pt idx="466">
                  <c:v>1.4168634297675453E-3</c:v>
                </c:pt>
                <c:pt idx="467">
                  <c:v>1.417268518707715E-3</c:v>
                </c:pt>
                <c:pt idx="468">
                  <c:v>1.4176851909724064E-3</c:v>
                </c:pt>
                <c:pt idx="469">
                  <c:v>1.4180902799125761E-3</c:v>
                </c:pt>
                <c:pt idx="470">
                  <c:v>1.418495383404661E-3</c:v>
                </c:pt>
                <c:pt idx="471">
                  <c:v>1.4189120411174372E-3</c:v>
                </c:pt>
                <c:pt idx="472">
                  <c:v>1.4193171300576068E-3</c:v>
                </c:pt>
                <c:pt idx="473">
                  <c:v>1.4197222335496917E-3</c:v>
                </c:pt>
                <c:pt idx="474">
                  <c:v>1.420138891262468E-3</c:v>
                </c:pt>
                <c:pt idx="475">
                  <c:v>1.4205439874785952E-3</c:v>
                </c:pt>
                <c:pt idx="476">
                  <c:v>1.4209490836947225E-3</c:v>
                </c:pt>
                <c:pt idx="477">
                  <c:v>1.4213541726348922E-3</c:v>
                </c:pt>
                <c:pt idx="478">
                  <c:v>1.421770837623626E-3</c:v>
                </c:pt>
                <c:pt idx="479">
                  <c:v>1.4221759265637957E-3</c:v>
                </c:pt>
                <c:pt idx="480">
                  <c:v>1.4225810227799229E-3</c:v>
                </c:pt>
                <c:pt idx="481">
                  <c:v>1.4229976877686568E-3</c:v>
                </c:pt>
                <c:pt idx="482">
                  <c:v>1.4234027767088264E-3</c:v>
                </c:pt>
                <c:pt idx="483">
                  <c:v>1.4238078729249537E-3</c:v>
                </c:pt>
                <c:pt idx="484">
                  <c:v>1.4242245379136875E-3</c:v>
                </c:pt>
                <c:pt idx="485">
                  <c:v>1.4246296268538572E-3</c:v>
                </c:pt>
                <c:pt idx="486">
                  <c:v>1.4250347230699845E-3</c:v>
                </c:pt>
                <c:pt idx="487">
                  <c:v>1.4254514026106335E-3</c:v>
                </c:pt>
                <c:pt idx="488">
                  <c:v>1.425856476998888E-3</c:v>
                </c:pt>
                <c:pt idx="489">
                  <c:v>1.4262615804909728E-3</c:v>
                </c:pt>
                <c:pt idx="490">
                  <c:v>1.4266782527556643E-3</c:v>
                </c:pt>
                <c:pt idx="491">
                  <c:v>1.4270833271439187E-3</c:v>
                </c:pt>
                <c:pt idx="492">
                  <c:v>1.4274884306360036E-3</c:v>
                </c:pt>
                <c:pt idx="493">
                  <c:v>1.4278935195761733E-3</c:v>
                </c:pt>
                <c:pt idx="494">
                  <c:v>1.4283101918408647E-3</c:v>
                </c:pt>
                <c:pt idx="495">
                  <c:v>1.4287152807810344E-3</c:v>
                </c:pt>
                <c:pt idx="496">
                  <c:v>1.4291203769971617E-3</c:v>
                </c:pt>
                <c:pt idx="497">
                  <c:v>1.4295370419858955E-3</c:v>
                </c:pt>
                <c:pt idx="498">
                  <c:v>1.4299421309260651E-3</c:v>
                </c:pt>
                <c:pt idx="499">
                  <c:v>1.4303472271421924E-3</c:v>
                </c:pt>
                <c:pt idx="500">
                  <c:v>1.4307523233583197E-3</c:v>
                </c:pt>
                <c:pt idx="501">
                  <c:v>1.4311689883470535E-3</c:v>
                </c:pt>
                <c:pt idx="502">
                  <c:v>1.4315740772872232E-3</c:v>
                </c:pt>
                <c:pt idx="503">
                  <c:v>1.4319791735033505E-3</c:v>
                </c:pt>
                <c:pt idx="504">
                  <c:v>1.4323958384920843E-3</c:v>
                </c:pt>
                <c:pt idx="505">
                  <c:v>1.432800927432254E-3</c:v>
                </c:pt>
                <c:pt idx="506">
                  <c:v>1.4332060236483812E-3</c:v>
                </c:pt>
                <c:pt idx="507">
                  <c:v>1.4336111125885509E-3</c:v>
                </c:pt>
                <c:pt idx="508">
                  <c:v>1.4340277775772847E-3</c:v>
                </c:pt>
                <c:pt idx="509">
                  <c:v>1.4344328665174544E-3</c:v>
                </c:pt>
                <c:pt idx="510">
                  <c:v>1.4348379627335817E-3</c:v>
                </c:pt>
                <c:pt idx="511">
                  <c:v>1.4352546277223155E-3</c:v>
                </c:pt>
                <c:pt idx="512">
                  <c:v>1.4356597166624852E-3</c:v>
                </c:pt>
                <c:pt idx="513">
                  <c:v>1.43606482015457E-3</c:v>
                </c:pt>
                <c:pt idx="514">
                  <c:v>1.4364814924192615E-3</c:v>
                </c:pt>
                <c:pt idx="515">
                  <c:v>1.4368865668075159E-3</c:v>
                </c:pt>
                <c:pt idx="516">
                  <c:v>1.4372916702996008E-3</c:v>
                </c:pt>
                <c:pt idx="517">
                  <c:v>1.4377083425642923E-3</c:v>
                </c:pt>
                <c:pt idx="518">
                  <c:v>1.4381134315044619E-3</c:v>
                </c:pt>
                <c:pt idx="519">
                  <c:v>1.4385185204446316E-3</c:v>
                </c:pt>
                <c:pt idx="520">
                  <c:v>1.438935192709323E-3</c:v>
                </c:pt>
                <c:pt idx="521">
                  <c:v>1.4393402816494927E-3</c:v>
                </c:pt>
                <c:pt idx="522">
                  <c:v>1.4397453705896623E-3</c:v>
                </c:pt>
                <c:pt idx="523">
                  <c:v>1.4401504668057896E-3</c:v>
                </c:pt>
                <c:pt idx="524">
                  <c:v>1.4405671317945234E-3</c:v>
                </c:pt>
                <c:pt idx="525">
                  <c:v>1.4409722280106507E-3</c:v>
                </c:pt>
                <c:pt idx="526">
                  <c:v>1.4413773169508204E-3</c:v>
                </c:pt>
                <c:pt idx="527">
                  <c:v>1.4417939819395542E-3</c:v>
                </c:pt>
                <c:pt idx="528">
                  <c:v>1.4421990781556815E-3</c:v>
                </c:pt>
                <c:pt idx="529">
                  <c:v>1.4426041670958512E-3</c:v>
                </c:pt>
                <c:pt idx="530">
                  <c:v>1.4430208393605426E-3</c:v>
                </c:pt>
                <c:pt idx="531">
                  <c:v>1.4434259283007123E-3</c:v>
                </c:pt>
                <c:pt idx="532">
                  <c:v>1.4438310172408819E-3</c:v>
                </c:pt>
                <c:pt idx="533">
                  <c:v>1.4442476895055734E-3</c:v>
                </c:pt>
                <c:pt idx="534">
                  <c:v>1.444652778445743E-3</c:v>
                </c:pt>
                <c:pt idx="535">
                  <c:v>1.4450578673859127E-3</c:v>
                </c:pt>
                <c:pt idx="536">
                  <c:v>1.4454745396506041E-3</c:v>
                </c:pt>
                <c:pt idx="537">
                  <c:v>1.445879643142689E-3</c:v>
                </c:pt>
                <c:pt idx="538">
                  <c:v>1.4462847175309435E-3</c:v>
                </c:pt>
                <c:pt idx="539">
                  <c:v>1.4466898210230283E-3</c:v>
                </c:pt>
                <c:pt idx="540">
                  <c:v>1.4471064932877198E-3</c:v>
                </c:pt>
                <c:pt idx="541">
                  <c:v>1.4475115676759742E-3</c:v>
                </c:pt>
                <c:pt idx="542">
                  <c:v>1.4479166711680591E-3</c:v>
                </c:pt>
                <c:pt idx="543">
                  <c:v>1.4483333434327506E-3</c:v>
                </c:pt>
                <c:pt idx="544">
                  <c:v>1.4487384323729202E-3</c:v>
                </c:pt>
                <c:pt idx="545">
                  <c:v>1.4491435213130899E-3</c:v>
                </c:pt>
                <c:pt idx="546">
                  <c:v>1.4495601935777813E-3</c:v>
                </c:pt>
                <c:pt idx="547">
                  <c:v>1.449965282517951E-3</c:v>
                </c:pt>
                <c:pt idx="548">
                  <c:v>1.4503703714581206E-3</c:v>
                </c:pt>
                <c:pt idx="549">
                  <c:v>1.4507754676742479E-3</c:v>
                </c:pt>
                <c:pt idx="550">
                  <c:v>1.4511921326629817E-3</c:v>
                </c:pt>
                <c:pt idx="551">
                  <c:v>1.451597228879109E-3</c:v>
                </c:pt>
                <c:pt idx="552">
                  <c:v>1.4520138865918852E-3</c:v>
                </c:pt>
                <c:pt idx="553">
                  <c:v>1.4524189828080125E-3</c:v>
                </c:pt>
                <c:pt idx="554">
                  <c:v>1.4528240790241398E-3</c:v>
                </c:pt>
                <c:pt idx="555">
                  <c:v>1.4532291679643095E-3</c:v>
                </c:pt>
                <c:pt idx="556">
                  <c:v>1.4536458402290009E-3</c:v>
                </c:pt>
                <c:pt idx="557">
                  <c:v>1.4540509291691706E-3</c:v>
                </c:pt>
                <c:pt idx="558">
                  <c:v>1.4544560326612554E-3</c:v>
                </c:pt>
                <c:pt idx="559">
                  <c:v>1.4548726903740317E-3</c:v>
                </c:pt>
                <c:pt idx="560">
                  <c:v>1.4552777793142013E-3</c:v>
                </c:pt>
                <c:pt idx="561">
                  <c:v>1.4556828828062862E-3</c:v>
                </c:pt>
                <c:pt idx="562">
                  <c:v>1.4560995405190624E-3</c:v>
                </c:pt>
                <c:pt idx="563">
                  <c:v>1.4565046294592321E-3</c:v>
                </c:pt>
                <c:pt idx="564">
                  <c:v>1.456909732951317E-3</c:v>
                </c:pt>
                <c:pt idx="565">
                  <c:v>1.4573263906640932E-3</c:v>
                </c:pt>
                <c:pt idx="566">
                  <c:v>1.4577314868802205E-3</c:v>
                </c:pt>
                <c:pt idx="567">
                  <c:v>1.4581365830963477E-3</c:v>
                </c:pt>
                <c:pt idx="568">
                  <c:v>1.458553240809124E-3</c:v>
                </c:pt>
                <c:pt idx="569">
                  <c:v>1.4589583370252512E-3</c:v>
                </c:pt>
                <c:pt idx="570">
                  <c:v>1.4593634332413785E-3</c:v>
                </c:pt>
                <c:pt idx="571">
                  <c:v>1.4597685221815482E-3</c:v>
                </c:pt>
                <c:pt idx="572">
                  <c:v>1.460185187170282E-3</c:v>
                </c:pt>
                <c:pt idx="573">
                  <c:v>1.4605902833864093E-3</c:v>
                </c:pt>
                <c:pt idx="574">
                  <c:v>1.4609953723265789E-3</c:v>
                </c:pt>
                <c:pt idx="575">
                  <c:v>1.4614120373153128E-3</c:v>
                </c:pt>
                <c:pt idx="576">
                  <c:v>1.46181713353144E-3</c:v>
                </c:pt>
                <c:pt idx="577">
                  <c:v>1.4622222224716097E-3</c:v>
                </c:pt>
                <c:pt idx="578">
                  <c:v>1.4626388874603435E-3</c:v>
                </c:pt>
                <c:pt idx="579">
                  <c:v>1.4630439836764708E-3</c:v>
                </c:pt>
                <c:pt idx="580">
                  <c:v>1.4634490798925981E-3</c:v>
                </c:pt>
                <c:pt idx="581">
                  <c:v>1.4638657376053743E-3</c:v>
                </c:pt>
                <c:pt idx="582">
                  <c:v>1.464270826545544E-3</c:v>
                </c:pt>
                <c:pt idx="583">
                  <c:v>1.4646759300376289E-3</c:v>
                </c:pt>
                <c:pt idx="584">
                  <c:v>1.4650925877504051E-3</c:v>
                </c:pt>
                <c:pt idx="585">
                  <c:v>1.46549769124249E-3</c:v>
                </c:pt>
                <c:pt idx="586">
                  <c:v>1.4659027801826596E-3</c:v>
                </c:pt>
                <c:pt idx="587">
                  <c:v>1.4663194524473511E-3</c:v>
                </c:pt>
                <c:pt idx="588">
                  <c:v>1.4667245413875207E-3</c:v>
                </c:pt>
                <c:pt idx="589">
                  <c:v>1.4671296303276904E-3</c:v>
                </c:pt>
                <c:pt idx="590">
                  <c:v>1.4675463025923818E-3</c:v>
                </c:pt>
                <c:pt idx="591">
                  <c:v>1.4679513915325515E-3</c:v>
                </c:pt>
                <c:pt idx="592">
                  <c:v>1.4683564877486788E-3</c:v>
                </c:pt>
                <c:pt idx="593">
                  <c:v>1.4687615766888484E-3</c:v>
                </c:pt>
                <c:pt idx="594">
                  <c:v>1.4691782416775823E-3</c:v>
                </c:pt>
                <c:pt idx="595">
                  <c:v>1.4695833378937095E-3</c:v>
                </c:pt>
                <c:pt idx="596">
                  <c:v>1.4699884268338792E-3</c:v>
                </c:pt>
                <c:pt idx="597">
                  <c:v>1.4704050990985706E-3</c:v>
                </c:pt>
                <c:pt idx="598">
                  <c:v>1.4708101880387403E-3</c:v>
                </c:pt>
                <c:pt idx="599">
                  <c:v>1.47121527697891E-3</c:v>
                </c:pt>
                <c:pt idx="600">
                  <c:v>1.4716319492436014E-3</c:v>
                </c:pt>
                <c:pt idx="601">
                  <c:v>1.4720370381837711E-3</c:v>
                </c:pt>
                <c:pt idx="602">
                  <c:v>1.4724421271239407E-3</c:v>
                </c:pt>
                <c:pt idx="603">
                  <c:v>1.4728587993886322E-3</c:v>
                </c:pt>
                <c:pt idx="604">
                  <c:v>1.4732639028807171E-3</c:v>
                </c:pt>
                <c:pt idx="605">
                  <c:v>1.4736689772689715E-3</c:v>
                </c:pt>
                <c:pt idx="606">
                  <c:v>1.4740856495336629E-3</c:v>
                </c:pt>
                <c:pt idx="607">
                  <c:v>1.4744907530257478E-3</c:v>
                </c:pt>
                <c:pt idx="608">
                  <c:v>1.4748958274140023E-3</c:v>
                </c:pt>
                <c:pt idx="609">
                  <c:v>1.4753009309060872E-3</c:v>
                </c:pt>
                <c:pt idx="610">
                  <c:v>1.4757176031707786E-3</c:v>
                </c:pt>
                <c:pt idx="611">
                  <c:v>1.4761226921109483E-3</c:v>
                </c:pt>
                <c:pt idx="612">
                  <c:v>1.4765277810511179E-3</c:v>
                </c:pt>
                <c:pt idx="613">
                  <c:v>1.4769444533158094E-3</c:v>
                </c:pt>
                <c:pt idx="614">
                  <c:v>1.477349542255979E-3</c:v>
                </c:pt>
                <c:pt idx="615">
                  <c:v>1.4777546311961487E-3</c:v>
                </c:pt>
                <c:pt idx="616">
                  <c:v>1.4781713034608401E-3</c:v>
                </c:pt>
                <c:pt idx="617">
                  <c:v>1.4785763924010098E-3</c:v>
                </c:pt>
                <c:pt idx="618">
                  <c:v>1.4789814813411795E-3</c:v>
                </c:pt>
                <c:pt idx="619">
                  <c:v>1.4793981536058709E-3</c:v>
                </c:pt>
                <c:pt idx="620">
                  <c:v>1.4798032425460406E-3</c:v>
                </c:pt>
                <c:pt idx="621">
                  <c:v>1.4802083387621678E-3</c:v>
                </c:pt>
                <c:pt idx="622">
                  <c:v>1.4806249964749441E-3</c:v>
                </c:pt>
                <c:pt idx="623">
                  <c:v>1.4810300926910713E-3</c:v>
                </c:pt>
                <c:pt idx="624">
                  <c:v>1.4814351889071986E-3</c:v>
                </c:pt>
                <c:pt idx="625">
                  <c:v>1.4818402778473683E-3</c:v>
                </c:pt>
                <c:pt idx="626">
                  <c:v>1.4822569501120597E-3</c:v>
                </c:pt>
                <c:pt idx="627">
                  <c:v>1.4826620390522294E-3</c:v>
                </c:pt>
                <c:pt idx="628">
                  <c:v>1.4830671425443143E-3</c:v>
                </c:pt>
                <c:pt idx="629">
                  <c:v>1.4834838002570905E-3</c:v>
                </c:pt>
                <c:pt idx="630">
                  <c:v>1.4838888891972601E-3</c:v>
                </c:pt>
                <c:pt idx="631">
                  <c:v>1.484293992689345E-3</c:v>
                </c:pt>
                <c:pt idx="632">
                  <c:v>1.4847106504021212E-3</c:v>
                </c:pt>
                <c:pt idx="633">
                  <c:v>1.4851157466182485E-3</c:v>
                </c:pt>
                <c:pt idx="634">
                  <c:v>1.4855208428343758E-3</c:v>
                </c:pt>
                <c:pt idx="635">
                  <c:v>1.485937500547152E-3</c:v>
                </c:pt>
                <c:pt idx="636">
                  <c:v>1.4863425967632793E-3</c:v>
                </c:pt>
                <c:pt idx="637">
                  <c:v>1.4867476929794066E-3</c:v>
                </c:pt>
                <c:pt idx="638">
                  <c:v>1.4871643579681404E-3</c:v>
                </c:pt>
                <c:pt idx="639">
                  <c:v>1.4875694469083101E-3</c:v>
                </c:pt>
                <c:pt idx="640">
                  <c:v>1.4879745431244373E-3</c:v>
                </c:pt>
                <c:pt idx="641">
                  <c:v>1.4883912081131712E-3</c:v>
                </c:pt>
                <c:pt idx="642">
                  <c:v>1.4887962970533408E-3</c:v>
                </c:pt>
                <c:pt idx="643">
                  <c:v>1.4892013932694681E-3</c:v>
                </c:pt>
                <c:pt idx="644">
                  <c:v>1.4896180582582019E-3</c:v>
                </c:pt>
                <c:pt idx="645">
                  <c:v>1.4900231471983716E-3</c:v>
                </c:pt>
                <c:pt idx="646">
                  <c:v>1.4904282434144989E-3</c:v>
                </c:pt>
                <c:pt idx="647">
                  <c:v>1.4908333396306261E-3</c:v>
                </c:pt>
                <c:pt idx="648">
                  <c:v>1.4912499973434024E-3</c:v>
                </c:pt>
                <c:pt idx="649">
                  <c:v>1.4916550935595296E-3</c:v>
                </c:pt>
                <c:pt idx="650">
                  <c:v>1.4920601897756569E-3</c:v>
                </c:pt>
                <c:pt idx="651">
                  <c:v>1.4924768474884331E-3</c:v>
                </c:pt>
                <c:pt idx="652">
                  <c:v>1.492881950980518E-3</c:v>
                </c:pt>
                <c:pt idx="653">
                  <c:v>1.4932870399206877E-3</c:v>
                </c:pt>
                <c:pt idx="654">
                  <c:v>1.4937036976334639E-3</c:v>
                </c:pt>
                <c:pt idx="655">
                  <c:v>1.4941088011255488E-3</c:v>
                </c:pt>
                <c:pt idx="656">
                  <c:v>1.4945138900657184E-3</c:v>
                </c:pt>
                <c:pt idx="657">
                  <c:v>1.4949305623304099E-3</c:v>
                </c:pt>
                <c:pt idx="658">
                  <c:v>1.4953356512705795E-3</c:v>
                </c:pt>
                <c:pt idx="659">
                  <c:v>1.4957407474867068E-3</c:v>
                </c:pt>
                <c:pt idx="660">
                  <c:v>1.4961574124754407E-3</c:v>
                </c:pt>
                <c:pt idx="661">
                  <c:v>1.4965625014156103E-3</c:v>
                </c:pt>
                <c:pt idx="662">
                  <c:v>1.4969675976317376E-3</c:v>
                </c:pt>
                <c:pt idx="663">
                  <c:v>1.4973726865719073E-3</c:v>
                </c:pt>
                <c:pt idx="664">
                  <c:v>1.4977893588365987E-3</c:v>
                </c:pt>
                <c:pt idx="665">
                  <c:v>1.4981944477767684E-3</c:v>
                </c:pt>
                <c:pt idx="666">
                  <c:v>1.4986111127655022E-3</c:v>
                </c:pt>
                <c:pt idx="667">
                  <c:v>1.4990162089816295E-3</c:v>
                </c:pt>
                <c:pt idx="668">
                  <c:v>1.4994212979217991E-3</c:v>
                </c:pt>
                <c:pt idx="669">
                  <c:v>1.4998263868619688E-3</c:v>
                </c:pt>
                <c:pt idx="670">
                  <c:v>1.5002430591266602E-3</c:v>
                </c:pt>
                <c:pt idx="671">
                  <c:v>1.5006481480668299E-3</c:v>
                </c:pt>
                <c:pt idx="672">
                  <c:v>1.5010532370069996E-3</c:v>
                </c:pt>
                <c:pt idx="673">
                  <c:v>1.501469909271691E-3</c:v>
                </c:pt>
                <c:pt idx="674">
                  <c:v>1.5018750127637759E-3</c:v>
                </c:pt>
                <c:pt idx="675">
                  <c:v>1.5022800871520303E-3</c:v>
                </c:pt>
                <c:pt idx="676">
                  <c:v>1.5026967594167218E-3</c:v>
                </c:pt>
                <c:pt idx="677">
                  <c:v>1.5031018629088067E-3</c:v>
                </c:pt>
                <c:pt idx="678">
                  <c:v>1.5035069372970611E-3</c:v>
                </c:pt>
                <c:pt idx="679">
                  <c:v>1.5039236168377101E-3</c:v>
                </c:pt>
                <c:pt idx="680">
                  <c:v>1.5043287130538374E-3</c:v>
                </c:pt>
                <c:pt idx="681">
                  <c:v>1.5047338019940071E-3</c:v>
                </c:pt>
                <c:pt idx="682">
                  <c:v>1.5051504669827409E-3</c:v>
                </c:pt>
                <c:pt idx="683">
                  <c:v>1.5055555631988682E-3</c:v>
                </c:pt>
                <c:pt idx="684">
                  <c:v>1.5059606521390378E-3</c:v>
                </c:pt>
                <c:pt idx="685">
                  <c:v>1.5063773171277717E-3</c:v>
                </c:pt>
                <c:pt idx="686">
                  <c:v>1.506782413343899E-3</c:v>
                </c:pt>
                <c:pt idx="687">
                  <c:v>1.5071875022840686E-3</c:v>
                </c:pt>
                <c:pt idx="688">
                  <c:v>1.5076041672728024E-3</c:v>
                </c:pt>
                <c:pt idx="689">
                  <c:v>1.5080092634889297E-3</c:v>
                </c:pt>
                <c:pt idx="690">
                  <c:v>1.5084143524290994E-3</c:v>
                </c:pt>
                <c:pt idx="691">
                  <c:v>1.5088310174178332E-3</c:v>
                </c:pt>
                <c:pt idx="692">
                  <c:v>1.5092361136339605E-3</c:v>
                </c:pt>
                <c:pt idx="693">
                  <c:v>1.5096412098500878E-3</c:v>
                </c:pt>
                <c:pt idx="694">
                  <c:v>1.510057867562864E-3</c:v>
                </c:pt>
                <c:pt idx="695">
                  <c:v>1.5104629565030336E-3</c:v>
                </c:pt>
                <c:pt idx="696">
                  <c:v>1.5108680599951185E-3</c:v>
                </c:pt>
                <c:pt idx="697">
                  <c:v>1.5112847177078947E-3</c:v>
                </c:pt>
                <c:pt idx="698">
                  <c:v>1.5116898211999796E-3</c:v>
                </c:pt>
                <c:pt idx="699">
                  <c:v>1.5120949101401493E-3</c:v>
                </c:pt>
                <c:pt idx="700">
                  <c:v>1.5125115824048407E-3</c:v>
                </c:pt>
                <c:pt idx="701">
                  <c:v>1.5129166713450104E-3</c:v>
                </c:pt>
                <c:pt idx="702">
                  <c:v>1.5133217602851801E-3</c:v>
                </c:pt>
                <c:pt idx="703">
                  <c:v>1.5137384325498715E-3</c:v>
                </c:pt>
                <c:pt idx="704">
                  <c:v>1.5141435214900412E-3</c:v>
                </c:pt>
                <c:pt idx="705">
                  <c:v>1.5145486177061684E-3</c:v>
                </c:pt>
                <c:pt idx="706">
                  <c:v>1.5149537066463381E-3</c:v>
                </c:pt>
                <c:pt idx="707">
                  <c:v>1.5153703716350719E-3</c:v>
                </c:pt>
                <c:pt idx="708">
                  <c:v>1.5157754678511992E-3</c:v>
                </c:pt>
                <c:pt idx="709">
                  <c:v>1.5161805567913689E-3</c:v>
                </c:pt>
                <c:pt idx="710">
                  <c:v>1.5165972290560603E-3</c:v>
                </c:pt>
                <c:pt idx="711">
                  <c:v>1.51700231799623E-3</c:v>
                </c:pt>
                <c:pt idx="712">
                  <c:v>1.5174074069363996E-3</c:v>
                </c:pt>
                <c:pt idx="713">
                  <c:v>1.5178240792010911E-3</c:v>
                </c:pt>
                <c:pt idx="714">
                  <c:v>1.5182291681412607E-3</c:v>
                </c:pt>
                <c:pt idx="715">
                  <c:v>1.5186342570814304E-3</c:v>
                </c:pt>
                <c:pt idx="716">
                  <c:v>1.5190509293461218E-3</c:v>
                </c:pt>
                <c:pt idx="717">
                  <c:v>1.5194560182862915E-3</c:v>
                </c:pt>
                <c:pt idx="718">
                  <c:v>1.5198611072264612E-3</c:v>
                </c:pt>
                <c:pt idx="719">
                  <c:v>1.5202777794911526E-3</c:v>
                </c:pt>
                <c:pt idx="720">
                  <c:v>1.5206828829832375E-3</c:v>
                </c:pt>
                <c:pt idx="721">
                  <c:v>1.5210879573714919E-3</c:v>
                </c:pt>
                <c:pt idx="722">
                  <c:v>1.5215046296361834E-3</c:v>
                </c:pt>
                <c:pt idx="723">
                  <c:v>1.5219097331282683E-3</c:v>
                </c:pt>
                <c:pt idx="724">
                  <c:v>1.5223148075165227E-3</c:v>
                </c:pt>
              </c:numCache>
            </c:numRef>
          </c:xVal>
          <c:yVal>
            <c:numRef>
              <c:f>Sheet1!$K$2716:$K$3440</c:f>
              <c:numCache>
                <c:formatCode>General</c:formatCode>
                <c:ptCount val="725"/>
                <c:pt idx="0">
                  <c:v>495</c:v>
                </c:pt>
                <c:pt idx="1">
                  <c:v>495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495</c:v>
                </c:pt>
                <c:pt idx="10">
                  <c:v>495</c:v>
                </c:pt>
                <c:pt idx="11">
                  <c:v>495</c:v>
                </c:pt>
                <c:pt idx="12">
                  <c:v>495</c:v>
                </c:pt>
                <c:pt idx="13">
                  <c:v>495</c:v>
                </c:pt>
                <c:pt idx="14">
                  <c:v>495</c:v>
                </c:pt>
                <c:pt idx="15">
                  <c:v>495</c:v>
                </c:pt>
                <c:pt idx="16">
                  <c:v>495</c:v>
                </c:pt>
                <c:pt idx="17">
                  <c:v>495</c:v>
                </c:pt>
                <c:pt idx="18">
                  <c:v>495</c:v>
                </c:pt>
                <c:pt idx="19">
                  <c:v>495</c:v>
                </c:pt>
                <c:pt idx="20">
                  <c:v>495</c:v>
                </c:pt>
                <c:pt idx="21">
                  <c:v>495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</c:v>
                </c:pt>
                <c:pt idx="27">
                  <c:v>495</c:v>
                </c:pt>
                <c:pt idx="28">
                  <c:v>495</c:v>
                </c:pt>
                <c:pt idx="29">
                  <c:v>495</c:v>
                </c:pt>
                <c:pt idx="30">
                  <c:v>495</c:v>
                </c:pt>
                <c:pt idx="31">
                  <c:v>495</c:v>
                </c:pt>
                <c:pt idx="32">
                  <c:v>495</c:v>
                </c:pt>
                <c:pt idx="33">
                  <c:v>495</c:v>
                </c:pt>
                <c:pt idx="34">
                  <c:v>495</c:v>
                </c:pt>
                <c:pt idx="35">
                  <c:v>495</c:v>
                </c:pt>
                <c:pt idx="36">
                  <c:v>495</c:v>
                </c:pt>
                <c:pt idx="37">
                  <c:v>495</c:v>
                </c:pt>
                <c:pt idx="38">
                  <c:v>495</c:v>
                </c:pt>
                <c:pt idx="39">
                  <c:v>495</c:v>
                </c:pt>
                <c:pt idx="40">
                  <c:v>495</c:v>
                </c:pt>
                <c:pt idx="41">
                  <c:v>495</c:v>
                </c:pt>
                <c:pt idx="42">
                  <c:v>495</c:v>
                </c:pt>
                <c:pt idx="43">
                  <c:v>495</c:v>
                </c:pt>
                <c:pt idx="44">
                  <c:v>495</c:v>
                </c:pt>
                <c:pt idx="45">
                  <c:v>495</c:v>
                </c:pt>
                <c:pt idx="46">
                  <c:v>495</c:v>
                </c:pt>
                <c:pt idx="47">
                  <c:v>495</c:v>
                </c:pt>
                <c:pt idx="48">
                  <c:v>495</c:v>
                </c:pt>
                <c:pt idx="49">
                  <c:v>495</c:v>
                </c:pt>
                <c:pt idx="50">
                  <c:v>495</c:v>
                </c:pt>
                <c:pt idx="51">
                  <c:v>495</c:v>
                </c:pt>
                <c:pt idx="52">
                  <c:v>495</c:v>
                </c:pt>
                <c:pt idx="53">
                  <c:v>495</c:v>
                </c:pt>
                <c:pt idx="54">
                  <c:v>495</c:v>
                </c:pt>
                <c:pt idx="55">
                  <c:v>495</c:v>
                </c:pt>
                <c:pt idx="56">
                  <c:v>495</c:v>
                </c:pt>
                <c:pt idx="57">
                  <c:v>495</c:v>
                </c:pt>
                <c:pt idx="58">
                  <c:v>495</c:v>
                </c:pt>
                <c:pt idx="59">
                  <c:v>495</c:v>
                </c:pt>
                <c:pt idx="60">
                  <c:v>495</c:v>
                </c:pt>
                <c:pt idx="61">
                  <c:v>495</c:v>
                </c:pt>
                <c:pt idx="62">
                  <c:v>495</c:v>
                </c:pt>
                <c:pt idx="63">
                  <c:v>495</c:v>
                </c:pt>
                <c:pt idx="64">
                  <c:v>495</c:v>
                </c:pt>
                <c:pt idx="65">
                  <c:v>495</c:v>
                </c:pt>
                <c:pt idx="66">
                  <c:v>495</c:v>
                </c:pt>
                <c:pt idx="67">
                  <c:v>495</c:v>
                </c:pt>
                <c:pt idx="68">
                  <c:v>495</c:v>
                </c:pt>
                <c:pt idx="69">
                  <c:v>495</c:v>
                </c:pt>
                <c:pt idx="70">
                  <c:v>495</c:v>
                </c:pt>
                <c:pt idx="71">
                  <c:v>495</c:v>
                </c:pt>
                <c:pt idx="72">
                  <c:v>495</c:v>
                </c:pt>
                <c:pt idx="73">
                  <c:v>495</c:v>
                </c:pt>
                <c:pt idx="74">
                  <c:v>495</c:v>
                </c:pt>
                <c:pt idx="75">
                  <c:v>495</c:v>
                </c:pt>
                <c:pt idx="76">
                  <c:v>495</c:v>
                </c:pt>
                <c:pt idx="77">
                  <c:v>495</c:v>
                </c:pt>
                <c:pt idx="78">
                  <c:v>495</c:v>
                </c:pt>
                <c:pt idx="79">
                  <c:v>495</c:v>
                </c:pt>
                <c:pt idx="80">
                  <c:v>495</c:v>
                </c:pt>
                <c:pt idx="81">
                  <c:v>495</c:v>
                </c:pt>
                <c:pt idx="82">
                  <c:v>495</c:v>
                </c:pt>
                <c:pt idx="83">
                  <c:v>495</c:v>
                </c:pt>
                <c:pt idx="84">
                  <c:v>495</c:v>
                </c:pt>
                <c:pt idx="85">
                  <c:v>495</c:v>
                </c:pt>
                <c:pt idx="86">
                  <c:v>495</c:v>
                </c:pt>
                <c:pt idx="87">
                  <c:v>495</c:v>
                </c:pt>
                <c:pt idx="88">
                  <c:v>495</c:v>
                </c:pt>
                <c:pt idx="89">
                  <c:v>495</c:v>
                </c:pt>
                <c:pt idx="90">
                  <c:v>495</c:v>
                </c:pt>
                <c:pt idx="91">
                  <c:v>495</c:v>
                </c:pt>
                <c:pt idx="92">
                  <c:v>495</c:v>
                </c:pt>
                <c:pt idx="93">
                  <c:v>495</c:v>
                </c:pt>
                <c:pt idx="94">
                  <c:v>495</c:v>
                </c:pt>
                <c:pt idx="95">
                  <c:v>495</c:v>
                </c:pt>
                <c:pt idx="96">
                  <c:v>495</c:v>
                </c:pt>
                <c:pt idx="97">
                  <c:v>495</c:v>
                </c:pt>
                <c:pt idx="98">
                  <c:v>495</c:v>
                </c:pt>
                <c:pt idx="99">
                  <c:v>495</c:v>
                </c:pt>
                <c:pt idx="100">
                  <c:v>495</c:v>
                </c:pt>
                <c:pt idx="101">
                  <c:v>495</c:v>
                </c:pt>
                <c:pt idx="102">
                  <c:v>495</c:v>
                </c:pt>
                <c:pt idx="103">
                  <c:v>495</c:v>
                </c:pt>
                <c:pt idx="104">
                  <c:v>495</c:v>
                </c:pt>
                <c:pt idx="105">
                  <c:v>495</c:v>
                </c:pt>
                <c:pt idx="106">
                  <c:v>495</c:v>
                </c:pt>
                <c:pt idx="107">
                  <c:v>495</c:v>
                </c:pt>
                <c:pt idx="108">
                  <c:v>495</c:v>
                </c:pt>
                <c:pt idx="109">
                  <c:v>495</c:v>
                </c:pt>
                <c:pt idx="110">
                  <c:v>495</c:v>
                </c:pt>
                <c:pt idx="111">
                  <c:v>495</c:v>
                </c:pt>
                <c:pt idx="112">
                  <c:v>495</c:v>
                </c:pt>
                <c:pt idx="113">
                  <c:v>495</c:v>
                </c:pt>
                <c:pt idx="114">
                  <c:v>495</c:v>
                </c:pt>
                <c:pt idx="115">
                  <c:v>495</c:v>
                </c:pt>
                <c:pt idx="116">
                  <c:v>495</c:v>
                </c:pt>
                <c:pt idx="117">
                  <c:v>495</c:v>
                </c:pt>
                <c:pt idx="118">
                  <c:v>495</c:v>
                </c:pt>
                <c:pt idx="119">
                  <c:v>495</c:v>
                </c:pt>
                <c:pt idx="120">
                  <c:v>495</c:v>
                </c:pt>
                <c:pt idx="121">
                  <c:v>495</c:v>
                </c:pt>
                <c:pt idx="122">
                  <c:v>495</c:v>
                </c:pt>
                <c:pt idx="123">
                  <c:v>495</c:v>
                </c:pt>
                <c:pt idx="124">
                  <c:v>495</c:v>
                </c:pt>
                <c:pt idx="125">
                  <c:v>495</c:v>
                </c:pt>
                <c:pt idx="126">
                  <c:v>495</c:v>
                </c:pt>
                <c:pt idx="127">
                  <c:v>495</c:v>
                </c:pt>
                <c:pt idx="128">
                  <c:v>495</c:v>
                </c:pt>
                <c:pt idx="129">
                  <c:v>495</c:v>
                </c:pt>
                <c:pt idx="130">
                  <c:v>495</c:v>
                </c:pt>
                <c:pt idx="131">
                  <c:v>495</c:v>
                </c:pt>
                <c:pt idx="132">
                  <c:v>495</c:v>
                </c:pt>
                <c:pt idx="133">
                  <c:v>495</c:v>
                </c:pt>
                <c:pt idx="134">
                  <c:v>495</c:v>
                </c:pt>
                <c:pt idx="135">
                  <c:v>495</c:v>
                </c:pt>
                <c:pt idx="136">
                  <c:v>495</c:v>
                </c:pt>
                <c:pt idx="137">
                  <c:v>495</c:v>
                </c:pt>
                <c:pt idx="138">
                  <c:v>495</c:v>
                </c:pt>
                <c:pt idx="139">
                  <c:v>495</c:v>
                </c:pt>
                <c:pt idx="140">
                  <c:v>495</c:v>
                </c:pt>
                <c:pt idx="141">
                  <c:v>495</c:v>
                </c:pt>
                <c:pt idx="142">
                  <c:v>495</c:v>
                </c:pt>
                <c:pt idx="143">
                  <c:v>495</c:v>
                </c:pt>
                <c:pt idx="144">
                  <c:v>495</c:v>
                </c:pt>
                <c:pt idx="145">
                  <c:v>495</c:v>
                </c:pt>
                <c:pt idx="146">
                  <c:v>495</c:v>
                </c:pt>
                <c:pt idx="147">
                  <c:v>495</c:v>
                </c:pt>
                <c:pt idx="148">
                  <c:v>495</c:v>
                </c:pt>
                <c:pt idx="149">
                  <c:v>495</c:v>
                </c:pt>
                <c:pt idx="150">
                  <c:v>495</c:v>
                </c:pt>
                <c:pt idx="151">
                  <c:v>495</c:v>
                </c:pt>
                <c:pt idx="152">
                  <c:v>495</c:v>
                </c:pt>
                <c:pt idx="153">
                  <c:v>495</c:v>
                </c:pt>
                <c:pt idx="154">
                  <c:v>500</c:v>
                </c:pt>
                <c:pt idx="155">
                  <c:v>500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  <c:pt idx="237">
                  <c:v>500</c:v>
                </c:pt>
                <c:pt idx="238">
                  <c:v>500</c:v>
                </c:pt>
                <c:pt idx="239">
                  <c:v>500</c:v>
                </c:pt>
                <c:pt idx="240">
                  <c:v>500</c:v>
                </c:pt>
                <c:pt idx="241">
                  <c:v>500</c:v>
                </c:pt>
                <c:pt idx="242">
                  <c:v>500</c:v>
                </c:pt>
                <c:pt idx="243">
                  <c:v>500</c:v>
                </c:pt>
                <c:pt idx="244">
                  <c:v>500</c:v>
                </c:pt>
                <c:pt idx="245">
                  <c:v>500</c:v>
                </c:pt>
                <c:pt idx="246">
                  <c:v>500</c:v>
                </c:pt>
                <c:pt idx="247">
                  <c:v>500</c:v>
                </c:pt>
                <c:pt idx="248">
                  <c:v>500</c:v>
                </c:pt>
                <c:pt idx="249">
                  <c:v>500</c:v>
                </c:pt>
                <c:pt idx="250">
                  <c:v>500</c:v>
                </c:pt>
                <c:pt idx="251">
                  <c:v>500</c:v>
                </c:pt>
                <c:pt idx="252">
                  <c:v>500</c:v>
                </c:pt>
                <c:pt idx="253">
                  <c:v>500</c:v>
                </c:pt>
                <c:pt idx="254">
                  <c:v>500</c:v>
                </c:pt>
                <c:pt idx="255">
                  <c:v>500</c:v>
                </c:pt>
                <c:pt idx="256">
                  <c:v>500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500</c:v>
                </c:pt>
                <c:pt idx="263">
                  <c:v>500</c:v>
                </c:pt>
                <c:pt idx="264">
                  <c:v>500</c:v>
                </c:pt>
                <c:pt idx="265">
                  <c:v>500</c:v>
                </c:pt>
                <c:pt idx="266">
                  <c:v>500</c:v>
                </c:pt>
                <c:pt idx="267">
                  <c:v>500</c:v>
                </c:pt>
                <c:pt idx="268">
                  <c:v>500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500</c:v>
                </c:pt>
                <c:pt idx="293">
                  <c:v>500</c:v>
                </c:pt>
                <c:pt idx="294">
                  <c:v>500</c:v>
                </c:pt>
                <c:pt idx="295">
                  <c:v>500</c:v>
                </c:pt>
                <c:pt idx="296">
                  <c:v>500</c:v>
                </c:pt>
                <c:pt idx="297">
                  <c:v>500</c:v>
                </c:pt>
                <c:pt idx="298">
                  <c:v>500</c:v>
                </c:pt>
                <c:pt idx="299">
                  <c:v>500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500</c:v>
                </c:pt>
                <c:pt idx="307">
                  <c:v>500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500</c:v>
                </c:pt>
                <c:pt idx="315">
                  <c:v>500</c:v>
                </c:pt>
                <c:pt idx="316">
                  <c:v>500</c:v>
                </c:pt>
                <c:pt idx="317">
                  <c:v>500</c:v>
                </c:pt>
                <c:pt idx="318">
                  <c:v>500</c:v>
                </c:pt>
                <c:pt idx="319">
                  <c:v>500</c:v>
                </c:pt>
                <c:pt idx="320">
                  <c:v>500</c:v>
                </c:pt>
                <c:pt idx="321">
                  <c:v>500</c:v>
                </c:pt>
                <c:pt idx="322">
                  <c:v>500</c:v>
                </c:pt>
                <c:pt idx="323">
                  <c:v>500</c:v>
                </c:pt>
                <c:pt idx="324">
                  <c:v>500</c:v>
                </c:pt>
                <c:pt idx="325">
                  <c:v>500</c:v>
                </c:pt>
                <c:pt idx="326">
                  <c:v>500</c:v>
                </c:pt>
                <c:pt idx="327">
                  <c:v>500</c:v>
                </c:pt>
                <c:pt idx="328">
                  <c:v>500</c:v>
                </c:pt>
                <c:pt idx="329">
                  <c:v>500</c:v>
                </c:pt>
                <c:pt idx="330">
                  <c:v>500</c:v>
                </c:pt>
                <c:pt idx="331">
                  <c:v>500</c:v>
                </c:pt>
                <c:pt idx="332">
                  <c:v>500</c:v>
                </c:pt>
                <c:pt idx="333">
                  <c:v>500</c:v>
                </c:pt>
                <c:pt idx="334">
                  <c:v>500</c:v>
                </c:pt>
                <c:pt idx="335">
                  <c:v>500</c:v>
                </c:pt>
                <c:pt idx="336">
                  <c:v>500</c:v>
                </c:pt>
                <c:pt idx="337">
                  <c:v>500</c:v>
                </c:pt>
                <c:pt idx="338">
                  <c:v>500</c:v>
                </c:pt>
                <c:pt idx="339">
                  <c:v>500</c:v>
                </c:pt>
                <c:pt idx="340">
                  <c:v>500</c:v>
                </c:pt>
                <c:pt idx="341">
                  <c:v>500</c:v>
                </c:pt>
                <c:pt idx="342">
                  <c:v>500</c:v>
                </c:pt>
                <c:pt idx="343">
                  <c:v>500</c:v>
                </c:pt>
                <c:pt idx="344">
                  <c:v>500</c:v>
                </c:pt>
                <c:pt idx="345">
                  <c:v>500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500</c:v>
                </c:pt>
                <c:pt idx="350">
                  <c:v>500</c:v>
                </c:pt>
                <c:pt idx="351">
                  <c:v>500</c:v>
                </c:pt>
                <c:pt idx="352">
                  <c:v>500</c:v>
                </c:pt>
                <c:pt idx="353">
                  <c:v>500</c:v>
                </c:pt>
                <c:pt idx="354">
                  <c:v>500</c:v>
                </c:pt>
                <c:pt idx="355">
                  <c:v>500</c:v>
                </c:pt>
                <c:pt idx="356">
                  <c:v>500</c:v>
                </c:pt>
                <c:pt idx="357">
                  <c:v>500</c:v>
                </c:pt>
                <c:pt idx="358">
                  <c:v>500</c:v>
                </c:pt>
                <c:pt idx="359">
                  <c:v>500</c:v>
                </c:pt>
                <c:pt idx="360">
                  <c:v>500</c:v>
                </c:pt>
                <c:pt idx="361">
                  <c:v>500</c:v>
                </c:pt>
                <c:pt idx="362">
                  <c:v>500</c:v>
                </c:pt>
                <c:pt idx="363">
                  <c:v>500</c:v>
                </c:pt>
                <c:pt idx="364">
                  <c:v>500</c:v>
                </c:pt>
                <c:pt idx="365">
                  <c:v>500</c:v>
                </c:pt>
                <c:pt idx="366">
                  <c:v>500</c:v>
                </c:pt>
                <c:pt idx="367">
                  <c:v>500</c:v>
                </c:pt>
                <c:pt idx="368">
                  <c:v>500</c:v>
                </c:pt>
                <c:pt idx="369">
                  <c:v>500</c:v>
                </c:pt>
                <c:pt idx="370">
                  <c:v>500</c:v>
                </c:pt>
                <c:pt idx="371">
                  <c:v>500</c:v>
                </c:pt>
                <c:pt idx="372">
                  <c:v>500</c:v>
                </c:pt>
                <c:pt idx="373">
                  <c:v>500</c:v>
                </c:pt>
                <c:pt idx="374">
                  <c:v>500</c:v>
                </c:pt>
                <c:pt idx="375">
                  <c:v>500</c:v>
                </c:pt>
                <c:pt idx="376">
                  <c:v>500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500</c:v>
                </c:pt>
                <c:pt idx="382">
                  <c:v>500</c:v>
                </c:pt>
                <c:pt idx="383">
                  <c:v>500</c:v>
                </c:pt>
                <c:pt idx="384">
                  <c:v>500</c:v>
                </c:pt>
                <c:pt idx="385">
                  <c:v>500</c:v>
                </c:pt>
                <c:pt idx="386">
                  <c:v>500</c:v>
                </c:pt>
                <c:pt idx="387">
                  <c:v>500</c:v>
                </c:pt>
                <c:pt idx="388">
                  <c:v>500</c:v>
                </c:pt>
                <c:pt idx="389">
                  <c:v>500</c:v>
                </c:pt>
                <c:pt idx="390">
                  <c:v>500</c:v>
                </c:pt>
                <c:pt idx="391">
                  <c:v>500</c:v>
                </c:pt>
                <c:pt idx="392">
                  <c:v>500</c:v>
                </c:pt>
                <c:pt idx="393">
                  <c:v>500</c:v>
                </c:pt>
                <c:pt idx="394">
                  <c:v>500</c:v>
                </c:pt>
                <c:pt idx="395">
                  <c:v>500</c:v>
                </c:pt>
                <c:pt idx="396">
                  <c:v>500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500</c:v>
                </c:pt>
                <c:pt idx="421">
                  <c:v>500</c:v>
                </c:pt>
                <c:pt idx="422">
                  <c:v>500</c:v>
                </c:pt>
                <c:pt idx="423">
                  <c:v>500</c:v>
                </c:pt>
                <c:pt idx="424">
                  <c:v>500</c:v>
                </c:pt>
                <c:pt idx="425">
                  <c:v>500</c:v>
                </c:pt>
                <c:pt idx="426">
                  <c:v>500</c:v>
                </c:pt>
                <c:pt idx="427">
                  <c:v>500</c:v>
                </c:pt>
                <c:pt idx="428">
                  <c:v>500</c:v>
                </c:pt>
                <c:pt idx="429">
                  <c:v>500</c:v>
                </c:pt>
                <c:pt idx="430">
                  <c:v>500</c:v>
                </c:pt>
                <c:pt idx="431">
                  <c:v>500</c:v>
                </c:pt>
                <c:pt idx="432">
                  <c:v>500</c:v>
                </c:pt>
                <c:pt idx="433">
                  <c:v>500</c:v>
                </c:pt>
                <c:pt idx="434">
                  <c:v>500</c:v>
                </c:pt>
                <c:pt idx="435">
                  <c:v>500</c:v>
                </c:pt>
                <c:pt idx="436">
                  <c:v>500</c:v>
                </c:pt>
                <c:pt idx="437">
                  <c:v>500</c:v>
                </c:pt>
                <c:pt idx="438">
                  <c:v>500</c:v>
                </c:pt>
                <c:pt idx="439">
                  <c:v>500</c:v>
                </c:pt>
                <c:pt idx="440">
                  <c:v>495</c:v>
                </c:pt>
                <c:pt idx="441">
                  <c:v>495</c:v>
                </c:pt>
                <c:pt idx="442">
                  <c:v>495</c:v>
                </c:pt>
                <c:pt idx="443">
                  <c:v>495</c:v>
                </c:pt>
                <c:pt idx="444">
                  <c:v>495</c:v>
                </c:pt>
                <c:pt idx="445">
                  <c:v>495</c:v>
                </c:pt>
                <c:pt idx="446">
                  <c:v>495</c:v>
                </c:pt>
                <c:pt idx="447">
                  <c:v>495</c:v>
                </c:pt>
                <c:pt idx="448">
                  <c:v>495</c:v>
                </c:pt>
                <c:pt idx="449">
                  <c:v>495</c:v>
                </c:pt>
                <c:pt idx="450">
                  <c:v>495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495</c:v>
                </c:pt>
                <c:pt idx="456">
                  <c:v>495</c:v>
                </c:pt>
                <c:pt idx="457">
                  <c:v>495</c:v>
                </c:pt>
                <c:pt idx="458">
                  <c:v>495</c:v>
                </c:pt>
                <c:pt idx="459">
                  <c:v>495</c:v>
                </c:pt>
                <c:pt idx="460">
                  <c:v>495</c:v>
                </c:pt>
                <c:pt idx="461">
                  <c:v>495</c:v>
                </c:pt>
                <c:pt idx="462">
                  <c:v>495</c:v>
                </c:pt>
                <c:pt idx="463">
                  <c:v>495</c:v>
                </c:pt>
                <c:pt idx="464">
                  <c:v>495</c:v>
                </c:pt>
                <c:pt idx="465">
                  <c:v>495</c:v>
                </c:pt>
                <c:pt idx="466">
                  <c:v>495</c:v>
                </c:pt>
                <c:pt idx="467">
                  <c:v>495</c:v>
                </c:pt>
                <c:pt idx="468">
                  <c:v>495</c:v>
                </c:pt>
                <c:pt idx="469">
                  <c:v>495</c:v>
                </c:pt>
                <c:pt idx="470">
                  <c:v>495</c:v>
                </c:pt>
                <c:pt idx="471">
                  <c:v>495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495</c:v>
                </c:pt>
                <c:pt idx="481">
                  <c:v>495</c:v>
                </c:pt>
                <c:pt idx="482">
                  <c:v>495</c:v>
                </c:pt>
                <c:pt idx="483">
                  <c:v>495</c:v>
                </c:pt>
                <c:pt idx="484">
                  <c:v>495</c:v>
                </c:pt>
                <c:pt idx="485">
                  <c:v>495</c:v>
                </c:pt>
                <c:pt idx="486">
                  <c:v>495</c:v>
                </c:pt>
                <c:pt idx="487">
                  <c:v>495</c:v>
                </c:pt>
                <c:pt idx="488">
                  <c:v>495</c:v>
                </c:pt>
                <c:pt idx="489">
                  <c:v>495</c:v>
                </c:pt>
                <c:pt idx="490">
                  <c:v>495</c:v>
                </c:pt>
                <c:pt idx="491">
                  <c:v>495</c:v>
                </c:pt>
                <c:pt idx="492">
                  <c:v>495</c:v>
                </c:pt>
                <c:pt idx="493">
                  <c:v>495</c:v>
                </c:pt>
                <c:pt idx="494">
                  <c:v>495</c:v>
                </c:pt>
                <c:pt idx="495">
                  <c:v>495</c:v>
                </c:pt>
                <c:pt idx="496">
                  <c:v>495</c:v>
                </c:pt>
                <c:pt idx="497">
                  <c:v>495</c:v>
                </c:pt>
                <c:pt idx="498">
                  <c:v>495</c:v>
                </c:pt>
                <c:pt idx="499">
                  <c:v>495</c:v>
                </c:pt>
                <c:pt idx="500">
                  <c:v>495</c:v>
                </c:pt>
                <c:pt idx="501">
                  <c:v>495</c:v>
                </c:pt>
                <c:pt idx="502">
                  <c:v>495</c:v>
                </c:pt>
                <c:pt idx="503">
                  <c:v>495</c:v>
                </c:pt>
                <c:pt idx="504">
                  <c:v>495</c:v>
                </c:pt>
                <c:pt idx="505">
                  <c:v>495</c:v>
                </c:pt>
                <c:pt idx="506">
                  <c:v>495</c:v>
                </c:pt>
                <c:pt idx="507">
                  <c:v>495</c:v>
                </c:pt>
                <c:pt idx="508">
                  <c:v>495</c:v>
                </c:pt>
                <c:pt idx="509">
                  <c:v>495</c:v>
                </c:pt>
                <c:pt idx="510">
                  <c:v>495</c:v>
                </c:pt>
                <c:pt idx="511">
                  <c:v>495</c:v>
                </c:pt>
                <c:pt idx="512">
                  <c:v>495</c:v>
                </c:pt>
                <c:pt idx="513">
                  <c:v>495</c:v>
                </c:pt>
                <c:pt idx="514">
                  <c:v>495</c:v>
                </c:pt>
                <c:pt idx="515">
                  <c:v>495</c:v>
                </c:pt>
                <c:pt idx="516">
                  <c:v>495</c:v>
                </c:pt>
                <c:pt idx="517">
                  <c:v>495</c:v>
                </c:pt>
                <c:pt idx="518">
                  <c:v>495</c:v>
                </c:pt>
                <c:pt idx="519">
                  <c:v>495</c:v>
                </c:pt>
                <c:pt idx="520">
                  <c:v>495</c:v>
                </c:pt>
                <c:pt idx="521">
                  <c:v>495</c:v>
                </c:pt>
                <c:pt idx="522">
                  <c:v>495</c:v>
                </c:pt>
                <c:pt idx="523">
                  <c:v>495</c:v>
                </c:pt>
                <c:pt idx="524">
                  <c:v>495</c:v>
                </c:pt>
                <c:pt idx="525">
                  <c:v>495</c:v>
                </c:pt>
                <c:pt idx="526">
                  <c:v>495</c:v>
                </c:pt>
                <c:pt idx="527">
                  <c:v>495</c:v>
                </c:pt>
                <c:pt idx="528">
                  <c:v>495</c:v>
                </c:pt>
                <c:pt idx="529">
                  <c:v>495</c:v>
                </c:pt>
                <c:pt idx="530">
                  <c:v>495</c:v>
                </c:pt>
                <c:pt idx="531">
                  <c:v>495</c:v>
                </c:pt>
                <c:pt idx="532">
                  <c:v>495</c:v>
                </c:pt>
                <c:pt idx="533">
                  <c:v>495</c:v>
                </c:pt>
                <c:pt idx="534">
                  <c:v>495</c:v>
                </c:pt>
                <c:pt idx="535">
                  <c:v>495</c:v>
                </c:pt>
                <c:pt idx="536">
                  <c:v>495</c:v>
                </c:pt>
                <c:pt idx="537">
                  <c:v>495</c:v>
                </c:pt>
                <c:pt idx="538">
                  <c:v>495</c:v>
                </c:pt>
                <c:pt idx="539">
                  <c:v>495</c:v>
                </c:pt>
                <c:pt idx="540">
                  <c:v>495</c:v>
                </c:pt>
                <c:pt idx="541">
                  <c:v>495</c:v>
                </c:pt>
                <c:pt idx="542">
                  <c:v>495</c:v>
                </c:pt>
                <c:pt idx="543">
                  <c:v>495</c:v>
                </c:pt>
                <c:pt idx="544">
                  <c:v>495</c:v>
                </c:pt>
                <c:pt idx="545">
                  <c:v>495</c:v>
                </c:pt>
                <c:pt idx="546">
                  <c:v>495</c:v>
                </c:pt>
                <c:pt idx="547">
                  <c:v>495</c:v>
                </c:pt>
                <c:pt idx="548">
                  <c:v>495</c:v>
                </c:pt>
                <c:pt idx="549">
                  <c:v>495</c:v>
                </c:pt>
                <c:pt idx="550">
                  <c:v>495</c:v>
                </c:pt>
                <c:pt idx="551">
                  <c:v>495</c:v>
                </c:pt>
                <c:pt idx="552">
                  <c:v>495</c:v>
                </c:pt>
                <c:pt idx="553">
                  <c:v>495</c:v>
                </c:pt>
                <c:pt idx="554">
                  <c:v>495</c:v>
                </c:pt>
                <c:pt idx="555">
                  <c:v>495</c:v>
                </c:pt>
                <c:pt idx="556">
                  <c:v>495</c:v>
                </c:pt>
                <c:pt idx="557">
                  <c:v>495</c:v>
                </c:pt>
                <c:pt idx="558">
                  <c:v>495</c:v>
                </c:pt>
                <c:pt idx="559">
                  <c:v>495</c:v>
                </c:pt>
                <c:pt idx="560">
                  <c:v>495</c:v>
                </c:pt>
                <c:pt idx="561">
                  <c:v>495</c:v>
                </c:pt>
                <c:pt idx="562">
                  <c:v>495</c:v>
                </c:pt>
                <c:pt idx="563">
                  <c:v>495</c:v>
                </c:pt>
                <c:pt idx="564">
                  <c:v>495</c:v>
                </c:pt>
                <c:pt idx="565">
                  <c:v>495</c:v>
                </c:pt>
                <c:pt idx="566">
                  <c:v>495</c:v>
                </c:pt>
                <c:pt idx="567">
                  <c:v>495</c:v>
                </c:pt>
                <c:pt idx="568">
                  <c:v>495</c:v>
                </c:pt>
                <c:pt idx="569">
                  <c:v>495</c:v>
                </c:pt>
                <c:pt idx="570">
                  <c:v>495</c:v>
                </c:pt>
                <c:pt idx="571">
                  <c:v>495</c:v>
                </c:pt>
                <c:pt idx="572">
                  <c:v>495</c:v>
                </c:pt>
                <c:pt idx="573">
                  <c:v>495</c:v>
                </c:pt>
                <c:pt idx="574">
                  <c:v>495</c:v>
                </c:pt>
                <c:pt idx="575">
                  <c:v>495</c:v>
                </c:pt>
                <c:pt idx="576">
                  <c:v>495</c:v>
                </c:pt>
                <c:pt idx="577">
                  <c:v>495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  <c:pt idx="583">
                  <c:v>495</c:v>
                </c:pt>
                <c:pt idx="584">
                  <c:v>495</c:v>
                </c:pt>
                <c:pt idx="585">
                  <c:v>495</c:v>
                </c:pt>
                <c:pt idx="586">
                  <c:v>495</c:v>
                </c:pt>
                <c:pt idx="587">
                  <c:v>495</c:v>
                </c:pt>
                <c:pt idx="588">
                  <c:v>495</c:v>
                </c:pt>
                <c:pt idx="589">
                  <c:v>495</c:v>
                </c:pt>
                <c:pt idx="590">
                  <c:v>495</c:v>
                </c:pt>
                <c:pt idx="591">
                  <c:v>495</c:v>
                </c:pt>
                <c:pt idx="592">
                  <c:v>495</c:v>
                </c:pt>
                <c:pt idx="593">
                  <c:v>495</c:v>
                </c:pt>
                <c:pt idx="594">
                  <c:v>495</c:v>
                </c:pt>
                <c:pt idx="595">
                  <c:v>495</c:v>
                </c:pt>
                <c:pt idx="596">
                  <c:v>495</c:v>
                </c:pt>
                <c:pt idx="597">
                  <c:v>495</c:v>
                </c:pt>
                <c:pt idx="598">
                  <c:v>495</c:v>
                </c:pt>
                <c:pt idx="599">
                  <c:v>495</c:v>
                </c:pt>
                <c:pt idx="600">
                  <c:v>495</c:v>
                </c:pt>
                <c:pt idx="601">
                  <c:v>495</c:v>
                </c:pt>
                <c:pt idx="602">
                  <c:v>495</c:v>
                </c:pt>
                <c:pt idx="603">
                  <c:v>495</c:v>
                </c:pt>
                <c:pt idx="604">
                  <c:v>495</c:v>
                </c:pt>
                <c:pt idx="605">
                  <c:v>495</c:v>
                </c:pt>
                <c:pt idx="606">
                  <c:v>495</c:v>
                </c:pt>
                <c:pt idx="607">
                  <c:v>495</c:v>
                </c:pt>
                <c:pt idx="608">
                  <c:v>495</c:v>
                </c:pt>
                <c:pt idx="609">
                  <c:v>495</c:v>
                </c:pt>
                <c:pt idx="610">
                  <c:v>495</c:v>
                </c:pt>
                <c:pt idx="611">
                  <c:v>495</c:v>
                </c:pt>
                <c:pt idx="612">
                  <c:v>495</c:v>
                </c:pt>
                <c:pt idx="613">
                  <c:v>495</c:v>
                </c:pt>
                <c:pt idx="614">
                  <c:v>495</c:v>
                </c:pt>
                <c:pt idx="615">
                  <c:v>495</c:v>
                </c:pt>
                <c:pt idx="616">
                  <c:v>495</c:v>
                </c:pt>
                <c:pt idx="617">
                  <c:v>495</c:v>
                </c:pt>
                <c:pt idx="618">
                  <c:v>495</c:v>
                </c:pt>
                <c:pt idx="619">
                  <c:v>495</c:v>
                </c:pt>
                <c:pt idx="620">
                  <c:v>495</c:v>
                </c:pt>
                <c:pt idx="621">
                  <c:v>495</c:v>
                </c:pt>
                <c:pt idx="622">
                  <c:v>495</c:v>
                </c:pt>
                <c:pt idx="623">
                  <c:v>495</c:v>
                </c:pt>
                <c:pt idx="624">
                  <c:v>495</c:v>
                </c:pt>
                <c:pt idx="625">
                  <c:v>495</c:v>
                </c:pt>
                <c:pt idx="626">
                  <c:v>495</c:v>
                </c:pt>
                <c:pt idx="627">
                  <c:v>495</c:v>
                </c:pt>
                <c:pt idx="628">
                  <c:v>495</c:v>
                </c:pt>
                <c:pt idx="629">
                  <c:v>495</c:v>
                </c:pt>
                <c:pt idx="630">
                  <c:v>495</c:v>
                </c:pt>
                <c:pt idx="631">
                  <c:v>495</c:v>
                </c:pt>
                <c:pt idx="632">
                  <c:v>495</c:v>
                </c:pt>
                <c:pt idx="633">
                  <c:v>495</c:v>
                </c:pt>
                <c:pt idx="634">
                  <c:v>495</c:v>
                </c:pt>
                <c:pt idx="635">
                  <c:v>495</c:v>
                </c:pt>
                <c:pt idx="636">
                  <c:v>495</c:v>
                </c:pt>
                <c:pt idx="637">
                  <c:v>495</c:v>
                </c:pt>
                <c:pt idx="638">
                  <c:v>495</c:v>
                </c:pt>
                <c:pt idx="639">
                  <c:v>495</c:v>
                </c:pt>
                <c:pt idx="640">
                  <c:v>495</c:v>
                </c:pt>
                <c:pt idx="641">
                  <c:v>495</c:v>
                </c:pt>
                <c:pt idx="642">
                  <c:v>495</c:v>
                </c:pt>
                <c:pt idx="643">
                  <c:v>495</c:v>
                </c:pt>
                <c:pt idx="644">
                  <c:v>495</c:v>
                </c:pt>
                <c:pt idx="645">
                  <c:v>495</c:v>
                </c:pt>
                <c:pt idx="646">
                  <c:v>495</c:v>
                </c:pt>
                <c:pt idx="647">
                  <c:v>495</c:v>
                </c:pt>
                <c:pt idx="648">
                  <c:v>495</c:v>
                </c:pt>
                <c:pt idx="649">
                  <c:v>495</c:v>
                </c:pt>
                <c:pt idx="650">
                  <c:v>495</c:v>
                </c:pt>
                <c:pt idx="651">
                  <c:v>495</c:v>
                </c:pt>
                <c:pt idx="652">
                  <c:v>495</c:v>
                </c:pt>
                <c:pt idx="653">
                  <c:v>495</c:v>
                </c:pt>
                <c:pt idx="654">
                  <c:v>495</c:v>
                </c:pt>
                <c:pt idx="655">
                  <c:v>495</c:v>
                </c:pt>
                <c:pt idx="656">
                  <c:v>495</c:v>
                </c:pt>
                <c:pt idx="657">
                  <c:v>495</c:v>
                </c:pt>
                <c:pt idx="658">
                  <c:v>495</c:v>
                </c:pt>
                <c:pt idx="659">
                  <c:v>495</c:v>
                </c:pt>
                <c:pt idx="660">
                  <c:v>495</c:v>
                </c:pt>
                <c:pt idx="661">
                  <c:v>495</c:v>
                </c:pt>
                <c:pt idx="662">
                  <c:v>495</c:v>
                </c:pt>
                <c:pt idx="663">
                  <c:v>495</c:v>
                </c:pt>
                <c:pt idx="664">
                  <c:v>495</c:v>
                </c:pt>
                <c:pt idx="665">
                  <c:v>495</c:v>
                </c:pt>
                <c:pt idx="666">
                  <c:v>495</c:v>
                </c:pt>
                <c:pt idx="667">
                  <c:v>495</c:v>
                </c:pt>
                <c:pt idx="668">
                  <c:v>495</c:v>
                </c:pt>
                <c:pt idx="669">
                  <c:v>495</c:v>
                </c:pt>
                <c:pt idx="670">
                  <c:v>495</c:v>
                </c:pt>
                <c:pt idx="671">
                  <c:v>495</c:v>
                </c:pt>
                <c:pt idx="672">
                  <c:v>495</c:v>
                </c:pt>
                <c:pt idx="673">
                  <c:v>495</c:v>
                </c:pt>
                <c:pt idx="674">
                  <c:v>495</c:v>
                </c:pt>
                <c:pt idx="675">
                  <c:v>495</c:v>
                </c:pt>
                <c:pt idx="676">
                  <c:v>495</c:v>
                </c:pt>
                <c:pt idx="677">
                  <c:v>495</c:v>
                </c:pt>
                <c:pt idx="678">
                  <c:v>495</c:v>
                </c:pt>
                <c:pt idx="679">
                  <c:v>495</c:v>
                </c:pt>
                <c:pt idx="680">
                  <c:v>495</c:v>
                </c:pt>
                <c:pt idx="681">
                  <c:v>495</c:v>
                </c:pt>
                <c:pt idx="682">
                  <c:v>495</c:v>
                </c:pt>
                <c:pt idx="683">
                  <c:v>495</c:v>
                </c:pt>
                <c:pt idx="684">
                  <c:v>495</c:v>
                </c:pt>
                <c:pt idx="685">
                  <c:v>495</c:v>
                </c:pt>
                <c:pt idx="686">
                  <c:v>495</c:v>
                </c:pt>
                <c:pt idx="687">
                  <c:v>495</c:v>
                </c:pt>
                <c:pt idx="688">
                  <c:v>495</c:v>
                </c:pt>
                <c:pt idx="689">
                  <c:v>495</c:v>
                </c:pt>
                <c:pt idx="690">
                  <c:v>495</c:v>
                </c:pt>
                <c:pt idx="691">
                  <c:v>495</c:v>
                </c:pt>
                <c:pt idx="692">
                  <c:v>495</c:v>
                </c:pt>
                <c:pt idx="693">
                  <c:v>495</c:v>
                </c:pt>
                <c:pt idx="694">
                  <c:v>495</c:v>
                </c:pt>
                <c:pt idx="695">
                  <c:v>495</c:v>
                </c:pt>
                <c:pt idx="696">
                  <c:v>495</c:v>
                </c:pt>
                <c:pt idx="697">
                  <c:v>495</c:v>
                </c:pt>
                <c:pt idx="698">
                  <c:v>495</c:v>
                </c:pt>
                <c:pt idx="699">
                  <c:v>495</c:v>
                </c:pt>
                <c:pt idx="700">
                  <c:v>495</c:v>
                </c:pt>
                <c:pt idx="701">
                  <c:v>495</c:v>
                </c:pt>
                <c:pt idx="702">
                  <c:v>495</c:v>
                </c:pt>
                <c:pt idx="703">
                  <c:v>495</c:v>
                </c:pt>
                <c:pt idx="704">
                  <c:v>495</c:v>
                </c:pt>
                <c:pt idx="705">
                  <c:v>495</c:v>
                </c:pt>
                <c:pt idx="706">
                  <c:v>495</c:v>
                </c:pt>
                <c:pt idx="707">
                  <c:v>495</c:v>
                </c:pt>
                <c:pt idx="708">
                  <c:v>495</c:v>
                </c:pt>
                <c:pt idx="709">
                  <c:v>495</c:v>
                </c:pt>
                <c:pt idx="710">
                  <c:v>495</c:v>
                </c:pt>
                <c:pt idx="711">
                  <c:v>495</c:v>
                </c:pt>
                <c:pt idx="712">
                  <c:v>495</c:v>
                </c:pt>
                <c:pt idx="713">
                  <c:v>495</c:v>
                </c:pt>
                <c:pt idx="714">
                  <c:v>495</c:v>
                </c:pt>
                <c:pt idx="715">
                  <c:v>495</c:v>
                </c:pt>
                <c:pt idx="716">
                  <c:v>495</c:v>
                </c:pt>
                <c:pt idx="717">
                  <c:v>495</c:v>
                </c:pt>
                <c:pt idx="718">
                  <c:v>495</c:v>
                </c:pt>
                <c:pt idx="719">
                  <c:v>495</c:v>
                </c:pt>
                <c:pt idx="720">
                  <c:v>495</c:v>
                </c:pt>
                <c:pt idx="721">
                  <c:v>495</c:v>
                </c:pt>
                <c:pt idx="722">
                  <c:v>495</c:v>
                </c:pt>
                <c:pt idx="723">
                  <c:v>495</c:v>
                </c:pt>
                <c:pt idx="724">
                  <c:v>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2851456"/>
        <c:axId val="702852016"/>
      </c:scatterChart>
      <c:valAx>
        <c:axId val="702851456"/>
        <c:scaling>
          <c:orientation val="minMax"/>
          <c:max val="1.5500000000000004E-3"/>
          <c:min val="1.2000000000000003E-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mm:ss.0;@" sourceLinked="1"/>
        <c:majorTickMark val="out"/>
        <c:minorTickMark val="none"/>
        <c:tickLblPos val="nextTo"/>
        <c:crossAx val="702852016"/>
        <c:crosses val="autoZero"/>
        <c:crossBetween val="midCat"/>
      </c:valAx>
      <c:valAx>
        <c:axId val="702852016"/>
        <c:scaling>
          <c:orientation val="minMax"/>
          <c:max val="520"/>
          <c:min val="4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285145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LRA </a:t>
            </a:r>
            <a:r>
              <a:rPr lang="en-US" sz="1800" b="1" i="0" baseline="0" dirty="0">
                <a:effectLst/>
              </a:rPr>
              <a:t>900 4 </a:t>
            </a:r>
            <a:r>
              <a:rPr lang="en-US" sz="1800" b="1" i="0" baseline="0" dirty="0" err="1">
                <a:effectLst/>
              </a:rPr>
              <a:t>dBm</a:t>
            </a:r>
            <a:r>
              <a:rPr lang="en-US" sz="1800" b="1" i="0" baseline="0" dirty="0">
                <a:effectLst/>
              </a:rPr>
              <a:t> Single Carrier MSK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7180703541420772"/>
          <c:y val="1.6131065542615067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Sheet1!$D$3283:$D$4011</c:f>
              <c:numCache>
                <c:formatCode>mm:ss.0;@</c:formatCode>
                <c:ptCount val="729"/>
                <c:pt idx="0">
                  <c:v>1.4581365830963477E-3</c:v>
                </c:pt>
                <c:pt idx="1">
                  <c:v>1.458553240809124E-3</c:v>
                </c:pt>
                <c:pt idx="2">
                  <c:v>1.4589583370252512E-3</c:v>
                </c:pt>
                <c:pt idx="3">
                  <c:v>1.4593634332413785E-3</c:v>
                </c:pt>
                <c:pt idx="4">
                  <c:v>1.4597685221815482E-3</c:v>
                </c:pt>
                <c:pt idx="5">
                  <c:v>1.460185187170282E-3</c:v>
                </c:pt>
                <c:pt idx="6">
                  <c:v>1.4605902833864093E-3</c:v>
                </c:pt>
                <c:pt idx="7">
                  <c:v>1.4609953723265789E-3</c:v>
                </c:pt>
                <c:pt idx="8">
                  <c:v>1.4614120373153128E-3</c:v>
                </c:pt>
                <c:pt idx="9">
                  <c:v>1.46181713353144E-3</c:v>
                </c:pt>
                <c:pt idx="10">
                  <c:v>1.4622222224716097E-3</c:v>
                </c:pt>
                <c:pt idx="11">
                  <c:v>1.4626388874603435E-3</c:v>
                </c:pt>
                <c:pt idx="12">
                  <c:v>1.4630439836764708E-3</c:v>
                </c:pt>
                <c:pt idx="13">
                  <c:v>1.4634490798925981E-3</c:v>
                </c:pt>
                <c:pt idx="14">
                  <c:v>1.4638657376053743E-3</c:v>
                </c:pt>
                <c:pt idx="15">
                  <c:v>1.464270826545544E-3</c:v>
                </c:pt>
                <c:pt idx="16">
                  <c:v>1.4646759300376289E-3</c:v>
                </c:pt>
                <c:pt idx="17">
                  <c:v>1.4650925877504051E-3</c:v>
                </c:pt>
                <c:pt idx="18">
                  <c:v>1.46549769124249E-3</c:v>
                </c:pt>
                <c:pt idx="19">
                  <c:v>1.4659027801826596E-3</c:v>
                </c:pt>
                <c:pt idx="20">
                  <c:v>1.4663194524473511E-3</c:v>
                </c:pt>
                <c:pt idx="21">
                  <c:v>1.4667245413875207E-3</c:v>
                </c:pt>
                <c:pt idx="22">
                  <c:v>1.4671296303276904E-3</c:v>
                </c:pt>
                <c:pt idx="23">
                  <c:v>1.4675463025923818E-3</c:v>
                </c:pt>
                <c:pt idx="24">
                  <c:v>1.4679513915325515E-3</c:v>
                </c:pt>
                <c:pt idx="25">
                  <c:v>1.4683564877486788E-3</c:v>
                </c:pt>
                <c:pt idx="26">
                  <c:v>1.4687615766888484E-3</c:v>
                </c:pt>
                <c:pt idx="27">
                  <c:v>1.4691782416775823E-3</c:v>
                </c:pt>
                <c:pt idx="28">
                  <c:v>1.4695833378937095E-3</c:v>
                </c:pt>
                <c:pt idx="29">
                  <c:v>1.4699884268338792E-3</c:v>
                </c:pt>
                <c:pt idx="30">
                  <c:v>1.4704050990985706E-3</c:v>
                </c:pt>
                <c:pt idx="31">
                  <c:v>1.4708101880387403E-3</c:v>
                </c:pt>
                <c:pt idx="32">
                  <c:v>1.47121527697891E-3</c:v>
                </c:pt>
                <c:pt idx="33">
                  <c:v>1.4716319492436014E-3</c:v>
                </c:pt>
                <c:pt idx="34">
                  <c:v>1.4720370381837711E-3</c:v>
                </c:pt>
                <c:pt idx="35">
                  <c:v>1.4724421271239407E-3</c:v>
                </c:pt>
                <c:pt idx="36">
                  <c:v>1.4728587993886322E-3</c:v>
                </c:pt>
                <c:pt idx="37">
                  <c:v>1.4732639028807171E-3</c:v>
                </c:pt>
                <c:pt idx="38">
                  <c:v>1.4736689772689715E-3</c:v>
                </c:pt>
                <c:pt idx="39">
                  <c:v>1.4740856495336629E-3</c:v>
                </c:pt>
                <c:pt idx="40">
                  <c:v>1.4744907530257478E-3</c:v>
                </c:pt>
                <c:pt idx="41">
                  <c:v>1.4748958274140023E-3</c:v>
                </c:pt>
                <c:pt idx="42">
                  <c:v>1.4753009309060872E-3</c:v>
                </c:pt>
                <c:pt idx="43">
                  <c:v>1.4757176031707786E-3</c:v>
                </c:pt>
                <c:pt idx="44">
                  <c:v>1.4761226921109483E-3</c:v>
                </c:pt>
                <c:pt idx="45">
                  <c:v>1.4765277810511179E-3</c:v>
                </c:pt>
                <c:pt idx="46">
                  <c:v>1.4769444533158094E-3</c:v>
                </c:pt>
                <c:pt idx="47">
                  <c:v>1.477349542255979E-3</c:v>
                </c:pt>
                <c:pt idx="48">
                  <c:v>1.4777546311961487E-3</c:v>
                </c:pt>
                <c:pt idx="49">
                  <c:v>1.4781713034608401E-3</c:v>
                </c:pt>
                <c:pt idx="50">
                  <c:v>1.4785763924010098E-3</c:v>
                </c:pt>
                <c:pt idx="51">
                  <c:v>1.4789814813411795E-3</c:v>
                </c:pt>
                <c:pt idx="52">
                  <c:v>1.4793981536058709E-3</c:v>
                </c:pt>
                <c:pt idx="53">
                  <c:v>1.4798032425460406E-3</c:v>
                </c:pt>
                <c:pt idx="54">
                  <c:v>1.4802083387621678E-3</c:v>
                </c:pt>
                <c:pt idx="55">
                  <c:v>1.4806249964749441E-3</c:v>
                </c:pt>
                <c:pt idx="56">
                  <c:v>1.4810300926910713E-3</c:v>
                </c:pt>
                <c:pt idx="57">
                  <c:v>1.4814351889071986E-3</c:v>
                </c:pt>
                <c:pt idx="58">
                  <c:v>1.4818402778473683E-3</c:v>
                </c:pt>
                <c:pt idx="59">
                  <c:v>1.4822569501120597E-3</c:v>
                </c:pt>
                <c:pt idx="60">
                  <c:v>1.4826620390522294E-3</c:v>
                </c:pt>
                <c:pt idx="61">
                  <c:v>1.4830671425443143E-3</c:v>
                </c:pt>
                <c:pt idx="62">
                  <c:v>1.4834838002570905E-3</c:v>
                </c:pt>
                <c:pt idx="63">
                  <c:v>1.4838888891972601E-3</c:v>
                </c:pt>
                <c:pt idx="64">
                  <c:v>1.484293992689345E-3</c:v>
                </c:pt>
                <c:pt idx="65">
                  <c:v>1.4847106504021212E-3</c:v>
                </c:pt>
                <c:pt idx="66">
                  <c:v>1.4851157466182485E-3</c:v>
                </c:pt>
                <c:pt idx="67">
                  <c:v>1.4855208428343758E-3</c:v>
                </c:pt>
                <c:pt idx="68">
                  <c:v>1.485937500547152E-3</c:v>
                </c:pt>
                <c:pt idx="69">
                  <c:v>1.4863425967632793E-3</c:v>
                </c:pt>
                <c:pt idx="70">
                  <c:v>1.4867476929794066E-3</c:v>
                </c:pt>
                <c:pt idx="71">
                  <c:v>1.4871643579681404E-3</c:v>
                </c:pt>
                <c:pt idx="72">
                  <c:v>1.4875694469083101E-3</c:v>
                </c:pt>
                <c:pt idx="73">
                  <c:v>1.4879745431244373E-3</c:v>
                </c:pt>
                <c:pt idx="74">
                  <c:v>1.4883912081131712E-3</c:v>
                </c:pt>
                <c:pt idx="75">
                  <c:v>1.4887962970533408E-3</c:v>
                </c:pt>
                <c:pt idx="76">
                  <c:v>1.4892013932694681E-3</c:v>
                </c:pt>
                <c:pt idx="77">
                  <c:v>1.4896180582582019E-3</c:v>
                </c:pt>
                <c:pt idx="78">
                  <c:v>1.4900231471983716E-3</c:v>
                </c:pt>
                <c:pt idx="79">
                  <c:v>1.4904282434144989E-3</c:v>
                </c:pt>
                <c:pt idx="80">
                  <c:v>1.4908333396306261E-3</c:v>
                </c:pt>
                <c:pt idx="81">
                  <c:v>1.4912499973434024E-3</c:v>
                </c:pt>
                <c:pt idx="82">
                  <c:v>1.4916550935595296E-3</c:v>
                </c:pt>
                <c:pt idx="83">
                  <c:v>1.4920601897756569E-3</c:v>
                </c:pt>
                <c:pt idx="84">
                  <c:v>1.4924768474884331E-3</c:v>
                </c:pt>
                <c:pt idx="85">
                  <c:v>1.492881950980518E-3</c:v>
                </c:pt>
                <c:pt idx="86">
                  <c:v>1.4932870399206877E-3</c:v>
                </c:pt>
                <c:pt idx="87">
                  <c:v>1.4937036976334639E-3</c:v>
                </c:pt>
                <c:pt idx="88">
                  <c:v>1.4941088011255488E-3</c:v>
                </c:pt>
                <c:pt idx="89">
                  <c:v>1.4945138900657184E-3</c:v>
                </c:pt>
                <c:pt idx="90">
                  <c:v>1.4949305623304099E-3</c:v>
                </c:pt>
                <c:pt idx="91">
                  <c:v>1.4953356512705795E-3</c:v>
                </c:pt>
                <c:pt idx="92">
                  <c:v>1.4957407474867068E-3</c:v>
                </c:pt>
                <c:pt idx="93">
                  <c:v>1.4961574124754407E-3</c:v>
                </c:pt>
                <c:pt idx="94">
                  <c:v>1.4965625014156103E-3</c:v>
                </c:pt>
                <c:pt idx="95">
                  <c:v>1.4969675976317376E-3</c:v>
                </c:pt>
                <c:pt idx="96">
                  <c:v>1.4973726865719073E-3</c:v>
                </c:pt>
                <c:pt idx="97">
                  <c:v>1.4977893588365987E-3</c:v>
                </c:pt>
                <c:pt idx="98">
                  <c:v>1.4981944477767684E-3</c:v>
                </c:pt>
                <c:pt idx="99">
                  <c:v>1.4986111127655022E-3</c:v>
                </c:pt>
                <c:pt idx="100">
                  <c:v>1.4990162089816295E-3</c:v>
                </c:pt>
                <c:pt idx="101">
                  <c:v>1.4994212979217991E-3</c:v>
                </c:pt>
                <c:pt idx="102">
                  <c:v>1.4998263868619688E-3</c:v>
                </c:pt>
                <c:pt idx="103">
                  <c:v>1.5002430591266602E-3</c:v>
                </c:pt>
                <c:pt idx="104">
                  <c:v>1.5006481480668299E-3</c:v>
                </c:pt>
                <c:pt idx="105">
                  <c:v>1.5010532370069996E-3</c:v>
                </c:pt>
                <c:pt idx="106">
                  <c:v>1.501469909271691E-3</c:v>
                </c:pt>
                <c:pt idx="107">
                  <c:v>1.5018750127637759E-3</c:v>
                </c:pt>
                <c:pt idx="108">
                  <c:v>1.5022800871520303E-3</c:v>
                </c:pt>
                <c:pt idx="109">
                  <c:v>1.5026967594167218E-3</c:v>
                </c:pt>
                <c:pt idx="110">
                  <c:v>1.5031018629088067E-3</c:v>
                </c:pt>
                <c:pt idx="111">
                  <c:v>1.5035069372970611E-3</c:v>
                </c:pt>
                <c:pt idx="112">
                  <c:v>1.5039236168377101E-3</c:v>
                </c:pt>
                <c:pt idx="113">
                  <c:v>1.5043287130538374E-3</c:v>
                </c:pt>
                <c:pt idx="114">
                  <c:v>1.5047338019940071E-3</c:v>
                </c:pt>
                <c:pt idx="115">
                  <c:v>1.5051504669827409E-3</c:v>
                </c:pt>
                <c:pt idx="116">
                  <c:v>1.5055555631988682E-3</c:v>
                </c:pt>
                <c:pt idx="117">
                  <c:v>1.5059606521390378E-3</c:v>
                </c:pt>
                <c:pt idx="118">
                  <c:v>1.5063773171277717E-3</c:v>
                </c:pt>
                <c:pt idx="119">
                  <c:v>1.506782413343899E-3</c:v>
                </c:pt>
                <c:pt idx="120">
                  <c:v>1.5071875022840686E-3</c:v>
                </c:pt>
                <c:pt idx="121">
                  <c:v>1.5076041672728024E-3</c:v>
                </c:pt>
                <c:pt idx="122">
                  <c:v>1.5080092634889297E-3</c:v>
                </c:pt>
                <c:pt idx="123">
                  <c:v>1.5084143524290994E-3</c:v>
                </c:pt>
                <c:pt idx="124">
                  <c:v>1.5088310174178332E-3</c:v>
                </c:pt>
                <c:pt idx="125">
                  <c:v>1.5092361136339605E-3</c:v>
                </c:pt>
                <c:pt idx="126">
                  <c:v>1.5096412098500878E-3</c:v>
                </c:pt>
                <c:pt idx="127">
                  <c:v>1.510057867562864E-3</c:v>
                </c:pt>
                <c:pt idx="128">
                  <c:v>1.5104629565030336E-3</c:v>
                </c:pt>
                <c:pt idx="129">
                  <c:v>1.5108680599951185E-3</c:v>
                </c:pt>
                <c:pt idx="130">
                  <c:v>1.5112847177078947E-3</c:v>
                </c:pt>
                <c:pt idx="131">
                  <c:v>1.5116898211999796E-3</c:v>
                </c:pt>
                <c:pt idx="132">
                  <c:v>1.5120949101401493E-3</c:v>
                </c:pt>
                <c:pt idx="133">
                  <c:v>1.5125115824048407E-3</c:v>
                </c:pt>
                <c:pt idx="134">
                  <c:v>1.5129166713450104E-3</c:v>
                </c:pt>
                <c:pt idx="135">
                  <c:v>1.5133217602851801E-3</c:v>
                </c:pt>
                <c:pt idx="136">
                  <c:v>1.5137384325498715E-3</c:v>
                </c:pt>
                <c:pt idx="137">
                  <c:v>1.5141435214900412E-3</c:v>
                </c:pt>
                <c:pt idx="138">
                  <c:v>1.5145486177061684E-3</c:v>
                </c:pt>
                <c:pt idx="139">
                  <c:v>1.5149537066463381E-3</c:v>
                </c:pt>
                <c:pt idx="140">
                  <c:v>1.5153703716350719E-3</c:v>
                </c:pt>
                <c:pt idx="141">
                  <c:v>1.5157754678511992E-3</c:v>
                </c:pt>
                <c:pt idx="142">
                  <c:v>1.5161805567913689E-3</c:v>
                </c:pt>
                <c:pt idx="143">
                  <c:v>1.5165972290560603E-3</c:v>
                </c:pt>
                <c:pt idx="144">
                  <c:v>1.51700231799623E-3</c:v>
                </c:pt>
                <c:pt idx="145">
                  <c:v>1.5174074069363996E-3</c:v>
                </c:pt>
                <c:pt idx="146">
                  <c:v>1.5178240792010911E-3</c:v>
                </c:pt>
                <c:pt idx="147">
                  <c:v>1.5182291681412607E-3</c:v>
                </c:pt>
                <c:pt idx="148">
                  <c:v>1.5186342570814304E-3</c:v>
                </c:pt>
                <c:pt idx="149">
                  <c:v>1.5190509293461218E-3</c:v>
                </c:pt>
                <c:pt idx="150">
                  <c:v>1.5194560182862915E-3</c:v>
                </c:pt>
                <c:pt idx="151">
                  <c:v>1.5198611072264612E-3</c:v>
                </c:pt>
                <c:pt idx="152">
                  <c:v>1.5202777794911526E-3</c:v>
                </c:pt>
                <c:pt idx="153">
                  <c:v>1.5206828829832375E-3</c:v>
                </c:pt>
                <c:pt idx="154">
                  <c:v>1.5210879573714919E-3</c:v>
                </c:pt>
                <c:pt idx="155">
                  <c:v>1.5215046296361834E-3</c:v>
                </c:pt>
                <c:pt idx="156">
                  <c:v>1.5219097331282683E-3</c:v>
                </c:pt>
                <c:pt idx="157">
                  <c:v>1.5223148075165227E-3</c:v>
                </c:pt>
                <c:pt idx="158">
                  <c:v>1.5227314870571718E-3</c:v>
                </c:pt>
                <c:pt idx="159">
                  <c:v>1.523136583273299E-3</c:v>
                </c:pt>
                <c:pt idx="160">
                  <c:v>1.5235416722134687E-3</c:v>
                </c:pt>
                <c:pt idx="161">
                  <c:v>1.5239583372022025E-3</c:v>
                </c:pt>
                <c:pt idx="162">
                  <c:v>1.5243634334183298E-3</c:v>
                </c:pt>
                <c:pt idx="163">
                  <c:v>1.5247685223584995E-3</c:v>
                </c:pt>
                <c:pt idx="164">
                  <c:v>1.5251736112986691E-3</c:v>
                </c:pt>
                <c:pt idx="165">
                  <c:v>1.5255902835633606E-3</c:v>
                </c:pt>
                <c:pt idx="166">
                  <c:v>1.5259953725035302E-3</c:v>
                </c:pt>
                <c:pt idx="167">
                  <c:v>1.5264120374922641E-3</c:v>
                </c:pt>
                <c:pt idx="168">
                  <c:v>1.5268171264324337E-3</c:v>
                </c:pt>
                <c:pt idx="169">
                  <c:v>1.527222222648561E-3</c:v>
                </c:pt>
                <c:pt idx="170">
                  <c:v>1.5276273188646883E-3</c:v>
                </c:pt>
                <c:pt idx="171">
                  <c:v>1.5280439765774645E-3</c:v>
                </c:pt>
                <c:pt idx="172">
                  <c:v>1.5284490800695494E-3</c:v>
                </c:pt>
                <c:pt idx="173">
                  <c:v>1.5288657377823256E-3</c:v>
                </c:pt>
                <c:pt idx="174">
                  <c:v>1.5292708267224953E-3</c:v>
                </c:pt>
                <c:pt idx="175">
                  <c:v>1.5296759302145801E-3</c:v>
                </c:pt>
                <c:pt idx="176">
                  <c:v>1.5300810191547498E-3</c:v>
                </c:pt>
                <c:pt idx="177">
                  <c:v>1.5304976914194413E-3</c:v>
                </c:pt>
                <c:pt idx="178">
                  <c:v>1.5309027803596109E-3</c:v>
                </c:pt>
                <c:pt idx="179">
                  <c:v>1.5313078765757382E-3</c:v>
                </c:pt>
                <c:pt idx="180">
                  <c:v>1.531724541564472E-3</c:v>
                </c:pt>
                <c:pt idx="181">
                  <c:v>1.5321296305046417E-3</c:v>
                </c:pt>
                <c:pt idx="182">
                  <c:v>1.532534726720769E-3</c:v>
                </c:pt>
                <c:pt idx="183">
                  <c:v>1.5329513917095028E-3</c:v>
                </c:pt>
                <c:pt idx="184">
                  <c:v>1.5333564879256301E-3</c:v>
                </c:pt>
                <c:pt idx="185">
                  <c:v>1.5337615768657997E-3</c:v>
                </c:pt>
                <c:pt idx="186">
                  <c:v>1.5341782418545336E-3</c:v>
                </c:pt>
                <c:pt idx="187">
                  <c:v>1.5345833380706608E-3</c:v>
                </c:pt>
                <c:pt idx="188">
                  <c:v>1.5349884270108305E-3</c:v>
                </c:pt>
                <c:pt idx="189">
                  <c:v>1.5354050992755219E-3</c:v>
                </c:pt>
                <c:pt idx="190">
                  <c:v>1.5358101882156916E-3</c:v>
                </c:pt>
                <c:pt idx="191">
                  <c:v>1.5362152771558613E-3</c:v>
                </c:pt>
                <c:pt idx="192">
                  <c:v>1.5366319494205527E-3</c:v>
                </c:pt>
                <c:pt idx="193">
                  <c:v>1.5370370383607224E-3</c:v>
                </c:pt>
                <c:pt idx="194">
                  <c:v>1.537442127300892E-3</c:v>
                </c:pt>
                <c:pt idx="195">
                  <c:v>1.5378587995655835E-3</c:v>
                </c:pt>
                <c:pt idx="196">
                  <c:v>1.5382639030576684E-3</c:v>
                </c:pt>
                <c:pt idx="197">
                  <c:v>1.5386689774459228E-3</c:v>
                </c:pt>
                <c:pt idx="198">
                  <c:v>1.5390740809380077E-3</c:v>
                </c:pt>
                <c:pt idx="199">
                  <c:v>1.5394907532026991E-3</c:v>
                </c:pt>
                <c:pt idx="200">
                  <c:v>1.5398958275909536E-3</c:v>
                </c:pt>
                <c:pt idx="201">
                  <c:v>1.540312499855645E-3</c:v>
                </c:pt>
                <c:pt idx="202">
                  <c:v>1.5407176033477299E-3</c:v>
                </c:pt>
                <c:pt idx="203">
                  <c:v>1.5411226777359843E-3</c:v>
                </c:pt>
                <c:pt idx="204">
                  <c:v>1.5415277812280692E-3</c:v>
                </c:pt>
                <c:pt idx="205">
                  <c:v>1.5419444534927607E-3</c:v>
                </c:pt>
                <c:pt idx="206">
                  <c:v>1.5423495424329303E-3</c:v>
                </c:pt>
                <c:pt idx="207">
                  <c:v>1.5427662074216641E-3</c:v>
                </c:pt>
                <c:pt idx="208">
                  <c:v>1.5431713036377914E-3</c:v>
                </c:pt>
                <c:pt idx="209">
                  <c:v>1.5435763925779611E-3</c:v>
                </c:pt>
                <c:pt idx="210">
                  <c:v>1.5439814815181307E-3</c:v>
                </c:pt>
                <c:pt idx="211">
                  <c:v>1.5443981465068646E-3</c:v>
                </c:pt>
                <c:pt idx="212">
                  <c:v>1.5448032427229919E-3</c:v>
                </c:pt>
                <c:pt idx="213">
                  <c:v>1.5452199077117257E-3</c:v>
                </c:pt>
                <c:pt idx="214">
                  <c:v>1.5456249966518953E-3</c:v>
                </c:pt>
                <c:pt idx="215">
                  <c:v>1.5460300928680226E-3</c:v>
                </c:pt>
                <c:pt idx="216">
                  <c:v>1.5464351890841499E-3</c:v>
                </c:pt>
                <c:pt idx="217">
                  <c:v>1.5468518467969261E-3</c:v>
                </c:pt>
                <c:pt idx="218">
                  <c:v>1.547256950289011E-3</c:v>
                </c:pt>
                <c:pt idx="219">
                  <c:v>1.5476620392291807E-3</c:v>
                </c:pt>
                <c:pt idx="220">
                  <c:v>1.5480786969419569E-3</c:v>
                </c:pt>
                <c:pt idx="221">
                  <c:v>1.5484838004340418E-3</c:v>
                </c:pt>
                <c:pt idx="222">
                  <c:v>1.5488888893742114E-3</c:v>
                </c:pt>
                <c:pt idx="223">
                  <c:v>1.5493055616389029E-3</c:v>
                </c:pt>
                <c:pt idx="224">
                  <c:v>1.5497106505790725E-3</c:v>
                </c:pt>
                <c:pt idx="225">
                  <c:v>1.5501157467951998E-3</c:v>
                </c:pt>
                <c:pt idx="226">
                  <c:v>1.5505324117839336E-3</c:v>
                </c:pt>
                <c:pt idx="227">
                  <c:v>1.5509375007241033E-3</c:v>
                </c:pt>
                <c:pt idx="228">
                  <c:v>1.5513425969402306E-3</c:v>
                </c:pt>
                <c:pt idx="229">
                  <c:v>1.5517592619289644E-3</c:v>
                </c:pt>
                <c:pt idx="230">
                  <c:v>1.5521643581450917E-3</c:v>
                </c:pt>
                <c:pt idx="231">
                  <c:v>1.5525694470852613E-3</c:v>
                </c:pt>
                <c:pt idx="232">
                  <c:v>1.5529745433013886E-3</c:v>
                </c:pt>
                <c:pt idx="233">
                  <c:v>1.5533912082901224E-3</c:v>
                </c:pt>
                <c:pt idx="234">
                  <c:v>1.5537962972302921E-3</c:v>
                </c:pt>
                <c:pt idx="235">
                  <c:v>1.5542013934464194E-3</c:v>
                </c:pt>
                <c:pt idx="236">
                  <c:v>1.5546180584351532E-3</c:v>
                </c:pt>
                <c:pt idx="237">
                  <c:v>1.5550231473753229E-3</c:v>
                </c:pt>
                <c:pt idx="238">
                  <c:v>1.5554282435914502E-3</c:v>
                </c:pt>
                <c:pt idx="239">
                  <c:v>1.555844908580184E-3</c:v>
                </c:pt>
                <c:pt idx="240">
                  <c:v>1.5562499975203536E-3</c:v>
                </c:pt>
                <c:pt idx="241">
                  <c:v>1.5566550864605233E-3</c:v>
                </c:pt>
                <c:pt idx="242">
                  <c:v>1.55707177327713E-3</c:v>
                </c:pt>
                <c:pt idx="243">
                  <c:v>1.5574768476653844E-3</c:v>
                </c:pt>
                <c:pt idx="244">
                  <c:v>1.5578819511574693E-3</c:v>
                </c:pt>
                <c:pt idx="245">
                  <c:v>1.5582986234221607E-3</c:v>
                </c:pt>
                <c:pt idx="246">
                  <c:v>1.5587037123623304E-3</c:v>
                </c:pt>
                <c:pt idx="247">
                  <c:v>1.5591088013025001E-3</c:v>
                </c:pt>
                <c:pt idx="248">
                  <c:v>1.5595254735671915E-3</c:v>
                </c:pt>
                <c:pt idx="249">
                  <c:v>1.5599305625073612E-3</c:v>
                </c:pt>
                <c:pt idx="250">
                  <c:v>1.5603356514475308E-3</c:v>
                </c:pt>
                <c:pt idx="251">
                  <c:v>1.5607523164362647E-3</c:v>
                </c:pt>
                <c:pt idx="252">
                  <c:v>1.5611574126523919E-3</c:v>
                </c:pt>
                <c:pt idx="253">
                  <c:v>1.5615625015925616E-3</c:v>
                </c:pt>
                <c:pt idx="254">
                  <c:v>1.5619791665812954E-3</c:v>
                </c:pt>
                <c:pt idx="255">
                  <c:v>1.5623842627974227E-3</c:v>
                </c:pt>
                <c:pt idx="256">
                  <c:v>1.5627893517375924E-3</c:v>
                </c:pt>
                <c:pt idx="257">
                  <c:v>1.5632060167263262E-3</c:v>
                </c:pt>
                <c:pt idx="258">
                  <c:v>1.5636111129424535E-3</c:v>
                </c:pt>
                <c:pt idx="259">
                  <c:v>1.5640162091585808E-3</c:v>
                </c:pt>
                <c:pt idx="260">
                  <c:v>1.564432866871357E-3</c:v>
                </c:pt>
                <c:pt idx="261">
                  <c:v>1.5648379630874842E-3</c:v>
                </c:pt>
                <c:pt idx="262">
                  <c:v>1.5652430593036115E-3</c:v>
                </c:pt>
                <c:pt idx="263">
                  <c:v>1.5656597170163877E-3</c:v>
                </c:pt>
                <c:pt idx="264">
                  <c:v>1.5660648205084726E-3</c:v>
                </c:pt>
                <c:pt idx="265">
                  <c:v>1.5664699094486423E-3</c:v>
                </c:pt>
                <c:pt idx="266">
                  <c:v>1.5668865671614185E-3</c:v>
                </c:pt>
                <c:pt idx="267">
                  <c:v>1.5672916706535034E-3</c:v>
                </c:pt>
                <c:pt idx="268">
                  <c:v>1.5676967595936731E-3</c:v>
                </c:pt>
                <c:pt idx="269">
                  <c:v>1.5681018630857579E-3</c:v>
                </c:pt>
                <c:pt idx="270">
                  <c:v>1.5685185207985342E-3</c:v>
                </c:pt>
                <c:pt idx="271">
                  <c:v>1.5689236170146614E-3</c:v>
                </c:pt>
                <c:pt idx="272">
                  <c:v>1.5693287132307887E-3</c:v>
                </c:pt>
                <c:pt idx="273">
                  <c:v>1.5697453709435649E-3</c:v>
                </c:pt>
                <c:pt idx="274">
                  <c:v>1.5701504671596922E-3</c:v>
                </c:pt>
                <c:pt idx="275">
                  <c:v>1.5705555633758195E-3</c:v>
                </c:pt>
                <c:pt idx="276">
                  <c:v>1.5709722283645533E-3</c:v>
                </c:pt>
                <c:pt idx="277">
                  <c:v>1.571377317304723E-3</c:v>
                </c:pt>
                <c:pt idx="278">
                  <c:v>1.5717824135208502E-3</c:v>
                </c:pt>
                <c:pt idx="279">
                  <c:v>1.5721990785095841E-3</c:v>
                </c:pt>
                <c:pt idx="280">
                  <c:v>1.5726041674497537E-3</c:v>
                </c:pt>
                <c:pt idx="281">
                  <c:v>1.573009263665881E-3</c:v>
                </c:pt>
                <c:pt idx="282">
                  <c:v>1.5734259286546148E-3</c:v>
                </c:pt>
                <c:pt idx="283">
                  <c:v>1.5738310175947845E-3</c:v>
                </c:pt>
                <c:pt idx="284">
                  <c:v>1.5742361065349542E-3</c:v>
                </c:pt>
                <c:pt idx="285">
                  <c:v>1.5746412100270391E-3</c:v>
                </c:pt>
                <c:pt idx="286">
                  <c:v>1.5750578677398153E-3</c:v>
                </c:pt>
                <c:pt idx="287">
                  <c:v>1.5754629566799849E-3</c:v>
                </c:pt>
                <c:pt idx="288">
                  <c:v>1.5758680601720698E-3</c:v>
                </c:pt>
                <c:pt idx="289">
                  <c:v>1.5762847324367613E-3</c:v>
                </c:pt>
                <c:pt idx="290">
                  <c:v>1.5766898213769309E-3</c:v>
                </c:pt>
                <c:pt idx="291">
                  <c:v>1.5770949103171006E-3</c:v>
                </c:pt>
                <c:pt idx="292">
                  <c:v>1.577511582581792E-3</c:v>
                </c:pt>
                <c:pt idx="293">
                  <c:v>1.5779166715219617E-3</c:v>
                </c:pt>
                <c:pt idx="294">
                  <c:v>1.5783217604621314E-3</c:v>
                </c:pt>
                <c:pt idx="295">
                  <c:v>1.5787384327268228E-3</c:v>
                </c:pt>
                <c:pt idx="296">
                  <c:v>1.5791435216669925E-3</c:v>
                </c:pt>
                <c:pt idx="297">
                  <c:v>1.5795486178831197E-3</c:v>
                </c:pt>
                <c:pt idx="298">
                  <c:v>1.5799652828718536E-3</c:v>
                </c:pt>
                <c:pt idx="299">
                  <c:v>1.5803703718120232E-3</c:v>
                </c:pt>
                <c:pt idx="300">
                  <c:v>1.5807754680281505E-3</c:v>
                </c:pt>
                <c:pt idx="301">
                  <c:v>1.5811921330168843E-3</c:v>
                </c:pt>
                <c:pt idx="302">
                  <c:v>1.5815972292330116E-3</c:v>
                </c:pt>
                <c:pt idx="303">
                  <c:v>1.5820023181731813E-3</c:v>
                </c:pt>
                <c:pt idx="304">
                  <c:v>1.5824189831619151E-3</c:v>
                </c:pt>
                <c:pt idx="305">
                  <c:v>1.5828240793780424E-3</c:v>
                </c:pt>
                <c:pt idx="306">
                  <c:v>1.583229168318212E-3</c:v>
                </c:pt>
                <c:pt idx="307">
                  <c:v>1.5836458333069459E-3</c:v>
                </c:pt>
                <c:pt idx="308">
                  <c:v>1.5840509295230731E-3</c:v>
                </c:pt>
                <c:pt idx="309">
                  <c:v>1.5844560184632428E-3</c:v>
                </c:pt>
                <c:pt idx="310">
                  <c:v>1.5848726907279342E-3</c:v>
                </c:pt>
                <c:pt idx="311">
                  <c:v>1.5852777796681039E-3</c:v>
                </c:pt>
                <c:pt idx="312">
                  <c:v>1.5856828831601888E-3</c:v>
                </c:pt>
                <c:pt idx="313">
                  <c:v>1.5860879575484432E-3</c:v>
                </c:pt>
                <c:pt idx="314">
                  <c:v>1.5865046298131347E-3</c:v>
                </c:pt>
                <c:pt idx="315">
                  <c:v>1.5869097333052196E-3</c:v>
                </c:pt>
                <c:pt idx="316">
                  <c:v>1.587314807693474E-3</c:v>
                </c:pt>
                <c:pt idx="317">
                  <c:v>1.5877314872341231E-3</c:v>
                </c:pt>
                <c:pt idx="318">
                  <c:v>1.5881365834502503E-3</c:v>
                </c:pt>
                <c:pt idx="319">
                  <c:v>1.58854167239042E-3</c:v>
                </c:pt>
                <c:pt idx="320">
                  <c:v>1.5889583373791538E-3</c:v>
                </c:pt>
                <c:pt idx="321">
                  <c:v>1.5893634335952811E-3</c:v>
                </c:pt>
                <c:pt idx="322">
                  <c:v>1.5897685225354508E-3</c:v>
                </c:pt>
                <c:pt idx="323">
                  <c:v>1.5901851875241846E-3</c:v>
                </c:pt>
                <c:pt idx="324">
                  <c:v>1.5905902764643542E-3</c:v>
                </c:pt>
                <c:pt idx="325">
                  <c:v>1.5909953726804815E-3</c:v>
                </c:pt>
                <c:pt idx="326">
                  <c:v>1.5914120376692154E-3</c:v>
                </c:pt>
                <c:pt idx="327">
                  <c:v>1.591817126609385E-3</c:v>
                </c:pt>
                <c:pt idx="328">
                  <c:v>1.5922222228255123E-3</c:v>
                </c:pt>
                <c:pt idx="329">
                  <c:v>1.5926389023661613E-3</c:v>
                </c:pt>
                <c:pt idx="330">
                  <c:v>1.5930439767544158E-3</c:v>
                </c:pt>
                <c:pt idx="331">
                  <c:v>1.5934490802465007E-3</c:v>
                </c:pt>
                <c:pt idx="332">
                  <c:v>1.5938657525111921E-3</c:v>
                </c:pt>
                <c:pt idx="333">
                  <c:v>1.5942708268994465E-3</c:v>
                </c:pt>
                <c:pt idx="334">
                  <c:v>1.5946759303915314E-3</c:v>
                </c:pt>
                <c:pt idx="335">
                  <c:v>1.5950926026562229E-3</c:v>
                </c:pt>
                <c:pt idx="336">
                  <c:v>1.5954976915963925E-3</c:v>
                </c:pt>
                <c:pt idx="337">
                  <c:v>1.5959027805365622E-3</c:v>
                </c:pt>
                <c:pt idx="338">
                  <c:v>1.5963194528012536E-3</c:v>
                </c:pt>
                <c:pt idx="339">
                  <c:v>1.5967245417414233E-3</c:v>
                </c:pt>
                <c:pt idx="340">
                  <c:v>1.597129630681593E-3</c:v>
                </c:pt>
                <c:pt idx="341">
                  <c:v>1.5975463029462844E-3</c:v>
                </c:pt>
                <c:pt idx="342">
                  <c:v>1.5979513918864541E-3</c:v>
                </c:pt>
                <c:pt idx="343">
                  <c:v>1.5983564881025814E-3</c:v>
                </c:pt>
                <c:pt idx="344">
                  <c:v>1.598761577042751E-3</c:v>
                </c:pt>
                <c:pt idx="345">
                  <c:v>1.5991782420314848E-3</c:v>
                </c:pt>
                <c:pt idx="346">
                  <c:v>1.5995833382476121E-3</c:v>
                </c:pt>
                <c:pt idx="347">
                  <c:v>1.6000000032363459E-3</c:v>
                </c:pt>
                <c:pt idx="348">
                  <c:v>1.6004050994524732E-3</c:v>
                </c:pt>
                <c:pt idx="349">
                  <c:v>1.6008101883926429E-3</c:v>
                </c:pt>
                <c:pt idx="350">
                  <c:v>1.6012152773328125E-3</c:v>
                </c:pt>
                <c:pt idx="351">
                  <c:v>1.601631949597504E-3</c:v>
                </c:pt>
                <c:pt idx="352">
                  <c:v>1.6020370385376737E-3</c:v>
                </c:pt>
                <c:pt idx="353">
                  <c:v>1.6024537035264075E-3</c:v>
                </c:pt>
                <c:pt idx="354">
                  <c:v>1.6028587997425348E-3</c:v>
                </c:pt>
                <c:pt idx="355">
                  <c:v>1.6032638886827044E-3</c:v>
                </c:pt>
                <c:pt idx="356">
                  <c:v>1.6036689776228741E-3</c:v>
                </c:pt>
                <c:pt idx="357">
                  <c:v>1.6040856498875655E-3</c:v>
                </c:pt>
                <c:pt idx="358">
                  <c:v>1.6044907533796504E-3</c:v>
                </c:pt>
                <c:pt idx="359">
                  <c:v>1.6048958277679048E-3</c:v>
                </c:pt>
                <c:pt idx="360">
                  <c:v>1.6053125000325963E-3</c:v>
                </c:pt>
                <c:pt idx="361">
                  <c:v>1.6057176035246812E-3</c:v>
                </c:pt>
                <c:pt idx="362">
                  <c:v>1.6061226924648508E-3</c:v>
                </c:pt>
                <c:pt idx="363">
                  <c:v>1.6065393574535847E-3</c:v>
                </c:pt>
                <c:pt idx="364">
                  <c:v>1.6069444536697119E-3</c:v>
                </c:pt>
                <c:pt idx="365">
                  <c:v>1.6073495426098816E-3</c:v>
                </c:pt>
                <c:pt idx="366">
                  <c:v>1.6077662075986154E-3</c:v>
                </c:pt>
                <c:pt idx="367">
                  <c:v>1.6081712965387851E-3</c:v>
                </c:pt>
                <c:pt idx="368">
                  <c:v>1.6085763927549124E-3</c:v>
                </c:pt>
                <c:pt idx="369">
                  <c:v>1.6089930577436462E-3</c:v>
                </c:pt>
                <c:pt idx="370">
                  <c:v>1.6093981466838159E-3</c:v>
                </c:pt>
                <c:pt idx="371">
                  <c:v>1.6098032428999431E-3</c:v>
                </c:pt>
                <c:pt idx="372">
                  <c:v>1.610219907888677E-3</c:v>
                </c:pt>
                <c:pt idx="373">
                  <c:v>1.6106249968288466E-3</c:v>
                </c:pt>
                <c:pt idx="374">
                  <c:v>1.6110300930449739E-3</c:v>
                </c:pt>
                <c:pt idx="375">
                  <c:v>1.611446772585623E-3</c:v>
                </c:pt>
                <c:pt idx="376">
                  <c:v>1.6118518469738774E-3</c:v>
                </c:pt>
                <c:pt idx="377">
                  <c:v>1.6122569504659623E-3</c:v>
                </c:pt>
                <c:pt idx="378">
                  <c:v>1.612662039406132E-3</c:v>
                </c:pt>
                <c:pt idx="379">
                  <c:v>1.6130786971189082E-3</c:v>
                </c:pt>
                <c:pt idx="380">
                  <c:v>1.6134838006109931E-3</c:v>
                </c:pt>
                <c:pt idx="381">
                  <c:v>1.6139004728756845E-3</c:v>
                </c:pt>
                <c:pt idx="382">
                  <c:v>1.6143055618158542E-3</c:v>
                </c:pt>
                <c:pt idx="383">
                  <c:v>1.6147106507560238E-3</c:v>
                </c:pt>
                <c:pt idx="384">
                  <c:v>1.6151157469721511E-3</c:v>
                </c:pt>
                <c:pt idx="385">
                  <c:v>1.6155324119608849E-3</c:v>
                </c:pt>
                <c:pt idx="386">
                  <c:v>1.6159375009010546E-3</c:v>
                </c:pt>
                <c:pt idx="387">
                  <c:v>1.616354173165746E-3</c:v>
                </c:pt>
                <c:pt idx="388">
                  <c:v>1.6167592621059157E-3</c:v>
                </c:pt>
                <c:pt idx="389">
                  <c:v>1.617164358322043E-3</c:v>
                </c:pt>
                <c:pt idx="390">
                  <c:v>1.6175810233107768E-3</c:v>
                </c:pt>
                <c:pt idx="391">
                  <c:v>1.6179861122509465E-3</c:v>
                </c:pt>
                <c:pt idx="392">
                  <c:v>1.6183912084670737E-3</c:v>
                </c:pt>
                <c:pt idx="393">
                  <c:v>1.6188078734558076E-3</c:v>
                </c:pt>
                <c:pt idx="394">
                  <c:v>1.6192129696719348E-3</c:v>
                </c:pt>
                <c:pt idx="395">
                  <c:v>1.6196180586121045E-3</c:v>
                </c:pt>
                <c:pt idx="396">
                  <c:v>1.6200231475522742E-3</c:v>
                </c:pt>
                <c:pt idx="397">
                  <c:v>1.6204398198169656E-3</c:v>
                </c:pt>
                <c:pt idx="398">
                  <c:v>1.6208449087571353E-3</c:v>
                </c:pt>
                <c:pt idx="399">
                  <c:v>1.6212499976973049E-3</c:v>
                </c:pt>
                <c:pt idx="400">
                  <c:v>1.6216666699619964E-3</c:v>
                </c:pt>
                <c:pt idx="401">
                  <c:v>1.6220717734540813E-3</c:v>
                </c:pt>
                <c:pt idx="402">
                  <c:v>1.6224768623942509E-3</c:v>
                </c:pt>
                <c:pt idx="403">
                  <c:v>1.6228935201070271E-3</c:v>
                </c:pt>
                <c:pt idx="404">
                  <c:v>1.623298623599112E-3</c:v>
                </c:pt>
                <c:pt idx="405">
                  <c:v>1.6237037125392817E-3</c:v>
                </c:pt>
                <c:pt idx="406">
                  <c:v>1.6241203702520579E-3</c:v>
                </c:pt>
                <c:pt idx="407">
                  <c:v>1.6245254664681852E-3</c:v>
                </c:pt>
                <c:pt idx="408">
                  <c:v>1.6249305626843125E-3</c:v>
                </c:pt>
                <c:pt idx="409">
                  <c:v>1.6253472276730463E-3</c:v>
                </c:pt>
                <c:pt idx="410">
                  <c:v>1.625752316613216E-3</c:v>
                </c:pt>
                <c:pt idx="411">
                  <c:v>1.6261574128293432E-3</c:v>
                </c:pt>
                <c:pt idx="412">
                  <c:v>1.6265740778180771E-3</c:v>
                </c:pt>
                <c:pt idx="413">
                  <c:v>1.6269791667582467E-3</c:v>
                </c:pt>
                <c:pt idx="414">
                  <c:v>1.627384262974374E-3</c:v>
                </c:pt>
                <c:pt idx="415">
                  <c:v>1.6278009279631078E-3</c:v>
                </c:pt>
                <c:pt idx="416">
                  <c:v>1.6282060169032775E-3</c:v>
                </c:pt>
                <c:pt idx="417">
                  <c:v>1.6286111131194048E-3</c:v>
                </c:pt>
                <c:pt idx="418">
                  <c:v>1.6290277781081386E-3</c:v>
                </c:pt>
                <c:pt idx="419">
                  <c:v>1.6294328670483083E-3</c:v>
                </c:pt>
                <c:pt idx="420">
                  <c:v>1.6298379632644355E-3</c:v>
                </c:pt>
                <c:pt idx="421">
                  <c:v>1.6302546428050846E-3</c:v>
                </c:pt>
                <c:pt idx="422">
                  <c:v>1.630659717193339E-3</c:v>
                </c:pt>
                <c:pt idx="423">
                  <c:v>1.6310648206854239E-3</c:v>
                </c:pt>
                <c:pt idx="424">
                  <c:v>1.6314814929501154E-3</c:v>
                </c:pt>
                <c:pt idx="425">
                  <c:v>1.6318865673383698E-3</c:v>
                </c:pt>
                <c:pt idx="426">
                  <c:v>1.6322916708304547E-3</c:v>
                </c:pt>
                <c:pt idx="427">
                  <c:v>1.6327083430951461E-3</c:v>
                </c:pt>
                <c:pt idx="428">
                  <c:v>1.6331134320353158E-3</c:v>
                </c:pt>
                <c:pt idx="429">
                  <c:v>1.6335185209754854E-3</c:v>
                </c:pt>
                <c:pt idx="430">
                  <c:v>1.6339351932401769E-3</c:v>
                </c:pt>
                <c:pt idx="431">
                  <c:v>1.6343402821803465E-3</c:v>
                </c:pt>
                <c:pt idx="432">
                  <c:v>1.6347453711205162E-3</c:v>
                </c:pt>
                <c:pt idx="433">
                  <c:v>1.6351620433852077E-3</c:v>
                </c:pt>
                <c:pt idx="434">
                  <c:v>1.6355671323253773E-3</c:v>
                </c:pt>
                <c:pt idx="435">
                  <c:v>1.6359722285415046E-3</c:v>
                </c:pt>
                <c:pt idx="436">
                  <c:v>1.6363773174816743E-3</c:v>
                </c:pt>
                <c:pt idx="437">
                  <c:v>1.6367939824704081E-3</c:v>
                </c:pt>
                <c:pt idx="438">
                  <c:v>1.6371990786865354E-3</c:v>
                </c:pt>
                <c:pt idx="439">
                  <c:v>1.637604167626705E-3</c:v>
                </c:pt>
                <c:pt idx="440">
                  <c:v>1.6380208398913965E-3</c:v>
                </c:pt>
                <c:pt idx="441">
                  <c:v>1.6384259288315661E-3</c:v>
                </c:pt>
                <c:pt idx="442">
                  <c:v>1.6388310177717358E-3</c:v>
                </c:pt>
                <c:pt idx="443">
                  <c:v>1.6392476900364272E-3</c:v>
                </c:pt>
                <c:pt idx="444">
                  <c:v>1.6396527789765969E-3</c:v>
                </c:pt>
                <c:pt idx="445">
                  <c:v>1.6400578824686818E-3</c:v>
                </c:pt>
                <c:pt idx="446">
                  <c:v>1.640474540181458E-3</c:v>
                </c:pt>
                <c:pt idx="447">
                  <c:v>1.6408796436735429E-3</c:v>
                </c:pt>
                <c:pt idx="448">
                  <c:v>1.6412847326137125E-3</c:v>
                </c:pt>
                <c:pt idx="449">
                  <c:v>1.6417013903264888E-3</c:v>
                </c:pt>
                <c:pt idx="450">
                  <c:v>1.642106486542616E-3</c:v>
                </c:pt>
                <c:pt idx="451">
                  <c:v>1.6425115827587433E-3</c:v>
                </c:pt>
                <c:pt idx="452">
                  <c:v>1.6429282477474771E-3</c:v>
                </c:pt>
                <c:pt idx="453">
                  <c:v>1.6433333366876468E-3</c:v>
                </c:pt>
                <c:pt idx="454">
                  <c:v>1.6437384329037741E-3</c:v>
                </c:pt>
                <c:pt idx="455">
                  <c:v>1.6441550978925079E-3</c:v>
                </c:pt>
                <c:pt idx="456">
                  <c:v>1.6445601868326776E-3</c:v>
                </c:pt>
                <c:pt idx="457">
                  <c:v>1.6449652830488048E-3</c:v>
                </c:pt>
                <c:pt idx="458">
                  <c:v>1.6453819480375387E-3</c:v>
                </c:pt>
                <c:pt idx="459">
                  <c:v>1.6457870369777083E-3</c:v>
                </c:pt>
                <c:pt idx="460">
                  <c:v>1.6461921331938356E-3</c:v>
                </c:pt>
                <c:pt idx="461">
                  <c:v>1.6466087981825694E-3</c:v>
                </c:pt>
                <c:pt idx="462">
                  <c:v>1.6470138871227391E-3</c:v>
                </c:pt>
                <c:pt idx="463">
                  <c:v>1.6474189833388664E-3</c:v>
                </c:pt>
                <c:pt idx="464">
                  <c:v>1.6478356483276002E-3</c:v>
                </c:pt>
                <c:pt idx="465">
                  <c:v>1.6482407372677699E-3</c:v>
                </c:pt>
                <c:pt idx="466">
                  <c:v>1.6486458334838971E-3</c:v>
                </c:pt>
                <c:pt idx="467">
                  <c:v>1.6490625130245462E-3</c:v>
                </c:pt>
                <c:pt idx="468">
                  <c:v>1.6494675874128006E-3</c:v>
                </c:pt>
                <c:pt idx="469">
                  <c:v>1.6498726909048855E-3</c:v>
                </c:pt>
                <c:pt idx="470">
                  <c:v>1.6502777798450552E-3</c:v>
                </c:pt>
                <c:pt idx="471">
                  <c:v>1.6506944375578314E-3</c:v>
                </c:pt>
                <c:pt idx="472">
                  <c:v>1.6510995410499163E-3</c:v>
                </c:pt>
                <c:pt idx="473">
                  <c:v>1.651504629990086E-3</c:v>
                </c:pt>
                <c:pt idx="474">
                  <c:v>1.6519213022547774E-3</c:v>
                </c:pt>
                <c:pt idx="475">
                  <c:v>1.6523263911949471E-3</c:v>
                </c:pt>
                <c:pt idx="476">
                  <c:v>1.6527314874110743E-3</c:v>
                </c:pt>
                <c:pt idx="477">
                  <c:v>1.6531481523998082E-3</c:v>
                </c:pt>
                <c:pt idx="478">
                  <c:v>1.6535532413399778E-3</c:v>
                </c:pt>
                <c:pt idx="479">
                  <c:v>1.6539583375561051E-3</c:v>
                </c:pt>
                <c:pt idx="480">
                  <c:v>1.6543750025448389E-3</c:v>
                </c:pt>
                <c:pt idx="481">
                  <c:v>1.6547800987609662E-3</c:v>
                </c:pt>
                <c:pt idx="482">
                  <c:v>1.6551851877011359E-3</c:v>
                </c:pt>
                <c:pt idx="483">
                  <c:v>1.6556018526898697E-3</c:v>
                </c:pt>
                <c:pt idx="484">
                  <c:v>1.656006948905997E-3</c:v>
                </c:pt>
                <c:pt idx="485">
                  <c:v>1.6564120378461666E-3</c:v>
                </c:pt>
                <c:pt idx="486">
                  <c:v>1.6568287101108581E-3</c:v>
                </c:pt>
                <c:pt idx="487">
                  <c:v>1.6572337990510277E-3</c:v>
                </c:pt>
                <c:pt idx="488">
                  <c:v>1.6576389025431126E-3</c:v>
                </c:pt>
                <c:pt idx="489">
                  <c:v>1.6580555602558888E-3</c:v>
                </c:pt>
                <c:pt idx="490">
                  <c:v>1.6584606491960585E-3</c:v>
                </c:pt>
                <c:pt idx="491">
                  <c:v>1.6588657526881434E-3</c:v>
                </c:pt>
                <c:pt idx="492">
                  <c:v>1.6592708270763978E-3</c:v>
                </c:pt>
                <c:pt idx="493">
                  <c:v>1.6596875066170469E-3</c:v>
                </c:pt>
                <c:pt idx="494">
                  <c:v>1.6600926028331742E-3</c:v>
                </c:pt>
                <c:pt idx="495">
                  <c:v>1.6605092605459504E-3</c:v>
                </c:pt>
                <c:pt idx="496">
                  <c:v>1.6609143567620777E-3</c:v>
                </c:pt>
                <c:pt idx="497">
                  <c:v>1.6613194529782049E-3</c:v>
                </c:pt>
                <c:pt idx="498">
                  <c:v>1.6617245419183746E-3</c:v>
                </c:pt>
                <c:pt idx="499">
                  <c:v>1.6621412069071084E-3</c:v>
                </c:pt>
                <c:pt idx="500">
                  <c:v>1.6625463031232357E-3</c:v>
                </c:pt>
                <c:pt idx="501">
                  <c:v>1.6629629681119695E-3</c:v>
                </c:pt>
                <c:pt idx="502">
                  <c:v>1.6633680570521392E-3</c:v>
                </c:pt>
                <c:pt idx="503">
                  <c:v>1.6637731532682665E-3</c:v>
                </c:pt>
                <c:pt idx="504">
                  <c:v>1.6641782422084361E-3</c:v>
                </c:pt>
                <c:pt idx="505">
                  <c:v>1.66459490719717E-3</c:v>
                </c:pt>
                <c:pt idx="506">
                  <c:v>1.6650000034132972E-3</c:v>
                </c:pt>
                <c:pt idx="507">
                  <c:v>1.6654166684020311E-3</c:v>
                </c:pt>
                <c:pt idx="508">
                  <c:v>1.6658217573422007E-3</c:v>
                </c:pt>
                <c:pt idx="509">
                  <c:v>1.666226853558328E-3</c:v>
                </c:pt>
                <c:pt idx="510">
                  <c:v>1.6666319497744553E-3</c:v>
                </c:pt>
                <c:pt idx="511">
                  <c:v>1.6670486074872315E-3</c:v>
                </c:pt>
                <c:pt idx="512">
                  <c:v>1.6674536964274012E-3</c:v>
                </c:pt>
                <c:pt idx="513">
                  <c:v>1.667858799919486E-3</c:v>
                </c:pt>
                <c:pt idx="514">
                  <c:v>1.6682754576322623E-3</c:v>
                </c:pt>
                <c:pt idx="515">
                  <c:v>1.6686805611243472E-3</c:v>
                </c:pt>
                <c:pt idx="516">
                  <c:v>1.6690856500645168E-3</c:v>
                </c:pt>
                <c:pt idx="517">
                  <c:v>1.669502307777293E-3</c:v>
                </c:pt>
                <c:pt idx="518">
                  <c:v>1.6699074112693779E-3</c:v>
                </c:pt>
                <c:pt idx="519">
                  <c:v>1.6703125002095476E-3</c:v>
                </c:pt>
                <c:pt idx="520">
                  <c:v>1.670729172474239E-3</c:v>
                </c:pt>
                <c:pt idx="521">
                  <c:v>1.6711342614144087E-3</c:v>
                </c:pt>
                <c:pt idx="522">
                  <c:v>1.671539357630536E-3</c:v>
                </c:pt>
                <c:pt idx="523">
                  <c:v>1.6719560226192698E-3</c:v>
                </c:pt>
                <c:pt idx="524">
                  <c:v>1.6723611115594395E-3</c:v>
                </c:pt>
                <c:pt idx="525">
                  <c:v>1.6727662077755667E-3</c:v>
                </c:pt>
                <c:pt idx="526">
                  <c:v>1.6731828727643006E-3</c:v>
                </c:pt>
                <c:pt idx="527">
                  <c:v>1.6735879689804278E-3</c:v>
                </c:pt>
                <c:pt idx="528">
                  <c:v>1.6739930579205975E-3</c:v>
                </c:pt>
                <c:pt idx="529">
                  <c:v>1.6744097229093313E-3</c:v>
                </c:pt>
                <c:pt idx="530">
                  <c:v>1.6748148191254586E-3</c:v>
                </c:pt>
                <c:pt idx="531">
                  <c:v>1.6752199080656283E-3</c:v>
                </c:pt>
                <c:pt idx="532">
                  <c:v>1.6756249970057979E-3</c:v>
                </c:pt>
                <c:pt idx="533">
                  <c:v>1.6760416692704894E-3</c:v>
                </c:pt>
                <c:pt idx="534">
                  <c:v>1.6764467727625743E-3</c:v>
                </c:pt>
                <c:pt idx="535">
                  <c:v>1.6768518471508287E-3</c:v>
                </c:pt>
                <c:pt idx="536">
                  <c:v>1.6772685194155201E-3</c:v>
                </c:pt>
                <c:pt idx="537">
                  <c:v>1.677673622907605E-3</c:v>
                </c:pt>
                <c:pt idx="538">
                  <c:v>1.6780786972958595E-3</c:v>
                </c:pt>
                <c:pt idx="539">
                  <c:v>1.6784953768365085E-3</c:v>
                </c:pt>
                <c:pt idx="540">
                  <c:v>1.6789004730526358E-3</c:v>
                </c:pt>
                <c:pt idx="541">
                  <c:v>1.6793055619928055E-3</c:v>
                </c:pt>
                <c:pt idx="542">
                  <c:v>1.6797222269815393E-3</c:v>
                </c:pt>
                <c:pt idx="543">
                  <c:v>1.6801273231976666E-3</c:v>
                </c:pt>
                <c:pt idx="544">
                  <c:v>1.6805324121378362E-3</c:v>
                </c:pt>
                <c:pt idx="545">
                  <c:v>1.68094907712657E-3</c:v>
                </c:pt>
                <c:pt idx="546">
                  <c:v>1.6813541733426973E-3</c:v>
                </c:pt>
                <c:pt idx="547">
                  <c:v>1.681759262282867E-3</c:v>
                </c:pt>
                <c:pt idx="548">
                  <c:v>1.6821759272716008E-3</c:v>
                </c:pt>
                <c:pt idx="549">
                  <c:v>1.6825810234877281E-3</c:v>
                </c:pt>
                <c:pt idx="550">
                  <c:v>1.6829861124278978E-3</c:v>
                </c:pt>
                <c:pt idx="551">
                  <c:v>1.683391208644025E-3</c:v>
                </c:pt>
                <c:pt idx="552">
                  <c:v>1.6838078736327589E-3</c:v>
                </c:pt>
                <c:pt idx="553">
                  <c:v>1.6842129698488861E-3</c:v>
                </c:pt>
                <c:pt idx="554">
                  <c:v>1.6846180587890558E-3</c:v>
                </c:pt>
                <c:pt idx="555">
                  <c:v>1.685034716501832E-3</c:v>
                </c:pt>
                <c:pt idx="556">
                  <c:v>1.6854398199939169E-3</c:v>
                </c:pt>
                <c:pt idx="557">
                  <c:v>1.6858449089340866E-3</c:v>
                </c:pt>
                <c:pt idx="558">
                  <c:v>1.6862615666468628E-3</c:v>
                </c:pt>
                <c:pt idx="559">
                  <c:v>1.6866666701389477E-3</c:v>
                </c:pt>
                <c:pt idx="560">
                  <c:v>1.6870717590791173E-3</c:v>
                </c:pt>
                <c:pt idx="561">
                  <c:v>1.6874884313438088E-3</c:v>
                </c:pt>
                <c:pt idx="562">
                  <c:v>1.6878935202839784E-3</c:v>
                </c:pt>
                <c:pt idx="563">
                  <c:v>1.6882986165001057E-3</c:v>
                </c:pt>
                <c:pt idx="564">
                  <c:v>1.6887152814888395E-3</c:v>
                </c:pt>
                <c:pt idx="565">
                  <c:v>1.6891203704290092E-3</c:v>
                </c:pt>
                <c:pt idx="566">
                  <c:v>1.6895254666451365E-3</c:v>
                </c:pt>
                <c:pt idx="567">
                  <c:v>1.6899421316338703E-3</c:v>
                </c:pt>
                <c:pt idx="568">
                  <c:v>1.6903472278499976E-3</c:v>
                </c:pt>
                <c:pt idx="569">
                  <c:v>1.6907523167901672E-3</c:v>
                </c:pt>
                <c:pt idx="570">
                  <c:v>1.6911689817789011E-3</c:v>
                </c:pt>
                <c:pt idx="571">
                  <c:v>1.6915740779950283E-3</c:v>
                </c:pt>
                <c:pt idx="572">
                  <c:v>1.691979166935198E-3</c:v>
                </c:pt>
                <c:pt idx="573">
                  <c:v>1.6923842631513253E-3</c:v>
                </c:pt>
                <c:pt idx="574">
                  <c:v>1.6928009281400591E-3</c:v>
                </c:pt>
                <c:pt idx="575">
                  <c:v>1.6932060170802288E-3</c:v>
                </c:pt>
                <c:pt idx="576">
                  <c:v>1.6936111132963561E-3</c:v>
                </c:pt>
                <c:pt idx="577">
                  <c:v>1.6940277782850899E-3</c:v>
                </c:pt>
                <c:pt idx="578">
                  <c:v>1.6944328672252595E-3</c:v>
                </c:pt>
                <c:pt idx="579">
                  <c:v>1.6948379634413868E-3</c:v>
                </c:pt>
                <c:pt idx="580">
                  <c:v>1.6952546429820359E-3</c:v>
                </c:pt>
                <c:pt idx="581">
                  <c:v>1.6956597173702903E-3</c:v>
                </c:pt>
                <c:pt idx="582">
                  <c:v>1.6960648208623752E-3</c:v>
                </c:pt>
                <c:pt idx="583">
                  <c:v>1.6964814931270666E-3</c:v>
                </c:pt>
                <c:pt idx="584">
                  <c:v>1.6968865675153211E-3</c:v>
                </c:pt>
                <c:pt idx="585">
                  <c:v>1.697291671007406E-3</c:v>
                </c:pt>
                <c:pt idx="586">
                  <c:v>1.6977083432720974E-3</c:v>
                </c:pt>
                <c:pt idx="587">
                  <c:v>1.6981134322122671E-3</c:v>
                </c:pt>
                <c:pt idx="588">
                  <c:v>1.6985185211524367E-3</c:v>
                </c:pt>
                <c:pt idx="589">
                  <c:v>1.6989351934171282E-3</c:v>
                </c:pt>
                <c:pt idx="590">
                  <c:v>1.6993402823572978E-3</c:v>
                </c:pt>
                <c:pt idx="591">
                  <c:v>1.6997453712974675E-3</c:v>
                </c:pt>
                <c:pt idx="592">
                  <c:v>1.7001620435621589E-3</c:v>
                </c:pt>
                <c:pt idx="593">
                  <c:v>1.7005671325023286E-3</c:v>
                </c:pt>
                <c:pt idx="594">
                  <c:v>1.7009722287184559E-3</c:v>
                </c:pt>
                <c:pt idx="595">
                  <c:v>1.7013888864312321E-3</c:v>
                </c:pt>
                <c:pt idx="596">
                  <c:v>1.7017939826473594E-3</c:v>
                </c:pt>
                <c:pt idx="597">
                  <c:v>1.7021990788634866E-3</c:v>
                </c:pt>
                <c:pt idx="598">
                  <c:v>1.7026157365762629E-3</c:v>
                </c:pt>
                <c:pt idx="599">
                  <c:v>1.7030208400683478E-3</c:v>
                </c:pt>
                <c:pt idx="600">
                  <c:v>1.7034259290085174E-3</c:v>
                </c:pt>
                <c:pt idx="601">
                  <c:v>1.7038425867212936E-3</c:v>
                </c:pt>
                <c:pt idx="602">
                  <c:v>1.7042476902133785E-3</c:v>
                </c:pt>
                <c:pt idx="603">
                  <c:v>1.7046527791535482E-3</c:v>
                </c:pt>
                <c:pt idx="604">
                  <c:v>1.7050694514182396E-3</c:v>
                </c:pt>
                <c:pt idx="605">
                  <c:v>1.7054745403584093E-3</c:v>
                </c:pt>
                <c:pt idx="606">
                  <c:v>1.7058796365745366E-3</c:v>
                </c:pt>
                <c:pt idx="607">
                  <c:v>1.7062963015632704E-3</c:v>
                </c:pt>
                <c:pt idx="608">
                  <c:v>1.7067013905034401E-3</c:v>
                </c:pt>
                <c:pt idx="609">
                  <c:v>1.7071064867195673E-3</c:v>
                </c:pt>
                <c:pt idx="610">
                  <c:v>1.7075231517083012E-3</c:v>
                </c:pt>
                <c:pt idx="611">
                  <c:v>1.7079282406484708E-3</c:v>
                </c:pt>
                <c:pt idx="612">
                  <c:v>1.7083333368645981E-3</c:v>
                </c:pt>
                <c:pt idx="613">
                  <c:v>1.7087500018533319E-3</c:v>
                </c:pt>
                <c:pt idx="614">
                  <c:v>1.7091550980694592E-3</c:v>
                </c:pt>
                <c:pt idx="615">
                  <c:v>1.7095601870096289E-3</c:v>
                </c:pt>
                <c:pt idx="616">
                  <c:v>1.7099652832257561E-3</c:v>
                </c:pt>
                <c:pt idx="617">
                  <c:v>1.71038194821449E-3</c:v>
                </c:pt>
                <c:pt idx="618">
                  <c:v>1.7107870371546596E-3</c:v>
                </c:pt>
                <c:pt idx="619">
                  <c:v>1.7111921333707869E-3</c:v>
                </c:pt>
                <c:pt idx="620">
                  <c:v>1.7116087983595207E-3</c:v>
                </c:pt>
                <c:pt idx="621">
                  <c:v>1.7120138872996904E-3</c:v>
                </c:pt>
                <c:pt idx="622">
                  <c:v>1.7124189835158177E-3</c:v>
                </c:pt>
                <c:pt idx="623">
                  <c:v>1.7128356485045515E-3</c:v>
                </c:pt>
                <c:pt idx="624">
                  <c:v>1.7132407374447212E-3</c:v>
                </c:pt>
                <c:pt idx="625">
                  <c:v>1.7136458336608484E-3</c:v>
                </c:pt>
                <c:pt idx="626">
                  <c:v>1.7140625132014975E-3</c:v>
                </c:pt>
                <c:pt idx="627">
                  <c:v>1.7144675875897519E-3</c:v>
                </c:pt>
                <c:pt idx="628">
                  <c:v>1.7148726910818368E-3</c:v>
                </c:pt>
                <c:pt idx="629">
                  <c:v>1.7152893633465283E-3</c:v>
                </c:pt>
                <c:pt idx="630">
                  <c:v>1.7156944377347827E-3</c:v>
                </c:pt>
                <c:pt idx="631">
                  <c:v>1.7160995412268676E-3</c:v>
                </c:pt>
                <c:pt idx="632">
                  <c:v>1.716516213491559E-3</c:v>
                </c:pt>
                <c:pt idx="633">
                  <c:v>1.7169213024317287E-3</c:v>
                </c:pt>
                <c:pt idx="634">
                  <c:v>1.7173263913718984E-3</c:v>
                </c:pt>
                <c:pt idx="635">
                  <c:v>1.7177430636365898E-3</c:v>
                </c:pt>
                <c:pt idx="636">
                  <c:v>1.7181481525767595E-3</c:v>
                </c:pt>
                <c:pt idx="637">
                  <c:v>1.7185532415169291E-3</c:v>
                </c:pt>
                <c:pt idx="638">
                  <c:v>1.7189699065056629E-3</c:v>
                </c:pt>
                <c:pt idx="639">
                  <c:v>1.7193750027217902E-3</c:v>
                </c:pt>
                <c:pt idx="640">
                  <c:v>1.7197800989379175E-3</c:v>
                </c:pt>
                <c:pt idx="641">
                  <c:v>1.7201967566506937E-3</c:v>
                </c:pt>
                <c:pt idx="642">
                  <c:v>1.720601852866821E-3</c:v>
                </c:pt>
                <c:pt idx="643">
                  <c:v>1.7210069490829483E-3</c:v>
                </c:pt>
                <c:pt idx="644">
                  <c:v>1.7214236067957245E-3</c:v>
                </c:pt>
                <c:pt idx="645">
                  <c:v>1.7218287102878094E-3</c:v>
                </c:pt>
                <c:pt idx="646">
                  <c:v>1.722233799227979E-3</c:v>
                </c:pt>
                <c:pt idx="647">
                  <c:v>1.7226504569407552E-3</c:v>
                </c:pt>
                <c:pt idx="648">
                  <c:v>1.7230555604328401E-3</c:v>
                </c:pt>
                <c:pt idx="649">
                  <c:v>1.7234606493730098E-3</c:v>
                </c:pt>
                <c:pt idx="650">
                  <c:v>1.7238773216377012E-3</c:v>
                </c:pt>
                <c:pt idx="651">
                  <c:v>1.7242824105778709E-3</c:v>
                </c:pt>
                <c:pt idx="652">
                  <c:v>1.7246875067939982E-3</c:v>
                </c:pt>
                <c:pt idx="653">
                  <c:v>1.725104171782732E-3</c:v>
                </c:pt>
                <c:pt idx="654">
                  <c:v>1.7255092607229017E-3</c:v>
                </c:pt>
                <c:pt idx="655">
                  <c:v>1.7259143569390289E-3</c:v>
                </c:pt>
                <c:pt idx="656">
                  <c:v>1.7263194531551562E-3</c:v>
                </c:pt>
                <c:pt idx="657">
                  <c:v>1.7267361181438901E-3</c:v>
                </c:pt>
                <c:pt idx="658">
                  <c:v>1.7271412070840597E-3</c:v>
                </c:pt>
                <c:pt idx="659">
                  <c:v>1.7275578720727935E-3</c:v>
                </c:pt>
                <c:pt idx="660">
                  <c:v>1.7279629682889208E-3</c:v>
                </c:pt>
                <c:pt idx="661">
                  <c:v>1.7283680572290905E-3</c:v>
                </c:pt>
                <c:pt idx="662">
                  <c:v>1.7287731534452178E-3</c:v>
                </c:pt>
                <c:pt idx="663">
                  <c:v>1.7291898184339516E-3</c:v>
                </c:pt>
                <c:pt idx="664">
                  <c:v>1.7295949073741212E-3</c:v>
                </c:pt>
                <c:pt idx="665">
                  <c:v>1.7300000035902485E-3</c:v>
                </c:pt>
                <c:pt idx="666">
                  <c:v>1.7304166685789824E-3</c:v>
                </c:pt>
                <c:pt idx="667">
                  <c:v>1.730821757519152E-3</c:v>
                </c:pt>
                <c:pt idx="668">
                  <c:v>1.7312268464593217E-3</c:v>
                </c:pt>
                <c:pt idx="669">
                  <c:v>1.7316435187240131E-3</c:v>
                </c:pt>
                <c:pt idx="670">
                  <c:v>1.7320486076641828E-3</c:v>
                </c:pt>
                <c:pt idx="671">
                  <c:v>1.7324536966043524E-3</c:v>
                </c:pt>
                <c:pt idx="672">
                  <c:v>1.7328703834209591E-3</c:v>
                </c:pt>
                <c:pt idx="673">
                  <c:v>1.7332754723611288E-3</c:v>
                </c:pt>
                <c:pt idx="674">
                  <c:v>1.7336805613012984E-3</c:v>
                </c:pt>
                <c:pt idx="675">
                  <c:v>1.7340972335659899E-3</c:v>
                </c:pt>
                <c:pt idx="676">
                  <c:v>1.7345023225061595E-3</c:v>
                </c:pt>
                <c:pt idx="677">
                  <c:v>1.7349074114463292E-3</c:v>
                </c:pt>
                <c:pt idx="678">
                  <c:v>1.735324076435063E-3</c:v>
                </c:pt>
                <c:pt idx="679">
                  <c:v>1.7357291726511903E-3</c:v>
                </c:pt>
                <c:pt idx="680">
                  <c:v>1.73613426159136E-3</c:v>
                </c:pt>
                <c:pt idx="681">
                  <c:v>1.7365509265800938E-3</c:v>
                </c:pt>
                <c:pt idx="682">
                  <c:v>1.7369560227962211E-3</c:v>
                </c:pt>
                <c:pt idx="683">
                  <c:v>1.7373611117363907E-3</c:v>
                </c:pt>
                <c:pt idx="684">
                  <c:v>1.7377777767251246E-3</c:v>
                </c:pt>
                <c:pt idx="685">
                  <c:v>1.7381828729412518E-3</c:v>
                </c:pt>
                <c:pt idx="686">
                  <c:v>1.7385879691573791E-3</c:v>
                </c:pt>
                <c:pt idx="687">
                  <c:v>1.7390046268701553E-3</c:v>
                </c:pt>
                <c:pt idx="688">
                  <c:v>1.7394097230862826E-3</c:v>
                </c:pt>
                <c:pt idx="689">
                  <c:v>1.7398148193024099E-3</c:v>
                </c:pt>
                <c:pt idx="690">
                  <c:v>1.7402314770151861E-3</c:v>
                </c:pt>
                <c:pt idx="691">
                  <c:v>1.740636580507271E-3</c:v>
                </c:pt>
                <c:pt idx="692">
                  <c:v>1.7410416694474407E-3</c:v>
                </c:pt>
                <c:pt idx="693">
                  <c:v>1.7414583271602169E-3</c:v>
                </c:pt>
                <c:pt idx="694">
                  <c:v>1.7418634306523018E-3</c:v>
                </c:pt>
                <c:pt idx="695">
                  <c:v>1.7422685195924714E-3</c:v>
                </c:pt>
                <c:pt idx="696">
                  <c:v>1.7426851918571629E-3</c:v>
                </c:pt>
                <c:pt idx="697">
                  <c:v>1.7430902807973325E-3</c:v>
                </c:pt>
                <c:pt idx="698">
                  <c:v>1.7434953770134598E-3</c:v>
                </c:pt>
                <c:pt idx="699">
                  <c:v>1.7439120420021936E-3</c:v>
                </c:pt>
                <c:pt idx="700">
                  <c:v>1.7443171309423633E-3</c:v>
                </c:pt>
                <c:pt idx="701">
                  <c:v>1.7447222271584906E-3</c:v>
                </c:pt>
                <c:pt idx="702">
                  <c:v>1.7451388921472244E-3</c:v>
                </c:pt>
                <c:pt idx="703">
                  <c:v>1.7455439883633517E-3</c:v>
                </c:pt>
                <c:pt idx="704">
                  <c:v>1.7459490773035213E-3</c:v>
                </c:pt>
                <c:pt idx="705">
                  <c:v>1.7463657422922552E-3</c:v>
                </c:pt>
                <c:pt idx="706">
                  <c:v>1.7467708385083824E-3</c:v>
                </c:pt>
                <c:pt idx="707">
                  <c:v>1.7471759274485521E-3</c:v>
                </c:pt>
                <c:pt idx="708">
                  <c:v>1.7475925924372859E-3</c:v>
                </c:pt>
                <c:pt idx="709">
                  <c:v>1.7479976886534132E-3</c:v>
                </c:pt>
                <c:pt idx="710">
                  <c:v>1.7484027775935829E-3</c:v>
                </c:pt>
                <c:pt idx="711">
                  <c:v>1.7488194498582743E-3</c:v>
                </c:pt>
                <c:pt idx="712">
                  <c:v>1.749224538798444E-3</c:v>
                </c:pt>
                <c:pt idx="713">
                  <c:v>1.7496296277386136E-3</c:v>
                </c:pt>
                <c:pt idx="714">
                  <c:v>1.7500347166787833E-3</c:v>
                </c:pt>
                <c:pt idx="715">
                  <c:v>1.7504513889434747E-3</c:v>
                </c:pt>
                <c:pt idx="716">
                  <c:v>1.7508564924355596E-3</c:v>
                </c:pt>
                <c:pt idx="717">
                  <c:v>1.7512615668238141E-3</c:v>
                </c:pt>
                <c:pt idx="718">
                  <c:v>1.7516782536404207E-3</c:v>
                </c:pt>
                <c:pt idx="719">
                  <c:v>1.7520833425805904E-3</c:v>
                </c:pt>
                <c:pt idx="720">
                  <c:v>1.7524884315207601E-3</c:v>
                </c:pt>
                <c:pt idx="721">
                  <c:v>1.7529050965094939E-3</c:v>
                </c:pt>
                <c:pt idx="722">
                  <c:v>1.7533101927256212E-3</c:v>
                </c:pt>
                <c:pt idx="723">
                  <c:v>1.753726857714355E-3</c:v>
                </c:pt>
                <c:pt idx="724">
                  <c:v>1.7541319466545247E-3</c:v>
                </c:pt>
                <c:pt idx="725">
                  <c:v>1.7545370428706519E-3</c:v>
                </c:pt>
                <c:pt idx="726">
                  <c:v>1.7549421318108216E-3</c:v>
                </c:pt>
                <c:pt idx="727">
                  <c:v>1.7553587967995554E-3</c:v>
                </c:pt>
                <c:pt idx="728">
                  <c:v>1.7557638930156827E-3</c:v>
                </c:pt>
              </c:numCache>
            </c:numRef>
          </c:xVal>
          <c:yVal>
            <c:numRef>
              <c:f>Sheet1!$G$3283:$G$4011</c:f>
              <c:numCache>
                <c:formatCode>General</c:formatCode>
                <c:ptCount val="729"/>
                <c:pt idx="0">
                  <c:v>509</c:v>
                </c:pt>
                <c:pt idx="1">
                  <c:v>509</c:v>
                </c:pt>
                <c:pt idx="2">
                  <c:v>509</c:v>
                </c:pt>
                <c:pt idx="3">
                  <c:v>509</c:v>
                </c:pt>
                <c:pt idx="4">
                  <c:v>509</c:v>
                </c:pt>
                <c:pt idx="5">
                  <c:v>509</c:v>
                </c:pt>
                <c:pt idx="6">
                  <c:v>509</c:v>
                </c:pt>
                <c:pt idx="7">
                  <c:v>509</c:v>
                </c:pt>
                <c:pt idx="8">
                  <c:v>509</c:v>
                </c:pt>
                <c:pt idx="9">
                  <c:v>509</c:v>
                </c:pt>
                <c:pt idx="10">
                  <c:v>509</c:v>
                </c:pt>
                <c:pt idx="11">
                  <c:v>509</c:v>
                </c:pt>
                <c:pt idx="12">
                  <c:v>509</c:v>
                </c:pt>
                <c:pt idx="13">
                  <c:v>509</c:v>
                </c:pt>
                <c:pt idx="14">
                  <c:v>509</c:v>
                </c:pt>
                <c:pt idx="15">
                  <c:v>509</c:v>
                </c:pt>
                <c:pt idx="16">
                  <c:v>509</c:v>
                </c:pt>
                <c:pt idx="17">
                  <c:v>509</c:v>
                </c:pt>
                <c:pt idx="18">
                  <c:v>509</c:v>
                </c:pt>
                <c:pt idx="19">
                  <c:v>509</c:v>
                </c:pt>
                <c:pt idx="20">
                  <c:v>509</c:v>
                </c:pt>
                <c:pt idx="21">
                  <c:v>509</c:v>
                </c:pt>
                <c:pt idx="22">
                  <c:v>509</c:v>
                </c:pt>
                <c:pt idx="23">
                  <c:v>509</c:v>
                </c:pt>
                <c:pt idx="24">
                  <c:v>509</c:v>
                </c:pt>
                <c:pt idx="25">
                  <c:v>509</c:v>
                </c:pt>
                <c:pt idx="26">
                  <c:v>509</c:v>
                </c:pt>
                <c:pt idx="27">
                  <c:v>509</c:v>
                </c:pt>
                <c:pt idx="28">
                  <c:v>509</c:v>
                </c:pt>
                <c:pt idx="29">
                  <c:v>509</c:v>
                </c:pt>
                <c:pt idx="30">
                  <c:v>509</c:v>
                </c:pt>
                <c:pt idx="31">
                  <c:v>509</c:v>
                </c:pt>
                <c:pt idx="32">
                  <c:v>509</c:v>
                </c:pt>
                <c:pt idx="33">
                  <c:v>509</c:v>
                </c:pt>
                <c:pt idx="34">
                  <c:v>509</c:v>
                </c:pt>
                <c:pt idx="35">
                  <c:v>509</c:v>
                </c:pt>
                <c:pt idx="36">
                  <c:v>509</c:v>
                </c:pt>
                <c:pt idx="37">
                  <c:v>509</c:v>
                </c:pt>
                <c:pt idx="38">
                  <c:v>509</c:v>
                </c:pt>
                <c:pt idx="39">
                  <c:v>509</c:v>
                </c:pt>
                <c:pt idx="40">
                  <c:v>509</c:v>
                </c:pt>
                <c:pt idx="41">
                  <c:v>509</c:v>
                </c:pt>
                <c:pt idx="42">
                  <c:v>509</c:v>
                </c:pt>
                <c:pt idx="43">
                  <c:v>509</c:v>
                </c:pt>
                <c:pt idx="44">
                  <c:v>509</c:v>
                </c:pt>
                <c:pt idx="45">
                  <c:v>509</c:v>
                </c:pt>
                <c:pt idx="46">
                  <c:v>509</c:v>
                </c:pt>
                <c:pt idx="47">
                  <c:v>509</c:v>
                </c:pt>
                <c:pt idx="48">
                  <c:v>509</c:v>
                </c:pt>
                <c:pt idx="49">
                  <c:v>509</c:v>
                </c:pt>
                <c:pt idx="50">
                  <c:v>509</c:v>
                </c:pt>
                <c:pt idx="51">
                  <c:v>509</c:v>
                </c:pt>
                <c:pt idx="52">
                  <c:v>509</c:v>
                </c:pt>
                <c:pt idx="53">
                  <c:v>509</c:v>
                </c:pt>
                <c:pt idx="54">
                  <c:v>509</c:v>
                </c:pt>
                <c:pt idx="55">
                  <c:v>509</c:v>
                </c:pt>
                <c:pt idx="56">
                  <c:v>509</c:v>
                </c:pt>
                <c:pt idx="57">
                  <c:v>509</c:v>
                </c:pt>
                <c:pt idx="58">
                  <c:v>509</c:v>
                </c:pt>
                <c:pt idx="59">
                  <c:v>509</c:v>
                </c:pt>
                <c:pt idx="60">
                  <c:v>509</c:v>
                </c:pt>
                <c:pt idx="61">
                  <c:v>509</c:v>
                </c:pt>
                <c:pt idx="62">
                  <c:v>509</c:v>
                </c:pt>
                <c:pt idx="63">
                  <c:v>509</c:v>
                </c:pt>
                <c:pt idx="64">
                  <c:v>509</c:v>
                </c:pt>
                <c:pt idx="65">
                  <c:v>509</c:v>
                </c:pt>
                <c:pt idx="66">
                  <c:v>509</c:v>
                </c:pt>
                <c:pt idx="67">
                  <c:v>509</c:v>
                </c:pt>
                <c:pt idx="68">
                  <c:v>509</c:v>
                </c:pt>
                <c:pt idx="69">
                  <c:v>509</c:v>
                </c:pt>
                <c:pt idx="70">
                  <c:v>509</c:v>
                </c:pt>
                <c:pt idx="71">
                  <c:v>509</c:v>
                </c:pt>
                <c:pt idx="72">
                  <c:v>509</c:v>
                </c:pt>
                <c:pt idx="73">
                  <c:v>509</c:v>
                </c:pt>
                <c:pt idx="74">
                  <c:v>509</c:v>
                </c:pt>
                <c:pt idx="75">
                  <c:v>509</c:v>
                </c:pt>
                <c:pt idx="76">
                  <c:v>509</c:v>
                </c:pt>
                <c:pt idx="77">
                  <c:v>509</c:v>
                </c:pt>
                <c:pt idx="78">
                  <c:v>509</c:v>
                </c:pt>
                <c:pt idx="79">
                  <c:v>509</c:v>
                </c:pt>
                <c:pt idx="80">
                  <c:v>509</c:v>
                </c:pt>
                <c:pt idx="81">
                  <c:v>509</c:v>
                </c:pt>
                <c:pt idx="82">
                  <c:v>509</c:v>
                </c:pt>
                <c:pt idx="83">
                  <c:v>509</c:v>
                </c:pt>
                <c:pt idx="84">
                  <c:v>509</c:v>
                </c:pt>
                <c:pt idx="85">
                  <c:v>509</c:v>
                </c:pt>
                <c:pt idx="86">
                  <c:v>509</c:v>
                </c:pt>
                <c:pt idx="87">
                  <c:v>509</c:v>
                </c:pt>
                <c:pt idx="88">
                  <c:v>509</c:v>
                </c:pt>
                <c:pt idx="89">
                  <c:v>509</c:v>
                </c:pt>
                <c:pt idx="90">
                  <c:v>509</c:v>
                </c:pt>
                <c:pt idx="91">
                  <c:v>509</c:v>
                </c:pt>
                <c:pt idx="92">
                  <c:v>509</c:v>
                </c:pt>
                <c:pt idx="93">
                  <c:v>509</c:v>
                </c:pt>
                <c:pt idx="94">
                  <c:v>509</c:v>
                </c:pt>
                <c:pt idx="95">
                  <c:v>509</c:v>
                </c:pt>
                <c:pt idx="96">
                  <c:v>509</c:v>
                </c:pt>
                <c:pt idx="97">
                  <c:v>509</c:v>
                </c:pt>
                <c:pt idx="98">
                  <c:v>509</c:v>
                </c:pt>
                <c:pt idx="99">
                  <c:v>509</c:v>
                </c:pt>
                <c:pt idx="100">
                  <c:v>509</c:v>
                </c:pt>
                <c:pt idx="101">
                  <c:v>509</c:v>
                </c:pt>
                <c:pt idx="102">
                  <c:v>509</c:v>
                </c:pt>
                <c:pt idx="103">
                  <c:v>508</c:v>
                </c:pt>
                <c:pt idx="104">
                  <c:v>508</c:v>
                </c:pt>
                <c:pt idx="105">
                  <c:v>508</c:v>
                </c:pt>
                <c:pt idx="106">
                  <c:v>508</c:v>
                </c:pt>
                <c:pt idx="107">
                  <c:v>508</c:v>
                </c:pt>
                <c:pt idx="108">
                  <c:v>508</c:v>
                </c:pt>
                <c:pt idx="109">
                  <c:v>508</c:v>
                </c:pt>
                <c:pt idx="110">
                  <c:v>508</c:v>
                </c:pt>
                <c:pt idx="111">
                  <c:v>508</c:v>
                </c:pt>
                <c:pt idx="112">
                  <c:v>508</c:v>
                </c:pt>
                <c:pt idx="113">
                  <c:v>508</c:v>
                </c:pt>
                <c:pt idx="114">
                  <c:v>508</c:v>
                </c:pt>
                <c:pt idx="115">
                  <c:v>508</c:v>
                </c:pt>
                <c:pt idx="116">
                  <c:v>508</c:v>
                </c:pt>
                <c:pt idx="117">
                  <c:v>508</c:v>
                </c:pt>
                <c:pt idx="118">
                  <c:v>508</c:v>
                </c:pt>
                <c:pt idx="119">
                  <c:v>508</c:v>
                </c:pt>
                <c:pt idx="120">
                  <c:v>508</c:v>
                </c:pt>
                <c:pt idx="121">
                  <c:v>508</c:v>
                </c:pt>
                <c:pt idx="122">
                  <c:v>508</c:v>
                </c:pt>
                <c:pt idx="123">
                  <c:v>508</c:v>
                </c:pt>
                <c:pt idx="124">
                  <c:v>508</c:v>
                </c:pt>
                <c:pt idx="125">
                  <c:v>508</c:v>
                </c:pt>
                <c:pt idx="126">
                  <c:v>508</c:v>
                </c:pt>
                <c:pt idx="127">
                  <c:v>508</c:v>
                </c:pt>
                <c:pt idx="128">
                  <c:v>508</c:v>
                </c:pt>
                <c:pt idx="129">
                  <c:v>508</c:v>
                </c:pt>
                <c:pt idx="130">
                  <c:v>508</c:v>
                </c:pt>
                <c:pt idx="131">
                  <c:v>508</c:v>
                </c:pt>
                <c:pt idx="132">
                  <c:v>508</c:v>
                </c:pt>
                <c:pt idx="133">
                  <c:v>507</c:v>
                </c:pt>
                <c:pt idx="134">
                  <c:v>507</c:v>
                </c:pt>
                <c:pt idx="135">
                  <c:v>507</c:v>
                </c:pt>
                <c:pt idx="136">
                  <c:v>507</c:v>
                </c:pt>
                <c:pt idx="137">
                  <c:v>507</c:v>
                </c:pt>
                <c:pt idx="138">
                  <c:v>507</c:v>
                </c:pt>
                <c:pt idx="139">
                  <c:v>507</c:v>
                </c:pt>
                <c:pt idx="140">
                  <c:v>507</c:v>
                </c:pt>
                <c:pt idx="141">
                  <c:v>507</c:v>
                </c:pt>
                <c:pt idx="142">
                  <c:v>507</c:v>
                </c:pt>
                <c:pt idx="143">
                  <c:v>507</c:v>
                </c:pt>
                <c:pt idx="144">
                  <c:v>507</c:v>
                </c:pt>
                <c:pt idx="145">
                  <c:v>507</c:v>
                </c:pt>
                <c:pt idx="146">
                  <c:v>507</c:v>
                </c:pt>
                <c:pt idx="147">
                  <c:v>507</c:v>
                </c:pt>
                <c:pt idx="148">
                  <c:v>507</c:v>
                </c:pt>
                <c:pt idx="149">
                  <c:v>507</c:v>
                </c:pt>
                <c:pt idx="150">
                  <c:v>507</c:v>
                </c:pt>
                <c:pt idx="151">
                  <c:v>507</c:v>
                </c:pt>
                <c:pt idx="152">
                  <c:v>507</c:v>
                </c:pt>
                <c:pt idx="153">
                  <c:v>507</c:v>
                </c:pt>
                <c:pt idx="154">
                  <c:v>507</c:v>
                </c:pt>
                <c:pt idx="155">
                  <c:v>507</c:v>
                </c:pt>
                <c:pt idx="156">
                  <c:v>507</c:v>
                </c:pt>
                <c:pt idx="157">
                  <c:v>507</c:v>
                </c:pt>
                <c:pt idx="158">
                  <c:v>507</c:v>
                </c:pt>
                <c:pt idx="159">
                  <c:v>507</c:v>
                </c:pt>
                <c:pt idx="160">
                  <c:v>507</c:v>
                </c:pt>
                <c:pt idx="161">
                  <c:v>507</c:v>
                </c:pt>
                <c:pt idx="162">
                  <c:v>507</c:v>
                </c:pt>
                <c:pt idx="163">
                  <c:v>506</c:v>
                </c:pt>
                <c:pt idx="164">
                  <c:v>506</c:v>
                </c:pt>
                <c:pt idx="165">
                  <c:v>506</c:v>
                </c:pt>
                <c:pt idx="166">
                  <c:v>506</c:v>
                </c:pt>
                <c:pt idx="167">
                  <c:v>506</c:v>
                </c:pt>
                <c:pt idx="168">
                  <c:v>506</c:v>
                </c:pt>
                <c:pt idx="169">
                  <c:v>505</c:v>
                </c:pt>
                <c:pt idx="170">
                  <c:v>505</c:v>
                </c:pt>
                <c:pt idx="171">
                  <c:v>505</c:v>
                </c:pt>
                <c:pt idx="172">
                  <c:v>504</c:v>
                </c:pt>
                <c:pt idx="173">
                  <c:v>504</c:v>
                </c:pt>
                <c:pt idx="174">
                  <c:v>504</c:v>
                </c:pt>
                <c:pt idx="175">
                  <c:v>504</c:v>
                </c:pt>
                <c:pt idx="176">
                  <c:v>504</c:v>
                </c:pt>
                <c:pt idx="177">
                  <c:v>504</c:v>
                </c:pt>
                <c:pt idx="178">
                  <c:v>504</c:v>
                </c:pt>
                <c:pt idx="179">
                  <c:v>504</c:v>
                </c:pt>
                <c:pt idx="180">
                  <c:v>504</c:v>
                </c:pt>
                <c:pt idx="181">
                  <c:v>504</c:v>
                </c:pt>
                <c:pt idx="182">
                  <c:v>504</c:v>
                </c:pt>
                <c:pt idx="183">
                  <c:v>504</c:v>
                </c:pt>
                <c:pt idx="184">
                  <c:v>505</c:v>
                </c:pt>
                <c:pt idx="185">
                  <c:v>504</c:v>
                </c:pt>
                <c:pt idx="186">
                  <c:v>504</c:v>
                </c:pt>
                <c:pt idx="187">
                  <c:v>504</c:v>
                </c:pt>
                <c:pt idx="188">
                  <c:v>504</c:v>
                </c:pt>
                <c:pt idx="189">
                  <c:v>504</c:v>
                </c:pt>
                <c:pt idx="190">
                  <c:v>504</c:v>
                </c:pt>
                <c:pt idx="191">
                  <c:v>504</c:v>
                </c:pt>
                <c:pt idx="192">
                  <c:v>504</c:v>
                </c:pt>
                <c:pt idx="193">
                  <c:v>503</c:v>
                </c:pt>
                <c:pt idx="194">
                  <c:v>503</c:v>
                </c:pt>
                <c:pt idx="195">
                  <c:v>504</c:v>
                </c:pt>
                <c:pt idx="196">
                  <c:v>504</c:v>
                </c:pt>
                <c:pt idx="197">
                  <c:v>504</c:v>
                </c:pt>
                <c:pt idx="198">
                  <c:v>504</c:v>
                </c:pt>
                <c:pt idx="199">
                  <c:v>504</c:v>
                </c:pt>
                <c:pt idx="200">
                  <c:v>504</c:v>
                </c:pt>
                <c:pt idx="201">
                  <c:v>504</c:v>
                </c:pt>
                <c:pt idx="202">
                  <c:v>504</c:v>
                </c:pt>
                <c:pt idx="203">
                  <c:v>504</c:v>
                </c:pt>
                <c:pt idx="204">
                  <c:v>504</c:v>
                </c:pt>
                <c:pt idx="205">
                  <c:v>504</c:v>
                </c:pt>
                <c:pt idx="206">
                  <c:v>504</c:v>
                </c:pt>
                <c:pt idx="207">
                  <c:v>504</c:v>
                </c:pt>
                <c:pt idx="208">
                  <c:v>504</c:v>
                </c:pt>
                <c:pt idx="209">
                  <c:v>504</c:v>
                </c:pt>
                <c:pt idx="210">
                  <c:v>503</c:v>
                </c:pt>
                <c:pt idx="211">
                  <c:v>503</c:v>
                </c:pt>
                <c:pt idx="212">
                  <c:v>504</c:v>
                </c:pt>
                <c:pt idx="213">
                  <c:v>503</c:v>
                </c:pt>
                <c:pt idx="214">
                  <c:v>504</c:v>
                </c:pt>
                <c:pt idx="215">
                  <c:v>503</c:v>
                </c:pt>
                <c:pt idx="216">
                  <c:v>504</c:v>
                </c:pt>
                <c:pt idx="217">
                  <c:v>504</c:v>
                </c:pt>
                <c:pt idx="218">
                  <c:v>503</c:v>
                </c:pt>
                <c:pt idx="219">
                  <c:v>503</c:v>
                </c:pt>
                <c:pt idx="220">
                  <c:v>503</c:v>
                </c:pt>
                <c:pt idx="221">
                  <c:v>503</c:v>
                </c:pt>
                <c:pt idx="222">
                  <c:v>503</c:v>
                </c:pt>
                <c:pt idx="223">
                  <c:v>503</c:v>
                </c:pt>
                <c:pt idx="224">
                  <c:v>503</c:v>
                </c:pt>
                <c:pt idx="225">
                  <c:v>503</c:v>
                </c:pt>
                <c:pt idx="226">
                  <c:v>503</c:v>
                </c:pt>
                <c:pt idx="227">
                  <c:v>503</c:v>
                </c:pt>
                <c:pt idx="228">
                  <c:v>503</c:v>
                </c:pt>
                <c:pt idx="229">
                  <c:v>503</c:v>
                </c:pt>
                <c:pt idx="230">
                  <c:v>503</c:v>
                </c:pt>
                <c:pt idx="231">
                  <c:v>503</c:v>
                </c:pt>
                <c:pt idx="232">
                  <c:v>503</c:v>
                </c:pt>
                <c:pt idx="233">
                  <c:v>503</c:v>
                </c:pt>
                <c:pt idx="234">
                  <c:v>503</c:v>
                </c:pt>
                <c:pt idx="235">
                  <c:v>503</c:v>
                </c:pt>
                <c:pt idx="236">
                  <c:v>503</c:v>
                </c:pt>
                <c:pt idx="237">
                  <c:v>503</c:v>
                </c:pt>
                <c:pt idx="238">
                  <c:v>503</c:v>
                </c:pt>
                <c:pt idx="239">
                  <c:v>503</c:v>
                </c:pt>
                <c:pt idx="240">
                  <c:v>503</c:v>
                </c:pt>
                <c:pt idx="241">
                  <c:v>503</c:v>
                </c:pt>
                <c:pt idx="242">
                  <c:v>503</c:v>
                </c:pt>
                <c:pt idx="243">
                  <c:v>503</c:v>
                </c:pt>
                <c:pt idx="244">
                  <c:v>503</c:v>
                </c:pt>
                <c:pt idx="245">
                  <c:v>503</c:v>
                </c:pt>
                <c:pt idx="246">
                  <c:v>503</c:v>
                </c:pt>
                <c:pt idx="247">
                  <c:v>503</c:v>
                </c:pt>
                <c:pt idx="248">
                  <c:v>503</c:v>
                </c:pt>
                <c:pt idx="249">
                  <c:v>503</c:v>
                </c:pt>
                <c:pt idx="250">
                  <c:v>503</c:v>
                </c:pt>
                <c:pt idx="251">
                  <c:v>504</c:v>
                </c:pt>
                <c:pt idx="252">
                  <c:v>504</c:v>
                </c:pt>
                <c:pt idx="253">
                  <c:v>504</c:v>
                </c:pt>
                <c:pt idx="254">
                  <c:v>504</c:v>
                </c:pt>
                <c:pt idx="255">
                  <c:v>504</c:v>
                </c:pt>
                <c:pt idx="256">
                  <c:v>503</c:v>
                </c:pt>
                <c:pt idx="257">
                  <c:v>503</c:v>
                </c:pt>
                <c:pt idx="258">
                  <c:v>503</c:v>
                </c:pt>
                <c:pt idx="259">
                  <c:v>503</c:v>
                </c:pt>
                <c:pt idx="260">
                  <c:v>503</c:v>
                </c:pt>
                <c:pt idx="261">
                  <c:v>503</c:v>
                </c:pt>
                <c:pt idx="262">
                  <c:v>503</c:v>
                </c:pt>
                <c:pt idx="263">
                  <c:v>503</c:v>
                </c:pt>
                <c:pt idx="264">
                  <c:v>503</c:v>
                </c:pt>
                <c:pt idx="265">
                  <c:v>503</c:v>
                </c:pt>
                <c:pt idx="266">
                  <c:v>503</c:v>
                </c:pt>
                <c:pt idx="267">
                  <c:v>503</c:v>
                </c:pt>
                <c:pt idx="268">
                  <c:v>503</c:v>
                </c:pt>
                <c:pt idx="269">
                  <c:v>503</c:v>
                </c:pt>
                <c:pt idx="270">
                  <c:v>503</c:v>
                </c:pt>
                <c:pt idx="271">
                  <c:v>503</c:v>
                </c:pt>
                <c:pt idx="272">
                  <c:v>503</c:v>
                </c:pt>
                <c:pt idx="273">
                  <c:v>503</c:v>
                </c:pt>
                <c:pt idx="274">
                  <c:v>503</c:v>
                </c:pt>
                <c:pt idx="275">
                  <c:v>503</c:v>
                </c:pt>
                <c:pt idx="276">
                  <c:v>503</c:v>
                </c:pt>
                <c:pt idx="277">
                  <c:v>503</c:v>
                </c:pt>
                <c:pt idx="278">
                  <c:v>504</c:v>
                </c:pt>
                <c:pt idx="279">
                  <c:v>503</c:v>
                </c:pt>
                <c:pt idx="280">
                  <c:v>503</c:v>
                </c:pt>
                <c:pt idx="281">
                  <c:v>503</c:v>
                </c:pt>
                <c:pt idx="282">
                  <c:v>503</c:v>
                </c:pt>
                <c:pt idx="283">
                  <c:v>504</c:v>
                </c:pt>
                <c:pt idx="284">
                  <c:v>504</c:v>
                </c:pt>
                <c:pt idx="285">
                  <c:v>504</c:v>
                </c:pt>
                <c:pt idx="286">
                  <c:v>504</c:v>
                </c:pt>
                <c:pt idx="287">
                  <c:v>503</c:v>
                </c:pt>
                <c:pt idx="288">
                  <c:v>503</c:v>
                </c:pt>
                <c:pt idx="289">
                  <c:v>503</c:v>
                </c:pt>
                <c:pt idx="290">
                  <c:v>504</c:v>
                </c:pt>
                <c:pt idx="291">
                  <c:v>504</c:v>
                </c:pt>
                <c:pt idx="292">
                  <c:v>503</c:v>
                </c:pt>
                <c:pt idx="293">
                  <c:v>503</c:v>
                </c:pt>
                <c:pt idx="294">
                  <c:v>503</c:v>
                </c:pt>
                <c:pt idx="295">
                  <c:v>503</c:v>
                </c:pt>
                <c:pt idx="296">
                  <c:v>503</c:v>
                </c:pt>
                <c:pt idx="297">
                  <c:v>504</c:v>
                </c:pt>
                <c:pt idx="298">
                  <c:v>504</c:v>
                </c:pt>
                <c:pt idx="299">
                  <c:v>503</c:v>
                </c:pt>
                <c:pt idx="300">
                  <c:v>503</c:v>
                </c:pt>
                <c:pt idx="301">
                  <c:v>503</c:v>
                </c:pt>
                <c:pt idx="302">
                  <c:v>503</c:v>
                </c:pt>
                <c:pt idx="303">
                  <c:v>503</c:v>
                </c:pt>
                <c:pt idx="304">
                  <c:v>503</c:v>
                </c:pt>
                <c:pt idx="305">
                  <c:v>503</c:v>
                </c:pt>
                <c:pt idx="306">
                  <c:v>503</c:v>
                </c:pt>
                <c:pt idx="307">
                  <c:v>503</c:v>
                </c:pt>
                <c:pt idx="308">
                  <c:v>503</c:v>
                </c:pt>
                <c:pt idx="309">
                  <c:v>503</c:v>
                </c:pt>
                <c:pt idx="310">
                  <c:v>504</c:v>
                </c:pt>
                <c:pt idx="311">
                  <c:v>503</c:v>
                </c:pt>
                <c:pt idx="312">
                  <c:v>503</c:v>
                </c:pt>
                <c:pt idx="313">
                  <c:v>503</c:v>
                </c:pt>
                <c:pt idx="314">
                  <c:v>503</c:v>
                </c:pt>
                <c:pt idx="315">
                  <c:v>503</c:v>
                </c:pt>
                <c:pt idx="316">
                  <c:v>503</c:v>
                </c:pt>
                <c:pt idx="317">
                  <c:v>503</c:v>
                </c:pt>
                <c:pt idx="318">
                  <c:v>503</c:v>
                </c:pt>
                <c:pt idx="319">
                  <c:v>504</c:v>
                </c:pt>
                <c:pt idx="320">
                  <c:v>504</c:v>
                </c:pt>
                <c:pt idx="321">
                  <c:v>504</c:v>
                </c:pt>
                <c:pt idx="322">
                  <c:v>504</c:v>
                </c:pt>
                <c:pt idx="323">
                  <c:v>504</c:v>
                </c:pt>
                <c:pt idx="324">
                  <c:v>504</c:v>
                </c:pt>
                <c:pt idx="325">
                  <c:v>504</c:v>
                </c:pt>
                <c:pt idx="326">
                  <c:v>504</c:v>
                </c:pt>
                <c:pt idx="327">
                  <c:v>503</c:v>
                </c:pt>
                <c:pt idx="328">
                  <c:v>503</c:v>
                </c:pt>
                <c:pt idx="329">
                  <c:v>503</c:v>
                </c:pt>
                <c:pt idx="330">
                  <c:v>503</c:v>
                </c:pt>
                <c:pt idx="331">
                  <c:v>503</c:v>
                </c:pt>
                <c:pt idx="332">
                  <c:v>503</c:v>
                </c:pt>
                <c:pt idx="333">
                  <c:v>503</c:v>
                </c:pt>
                <c:pt idx="334">
                  <c:v>503</c:v>
                </c:pt>
                <c:pt idx="335">
                  <c:v>503</c:v>
                </c:pt>
                <c:pt idx="336">
                  <c:v>503</c:v>
                </c:pt>
                <c:pt idx="337">
                  <c:v>503</c:v>
                </c:pt>
                <c:pt idx="338">
                  <c:v>503</c:v>
                </c:pt>
                <c:pt idx="339">
                  <c:v>503</c:v>
                </c:pt>
                <c:pt idx="340">
                  <c:v>503</c:v>
                </c:pt>
                <c:pt idx="341">
                  <c:v>503</c:v>
                </c:pt>
                <c:pt idx="342">
                  <c:v>504</c:v>
                </c:pt>
                <c:pt idx="343">
                  <c:v>504</c:v>
                </c:pt>
                <c:pt idx="344">
                  <c:v>504</c:v>
                </c:pt>
                <c:pt idx="345">
                  <c:v>504</c:v>
                </c:pt>
                <c:pt idx="346">
                  <c:v>504</c:v>
                </c:pt>
                <c:pt idx="347">
                  <c:v>504</c:v>
                </c:pt>
                <c:pt idx="348">
                  <c:v>504</c:v>
                </c:pt>
                <c:pt idx="349">
                  <c:v>504</c:v>
                </c:pt>
                <c:pt idx="350">
                  <c:v>504</c:v>
                </c:pt>
                <c:pt idx="351">
                  <c:v>504</c:v>
                </c:pt>
                <c:pt idx="352">
                  <c:v>504</c:v>
                </c:pt>
                <c:pt idx="353">
                  <c:v>504</c:v>
                </c:pt>
                <c:pt idx="354">
                  <c:v>504</c:v>
                </c:pt>
                <c:pt idx="355">
                  <c:v>504</c:v>
                </c:pt>
                <c:pt idx="356">
                  <c:v>504</c:v>
                </c:pt>
                <c:pt idx="357">
                  <c:v>504</c:v>
                </c:pt>
                <c:pt idx="358">
                  <c:v>504</c:v>
                </c:pt>
                <c:pt idx="359">
                  <c:v>504</c:v>
                </c:pt>
                <c:pt idx="360">
                  <c:v>504</c:v>
                </c:pt>
                <c:pt idx="361">
                  <c:v>504</c:v>
                </c:pt>
                <c:pt idx="362">
                  <c:v>504</c:v>
                </c:pt>
                <c:pt idx="363">
                  <c:v>504</c:v>
                </c:pt>
                <c:pt idx="364">
                  <c:v>504</c:v>
                </c:pt>
                <c:pt idx="365">
                  <c:v>504</c:v>
                </c:pt>
                <c:pt idx="366">
                  <c:v>504</c:v>
                </c:pt>
                <c:pt idx="367">
                  <c:v>504</c:v>
                </c:pt>
                <c:pt idx="368">
                  <c:v>504</c:v>
                </c:pt>
                <c:pt idx="369">
                  <c:v>504</c:v>
                </c:pt>
                <c:pt idx="370">
                  <c:v>504</c:v>
                </c:pt>
                <c:pt idx="371">
                  <c:v>504</c:v>
                </c:pt>
                <c:pt idx="372">
                  <c:v>504</c:v>
                </c:pt>
                <c:pt idx="373">
                  <c:v>504</c:v>
                </c:pt>
                <c:pt idx="374">
                  <c:v>504</c:v>
                </c:pt>
                <c:pt idx="375">
                  <c:v>504</c:v>
                </c:pt>
                <c:pt idx="376">
                  <c:v>504</c:v>
                </c:pt>
                <c:pt idx="377">
                  <c:v>504</c:v>
                </c:pt>
                <c:pt idx="378">
                  <c:v>504</c:v>
                </c:pt>
                <c:pt idx="379">
                  <c:v>504</c:v>
                </c:pt>
                <c:pt idx="380">
                  <c:v>504</c:v>
                </c:pt>
                <c:pt idx="381">
                  <c:v>504</c:v>
                </c:pt>
                <c:pt idx="382">
                  <c:v>504</c:v>
                </c:pt>
                <c:pt idx="383">
                  <c:v>504</c:v>
                </c:pt>
                <c:pt idx="384">
                  <c:v>504</c:v>
                </c:pt>
                <c:pt idx="385">
                  <c:v>504</c:v>
                </c:pt>
                <c:pt idx="386">
                  <c:v>504</c:v>
                </c:pt>
                <c:pt idx="387">
                  <c:v>504</c:v>
                </c:pt>
                <c:pt idx="388">
                  <c:v>504</c:v>
                </c:pt>
                <c:pt idx="389">
                  <c:v>504</c:v>
                </c:pt>
                <c:pt idx="390">
                  <c:v>504</c:v>
                </c:pt>
                <c:pt idx="391">
                  <c:v>504</c:v>
                </c:pt>
                <c:pt idx="392">
                  <c:v>504</c:v>
                </c:pt>
                <c:pt idx="393">
                  <c:v>504</c:v>
                </c:pt>
                <c:pt idx="394">
                  <c:v>504</c:v>
                </c:pt>
                <c:pt idx="395">
                  <c:v>504</c:v>
                </c:pt>
                <c:pt idx="396">
                  <c:v>504</c:v>
                </c:pt>
                <c:pt idx="397">
                  <c:v>504</c:v>
                </c:pt>
                <c:pt idx="398">
                  <c:v>504</c:v>
                </c:pt>
                <c:pt idx="399">
                  <c:v>504</c:v>
                </c:pt>
                <c:pt idx="400">
                  <c:v>504</c:v>
                </c:pt>
                <c:pt idx="401">
                  <c:v>504</c:v>
                </c:pt>
                <c:pt idx="402">
                  <c:v>504</c:v>
                </c:pt>
                <c:pt idx="403">
                  <c:v>504</c:v>
                </c:pt>
                <c:pt idx="404">
                  <c:v>504</c:v>
                </c:pt>
                <c:pt idx="405">
                  <c:v>504</c:v>
                </c:pt>
                <c:pt idx="406">
                  <c:v>504</c:v>
                </c:pt>
                <c:pt idx="407">
                  <c:v>504</c:v>
                </c:pt>
                <c:pt idx="408">
                  <c:v>504</c:v>
                </c:pt>
                <c:pt idx="409">
                  <c:v>504</c:v>
                </c:pt>
                <c:pt idx="410">
                  <c:v>504</c:v>
                </c:pt>
                <c:pt idx="411">
                  <c:v>504</c:v>
                </c:pt>
                <c:pt idx="412">
                  <c:v>504</c:v>
                </c:pt>
                <c:pt idx="413">
                  <c:v>504</c:v>
                </c:pt>
                <c:pt idx="414">
                  <c:v>504</c:v>
                </c:pt>
                <c:pt idx="415">
                  <c:v>504</c:v>
                </c:pt>
                <c:pt idx="416">
                  <c:v>504</c:v>
                </c:pt>
                <c:pt idx="417">
                  <c:v>504</c:v>
                </c:pt>
                <c:pt idx="418">
                  <c:v>504</c:v>
                </c:pt>
                <c:pt idx="419">
                  <c:v>504</c:v>
                </c:pt>
                <c:pt idx="420">
                  <c:v>504</c:v>
                </c:pt>
                <c:pt idx="421">
                  <c:v>504</c:v>
                </c:pt>
                <c:pt idx="422">
                  <c:v>504</c:v>
                </c:pt>
                <c:pt idx="423">
                  <c:v>504</c:v>
                </c:pt>
                <c:pt idx="424">
                  <c:v>504</c:v>
                </c:pt>
                <c:pt idx="425">
                  <c:v>504</c:v>
                </c:pt>
                <c:pt idx="426">
                  <c:v>504</c:v>
                </c:pt>
                <c:pt idx="427">
                  <c:v>504</c:v>
                </c:pt>
                <c:pt idx="428">
                  <c:v>504</c:v>
                </c:pt>
                <c:pt idx="429">
                  <c:v>504</c:v>
                </c:pt>
                <c:pt idx="430">
                  <c:v>504</c:v>
                </c:pt>
                <c:pt idx="431">
                  <c:v>504</c:v>
                </c:pt>
                <c:pt idx="432">
                  <c:v>504</c:v>
                </c:pt>
                <c:pt idx="433">
                  <c:v>504</c:v>
                </c:pt>
                <c:pt idx="434">
                  <c:v>504</c:v>
                </c:pt>
                <c:pt idx="435">
                  <c:v>504</c:v>
                </c:pt>
                <c:pt idx="436">
                  <c:v>504</c:v>
                </c:pt>
                <c:pt idx="437">
                  <c:v>504</c:v>
                </c:pt>
                <c:pt idx="438">
                  <c:v>504</c:v>
                </c:pt>
                <c:pt idx="439">
                  <c:v>504</c:v>
                </c:pt>
                <c:pt idx="440">
                  <c:v>504</c:v>
                </c:pt>
                <c:pt idx="441">
                  <c:v>504</c:v>
                </c:pt>
                <c:pt idx="442">
                  <c:v>504</c:v>
                </c:pt>
                <c:pt idx="443">
                  <c:v>504</c:v>
                </c:pt>
                <c:pt idx="444">
                  <c:v>504</c:v>
                </c:pt>
                <c:pt idx="445">
                  <c:v>504</c:v>
                </c:pt>
                <c:pt idx="446">
                  <c:v>504</c:v>
                </c:pt>
                <c:pt idx="447">
                  <c:v>504</c:v>
                </c:pt>
                <c:pt idx="448">
                  <c:v>505</c:v>
                </c:pt>
                <c:pt idx="449">
                  <c:v>505</c:v>
                </c:pt>
                <c:pt idx="450">
                  <c:v>505</c:v>
                </c:pt>
                <c:pt idx="451">
                  <c:v>505</c:v>
                </c:pt>
                <c:pt idx="452">
                  <c:v>505</c:v>
                </c:pt>
                <c:pt idx="453">
                  <c:v>505</c:v>
                </c:pt>
                <c:pt idx="454">
                  <c:v>505</c:v>
                </c:pt>
                <c:pt idx="455">
                  <c:v>505</c:v>
                </c:pt>
                <c:pt idx="456">
                  <c:v>505</c:v>
                </c:pt>
                <c:pt idx="457">
                  <c:v>505</c:v>
                </c:pt>
                <c:pt idx="458">
                  <c:v>505</c:v>
                </c:pt>
                <c:pt idx="459">
                  <c:v>505</c:v>
                </c:pt>
                <c:pt idx="460">
                  <c:v>506</c:v>
                </c:pt>
                <c:pt idx="461">
                  <c:v>506</c:v>
                </c:pt>
                <c:pt idx="462">
                  <c:v>506</c:v>
                </c:pt>
                <c:pt idx="463">
                  <c:v>506</c:v>
                </c:pt>
                <c:pt idx="464">
                  <c:v>506</c:v>
                </c:pt>
                <c:pt idx="465">
                  <c:v>506</c:v>
                </c:pt>
                <c:pt idx="466">
                  <c:v>506</c:v>
                </c:pt>
                <c:pt idx="467">
                  <c:v>506</c:v>
                </c:pt>
                <c:pt idx="468">
                  <c:v>506</c:v>
                </c:pt>
                <c:pt idx="469">
                  <c:v>506</c:v>
                </c:pt>
                <c:pt idx="470">
                  <c:v>506</c:v>
                </c:pt>
                <c:pt idx="471">
                  <c:v>506</c:v>
                </c:pt>
                <c:pt idx="472">
                  <c:v>506</c:v>
                </c:pt>
                <c:pt idx="473">
                  <c:v>506</c:v>
                </c:pt>
                <c:pt idx="474">
                  <c:v>506</c:v>
                </c:pt>
                <c:pt idx="475">
                  <c:v>506</c:v>
                </c:pt>
                <c:pt idx="476">
                  <c:v>506</c:v>
                </c:pt>
                <c:pt idx="477">
                  <c:v>506</c:v>
                </c:pt>
                <c:pt idx="478">
                  <c:v>506</c:v>
                </c:pt>
                <c:pt idx="479">
                  <c:v>506</c:v>
                </c:pt>
                <c:pt idx="480">
                  <c:v>506</c:v>
                </c:pt>
                <c:pt idx="481">
                  <c:v>506</c:v>
                </c:pt>
                <c:pt idx="482">
                  <c:v>506</c:v>
                </c:pt>
                <c:pt idx="483">
                  <c:v>506</c:v>
                </c:pt>
                <c:pt idx="484">
                  <c:v>506</c:v>
                </c:pt>
                <c:pt idx="485">
                  <c:v>506</c:v>
                </c:pt>
                <c:pt idx="486">
                  <c:v>506</c:v>
                </c:pt>
                <c:pt idx="487">
                  <c:v>506</c:v>
                </c:pt>
                <c:pt idx="488">
                  <c:v>506</c:v>
                </c:pt>
                <c:pt idx="489">
                  <c:v>506</c:v>
                </c:pt>
                <c:pt idx="490">
                  <c:v>506</c:v>
                </c:pt>
                <c:pt idx="491">
                  <c:v>507</c:v>
                </c:pt>
                <c:pt idx="492">
                  <c:v>507</c:v>
                </c:pt>
                <c:pt idx="493">
                  <c:v>507</c:v>
                </c:pt>
                <c:pt idx="494">
                  <c:v>507</c:v>
                </c:pt>
                <c:pt idx="495">
                  <c:v>507</c:v>
                </c:pt>
                <c:pt idx="496">
                  <c:v>507</c:v>
                </c:pt>
                <c:pt idx="497">
                  <c:v>507</c:v>
                </c:pt>
                <c:pt idx="498">
                  <c:v>507</c:v>
                </c:pt>
                <c:pt idx="499">
                  <c:v>507</c:v>
                </c:pt>
                <c:pt idx="500">
                  <c:v>507</c:v>
                </c:pt>
                <c:pt idx="501">
                  <c:v>507</c:v>
                </c:pt>
                <c:pt idx="502">
                  <c:v>507</c:v>
                </c:pt>
                <c:pt idx="503">
                  <c:v>507</c:v>
                </c:pt>
                <c:pt idx="504">
                  <c:v>507</c:v>
                </c:pt>
                <c:pt idx="505">
                  <c:v>507</c:v>
                </c:pt>
                <c:pt idx="506">
                  <c:v>507</c:v>
                </c:pt>
                <c:pt idx="507">
                  <c:v>507</c:v>
                </c:pt>
                <c:pt idx="508">
                  <c:v>507</c:v>
                </c:pt>
                <c:pt idx="509">
                  <c:v>507</c:v>
                </c:pt>
                <c:pt idx="510">
                  <c:v>507</c:v>
                </c:pt>
                <c:pt idx="511">
                  <c:v>507</c:v>
                </c:pt>
                <c:pt idx="512">
                  <c:v>507</c:v>
                </c:pt>
                <c:pt idx="513">
                  <c:v>507</c:v>
                </c:pt>
                <c:pt idx="514">
                  <c:v>507</c:v>
                </c:pt>
                <c:pt idx="515">
                  <c:v>507</c:v>
                </c:pt>
                <c:pt idx="516">
                  <c:v>507</c:v>
                </c:pt>
                <c:pt idx="517">
                  <c:v>507</c:v>
                </c:pt>
                <c:pt idx="518">
                  <c:v>507</c:v>
                </c:pt>
                <c:pt idx="519">
                  <c:v>507</c:v>
                </c:pt>
                <c:pt idx="520">
                  <c:v>507</c:v>
                </c:pt>
                <c:pt idx="521">
                  <c:v>507</c:v>
                </c:pt>
                <c:pt idx="522">
                  <c:v>507</c:v>
                </c:pt>
                <c:pt idx="523">
                  <c:v>507</c:v>
                </c:pt>
                <c:pt idx="524">
                  <c:v>507</c:v>
                </c:pt>
                <c:pt idx="525">
                  <c:v>507</c:v>
                </c:pt>
                <c:pt idx="526">
                  <c:v>507</c:v>
                </c:pt>
                <c:pt idx="527">
                  <c:v>507</c:v>
                </c:pt>
                <c:pt idx="528">
                  <c:v>507</c:v>
                </c:pt>
                <c:pt idx="529">
                  <c:v>507</c:v>
                </c:pt>
                <c:pt idx="530">
                  <c:v>507</c:v>
                </c:pt>
                <c:pt idx="531">
                  <c:v>507</c:v>
                </c:pt>
                <c:pt idx="532">
                  <c:v>507</c:v>
                </c:pt>
                <c:pt idx="533">
                  <c:v>507</c:v>
                </c:pt>
                <c:pt idx="534">
                  <c:v>507</c:v>
                </c:pt>
                <c:pt idx="535">
                  <c:v>507</c:v>
                </c:pt>
                <c:pt idx="536">
                  <c:v>507</c:v>
                </c:pt>
                <c:pt idx="537">
                  <c:v>507</c:v>
                </c:pt>
                <c:pt idx="538">
                  <c:v>507</c:v>
                </c:pt>
                <c:pt idx="539">
                  <c:v>507</c:v>
                </c:pt>
                <c:pt idx="540">
                  <c:v>507</c:v>
                </c:pt>
                <c:pt idx="541">
                  <c:v>507</c:v>
                </c:pt>
                <c:pt idx="542">
                  <c:v>507</c:v>
                </c:pt>
                <c:pt idx="543">
                  <c:v>507</c:v>
                </c:pt>
                <c:pt idx="544">
                  <c:v>507</c:v>
                </c:pt>
                <c:pt idx="545">
                  <c:v>507</c:v>
                </c:pt>
                <c:pt idx="546">
                  <c:v>507</c:v>
                </c:pt>
                <c:pt idx="547">
                  <c:v>507</c:v>
                </c:pt>
                <c:pt idx="548">
                  <c:v>507</c:v>
                </c:pt>
                <c:pt idx="549">
                  <c:v>507</c:v>
                </c:pt>
                <c:pt idx="550">
                  <c:v>507</c:v>
                </c:pt>
                <c:pt idx="551">
                  <c:v>507</c:v>
                </c:pt>
                <c:pt idx="552">
                  <c:v>507</c:v>
                </c:pt>
                <c:pt idx="553">
                  <c:v>507</c:v>
                </c:pt>
                <c:pt idx="554">
                  <c:v>507</c:v>
                </c:pt>
                <c:pt idx="555">
                  <c:v>507</c:v>
                </c:pt>
                <c:pt idx="556">
                  <c:v>507</c:v>
                </c:pt>
                <c:pt idx="557">
                  <c:v>507</c:v>
                </c:pt>
                <c:pt idx="558">
                  <c:v>507</c:v>
                </c:pt>
                <c:pt idx="559">
                  <c:v>507</c:v>
                </c:pt>
                <c:pt idx="560">
                  <c:v>507</c:v>
                </c:pt>
                <c:pt idx="561">
                  <c:v>507</c:v>
                </c:pt>
                <c:pt idx="562">
                  <c:v>507</c:v>
                </c:pt>
                <c:pt idx="563">
                  <c:v>507</c:v>
                </c:pt>
                <c:pt idx="564">
                  <c:v>507</c:v>
                </c:pt>
                <c:pt idx="565">
                  <c:v>507</c:v>
                </c:pt>
                <c:pt idx="566">
                  <c:v>507</c:v>
                </c:pt>
                <c:pt idx="567">
                  <c:v>507</c:v>
                </c:pt>
                <c:pt idx="568">
                  <c:v>507</c:v>
                </c:pt>
                <c:pt idx="569">
                  <c:v>507</c:v>
                </c:pt>
                <c:pt idx="570">
                  <c:v>507</c:v>
                </c:pt>
                <c:pt idx="571">
                  <c:v>507</c:v>
                </c:pt>
                <c:pt idx="572">
                  <c:v>507</c:v>
                </c:pt>
                <c:pt idx="573">
                  <c:v>507</c:v>
                </c:pt>
                <c:pt idx="574">
                  <c:v>507</c:v>
                </c:pt>
                <c:pt idx="575">
                  <c:v>507</c:v>
                </c:pt>
                <c:pt idx="576">
                  <c:v>507</c:v>
                </c:pt>
                <c:pt idx="577">
                  <c:v>507</c:v>
                </c:pt>
                <c:pt idx="578">
                  <c:v>507</c:v>
                </c:pt>
                <c:pt idx="579">
                  <c:v>507</c:v>
                </c:pt>
                <c:pt idx="580">
                  <c:v>507</c:v>
                </c:pt>
                <c:pt idx="581">
                  <c:v>507</c:v>
                </c:pt>
                <c:pt idx="582">
                  <c:v>507</c:v>
                </c:pt>
                <c:pt idx="583">
                  <c:v>507</c:v>
                </c:pt>
                <c:pt idx="584">
                  <c:v>507</c:v>
                </c:pt>
                <c:pt idx="585">
                  <c:v>507</c:v>
                </c:pt>
                <c:pt idx="586">
                  <c:v>507</c:v>
                </c:pt>
                <c:pt idx="587">
                  <c:v>507</c:v>
                </c:pt>
                <c:pt idx="588">
                  <c:v>507</c:v>
                </c:pt>
                <c:pt idx="589">
                  <c:v>507</c:v>
                </c:pt>
                <c:pt idx="590">
                  <c:v>507</c:v>
                </c:pt>
                <c:pt idx="591">
                  <c:v>507</c:v>
                </c:pt>
                <c:pt idx="592">
                  <c:v>507</c:v>
                </c:pt>
                <c:pt idx="593">
                  <c:v>507</c:v>
                </c:pt>
                <c:pt idx="594">
                  <c:v>507</c:v>
                </c:pt>
                <c:pt idx="595">
                  <c:v>507</c:v>
                </c:pt>
                <c:pt idx="596">
                  <c:v>507</c:v>
                </c:pt>
                <c:pt idx="597">
                  <c:v>507</c:v>
                </c:pt>
                <c:pt idx="598">
                  <c:v>507</c:v>
                </c:pt>
                <c:pt idx="599">
                  <c:v>507</c:v>
                </c:pt>
                <c:pt idx="600">
                  <c:v>507</c:v>
                </c:pt>
                <c:pt idx="601">
                  <c:v>507</c:v>
                </c:pt>
                <c:pt idx="602">
                  <c:v>507</c:v>
                </c:pt>
                <c:pt idx="603">
                  <c:v>507</c:v>
                </c:pt>
                <c:pt idx="604">
                  <c:v>507</c:v>
                </c:pt>
                <c:pt idx="605">
                  <c:v>507</c:v>
                </c:pt>
                <c:pt idx="606">
                  <c:v>507</c:v>
                </c:pt>
                <c:pt idx="607">
                  <c:v>507</c:v>
                </c:pt>
                <c:pt idx="608">
                  <c:v>507</c:v>
                </c:pt>
                <c:pt idx="609">
                  <c:v>507</c:v>
                </c:pt>
                <c:pt idx="610">
                  <c:v>507</c:v>
                </c:pt>
                <c:pt idx="611">
                  <c:v>507</c:v>
                </c:pt>
                <c:pt idx="612">
                  <c:v>507</c:v>
                </c:pt>
                <c:pt idx="613">
                  <c:v>507</c:v>
                </c:pt>
                <c:pt idx="614">
                  <c:v>507</c:v>
                </c:pt>
                <c:pt idx="615">
                  <c:v>507</c:v>
                </c:pt>
                <c:pt idx="616">
                  <c:v>507</c:v>
                </c:pt>
                <c:pt idx="617">
                  <c:v>507</c:v>
                </c:pt>
                <c:pt idx="618">
                  <c:v>507</c:v>
                </c:pt>
                <c:pt idx="619">
                  <c:v>507</c:v>
                </c:pt>
                <c:pt idx="620">
                  <c:v>507</c:v>
                </c:pt>
                <c:pt idx="621">
                  <c:v>507</c:v>
                </c:pt>
                <c:pt idx="622">
                  <c:v>507</c:v>
                </c:pt>
                <c:pt idx="623">
                  <c:v>507</c:v>
                </c:pt>
                <c:pt idx="624">
                  <c:v>507</c:v>
                </c:pt>
                <c:pt idx="625">
                  <c:v>507</c:v>
                </c:pt>
                <c:pt idx="626">
                  <c:v>507</c:v>
                </c:pt>
                <c:pt idx="627">
                  <c:v>507</c:v>
                </c:pt>
                <c:pt idx="628">
                  <c:v>507</c:v>
                </c:pt>
                <c:pt idx="629">
                  <c:v>507</c:v>
                </c:pt>
                <c:pt idx="630">
                  <c:v>507</c:v>
                </c:pt>
                <c:pt idx="631">
                  <c:v>507</c:v>
                </c:pt>
                <c:pt idx="632">
                  <c:v>507</c:v>
                </c:pt>
                <c:pt idx="633">
                  <c:v>507</c:v>
                </c:pt>
                <c:pt idx="634">
                  <c:v>507</c:v>
                </c:pt>
                <c:pt idx="635">
                  <c:v>507</c:v>
                </c:pt>
                <c:pt idx="636">
                  <c:v>507</c:v>
                </c:pt>
                <c:pt idx="637">
                  <c:v>507</c:v>
                </c:pt>
                <c:pt idx="638">
                  <c:v>507</c:v>
                </c:pt>
                <c:pt idx="639">
                  <c:v>507</c:v>
                </c:pt>
                <c:pt idx="640">
                  <c:v>507</c:v>
                </c:pt>
                <c:pt idx="641">
                  <c:v>507</c:v>
                </c:pt>
                <c:pt idx="642">
                  <c:v>507</c:v>
                </c:pt>
                <c:pt idx="643">
                  <c:v>507</c:v>
                </c:pt>
                <c:pt idx="644">
                  <c:v>507</c:v>
                </c:pt>
                <c:pt idx="645">
                  <c:v>507</c:v>
                </c:pt>
                <c:pt idx="646">
                  <c:v>507</c:v>
                </c:pt>
                <c:pt idx="647">
                  <c:v>507</c:v>
                </c:pt>
                <c:pt idx="648">
                  <c:v>507</c:v>
                </c:pt>
                <c:pt idx="649">
                  <c:v>507</c:v>
                </c:pt>
                <c:pt idx="650">
                  <c:v>507</c:v>
                </c:pt>
                <c:pt idx="651">
                  <c:v>507</c:v>
                </c:pt>
                <c:pt idx="652">
                  <c:v>507</c:v>
                </c:pt>
                <c:pt idx="653">
                  <c:v>507</c:v>
                </c:pt>
                <c:pt idx="654">
                  <c:v>507</c:v>
                </c:pt>
                <c:pt idx="655">
                  <c:v>507</c:v>
                </c:pt>
                <c:pt idx="656">
                  <c:v>507</c:v>
                </c:pt>
                <c:pt idx="657">
                  <c:v>507</c:v>
                </c:pt>
                <c:pt idx="658">
                  <c:v>507</c:v>
                </c:pt>
                <c:pt idx="659">
                  <c:v>507</c:v>
                </c:pt>
                <c:pt idx="660">
                  <c:v>507</c:v>
                </c:pt>
                <c:pt idx="661">
                  <c:v>507</c:v>
                </c:pt>
                <c:pt idx="662">
                  <c:v>507</c:v>
                </c:pt>
                <c:pt idx="663">
                  <c:v>507</c:v>
                </c:pt>
                <c:pt idx="664">
                  <c:v>507</c:v>
                </c:pt>
                <c:pt idx="665">
                  <c:v>507</c:v>
                </c:pt>
                <c:pt idx="666">
                  <c:v>507</c:v>
                </c:pt>
                <c:pt idx="667">
                  <c:v>507</c:v>
                </c:pt>
                <c:pt idx="668">
                  <c:v>507</c:v>
                </c:pt>
                <c:pt idx="669">
                  <c:v>507</c:v>
                </c:pt>
                <c:pt idx="670">
                  <c:v>507</c:v>
                </c:pt>
                <c:pt idx="671">
                  <c:v>507</c:v>
                </c:pt>
                <c:pt idx="672">
                  <c:v>507</c:v>
                </c:pt>
                <c:pt idx="673">
                  <c:v>507</c:v>
                </c:pt>
                <c:pt idx="674">
                  <c:v>507</c:v>
                </c:pt>
                <c:pt idx="675">
                  <c:v>507</c:v>
                </c:pt>
                <c:pt idx="676">
                  <c:v>507</c:v>
                </c:pt>
                <c:pt idx="677">
                  <c:v>507</c:v>
                </c:pt>
                <c:pt idx="678">
                  <c:v>507</c:v>
                </c:pt>
                <c:pt idx="679">
                  <c:v>507</c:v>
                </c:pt>
                <c:pt idx="680">
                  <c:v>507</c:v>
                </c:pt>
                <c:pt idx="681">
                  <c:v>507</c:v>
                </c:pt>
                <c:pt idx="682">
                  <c:v>507</c:v>
                </c:pt>
                <c:pt idx="683">
                  <c:v>507</c:v>
                </c:pt>
                <c:pt idx="684">
                  <c:v>507</c:v>
                </c:pt>
                <c:pt idx="685">
                  <c:v>507</c:v>
                </c:pt>
                <c:pt idx="686">
                  <c:v>507</c:v>
                </c:pt>
                <c:pt idx="687">
                  <c:v>507</c:v>
                </c:pt>
                <c:pt idx="688">
                  <c:v>507</c:v>
                </c:pt>
                <c:pt idx="689">
                  <c:v>507</c:v>
                </c:pt>
                <c:pt idx="690">
                  <c:v>507</c:v>
                </c:pt>
                <c:pt idx="691">
                  <c:v>507</c:v>
                </c:pt>
                <c:pt idx="692">
                  <c:v>507</c:v>
                </c:pt>
                <c:pt idx="693">
                  <c:v>507</c:v>
                </c:pt>
                <c:pt idx="694">
                  <c:v>507</c:v>
                </c:pt>
                <c:pt idx="695">
                  <c:v>507</c:v>
                </c:pt>
                <c:pt idx="696">
                  <c:v>507</c:v>
                </c:pt>
                <c:pt idx="697">
                  <c:v>507</c:v>
                </c:pt>
                <c:pt idx="698">
                  <c:v>507</c:v>
                </c:pt>
                <c:pt idx="699">
                  <c:v>507</c:v>
                </c:pt>
                <c:pt idx="700">
                  <c:v>507</c:v>
                </c:pt>
                <c:pt idx="701">
                  <c:v>507</c:v>
                </c:pt>
                <c:pt idx="702">
                  <c:v>507</c:v>
                </c:pt>
                <c:pt idx="703">
                  <c:v>507</c:v>
                </c:pt>
                <c:pt idx="704">
                  <c:v>507</c:v>
                </c:pt>
                <c:pt idx="705">
                  <c:v>507</c:v>
                </c:pt>
                <c:pt idx="706">
                  <c:v>507</c:v>
                </c:pt>
                <c:pt idx="707">
                  <c:v>507</c:v>
                </c:pt>
                <c:pt idx="708">
                  <c:v>507</c:v>
                </c:pt>
                <c:pt idx="709">
                  <c:v>507</c:v>
                </c:pt>
                <c:pt idx="710">
                  <c:v>507</c:v>
                </c:pt>
                <c:pt idx="711">
                  <c:v>507</c:v>
                </c:pt>
                <c:pt idx="712">
                  <c:v>507</c:v>
                </c:pt>
                <c:pt idx="713">
                  <c:v>507</c:v>
                </c:pt>
                <c:pt idx="714">
                  <c:v>507</c:v>
                </c:pt>
                <c:pt idx="715">
                  <c:v>507</c:v>
                </c:pt>
                <c:pt idx="716">
                  <c:v>507</c:v>
                </c:pt>
                <c:pt idx="717">
                  <c:v>507</c:v>
                </c:pt>
                <c:pt idx="718">
                  <c:v>507</c:v>
                </c:pt>
                <c:pt idx="719">
                  <c:v>507</c:v>
                </c:pt>
                <c:pt idx="720">
                  <c:v>507</c:v>
                </c:pt>
                <c:pt idx="721">
                  <c:v>507</c:v>
                </c:pt>
                <c:pt idx="722">
                  <c:v>507</c:v>
                </c:pt>
                <c:pt idx="723">
                  <c:v>507</c:v>
                </c:pt>
                <c:pt idx="724">
                  <c:v>507</c:v>
                </c:pt>
                <c:pt idx="725">
                  <c:v>507</c:v>
                </c:pt>
                <c:pt idx="726">
                  <c:v>507</c:v>
                </c:pt>
                <c:pt idx="727">
                  <c:v>507</c:v>
                </c:pt>
                <c:pt idx="728">
                  <c:v>507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Sheet1!$D$3283:$D$4011</c:f>
              <c:numCache>
                <c:formatCode>mm:ss.0;@</c:formatCode>
                <c:ptCount val="729"/>
                <c:pt idx="0">
                  <c:v>1.4581365830963477E-3</c:v>
                </c:pt>
                <c:pt idx="1">
                  <c:v>1.458553240809124E-3</c:v>
                </c:pt>
                <c:pt idx="2">
                  <c:v>1.4589583370252512E-3</c:v>
                </c:pt>
                <c:pt idx="3">
                  <c:v>1.4593634332413785E-3</c:v>
                </c:pt>
                <c:pt idx="4">
                  <c:v>1.4597685221815482E-3</c:v>
                </c:pt>
                <c:pt idx="5">
                  <c:v>1.460185187170282E-3</c:v>
                </c:pt>
                <c:pt idx="6">
                  <c:v>1.4605902833864093E-3</c:v>
                </c:pt>
                <c:pt idx="7">
                  <c:v>1.4609953723265789E-3</c:v>
                </c:pt>
                <c:pt idx="8">
                  <c:v>1.4614120373153128E-3</c:v>
                </c:pt>
                <c:pt idx="9">
                  <c:v>1.46181713353144E-3</c:v>
                </c:pt>
                <c:pt idx="10">
                  <c:v>1.4622222224716097E-3</c:v>
                </c:pt>
                <c:pt idx="11">
                  <c:v>1.4626388874603435E-3</c:v>
                </c:pt>
                <c:pt idx="12">
                  <c:v>1.4630439836764708E-3</c:v>
                </c:pt>
                <c:pt idx="13">
                  <c:v>1.4634490798925981E-3</c:v>
                </c:pt>
                <c:pt idx="14">
                  <c:v>1.4638657376053743E-3</c:v>
                </c:pt>
                <c:pt idx="15">
                  <c:v>1.464270826545544E-3</c:v>
                </c:pt>
                <c:pt idx="16">
                  <c:v>1.4646759300376289E-3</c:v>
                </c:pt>
                <c:pt idx="17">
                  <c:v>1.4650925877504051E-3</c:v>
                </c:pt>
                <c:pt idx="18">
                  <c:v>1.46549769124249E-3</c:v>
                </c:pt>
                <c:pt idx="19">
                  <c:v>1.4659027801826596E-3</c:v>
                </c:pt>
                <c:pt idx="20">
                  <c:v>1.4663194524473511E-3</c:v>
                </c:pt>
                <c:pt idx="21">
                  <c:v>1.4667245413875207E-3</c:v>
                </c:pt>
                <c:pt idx="22">
                  <c:v>1.4671296303276904E-3</c:v>
                </c:pt>
                <c:pt idx="23">
                  <c:v>1.4675463025923818E-3</c:v>
                </c:pt>
                <c:pt idx="24">
                  <c:v>1.4679513915325515E-3</c:v>
                </c:pt>
                <c:pt idx="25">
                  <c:v>1.4683564877486788E-3</c:v>
                </c:pt>
                <c:pt idx="26">
                  <c:v>1.4687615766888484E-3</c:v>
                </c:pt>
                <c:pt idx="27">
                  <c:v>1.4691782416775823E-3</c:v>
                </c:pt>
                <c:pt idx="28">
                  <c:v>1.4695833378937095E-3</c:v>
                </c:pt>
                <c:pt idx="29">
                  <c:v>1.4699884268338792E-3</c:v>
                </c:pt>
                <c:pt idx="30">
                  <c:v>1.4704050990985706E-3</c:v>
                </c:pt>
                <c:pt idx="31">
                  <c:v>1.4708101880387403E-3</c:v>
                </c:pt>
                <c:pt idx="32">
                  <c:v>1.47121527697891E-3</c:v>
                </c:pt>
                <c:pt idx="33">
                  <c:v>1.4716319492436014E-3</c:v>
                </c:pt>
                <c:pt idx="34">
                  <c:v>1.4720370381837711E-3</c:v>
                </c:pt>
                <c:pt idx="35">
                  <c:v>1.4724421271239407E-3</c:v>
                </c:pt>
                <c:pt idx="36">
                  <c:v>1.4728587993886322E-3</c:v>
                </c:pt>
                <c:pt idx="37">
                  <c:v>1.4732639028807171E-3</c:v>
                </c:pt>
                <c:pt idx="38">
                  <c:v>1.4736689772689715E-3</c:v>
                </c:pt>
                <c:pt idx="39">
                  <c:v>1.4740856495336629E-3</c:v>
                </c:pt>
                <c:pt idx="40">
                  <c:v>1.4744907530257478E-3</c:v>
                </c:pt>
                <c:pt idx="41">
                  <c:v>1.4748958274140023E-3</c:v>
                </c:pt>
                <c:pt idx="42">
                  <c:v>1.4753009309060872E-3</c:v>
                </c:pt>
                <c:pt idx="43">
                  <c:v>1.4757176031707786E-3</c:v>
                </c:pt>
                <c:pt idx="44">
                  <c:v>1.4761226921109483E-3</c:v>
                </c:pt>
                <c:pt idx="45">
                  <c:v>1.4765277810511179E-3</c:v>
                </c:pt>
                <c:pt idx="46">
                  <c:v>1.4769444533158094E-3</c:v>
                </c:pt>
                <c:pt idx="47">
                  <c:v>1.477349542255979E-3</c:v>
                </c:pt>
                <c:pt idx="48">
                  <c:v>1.4777546311961487E-3</c:v>
                </c:pt>
                <c:pt idx="49">
                  <c:v>1.4781713034608401E-3</c:v>
                </c:pt>
                <c:pt idx="50">
                  <c:v>1.4785763924010098E-3</c:v>
                </c:pt>
                <c:pt idx="51">
                  <c:v>1.4789814813411795E-3</c:v>
                </c:pt>
                <c:pt idx="52">
                  <c:v>1.4793981536058709E-3</c:v>
                </c:pt>
                <c:pt idx="53">
                  <c:v>1.4798032425460406E-3</c:v>
                </c:pt>
                <c:pt idx="54">
                  <c:v>1.4802083387621678E-3</c:v>
                </c:pt>
                <c:pt idx="55">
                  <c:v>1.4806249964749441E-3</c:v>
                </c:pt>
                <c:pt idx="56">
                  <c:v>1.4810300926910713E-3</c:v>
                </c:pt>
                <c:pt idx="57">
                  <c:v>1.4814351889071986E-3</c:v>
                </c:pt>
                <c:pt idx="58">
                  <c:v>1.4818402778473683E-3</c:v>
                </c:pt>
                <c:pt idx="59">
                  <c:v>1.4822569501120597E-3</c:v>
                </c:pt>
                <c:pt idx="60">
                  <c:v>1.4826620390522294E-3</c:v>
                </c:pt>
                <c:pt idx="61">
                  <c:v>1.4830671425443143E-3</c:v>
                </c:pt>
                <c:pt idx="62">
                  <c:v>1.4834838002570905E-3</c:v>
                </c:pt>
                <c:pt idx="63">
                  <c:v>1.4838888891972601E-3</c:v>
                </c:pt>
                <c:pt idx="64">
                  <c:v>1.484293992689345E-3</c:v>
                </c:pt>
                <c:pt idx="65">
                  <c:v>1.4847106504021212E-3</c:v>
                </c:pt>
                <c:pt idx="66">
                  <c:v>1.4851157466182485E-3</c:v>
                </c:pt>
                <c:pt idx="67">
                  <c:v>1.4855208428343758E-3</c:v>
                </c:pt>
                <c:pt idx="68">
                  <c:v>1.485937500547152E-3</c:v>
                </c:pt>
                <c:pt idx="69">
                  <c:v>1.4863425967632793E-3</c:v>
                </c:pt>
                <c:pt idx="70">
                  <c:v>1.4867476929794066E-3</c:v>
                </c:pt>
                <c:pt idx="71">
                  <c:v>1.4871643579681404E-3</c:v>
                </c:pt>
                <c:pt idx="72">
                  <c:v>1.4875694469083101E-3</c:v>
                </c:pt>
                <c:pt idx="73">
                  <c:v>1.4879745431244373E-3</c:v>
                </c:pt>
                <c:pt idx="74">
                  <c:v>1.4883912081131712E-3</c:v>
                </c:pt>
                <c:pt idx="75">
                  <c:v>1.4887962970533408E-3</c:v>
                </c:pt>
                <c:pt idx="76">
                  <c:v>1.4892013932694681E-3</c:v>
                </c:pt>
                <c:pt idx="77">
                  <c:v>1.4896180582582019E-3</c:v>
                </c:pt>
                <c:pt idx="78">
                  <c:v>1.4900231471983716E-3</c:v>
                </c:pt>
                <c:pt idx="79">
                  <c:v>1.4904282434144989E-3</c:v>
                </c:pt>
                <c:pt idx="80">
                  <c:v>1.4908333396306261E-3</c:v>
                </c:pt>
                <c:pt idx="81">
                  <c:v>1.4912499973434024E-3</c:v>
                </c:pt>
                <c:pt idx="82">
                  <c:v>1.4916550935595296E-3</c:v>
                </c:pt>
                <c:pt idx="83">
                  <c:v>1.4920601897756569E-3</c:v>
                </c:pt>
                <c:pt idx="84">
                  <c:v>1.4924768474884331E-3</c:v>
                </c:pt>
                <c:pt idx="85">
                  <c:v>1.492881950980518E-3</c:v>
                </c:pt>
                <c:pt idx="86">
                  <c:v>1.4932870399206877E-3</c:v>
                </c:pt>
                <c:pt idx="87">
                  <c:v>1.4937036976334639E-3</c:v>
                </c:pt>
                <c:pt idx="88">
                  <c:v>1.4941088011255488E-3</c:v>
                </c:pt>
                <c:pt idx="89">
                  <c:v>1.4945138900657184E-3</c:v>
                </c:pt>
                <c:pt idx="90">
                  <c:v>1.4949305623304099E-3</c:v>
                </c:pt>
                <c:pt idx="91">
                  <c:v>1.4953356512705795E-3</c:v>
                </c:pt>
                <c:pt idx="92">
                  <c:v>1.4957407474867068E-3</c:v>
                </c:pt>
                <c:pt idx="93">
                  <c:v>1.4961574124754407E-3</c:v>
                </c:pt>
                <c:pt idx="94">
                  <c:v>1.4965625014156103E-3</c:v>
                </c:pt>
                <c:pt idx="95">
                  <c:v>1.4969675976317376E-3</c:v>
                </c:pt>
                <c:pt idx="96">
                  <c:v>1.4973726865719073E-3</c:v>
                </c:pt>
                <c:pt idx="97">
                  <c:v>1.4977893588365987E-3</c:v>
                </c:pt>
                <c:pt idx="98">
                  <c:v>1.4981944477767684E-3</c:v>
                </c:pt>
                <c:pt idx="99">
                  <c:v>1.4986111127655022E-3</c:v>
                </c:pt>
                <c:pt idx="100">
                  <c:v>1.4990162089816295E-3</c:v>
                </c:pt>
                <c:pt idx="101">
                  <c:v>1.4994212979217991E-3</c:v>
                </c:pt>
                <c:pt idx="102">
                  <c:v>1.4998263868619688E-3</c:v>
                </c:pt>
                <c:pt idx="103">
                  <c:v>1.5002430591266602E-3</c:v>
                </c:pt>
                <c:pt idx="104">
                  <c:v>1.5006481480668299E-3</c:v>
                </c:pt>
                <c:pt idx="105">
                  <c:v>1.5010532370069996E-3</c:v>
                </c:pt>
                <c:pt idx="106">
                  <c:v>1.501469909271691E-3</c:v>
                </c:pt>
                <c:pt idx="107">
                  <c:v>1.5018750127637759E-3</c:v>
                </c:pt>
                <c:pt idx="108">
                  <c:v>1.5022800871520303E-3</c:v>
                </c:pt>
                <c:pt idx="109">
                  <c:v>1.5026967594167218E-3</c:v>
                </c:pt>
                <c:pt idx="110">
                  <c:v>1.5031018629088067E-3</c:v>
                </c:pt>
                <c:pt idx="111">
                  <c:v>1.5035069372970611E-3</c:v>
                </c:pt>
                <c:pt idx="112">
                  <c:v>1.5039236168377101E-3</c:v>
                </c:pt>
                <c:pt idx="113">
                  <c:v>1.5043287130538374E-3</c:v>
                </c:pt>
                <c:pt idx="114">
                  <c:v>1.5047338019940071E-3</c:v>
                </c:pt>
                <c:pt idx="115">
                  <c:v>1.5051504669827409E-3</c:v>
                </c:pt>
                <c:pt idx="116">
                  <c:v>1.5055555631988682E-3</c:v>
                </c:pt>
                <c:pt idx="117">
                  <c:v>1.5059606521390378E-3</c:v>
                </c:pt>
                <c:pt idx="118">
                  <c:v>1.5063773171277717E-3</c:v>
                </c:pt>
                <c:pt idx="119">
                  <c:v>1.506782413343899E-3</c:v>
                </c:pt>
                <c:pt idx="120">
                  <c:v>1.5071875022840686E-3</c:v>
                </c:pt>
                <c:pt idx="121">
                  <c:v>1.5076041672728024E-3</c:v>
                </c:pt>
                <c:pt idx="122">
                  <c:v>1.5080092634889297E-3</c:v>
                </c:pt>
                <c:pt idx="123">
                  <c:v>1.5084143524290994E-3</c:v>
                </c:pt>
                <c:pt idx="124">
                  <c:v>1.5088310174178332E-3</c:v>
                </c:pt>
                <c:pt idx="125">
                  <c:v>1.5092361136339605E-3</c:v>
                </c:pt>
                <c:pt idx="126">
                  <c:v>1.5096412098500878E-3</c:v>
                </c:pt>
                <c:pt idx="127">
                  <c:v>1.510057867562864E-3</c:v>
                </c:pt>
                <c:pt idx="128">
                  <c:v>1.5104629565030336E-3</c:v>
                </c:pt>
                <c:pt idx="129">
                  <c:v>1.5108680599951185E-3</c:v>
                </c:pt>
                <c:pt idx="130">
                  <c:v>1.5112847177078947E-3</c:v>
                </c:pt>
                <c:pt idx="131">
                  <c:v>1.5116898211999796E-3</c:v>
                </c:pt>
                <c:pt idx="132">
                  <c:v>1.5120949101401493E-3</c:v>
                </c:pt>
                <c:pt idx="133">
                  <c:v>1.5125115824048407E-3</c:v>
                </c:pt>
                <c:pt idx="134">
                  <c:v>1.5129166713450104E-3</c:v>
                </c:pt>
                <c:pt idx="135">
                  <c:v>1.5133217602851801E-3</c:v>
                </c:pt>
                <c:pt idx="136">
                  <c:v>1.5137384325498715E-3</c:v>
                </c:pt>
                <c:pt idx="137">
                  <c:v>1.5141435214900412E-3</c:v>
                </c:pt>
                <c:pt idx="138">
                  <c:v>1.5145486177061684E-3</c:v>
                </c:pt>
                <c:pt idx="139">
                  <c:v>1.5149537066463381E-3</c:v>
                </c:pt>
                <c:pt idx="140">
                  <c:v>1.5153703716350719E-3</c:v>
                </c:pt>
                <c:pt idx="141">
                  <c:v>1.5157754678511992E-3</c:v>
                </c:pt>
                <c:pt idx="142">
                  <c:v>1.5161805567913689E-3</c:v>
                </c:pt>
                <c:pt idx="143">
                  <c:v>1.5165972290560603E-3</c:v>
                </c:pt>
                <c:pt idx="144">
                  <c:v>1.51700231799623E-3</c:v>
                </c:pt>
                <c:pt idx="145">
                  <c:v>1.5174074069363996E-3</c:v>
                </c:pt>
                <c:pt idx="146">
                  <c:v>1.5178240792010911E-3</c:v>
                </c:pt>
                <c:pt idx="147">
                  <c:v>1.5182291681412607E-3</c:v>
                </c:pt>
                <c:pt idx="148">
                  <c:v>1.5186342570814304E-3</c:v>
                </c:pt>
                <c:pt idx="149">
                  <c:v>1.5190509293461218E-3</c:v>
                </c:pt>
                <c:pt idx="150">
                  <c:v>1.5194560182862915E-3</c:v>
                </c:pt>
                <c:pt idx="151">
                  <c:v>1.5198611072264612E-3</c:v>
                </c:pt>
                <c:pt idx="152">
                  <c:v>1.5202777794911526E-3</c:v>
                </c:pt>
                <c:pt idx="153">
                  <c:v>1.5206828829832375E-3</c:v>
                </c:pt>
                <c:pt idx="154">
                  <c:v>1.5210879573714919E-3</c:v>
                </c:pt>
                <c:pt idx="155">
                  <c:v>1.5215046296361834E-3</c:v>
                </c:pt>
                <c:pt idx="156">
                  <c:v>1.5219097331282683E-3</c:v>
                </c:pt>
                <c:pt idx="157">
                  <c:v>1.5223148075165227E-3</c:v>
                </c:pt>
                <c:pt idx="158">
                  <c:v>1.5227314870571718E-3</c:v>
                </c:pt>
                <c:pt idx="159">
                  <c:v>1.523136583273299E-3</c:v>
                </c:pt>
                <c:pt idx="160">
                  <c:v>1.5235416722134687E-3</c:v>
                </c:pt>
                <c:pt idx="161">
                  <c:v>1.5239583372022025E-3</c:v>
                </c:pt>
                <c:pt idx="162">
                  <c:v>1.5243634334183298E-3</c:v>
                </c:pt>
                <c:pt idx="163">
                  <c:v>1.5247685223584995E-3</c:v>
                </c:pt>
                <c:pt idx="164">
                  <c:v>1.5251736112986691E-3</c:v>
                </c:pt>
                <c:pt idx="165">
                  <c:v>1.5255902835633606E-3</c:v>
                </c:pt>
                <c:pt idx="166">
                  <c:v>1.5259953725035302E-3</c:v>
                </c:pt>
                <c:pt idx="167">
                  <c:v>1.5264120374922641E-3</c:v>
                </c:pt>
                <c:pt idx="168">
                  <c:v>1.5268171264324337E-3</c:v>
                </c:pt>
                <c:pt idx="169">
                  <c:v>1.527222222648561E-3</c:v>
                </c:pt>
                <c:pt idx="170">
                  <c:v>1.5276273188646883E-3</c:v>
                </c:pt>
                <c:pt idx="171">
                  <c:v>1.5280439765774645E-3</c:v>
                </c:pt>
                <c:pt idx="172">
                  <c:v>1.5284490800695494E-3</c:v>
                </c:pt>
                <c:pt idx="173">
                  <c:v>1.5288657377823256E-3</c:v>
                </c:pt>
                <c:pt idx="174">
                  <c:v>1.5292708267224953E-3</c:v>
                </c:pt>
                <c:pt idx="175">
                  <c:v>1.5296759302145801E-3</c:v>
                </c:pt>
                <c:pt idx="176">
                  <c:v>1.5300810191547498E-3</c:v>
                </c:pt>
                <c:pt idx="177">
                  <c:v>1.5304976914194413E-3</c:v>
                </c:pt>
                <c:pt idx="178">
                  <c:v>1.5309027803596109E-3</c:v>
                </c:pt>
                <c:pt idx="179">
                  <c:v>1.5313078765757382E-3</c:v>
                </c:pt>
                <c:pt idx="180">
                  <c:v>1.531724541564472E-3</c:v>
                </c:pt>
                <c:pt idx="181">
                  <c:v>1.5321296305046417E-3</c:v>
                </c:pt>
                <c:pt idx="182">
                  <c:v>1.532534726720769E-3</c:v>
                </c:pt>
                <c:pt idx="183">
                  <c:v>1.5329513917095028E-3</c:v>
                </c:pt>
                <c:pt idx="184">
                  <c:v>1.5333564879256301E-3</c:v>
                </c:pt>
                <c:pt idx="185">
                  <c:v>1.5337615768657997E-3</c:v>
                </c:pt>
                <c:pt idx="186">
                  <c:v>1.5341782418545336E-3</c:v>
                </c:pt>
                <c:pt idx="187">
                  <c:v>1.5345833380706608E-3</c:v>
                </c:pt>
                <c:pt idx="188">
                  <c:v>1.5349884270108305E-3</c:v>
                </c:pt>
                <c:pt idx="189">
                  <c:v>1.5354050992755219E-3</c:v>
                </c:pt>
                <c:pt idx="190">
                  <c:v>1.5358101882156916E-3</c:v>
                </c:pt>
                <c:pt idx="191">
                  <c:v>1.5362152771558613E-3</c:v>
                </c:pt>
                <c:pt idx="192">
                  <c:v>1.5366319494205527E-3</c:v>
                </c:pt>
                <c:pt idx="193">
                  <c:v>1.5370370383607224E-3</c:v>
                </c:pt>
                <c:pt idx="194">
                  <c:v>1.537442127300892E-3</c:v>
                </c:pt>
                <c:pt idx="195">
                  <c:v>1.5378587995655835E-3</c:v>
                </c:pt>
                <c:pt idx="196">
                  <c:v>1.5382639030576684E-3</c:v>
                </c:pt>
                <c:pt idx="197">
                  <c:v>1.5386689774459228E-3</c:v>
                </c:pt>
                <c:pt idx="198">
                  <c:v>1.5390740809380077E-3</c:v>
                </c:pt>
                <c:pt idx="199">
                  <c:v>1.5394907532026991E-3</c:v>
                </c:pt>
                <c:pt idx="200">
                  <c:v>1.5398958275909536E-3</c:v>
                </c:pt>
                <c:pt idx="201">
                  <c:v>1.540312499855645E-3</c:v>
                </c:pt>
                <c:pt idx="202">
                  <c:v>1.5407176033477299E-3</c:v>
                </c:pt>
                <c:pt idx="203">
                  <c:v>1.5411226777359843E-3</c:v>
                </c:pt>
                <c:pt idx="204">
                  <c:v>1.5415277812280692E-3</c:v>
                </c:pt>
                <c:pt idx="205">
                  <c:v>1.5419444534927607E-3</c:v>
                </c:pt>
                <c:pt idx="206">
                  <c:v>1.5423495424329303E-3</c:v>
                </c:pt>
                <c:pt idx="207">
                  <c:v>1.5427662074216641E-3</c:v>
                </c:pt>
                <c:pt idx="208">
                  <c:v>1.5431713036377914E-3</c:v>
                </c:pt>
                <c:pt idx="209">
                  <c:v>1.5435763925779611E-3</c:v>
                </c:pt>
                <c:pt idx="210">
                  <c:v>1.5439814815181307E-3</c:v>
                </c:pt>
                <c:pt idx="211">
                  <c:v>1.5443981465068646E-3</c:v>
                </c:pt>
                <c:pt idx="212">
                  <c:v>1.5448032427229919E-3</c:v>
                </c:pt>
                <c:pt idx="213">
                  <c:v>1.5452199077117257E-3</c:v>
                </c:pt>
                <c:pt idx="214">
                  <c:v>1.5456249966518953E-3</c:v>
                </c:pt>
                <c:pt idx="215">
                  <c:v>1.5460300928680226E-3</c:v>
                </c:pt>
                <c:pt idx="216">
                  <c:v>1.5464351890841499E-3</c:v>
                </c:pt>
                <c:pt idx="217">
                  <c:v>1.5468518467969261E-3</c:v>
                </c:pt>
                <c:pt idx="218">
                  <c:v>1.547256950289011E-3</c:v>
                </c:pt>
                <c:pt idx="219">
                  <c:v>1.5476620392291807E-3</c:v>
                </c:pt>
                <c:pt idx="220">
                  <c:v>1.5480786969419569E-3</c:v>
                </c:pt>
                <c:pt idx="221">
                  <c:v>1.5484838004340418E-3</c:v>
                </c:pt>
                <c:pt idx="222">
                  <c:v>1.5488888893742114E-3</c:v>
                </c:pt>
                <c:pt idx="223">
                  <c:v>1.5493055616389029E-3</c:v>
                </c:pt>
                <c:pt idx="224">
                  <c:v>1.5497106505790725E-3</c:v>
                </c:pt>
                <c:pt idx="225">
                  <c:v>1.5501157467951998E-3</c:v>
                </c:pt>
                <c:pt idx="226">
                  <c:v>1.5505324117839336E-3</c:v>
                </c:pt>
                <c:pt idx="227">
                  <c:v>1.5509375007241033E-3</c:v>
                </c:pt>
                <c:pt idx="228">
                  <c:v>1.5513425969402306E-3</c:v>
                </c:pt>
                <c:pt idx="229">
                  <c:v>1.5517592619289644E-3</c:v>
                </c:pt>
                <c:pt idx="230">
                  <c:v>1.5521643581450917E-3</c:v>
                </c:pt>
                <c:pt idx="231">
                  <c:v>1.5525694470852613E-3</c:v>
                </c:pt>
                <c:pt idx="232">
                  <c:v>1.5529745433013886E-3</c:v>
                </c:pt>
                <c:pt idx="233">
                  <c:v>1.5533912082901224E-3</c:v>
                </c:pt>
                <c:pt idx="234">
                  <c:v>1.5537962972302921E-3</c:v>
                </c:pt>
                <c:pt idx="235">
                  <c:v>1.5542013934464194E-3</c:v>
                </c:pt>
                <c:pt idx="236">
                  <c:v>1.5546180584351532E-3</c:v>
                </c:pt>
                <c:pt idx="237">
                  <c:v>1.5550231473753229E-3</c:v>
                </c:pt>
                <c:pt idx="238">
                  <c:v>1.5554282435914502E-3</c:v>
                </c:pt>
                <c:pt idx="239">
                  <c:v>1.555844908580184E-3</c:v>
                </c:pt>
                <c:pt idx="240">
                  <c:v>1.5562499975203536E-3</c:v>
                </c:pt>
                <c:pt idx="241">
                  <c:v>1.5566550864605233E-3</c:v>
                </c:pt>
                <c:pt idx="242">
                  <c:v>1.55707177327713E-3</c:v>
                </c:pt>
                <c:pt idx="243">
                  <c:v>1.5574768476653844E-3</c:v>
                </c:pt>
                <c:pt idx="244">
                  <c:v>1.5578819511574693E-3</c:v>
                </c:pt>
                <c:pt idx="245">
                  <c:v>1.5582986234221607E-3</c:v>
                </c:pt>
                <c:pt idx="246">
                  <c:v>1.5587037123623304E-3</c:v>
                </c:pt>
                <c:pt idx="247">
                  <c:v>1.5591088013025001E-3</c:v>
                </c:pt>
                <c:pt idx="248">
                  <c:v>1.5595254735671915E-3</c:v>
                </c:pt>
                <c:pt idx="249">
                  <c:v>1.5599305625073612E-3</c:v>
                </c:pt>
                <c:pt idx="250">
                  <c:v>1.5603356514475308E-3</c:v>
                </c:pt>
                <c:pt idx="251">
                  <c:v>1.5607523164362647E-3</c:v>
                </c:pt>
                <c:pt idx="252">
                  <c:v>1.5611574126523919E-3</c:v>
                </c:pt>
                <c:pt idx="253">
                  <c:v>1.5615625015925616E-3</c:v>
                </c:pt>
                <c:pt idx="254">
                  <c:v>1.5619791665812954E-3</c:v>
                </c:pt>
                <c:pt idx="255">
                  <c:v>1.5623842627974227E-3</c:v>
                </c:pt>
                <c:pt idx="256">
                  <c:v>1.5627893517375924E-3</c:v>
                </c:pt>
                <c:pt idx="257">
                  <c:v>1.5632060167263262E-3</c:v>
                </c:pt>
                <c:pt idx="258">
                  <c:v>1.5636111129424535E-3</c:v>
                </c:pt>
                <c:pt idx="259">
                  <c:v>1.5640162091585808E-3</c:v>
                </c:pt>
                <c:pt idx="260">
                  <c:v>1.564432866871357E-3</c:v>
                </c:pt>
                <c:pt idx="261">
                  <c:v>1.5648379630874842E-3</c:v>
                </c:pt>
                <c:pt idx="262">
                  <c:v>1.5652430593036115E-3</c:v>
                </c:pt>
                <c:pt idx="263">
                  <c:v>1.5656597170163877E-3</c:v>
                </c:pt>
                <c:pt idx="264">
                  <c:v>1.5660648205084726E-3</c:v>
                </c:pt>
                <c:pt idx="265">
                  <c:v>1.5664699094486423E-3</c:v>
                </c:pt>
                <c:pt idx="266">
                  <c:v>1.5668865671614185E-3</c:v>
                </c:pt>
                <c:pt idx="267">
                  <c:v>1.5672916706535034E-3</c:v>
                </c:pt>
                <c:pt idx="268">
                  <c:v>1.5676967595936731E-3</c:v>
                </c:pt>
                <c:pt idx="269">
                  <c:v>1.5681018630857579E-3</c:v>
                </c:pt>
                <c:pt idx="270">
                  <c:v>1.5685185207985342E-3</c:v>
                </c:pt>
                <c:pt idx="271">
                  <c:v>1.5689236170146614E-3</c:v>
                </c:pt>
                <c:pt idx="272">
                  <c:v>1.5693287132307887E-3</c:v>
                </c:pt>
                <c:pt idx="273">
                  <c:v>1.5697453709435649E-3</c:v>
                </c:pt>
                <c:pt idx="274">
                  <c:v>1.5701504671596922E-3</c:v>
                </c:pt>
                <c:pt idx="275">
                  <c:v>1.5705555633758195E-3</c:v>
                </c:pt>
                <c:pt idx="276">
                  <c:v>1.5709722283645533E-3</c:v>
                </c:pt>
                <c:pt idx="277">
                  <c:v>1.571377317304723E-3</c:v>
                </c:pt>
                <c:pt idx="278">
                  <c:v>1.5717824135208502E-3</c:v>
                </c:pt>
                <c:pt idx="279">
                  <c:v>1.5721990785095841E-3</c:v>
                </c:pt>
                <c:pt idx="280">
                  <c:v>1.5726041674497537E-3</c:v>
                </c:pt>
                <c:pt idx="281">
                  <c:v>1.573009263665881E-3</c:v>
                </c:pt>
                <c:pt idx="282">
                  <c:v>1.5734259286546148E-3</c:v>
                </c:pt>
                <c:pt idx="283">
                  <c:v>1.5738310175947845E-3</c:v>
                </c:pt>
                <c:pt idx="284">
                  <c:v>1.5742361065349542E-3</c:v>
                </c:pt>
                <c:pt idx="285">
                  <c:v>1.5746412100270391E-3</c:v>
                </c:pt>
                <c:pt idx="286">
                  <c:v>1.5750578677398153E-3</c:v>
                </c:pt>
                <c:pt idx="287">
                  <c:v>1.5754629566799849E-3</c:v>
                </c:pt>
                <c:pt idx="288">
                  <c:v>1.5758680601720698E-3</c:v>
                </c:pt>
                <c:pt idx="289">
                  <c:v>1.5762847324367613E-3</c:v>
                </c:pt>
                <c:pt idx="290">
                  <c:v>1.5766898213769309E-3</c:v>
                </c:pt>
                <c:pt idx="291">
                  <c:v>1.5770949103171006E-3</c:v>
                </c:pt>
                <c:pt idx="292">
                  <c:v>1.577511582581792E-3</c:v>
                </c:pt>
                <c:pt idx="293">
                  <c:v>1.5779166715219617E-3</c:v>
                </c:pt>
                <c:pt idx="294">
                  <c:v>1.5783217604621314E-3</c:v>
                </c:pt>
                <c:pt idx="295">
                  <c:v>1.5787384327268228E-3</c:v>
                </c:pt>
                <c:pt idx="296">
                  <c:v>1.5791435216669925E-3</c:v>
                </c:pt>
                <c:pt idx="297">
                  <c:v>1.5795486178831197E-3</c:v>
                </c:pt>
                <c:pt idx="298">
                  <c:v>1.5799652828718536E-3</c:v>
                </c:pt>
                <c:pt idx="299">
                  <c:v>1.5803703718120232E-3</c:v>
                </c:pt>
                <c:pt idx="300">
                  <c:v>1.5807754680281505E-3</c:v>
                </c:pt>
                <c:pt idx="301">
                  <c:v>1.5811921330168843E-3</c:v>
                </c:pt>
                <c:pt idx="302">
                  <c:v>1.5815972292330116E-3</c:v>
                </c:pt>
                <c:pt idx="303">
                  <c:v>1.5820023181731813E-3</c:v>
                </c:pt>
                <c:pt idx="304">
                  <c:v>1.5824189831619151E-3</c:v>
                </c:pt>
                <c:pt idx="305">
                  <c:v>1.5828240793780424E-3</c:v>
                </c:pt>
                <c:pt idx="306">
                  <c:v>1.583229168318212E-3</c:v>
                </c:pt>
                <c:pt idx="307">
                  <c:v>1.5836458333069459E-3</c:v>
                </c:pt>
                <c:pt idx="308">
                  <c:v>1.5840509295230731E-3</c:v>
                </c:pt>
                <c:pt idx="309">
                  <c:v>1.5844560184632428E-3</c:v>
                </c:pt>
                <c:pt idx="310">
                  <c:v>1.5848726907279342E-3</c:v>
                </c:pt>
                <c:pt idx="311">
                  <c:v>1.5852777796681039E-3</c:v>
                </c:pt>
                <c:pt idx="312">
                  <c:v>1.5856828831601888E-3</c:v>
                </c:pt>
                <c:pt idx="313">
                  <c:v>1.5860879575484432E-3</c:v>
                </c:pt>
                <c:pt idx="314">
                  <c:v>1.5865046298131347E-3</c:v>
                </c:pt>
                <c:pt idx="315">
                  <c:v>1.5869097333052196E-3</c:v>
                </c:pt>
                <c:pt idx="316">
                  <c:v>1.587314807693474E-3</c:v>
                </c:pt>
                <c:pt idx="317">
                  <c:v>1.5877314872341231E-3</c:v>
                </c:pt>
                <c:pt idx="318">
                  <c:v>1.5881365834502503E-3</c:v>
                </c:pt>
                <c:pt idx="319">
                  <c:v>1.58854167239042E-3</c:v>
                </c:pt>
                <c:pt idx="320">
                  <c:v>1.5889583373791538E-3</c:v>
                </c:pt>
                <c:pt idx="321">
                  <c:v>1.5893634335952811E-3</c:v>
                </c:pt>
                <c:pt idx="322">
                  <c:v>1.5897685225354508E-3</c:v>
                </c:pt>
                <c:pt idx="323">
                  <c:v>1.5901851875241846E-3</c:v>
                </c:pt>
                <c:pt idx="324">
                  <c:v>1.5905902764643542E-3</c:v>
                </c:pt>
                <c:pt idx="325">
                  <c:v>1.5909953726804815E-3</c:v>
                </c:pt>
                <c:pt idx="326">
                  <c:v>1.5914120376692154E-3</c:v>
                </c:pt>
                <c:pt idx="327">
                  <c:v>1.591817126609385E-3</c:v>
                </c:pt>
                <c:pt idx="328">
                  <c:v>1.5922222228255123E-3</c:v>
                </c:pt>
                <c:pt idx="329">
                  <c:v>1.5926389023661613E-3</c:v>
                </c:pt>
                <c:pt idx="330">
                  <c:v>1.5930439767544158E-3</c:v>
                </c:pt>
                <c:pt idx="331">
                  <c:v>1.5934490802465007E-3</c:v>
                </c:pt>
                <c:pt idx="332">
                  <c:v>1.5938657525111921E-3</c:v>
                </c:pt>
                <c:pt idx="333">
                  <c:v>1.5942708268994465E-3</c:v>
                </c:pt>
                <c:pt idx="334">
                  <c:v>1.5946759303915314E-3</c:v>
                </c:pt>
                <c:pt idx="335">
                  <c:v>1.5950926026562229E-3</c:v>
                </c:pt>
                <c:pt idx="336">
                  <c:v>1.5954976915963925E-3</c:v>
                </c:pt>
                <c:pt idx="337">
                  <c:v>1.5959027805365622E-3</c:v>
                </c:pt>
                <c:pt idx="338">
                  <c:v>1.5963194528012536E-3</c:v>
                </c:pt>
                <c:pt idx="339">
                  <c:v>1.5967245417414233E-3</c:v>
                </c:pt>
                <c:pt idx="340">
                  <c:v>1.597129630681593E-3</c:v>
                </c:pt>
                <c:pt idx="341">
                  <c:v>1.5975463029462844E-3</c:v>
                </c:pt>
                <c:pt idx="342">
                  <c:v>1.5979513918864541E-3</c:v>
                </c:pt>
                <c:pt idx="343">
                  <c:v>1.5983564881025814E-3</c:v>
                </c:pt>
                <c:pt idx="344">
                  <c:v>1.598761577042751E-3</c:v>
                </c:pt>
                <c:pt idx="345">
                  <c:v>1.5991782420314848E-3</c:v>
                </c:pt>
                <c:pt idx="346">
                  <c:v>1.5995833382476121E-3</c:v>
                </c:pt>
                <c:pt idx="347">
                  <c:v>1.6000000032363459E-3</c:v>
                </c:pt>
                <c:pt idx="348">
                  <c:v>1.6004050994524732E-3</c:v>
                </c:pt>
                <c:pt idx="349">
                  <c:v>1.6008101883926429E-3</c:v>
                </c:pt>
                <c:pt idx="350">
                  <c:v>1.6012152773328125E-3</c:v>
                </c:pt>
                <c:pt idx="351">
                  <c:v>1.601631949597504E-3</c:v>
                </c:pt>
                <c:pt idx="352">
                  <c:v>1.6020370385376737E-3</c:v>
                </c:pt>
                <c:pt idx="353">
                  <c:v>1.6024537035264075E-3</c:v>
                </c:pt>
                <c:pt idx="354">
                  <c:v>1.6028587997425348E-3</c:v>
                </c:pt>
                <c:pt idx="355">
                  <c:v>1.6032638886827044E-3</c:v>
                </c:pt>
                <c:pt idx="356">
                  <c:v>1.6036689776228741E-3</c:v>
                </c:pt>
                <c:pt idx="357">
                  <c:v>1.6040856498875655E-3</c:v>
                </c:pt>
                <c:pt idx="358">
                  <c:v>1.6044907533796504E-3</c:v>
                </c:pt>
                <c:pt idx="359">
                  <c:v>1.6048958277679048E-3</c:v>
                </c:pt>
                <c:pt idx="360">
                  <c:v>1.6053125000325963E-3</c:v>
                </c:pt>
                <c:pt idx="361">
                  <c:v>1.6057176035246812E-3</c:v>
                </c:pt>
                <c:pt idx="362">
                  <c:v>1.6061226924648508E-3</c:v>
                </c:pt>
                <c:pt idx="363">
                  <c:v>1.6065393574535847E-3</c:v>
                </c:pt>
                <c:pt idx="364">
                  <c:v>1.6069444536697119E-3</c:v>
                </c:pt>
                <c:pt idx="365">
                  <c:v>1.6073495426098816E-3</c:v>
                </c:pt>
                <c:pt idx="366">
                  <c:v>1.6077662075986154E-3</c:v>
                </c:pt>
                <c:pt idx="367">
                  <c:v>1.6081712965387851E-3</c:v>
                </c:pt>
                <c:pt idx="368">
                  <c:v>1.6085763927549124E-3</c:v>
                </c:pt>
                <c:pt idx="369">
                  <c:v>1.6089930577436462E-3</c:v>
                </c:pt>
                <c:pt idx="370">
                  <c:v>1.6093981466838159E-3</c:v>
                </c:pt>
                <c:pt idx="371">
                  <c:v>1.6098032428999431E-3</c:v>
                </c:pt>
                <c:pt idx="372">
                  <c:v>1.610219907888677E-3</c:v>
                </c:pt>
                <c:pt idx="373">
                  <c:v>1.6106249968288466E-3</c:v>
                </c:pt>
                <c:pt idx="374">
                  <c:v>1.6110300930449739E-3</c:v>
                </c:pt>
                <c:pt idx="375">
                  <c:v>1.611446772585623E-3</c:v>
                </c:pt>
                <c:pt idx="376">
                  <c:v>1.6118518469738774E-3</c:v>
                </c:pt>
                <c:pt idx="377">
                  <c:v>1.6122569504659623E-3</c:v>
                </c:pt>
                <c:pt idx="378">
                  <c:v>1.612662039406132E-3</c:v>
                </c:pt>
                <c:pt idx="379">
                  <c:v>1.6130786971189082E-3</c:v>
                </c:pt>
                <c:pt idx="380">
                  <c:v>1.6134838006109931E-3</c:v>
                </c:pt>
                <c:pt idx="381">
                  <c:v>1.6139004728756845E-3</c:v>
                </c:pt>
                <c:pt idx="382">
                  <c:v>1.6143055618158542E-3</c:v>
                </c:pt>
                <c:pt idx="383">
                  <c:v>1.6147106507560238E-3</c:v>
                </c:pt>
                <c:pt idx="384">
                  <c:v>1.6151157469721511E-3</c:v>
                </c:pt>
                <c:pt idx="385">
                  <c:v>1.6155324119608849E-3</c:v>
                </c:pt>
                <c:pt idx="386">
                  <c:v>1.6159375009010546E-3</c:v>
                </c:pt>
                <c:pt idx="387">
                  <c:v>1.616354173165746E-3</c:v>
                </c:pt>
                <c:pt idx="388">
                  <c:v>1.6167592621059157E-3</c:v>
                </c:pt>
                <c:pt idx="389">
                  <c:v>1.617164358322043E-3</c:v>
                </c:pt>
                <c:pt idx="390">
                  <c:v>1.6175810233107768E-3</c:v>
                </c:pt>
                <c:pt idx="391">
                  <c:v>1.6179861122509465E-3</c:v>
                </c:pt>
                <c:pt idx="392">
                  <c:v>1.6183912084670737E-3</c:v>
                </c:pt>
                <c:pt idx="393">
                  <c:v>1.6188078734558076E-3</c:v>
                </c:pt>
                <c:pt idx="394">
                  <c:v>1.6192129696719348E-3</c:v>
                </c:pt>
                <c:pt idx="395">
                  <c:v>1.6196180586121045E-3</c:v>
                </c:pt>
                <c:pt idx="396">
                  <c:v>1.6200231475522742E-3</c:v>
                </c:pt>
                <c:pt idx="397">
                  <c:v>1.6204398198169656E-3</c:v>
                </c:pt>
                <c:pt idx="398">
                  <c:v>1.6208449087571353E-3</c:v>
                </c:pt>
                <c:pt idx="399">
                  <c:v>1.6212499976973049E-3</c:v>
                </c:pt>
                <c:pt idx="400">
                  <c:v>1.6216666699619964E-3</c:v>
                </c:pt>
                <c:pt idx="401">
                  <c:v>1.6220717734540813E-3</c:v>
                </c:pt>
                <c:pt idx="402">
                  <c:v>1.6224768623942509E-3</c:v>
                </c:pt>
                <c:pt idx="403">
                  <c:v>1.6228935201070271E-3</c:v>
                </c:pt>
                <c:pt idx="404">
                  <c:v>1.623298623599112E-3</c:v>
                </c:pt>
                <c:pt idx="405">
                  <c:v>1.6237037125392817E-3</c:v>
                </c:pt>
                <c:pt idx="406">
                  <c:v>1.6241203702520579E-3</c:v>
                </c:pt>
                <c:pt idx="407">
                  <c:v>1.6245254664681852E-3</c:v>
                </c:pt>
                <c:pt idx="408">
                  <c:v>1.6249305626843125E-3</c:v>
                </c:pt>
                <c:pt idx="409">
                  <c:v>1.6253472276730463E-3</c:v>
                </c:pt>
                <c:pt idx="410">
                  <c:v>1.625752316613216E-3</c:v>
                </c:pt>
                <c:pt idx="411">
                  <c:v>1.6261574128293432E-3</c:v>
                </c:pt>
                <c:pt idx="412">
                  <c:v>1.6265740778180771E-3</c:v>
                </c:pt>
                <c:pt idx="413">
                  <c:v>1.6269791667582467E-3</c:v>
                </c:pt>
                <c:pt idx="414">
                  <c:v>1.627384262974374E-3</c:v>
                </c:pt>
                <c:pt idx="415">
                  <c:v>1.6278009279631078E-3</c:v>
                </c:pt>
                <c:pt idx="416">
                  <c:v>1.6282060169032775E-3</c:v>
                </c:pt>
                <c:pt idx="417">
                  <c:v>1.6286111131194048E-3</c:v>
                </c:pt>
                <c:pt idx="418">
                  <c:v>1.6290277781081386E-3</c:v>
                </c:pt>
                <c:pt idx="419">
                  <c:v>1.6294328670483083E-3</c:v>
                </c:pt>
                <c:pt idx="420">
                  <c:v>1.6298379632644355E-3</c:v>
                </c:pt>
                <c:pt idx="421">
                  <c:v>1.6302546428050846E-3</c:v>
                </c:pt>
                <c:pt idx="422">
                  <c:v>1.630659717193339E-3</c:v>
                </c:pt>
                <c:pt idx="423">
                  <c:v>1.6310648206854239E-3</c:v>
                </c:pt>
                <c:pt idx="424">
                  <c:v>1.6314814929501154E-3</c:v>
                </c:pt>
                <c:pt idx="425">
                  <c:v>1.6318865673383698E-3</c:v>
                </c:pt>
                <c:pt idx="426">
                  <c:v>1.6322916708304547E-3</c:v>
                </c:pt>
                <c:pt idx="427">
                  <c:v>1.6327083430951461E-3</c:v>
                </c:pt>
                <c:pt idx="428">
                  <c:v>1.6331134320353158E-3</c:v>
                </c:pt>
                <c:pt idx="429">
                  <c:v>1.6335185209754854E-3</c:v>
                </c:pt>
                <c:pt idx="430">
                  <c:v>1.6339351932401769E-3</c:v>
                </c:pt>
                <c:pt idx="431">
                  <c:v>1.6343402821803465E-3</c:v>
                </c:pt>
                <c:pt idx="432">
                  <c:v>1.6347453711205162E-3</c:v>
                </c:pt>
                <c:pt idx="433">
                  <c:v>1.6351620433852077E-3</c:v>
                </c:pt>
                <c:pt idx="434">
                  <c:v>1.6355671323253773E-3</c:v>
                </c:pt>
                <c:pt idx="435">
                  <c:v>1.6359722285415046E-3</c:v>
                </c:pt>
                <c:pt idx="436">
                  <c:v>1.6363773174816743E-3</c:v>
                </c:pt>
                <c:pt idx="437">
                  <c:v>1.6367939824704081E-3</c:v>
                </c:pt>
                <c:pt idx="438">
                  <c:v>1.6371990786865354E-3</c:v>
                </c:pt>
                <c:pt idx="439">
                  <c:v>1.637604167626705E-3</c:v>
                </c:pt>
                <c:pt idx="440">
                  <c:v>1.6380208398913965E-3</c:v>
                </c:pt>
                <c:pt idx="441">
                  <c:v>1.6384259288315661E-3</c:v>
                </c:pt>
                <c:pt idx="442">
                  <c:v>1.6388310177717358E-3</c:v>
                </c:pt>
                <c:pt idx="443">
                  <c:v>1.6392476900364272E-3</c:v>
                </c:pt>
                <c:pt idx="444">
                  <c:v>1.6396527789765969E-3</c:v>
                </c:pt>
                <c:pt idx="445">
                  <c:v>1.6400578824686818E-3</c:v>
                </c:pt>
                <c:pt idx="446">
                  <c:v>1.640474540181458E-3</c:v>
                </c:pt>
                <c:pt idx="447">
                  <c:v>1.6408796436735429E-3</c:v>
                </c:pt>
                <c:pt idx="448">
                  <c:v>1.6412847326137125E-3</c:v>
                </c:pt>
                <c:pt idx="449">
                  <c:v>1.6417013903264888E-3</c:v>
                </c:pt>
                <c:pt idx="450">
                  <c:v>1.642106486542616E-3</c:v>
                </c:pt>
                <c:pt idx="451">
                  <c:v>1.6425115827587433E-3</c:v>
                </c:pt>
                <c:pt idx="452">
                  <c:v>1.6429282477474771E-3</c:v>
                </c:pt>
                <c:pt idx="453">
                  <c:v>1.6433333366876468E-3</c:v>
                </c:pt>
                <c:pt idx="454">
                  <c:v>1.6437384329037741E-3</c:v>
                </c:pt>
                <c:pt idx="455">
                  <c:v>1.6441550978925079E-3</c:v>
                </c:pt>
                <c:pt idx="456">
                  <c:v>1.6445601868326776E-3</c:v>
                </c:pt>
                <c:pt idx="457">
                  <c:v>1.6449652830488048E-3</c:v>
                </c:pt>
                <c:pt idx="458">
                  <c:v>1.6453819480375387E-3</c:v>
                </c:pt>
                <c:pt idx="459">
                  <c:v>1.6457870369777083E-3</c:v>
                </c:pt>
                <c:pt idx="460">
                  <c:v>1.6461921331938356E-3</c:v>
                </c:pt>
                <c:pt idx="461">
                  <c:v>1.6466087981825694E-3</c:v>
                </c:pt>
                <c:pt idx="462">
                  <c:v>1.6470138871227391E-3</c:v>
                </c:pt>
                <c:pt idx="463">
                  <c:v>1.6474189833388664E-3</c:v>
                </c:pt>
                <c:pt idx="464">
                  <c:v>1.6478356483276002E-3</c:v>
                </c:pt>
                <c:pt idx="465">
                  <c:v>1.6482407372677699E-3</c:v>
                </c:pt>
                <c:pt idx="466">
                  <c:v>1.6486458334838971E-3</c:v>
                </c:pt>
                <c:pt idx="467">
                  <c:v>1.6490625130245462E-3</c:v>
                </c:pt>
                <c:pt idx="468">
                  <c:v>1.6494675874128006E-3</c:v>
                </c:pt>
                <c:pt idx="469">
                  <c:v>1.6498726909048855E-3</c:v>
                </c:pt>
                <c:pt idx="470">
                  <c:v>1.6502777798450552E-3</c:v>
                </c:pt>
                <c:pt idx="471">
                  <c:v>1.6506944375578314E-3</c:v>
                </c:pt>
                <c:pt idx="472">
                  <c:v>1.6510995410499163E-3</c:v>
                </c:pt>
                <c:pt idx="473">
                  <c:v>1.651504629990086E-3</c:v>
                </c:pt>
                <c:pt idx="474">
                  <c:v>1.6519213022547774E-3</c:v>
                </c:pt>
                <c:pt idx="475">
                  <c:v>1.6523263911949471E-3</c:v>
                </c:pt>
                <c:pt idx="476">
                  <c:v>1.6527314874110743E-3</c:v>
                </c:pt>
                <c:pt idx="477">
                  <c:v>1.6531481523998082E-3</c:v>
                </c:pt>
                <c:pt idx="478">
                  <c:v>1.6535532413399778E-3</c:v>
                </c:pt>
                <c:pt idx="479">
                  <c:v>1.6539583375561051E-3</c:v>
                </c:pt>
                <c:pt idx="480">
                  <c:v>1.6543750025448389E-3</c:v>
                </c:pt>
                <c:pt idx="481">
                  <c:v>1.6547800987609662E-3</c:v>
                </c:pt>
                <c:pt idx="482">
                  <c:v>1.6551851877011359E-3</c:v>
                </c:pt>
                <c:pt idx="483">
                  <c:v>1.6556018526898697E-3</c:v>
                </c:pt>
                <c:pt idx="484">
                  <c:v>1.656006948905997E-3</c:v>
                </c:pt>
                <c:pt idx="485">
                  <c:v>1.6564120378461666E-3</c:v>
                </c:pt>
                <c:pt idx="486">
                  <c:v>1.6568287101108581E-3</c:v>
                </c:pt>
                <c:pt idx="487">
                  <c:v>1.6572337990510277E-3</c:v>
                </c:pt>
                <c:pt idx="488">
                  <c:v>1.6576389025431126E-3</c:v>
                </c:pt>
                <c:pt idx="489">
                  <c:v>1.6580555602558888E-3</c:v>
                </c:pt>
                <c:pt idx="490">
                  <c:v>1.6584606491960585E-3</c:v>
                </c:pt>
                <c:pt idx="491">
                  <c:v>1.6588657526881434E-3</c:v>
                </c:pt>
                <c:pt idx="492">
                  <c:v>1.6592708270763978E-3</c:v>
                </c:pt>
                <c:pt idx="493">
                  <c:v>1.6596875066170469E-3</c:v>
                </c:pt>
                <c:pt idx="494">
                  <c:v>1.6600926028331742E-3</c:v>
                </c:pt>
                <c:pt idx="495">
                  <c:v>1.6605092605459504E-3</c:v>
                </c:pt>
                <c:pt idx="496">
                  <c:v>1.6609143567620777E-3</c:v>
                </c:pt>
                <c:pt idx="497">
                  <c:v>1.6613194529782049E-3</c:v>
                </c:pt>
                <c:pt idx="498">
                  <c:v>1.6617245419183746E-3</c:v>
                </c:pt>
                <c:pt idx="499">
                  <c:v>1.6621412069071084E-3</c:v>
                </c:pt>
                <c:pt idx="500">
                  <c:v>1.6625463031232357E-3</c:v>
                </c:pt>
                <c:pt idx="501">
                  <c:v>1.6629629681119695E-3</c:v>
                </c:pt>
                <c:pt idx="502">
                  <c:v>1.6633680570521392E-3</c:v>
                </c:pt>
                <c:pt idx="503">
                  <c:v>1.6637731532682665E-3</c:v>
                </c:pt>
                <c:pt idx="504">
                  <c:v>1.6641782422084361E-3</c:v>
                </c:pt>
                <c:pt idx="505">
                  <c:v>1.66459490719717E-3</c:v>
                </c:pt>
                <c:pt idx="506">
                  <c:v>1.6650000034132972E-3</c:v>
                </c:pt>
                <c:pt idx="507">
                  <c:v>1.6654166684020311E-3</c:v>
                </c:pt>
                <c:pt idx="508">
                  <c:v>1.6658217573422007E-3</c:v>
                </c:pt>
                <c:pt idx="509">
                  <c:v>1.666226853558328E-3</c:v>
                </c:pt>
                <c:pt idx="510">
                  <c:v>1.6666319497744553E-3</c:v>
                </c:pt>
                <c:pt idx="511">
                  <c:v>1.6670486074872315E-3</c:v>
                </c:pt>
                <c:pt idx="512">
                  <c:v>1.6674536964274012E-3</c:v>
                </c:pt>
                <c:pt idx="513">
                  <c:v>1.667858799919486E-3</c:v>
                </c:pt>
                <c:pt idx="514">
                  <c:v>1.6682754576322623E-3</c:v>
                </c:pt>
                <c:pt idx="515">
                  <c:v>1.6686805611243472E-3</c:v>
                </c:pt>
                <c:pt idx="516">
                  <c:v>1.6690856500645168E-3</c:v>
                </c:pt>
                <c:pt idx="517">
                  <c:v>1.669502307777293E-3</c:v>
                </c:pt>
                <c:pt idx="518">
                  <c:v>1.6699074112693779E-3</c:v>
                </c:pt>
                <c:pt idx="519">
                  <c:v>1.6703125002095476E-3</c:v>
                </c:pt>
                <c:pt idx="520">
                  <c:v>1.670729172474239E-3</c:v>
                </c:pt>
                <c:pt idx="521">
                  <c:v>1.6711342614144087E-3</c:v>
                </c:pt>
                <c:pt idx="522">
                  <c:v>1.671539357630536E-3</c:v>
                </c:pt>
                <c:pt idx="523">
                  <c:v>1.6719560226192698E-3</c:v>
                </c:pt>
                <c:pt idx="524">
                  <c:v>1.6723611115594395E-3</c:v>
                </c:pt>
                <c:pt idx="525">
                  <c:v>1.6727662077755667E-3</c:v>
                </c:pt>
                <c:pt idx="526">
                  <c:v>1.6731828727643006E-3</c:v>
                </c:pt>
                <c:pt idx="527">
                  <c:v>1.6735879689804278E-3</c:v>
                </c:pt>
                <c:pt idx="528">
                  <c:v>1.6739930579205975E-3</c:v>
                </c:pt>
                <c:pt idx="529">
                  <c:v>1.6744097229093313E-3</c:v>
                </c:pt>
                <c:pt idx="530">
                  <c:v>1.6748148191254586E-3</c:v>
                </c:pt>
                <c:pt idx="531">
                  <c:v>1.6752199080656283E-3</c:v>
                </c:pt>
                <c:pt idx="532">
                  <c:v>1.6756249970057979E-3</c:v>
                </c:pt>
                <c:pt idx="533">
                  <c:v>1.6760416692704894E-3</c:v>
                </c:pt>
                <c:pt idx="534">
                  <c:v>1.6764467727625743E-3</c:v>
                </c:pt>
                <c:pt idx="535">
                  <c:v>1.6768518471508287E-3</c:v>
                </c:pt>
                <c:pt idx="536">
                  <c:v>1.6772685194155201E-3</c:v>
                </c:pt>
                <c:pt idx="537">
                  <c:v>1.677673622907605E-3</c:v>
                </c:pt>
                <c:pt idx="538">
                  <c:v>1.6780786972958595E-3</c:v>
                </c:pt>
                <c:pt idx="539">
                  <c:v>1.6784953768365085E-3</c:v>
                </c:pt>
                <c:pt idx="540">
                  <c:v>1.6789004730526358E-3</c:v>
                </c:pt>
                <c:pt idx="541">
                  <c:v>1.6793055619928055E-3</c:v>
                </c:pt>
                <c:pt idx="542">
                  <c:v>1.6797222269815393E-3</c:v>
                </c:pt>
                <c:pt idx="543">
                  <c:v>1.6801273231976666E-3</c:v>
                </c:pt>
                <c:pt idx="544">
                  <c:v>1.6805324121378362E-3</c:v>
                </c:pt>
                <c:pt idx="545">
                  <c:v>1.68094907712657E-3</c:v>
                </c:pt>
                <c:pt idx="546">
                  <c:v>1.6813541733426973E-3</c:v>
                </c:pt>
                <c:pt idx="547">
                  <c:v>1.681759262282867E-3</c:v>
                </c:pt>
                <c:pt idx="548">
                  <c:v>1.6821759272716008E-3</c:v>
                </c:pt>
                <c:pt idx="549">
                  <c:v>1.6825810234877281E-3</c:v>
                </c:pt>
                <c:pt idx="550">
                  <c:v>1.6829861124278978E-3</c:v>
                </c:pt>
                <c:pt idx="551">
                  <c:v>1.683391208644025E-3</c:v>
                </c:pt>
                <c:pt idx="552">
                  <c:v>1.6838078736327589E-3</c:v>
                </c:pt>
                <c:pt idx="553">
                  <c:v>1.6842129698488861E-3</c:v>
                </c:pt>
                <c:pt idx="554">
                  <c:v>1.6846180587890558E-3</c:v>
                </c:pt>
                <c:pt idx="555">
                  <c:v>1.685034716501832E-3</c:v>
                </c:pt>
                <c:pt idx="556">
                  <c:v>1.6854398199939169E-3</c:v>
                </c:pt>
                <c:pt idx="557">
                  <c:v>1.6858449089340866E-3</c:v>
                </c:pt>
                <c:pt idx="558">
                  <c:v>1.6862615666468628E-3</c:v>
                </c:pt>
                <c:pt idx="559">
                  <c:v>1.6866666701389477E-3</c:v>
                </c:pt>
                <c:pt idx="560">
                  <c:v>1.6870717590791173E-3</c:v>
                </c:pt>
                <c:pt idx="561">
                  <c:v>1.6874884313438088E-3</c:v>
                </c:pt>
                <c:pt idx="562">
                  <c:v>1.6878935202839784E-3</c:v>
                </c:pt>
                <c:pt idx="563">
                  <c:v>1.6882986165001057E-3</c:v>
                </c:pt>
                <c:pt idx="564">
                  <c:v>1.6887152814888395E-3</c:v>
                </c:pt>
                <c:pt idx="565">
                  <c:v>1.6891203704290092E-3</c:v>
                </c:pt>
                <c:pt idx="566">
                  <c:v>1.6895254666451365E-3</c:v>
                </c:pt>
                <c:pt idx="567">
                  <c:v>1.6899421316338703E-3</c:v>
                </c:pt>
                <c:pt idx="568">
                  <c:v>1.6903472278499976E-3</c:v>
                </c:pt>
                <c:pt idx="569">
                  <c:v>1.6907523167901672E-3</c:v>
                </c:pt>
                <c:pt idx="570">
                  <c:v>1.6911689817789011E-3</c:v>
                </c:pt>
                <c:pt idx="571">
                  <c:v>1.6915740779950283E-3</c:v>
                </c:pt>
                <c:pt idx="572">
                  <c:v>1.691979166935198E-3</c:v>
                </c:pt>
                <c:pt idx="573">
                  <c:v>1.6923842631513253E-3</c:v>
                </c:pt>
                <c:pt idx="574">
                  <c:v>1.6928009281400591E-3</c:v>
                </c:pt>
                <c:pt idx="575">
                  <c:v>1.6932060170802288E-3</c:v>
                </c:pt>
                <c:pt idx="576">
                  <c:v>1.6936111132963561E-3</c:v>
                </c:pt>
                <c:pt idx="577">
                  <c:v>1.6940277782850899E-3</c:v>
                </c:pt>
                <c:pt idx="578">
                  <c:v>1.6944328672252595E-3</c:v>
                </c:pt>
                <c:pt idx="579">
                  <c:v>1.6948379634413868E-3</c:v>
                </c:pt>
                <c:pt idx="580">
                  <c:v>1.6952546429820359E-3</c:v>
                </c:pt>
                <c:pt idx="581">
                  <c:v>1.6956597173702903E-3</c:v>
                </c:pt>
                <c:pt idx="582">
                  <c:v>1.6960648208623752E-3</c:v>
                </c:pt>
                <c:pt idx="583">
                  <c:v>1.6964814931270666E-3</c:v>
                </c:pt>
                <c:pt idx="584">
                  <c:v>1.6968865675153211E-3</c:v>
                </c:pt>
                <c:pt idx="585">
                  <c:v>1.697291671007406E-3</c:v>
                </c:pt>
                <c:pt idx="586">
                  <c:v>1.6977083432720974E-3</c:v>
                </c:pt>
                <c:pt idx="587">
                  <c:v>1.6981134322122671E-3</c:v>
                </c:pt>
                <c:pt idx="588">
                  <c:v>1.6985185211524367E-3</c:v>
                </c:pt>
                <c:pt idx="589">
                  <c:v>1.6989351934171282E-3</c:v>
                </c:pt>
                <c:pt idx="590">
                  <c:v>1.6993402823572978E-3</c:v>
                </c:pt>
                <c:pt idx="591">
                  <c:v>1.6997453712974675E-3</c:v>
                </c:pt>
                <c:pt idx="592">
                  <c:v>1.7001620435621589E-3</c:v>
                </c:pt>
                <c:pt idx="593">
                  <c:v>1.7005671325023286E-3</c:v>
                </c:pt>
                <c:pt idx="594">
                  <c:v>1.7009722287184559E-3</c:v>
                </c:pt>
                <c:pt idx="595">
                  <c:v>1.7013888864312321E-3</c:v>
                </c:pt>
                <c:pt idx="596">
                  <c:v>1.7017939826473594E-3</c:v>
                </c:pt>
                <c:pt idx="597">
                  <c:v>1.7021990788634866E-3</c:v>
                </c:pt>
                <c:pt idx="598">
                  <c:v>1.7026157365762629E-3</c:v>
                </c:pt>
                <c:pt idx="599">
                  <c:v>1.7030208400683478E-3</c:v>
                </c:pt>
                <c:pt idx="600">
                  <c:v>1.7034259290085174E-3</c:v>
                </c:pt>
                <c:pt idx="601">
                  <c:v>1.7038425867212936E-3</c:v>
                </c:pt>
                <c:pt idx="602">
                  <c:v>1.7042476902133785E-3</c:v>
                </c:pt>
                <c:pt idx="603">
                  <c:v>1.7046527791535482E-3</c:v>
                </c:pt>
                <c:pt idx="604">
                  <c:v>1.7050694514182396E-3</c:v>
                </c:pt>
                <c:pt idx="605">
                  <c:v>1.7054745403584093E-3</c:v>
                </c:pt>
                <c:pt idx="606">
                  <c:v>1.7058796365745366E-3</c:v>
                </c:pt>
                <c:pt idx="607">
                  <c:v>1.7062963015632704E-3</c:v>
                </c:pt>
                <c:pt idx="608">
                  <c:v>1.7067013905034401E-3</c:v>
                </c:pt>
                <c:pt idx="609">
                  <c:v>1.7071064867195673E-3</c:v>
                </c:pt>
                <c:pt idx="610">
                  <c:v>1.7075231517083012E-3</c:v>
                </c:pt>
                <c:pt idx="611">
                  <c:v>1.7079282406484708E-3</c:v>
                </c:pt>
                <c:pt idx="612">
                  <c:v>1.7083333368645981E-3</c:v>
                </c:pt>
                <c:pt idx="613">
                  <c:v>1.7087500018533319E-3</c:v>
                </c:pt>
                <c:pt idx="614">
                  <c:v>1.7091550980694592E-3</c:v>
                </c:pt>
                <c:pt idx="615">
                  <c:v>1.7095601870096289E-3</c:v>
                </c:pt>
                <c:pt idx="616">
                  <c:v>1.7099652832257561E-3</c:v>
                </c:pt>
                <c:pt idx="617">
                  <c:v>1.71038194821449E-3</c:v>
                </c:pt>
                <c:pt idx="618">
                  <c:v>1.7107870371546596E-3</c:v>
                </c:pt>
                <c:pt idx="619">
                  <c:v>1.7111921333707869E-3</c:v>
                </c:pt>
                <c:pt idx="620">
                  <c:v>1.7116087983595207E-3</c:v>
                </c:pt>
                <c:pt idx="621">
                  <c:v>1.7120138872996904E-3</c:v>
                </c:pt>
                <c:pt idx="622">
                  <c:v>1.7124189835158177E-3</c:v>
                </c:pt>
                <c:pt idx="623">
                  <c:v>1.7128356485045515E-3</c:v>
                </c:pt>
                <c:pt idx="624">
                  <c:v>1.7132407374447212E-3</c:v>
                </c:pt>
                <c:pt idx="625">
                  <c:v>1.7136458336608484E-3</c:v>
                </c:pt>
                <c:pt idx="626">
                  <c:v>1.7140625132014975E-3</c:v>
                </c:pt>
                <c:pt idx="627">
                  <c:v>1.7144675875897519E-3</c:v>
                </c:pt>
                <c:pt idx="628">
                  <c:v>1.7148726910818368E-3</c:v>
                </c:pt>
                <c:pt idx="629">
                  <c:v>1.7152893633465283E-3</c:v>
                </c:pt>
                <c:pt idx="630">
                  <c:v>1.7156944377347827E-3</c:v>
                </c:pt>
                <c:pt idx="631">
                  <c:v>1.7160995412268676E-3</c:v>
                </c:pt>
                <c:pt idx="632">
                  <c:v>1.716516213491559E-3</c:v>
                </c:pt>
                <c:pt idx="633">
                  <c:v>1.7169213024317287E-3</c:v>
                </c:pt>
                <c:pt idx="634">
                  <c:v>1.7173263913718984E-3</c:v>
                </c:pt>
                <c:pt idx="635">
                  <c:v>1.7177430636365898E-3</c:v>
                </c:pt>
                <c:pt idx="636">
                  <c:v>1.7181481525767595E-3</c:v>
                </c:pt>
                <c:pt idx="637">
                  <c:v>1.7185532415169291E-3</c:v>
                </c:pt>
                <c:pt idx="638">
                  <c:v>1.7189699065056629E-3</c:v>
                </c:pt>
                <c:pt idx="639">
                  <c:v>1.7193750027217902E-3</c:v>
                </c:pt>
                <c:pt idx="640">
                  <c:v>1.7197800989379175E-3</c:v>
                </c:pt>
                <c:pt idx="641">
                  <c:v>1.7201967566506937E-3</c:v>
                </c:pt>
                <c:pt idx="642">
                  <c:v>1.720601852866821E-3</c:v>
                </c:pt>
                <c:pt idx="643">
                  <c:v>1.7210069490829483E-3</c:v>
                </c:pt>
                <c:pt idx="644">
                  <c:v>1.7214236067957245E-3</c:v>
                </c:pt>
                <c:pt idx="645">
                  <c:v>1.7218287102878094E-3</c:v>
                </c:pt>
                <c:pt idx="646">
                  <c:v>1.722233799227979E-3</c:v>
                </c:pt>
                <c:pt idx="647">
                  <c:v>1.7226504569407552E-3</c:v>
                </c:pt>
                <c:pt idx="648">
                  <c:v>1.7230555604328401E-3</c:v>
                </c:pt>
                <c:pt idx="649">
                  <c:v>1.7234606493730098E-3</c:v>
                </c:pt>
                <c:pt idx="650">
                  <c:v>1.7238773216377012E-3</c:v>
                </c:pt>
                <c:pt idx="651">
                  <c:v>1.7242824105778709E-3</c:v>
                </c:pt>
                <c:pt idx="652">
                  <c:v>1.7246875067939982E-3</c:v>
                </c:pt>
                <c:pt idx="653">
                  <c:v>1.725104171782732E-3</c:v>
                </c:pt>
                <c:pt idx="654">
                  <c:v>1.7255092607229017E-3</c:v>
                </c:pt>
                <c:pt idx="655">
                  <c:v>1.7259143569390289E-3</c:v>
                </c:pt>
                <c:pt idx="656">
                  <c:v>1.7263194531551562E-3</c:v>
                </c:pt>
                <c:pt idx="657">
                  <c:v>1.7267361181438901E-3</c:v>
                </c:pt>
                <c:pt idx="658">
                  <c:v>1.7271412070840597E-3</c:v>
                </c:pt>
                <c:pt idx="659">
                  <c:v>1.7275578720727935E-3</c:v>
                </c:pt>
                <c:pt idx="660">
                  <c:v>1.7279629682889208E-3</c:v>
                </c:pt>
                <c:pt idx="661">
                  <c:v>1.7283680572290905E-3</c:v>
                </c:pt>
                <c:pt idx="662">
                  <c:v>1.7287731534452178E-3</c:v>
                </c:pt>
                <c:pt idx="663">
                  <c:v>1.7291898184339516E-3</c:v>
                </c:pt>
                <c:pt idx="664">
                  <c:v>1.7295949073741212E-3</c:v>
                </c:pt>
                <c:pt idx="665">
                  <c:v>1.7300000035902485E-3</c:v>
                </c:pt>
                <c:pt idx="666">
                  <c:v>1.7304166685789824E-3</c:v>
                </c:pt>
                <c:pt idx="667">
                  <c:v>1.730821757519152E-3</c:v>
                </c:pt>
                <c:pt idx="668">
                  <c:v>1.7312268464593217E-3</c:v>
                </c:pt>
                <c:pt idx="669">
                  <c:v>1.7316435187240131E-3</c:v>
                </c:pt>
                <c:pt idx="670">
                  <c:v>1.7320486076641828E-3</c:v>
                </c:pt>
                <c:pt idx="671">
                  <c:v>1.7324536966043524E-3</c:v>
                </c:pt>
                <c:pt idx="672">
                  <c:v>1.7328703834209591E-3</c:v>
                </c:pt>
                <c:pt idx="673">
                  <c:v>1.7332754723611288E-3</c:v>
                </c:pt>
                <c:pt idx="674">
                  <c:v>1.7336805613012984E-3</c:v>
                </c:pt>
                <c:pt idx="675">
                  <c:v>1.7340972335659899E-3</c:v>
                </c:pt>
                <c:pt idx="676">
                  <c:v>1.7345023225061595E-3</c:v>
                </c:pt>
                <c:pt idx="677">
                  <c:v>1.7349074114463292E-3</c:v>
                </c:pt>
                <c:pt idx="678">
                  <c:v>1.735324076435063E-3</c:v>
                </c:pt>
                <c:pt idx="679">
                  <c:v>1.7357291726511903E-3</c:v>
                </c:pt>
                <c:pt idx="680">
                  <c:v>1.73613426159136E-3</c:v>
                </c:pt>
                <c:pt idx="681">
                  <c:v>1.7365509265800938E-3</c:v>
                </c:pt>
                <c:pt idx="682">
                  <c:v>1.7369560227962211E-3</c:v>
                </c:pt>
                <c:pt idx="683">
                  <c:v>1.7373611117363907E-3</c:v>
                </c:pt>
                <c:pt idx="684">
                  <c:v>1.7377777767251246E-3</c:v>
                </c:pt>
                <c:pt idx="685">
                  <c:v>1.7381828729412518E-3</c:v>
                </c:pt>
                <c:pt idx="686">
                  <c:v>1.7385879691573791E-3</c:v>
                </c:pt>
                <c:pt idx="687">
                  <c:v>1.7390046268701553E-3</c:v>
                </c:pt>
                <c:pt idx="688">
                  <c:v>1.7394097230862826E-3</c:v>
                </c:pt>
                <c:pt idx="689">
                  <c:v>1.7398148193024099E-3</c:v>
                </c:pt>
                <c:pt idx="690">
                  <c:v>1.7402314770151861E-3</c:v>
                </c:pt>
                <c:pt idx="691">
                  <c:v>1.740636580507271E-3</c:v>
                </c:pt>
                <c:pt idx="692">
                  <c:v>1.7410416694474407E-3</c:v>
                </c:pt>
                <c:pt idx="693">
                  <c:v>1.7414583271602169E-3</c:v>
                </c:pt>
                <c:pt idx="694">
                  <c:v>1.7418634306523018E-3</c:v>
                </c:pt>
                <c:pt idx="695">
                  <c:v>1.7422685195924714E-3</c:v>
                </c:pt>
                <c:pt idx="696">
                  <c:v>1.7426851918571629E-3</c:v>
                </c:pt>
                <c:pt idx="697">
                  <c:v>1.7430902807973325E-3</c:v>
                </c:pt>
                <c:pt idx="698">
                  <c:v>1.7434953770134598E-3</c:v>
                </c:pt>
                <c:pt idx="699">
                  <c:v>1.7439120420021936E-3</c:v>
                </c:pt>
                <c:pt idx="700">
                  <c:v>1.7443171309423633E-3</c:v>
                </c:pt>
                <c:pt idx="701">
                  <c:v>1.7447222271584906E-3</c:v>
                </c:pt>
                <c:pt idx="702">
                  <c:v>1.7451388921472244E-3</c:v>
                </c:pt>
                <c:pt idx="703">
                  <c:v>1.7455439883633517E-3</c:v>
                </c:pt>
                <c:pt idx="704">
                  <c:v>1.7459490773035213E-3</c:v>
                </c:pt>
                <c:pt idx="705">
                  <c:v>1.7463657422922552E-3</c:v>
                </c:pt>
                <c:pt idx="706">
                  <c:v>1.7467708385083824E-3</c:v>
                </c:pt>
                <c:pt idx="707">
                  <c:v>1.7471759274485521E-3</c:v>
                </c:pt>
                <c:pt idx="708">
                  <c:v>1.7475925924372859E-3</c:v>
                </c:pt>
                <c:pt idx="709">
                  <c:v>1.7479976886534132E-3</c:v>
                </c:pt>
                <c:pt idx="710">
                  <c:v>1.7484027775935829E-3</c:v>
                </c:pt>
                <c:pt idx="711">
                  <c:v>1.7488194498582743E-3</c:v>
                </c:pt>
                <c:pt idx="712">
                  <c:v>1.749224538798444E-3</c:v>
                </c:pt>
                <c:pt idx="713">
                  <c:v>1.7496296277386136E-3</c:v>
                </c:pt>
                <c:pt idx="714">
                  <c:v>1.7500347166787833E-3</c:v>
                </c:pt>
                <c:pt idx="715">
                  <c:v>1.7504513889434747E-3</c:v>
                </c:pt>
                <c:pt idx="716">
                  <c:v>1.7508564924355596E-3</c:v>
                </c:pt>
                <c:pt idx="717">
                  <c:v>1.7512615668238141E-3</c:v>
                </c:pt>
                <c:pt idx="718">
                  <c:v>1.7516782536404207E-3</c:v>
                </c:pt>
                <c:pt idx="719">
                  <c:v>1.7520833425805904E-3</c:v>
                </c:pt>
                <c:pt idx="720">
                  <c:v>1.7524884315207601E-3</c:v>
                </c:pt>
                <c:pt idx="721">
                  <c:v>1.7529050965094939E-3</c:v>
                </c:pt>
                <c:pt idx="722">
                  <c:v>1.7533101927256212E-3</c:v>
                </c:pt>
                <c:pt idx="723">
                  <c:v>1.753726857714355E-3</c:v>
                </c:pt>
                <c:pt idx="724">
                  <c:v>1.7541319466545247E-3</c:v>
                </c:pt>
                <c:pt idx="725">
                  <c:v>1.7545370428706519E-3</c:v>
                </c:pt>
                <c:pt idx="726">
                  <c:v>1.7549421318108216E-3</c:v>
                </c:pt>
                <c:pt idx="727">
                  <c:v>1.7553587967995554E-3</c:v>
                </c:pt>
                <c:pt idx="728">
                  <c:v>1.7557638930156827E-3</c:v>
                </c:pt>
              </c:numCache>
            </c:numRef>
          </c:xVal>
          <c:yVal>
            <c:numRef>
              <c:f>Sheet1!$K$3283:$K$4011</c:f>
              <c:numCache>
                <c:formatCode>General</c:formatCode>
                <c:ptCount val="729"/>
                <c:pt idx="0">
                  <c:v>495</c:v>
                </c:pt>
                <c:pt idx="1">
                  <c:v>495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495</c:v>
                </c:pt>
                <c:pt idx="10">
                  <c:v>495</c:v>
                </c:pt>
                <c:pt idx="11">
                  <c:v>495</c:v>
                </c:pt>
                <c:pt idx="12">
                  <c:v>495</c:v>
                </c:pt>
                <c:pt idx="13">
                  <c:v>495</c:v>
                </c:pt>
                <c:pt idx="14">
                  <c:v>495</c:v>
                </c:pt>
                <c:pt idx="15">
                  <c:v>495</c:v>
                </c:pt>
                <c:pt idx="16">
                  <c:v>495</c:v>
                </c:pt>
                <c:pt idx="17">
                  <c:v>495</c:v>
                </c:pt>
                <c:pt idx="18">
                  <c:v>495</c:v>
                </c:pt>
                <c:pt idx="19">
                  <c:v>495</c:v>
                </c:pt>
                <c:pt idx="20">
                  <c:v>495</c:v>
                </c:pt>
                <c:pt idx="21">
                  <c:v>495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</c:v>
                </c:pt>
                <c:pt idx="27">
                  <c:v>495</c:v>
                </c:pt>
                <c:pt idx="28">
                  <c:v>495</c:v>
                </c:pt>
                <c:pt idx="29">
                  <c:v>495</c:v>
                </c:pt>
                <c:pt idx="30">
                  <c:v>495</c:v>
                </c:pt>
                <c:pt idx="31">
                  <c:v>495</c:v>
                </c:pt>
                <c:pt idx="32">
                  <c:v>495</c:v>
                </c:pt>
                <c:pt idx="33">
                  <c:v>495</c:v>
                </c:pt>
                <c:pt idx="34">
                  <c:v>495</c:v>
                </c:pt>
                <c:pt idx="35">
                  <c:v>495</c:v>
                </c:pt>
                <c:pt idx="36">
                  <c:v>495</c:v>
                </c:pt>
                <c:pt idx="37">
                  <c:v>495</c:v>
                </c:pt>
                <c:pt idx="38">
                  <c:v>495</c:v>
                </c:pt>
                <c:pt idx="39">
                  <c:v>495</c:v>
                </c:pt>
                <c:pt idx="40">
                  <c:v>495</c:v>
                </c:pt>
                <c:pt idx="41">
                  <c:v>495</c:v>
                </c:pt>
                <c:pt idx="42">
                  <c:v>495</c:v>
                </c:pt>
                <c:pt idx="43">
                  <c:v>495</c:v>
                </c:pt>
                <c:pt idx="44">
                  <c:v>495</c:v>
                </c:pt>
                <c:pt idx="45">
                  <c:v>495</c:v>
                </c:pt>
                <c:pt idx="46">
                  <c:v>495</c:v>
                </c:pt>
                <c:pt idx="47">
                  <c:v>495</c:v>
                </c:pt>
                <c:pt idx="48">
                  <c:v>495</c:v>
                </c:pt>
                <c:pt idx="49">
                  <c:v>495</c:v>
                </c:pt>
                <c:pt idx="50">
                  <c:v>495</c:v>
                </c:pt>
                <c:pt idx="51">
                  <c:v>495</c:v>
                </c:pt>
                <c:pt idx="52">
                  <c:v>495</c:v>
                </c:pt>
                <c:pt idx="53">
                  <c:v>495</c:v>
                </c:pt>
                <c:pt idx="54">
                  <c:v>495</c:v>
                </c:pt>
                <c:pt idx="55">
                  <c:v>495</c:v>
                </c:pt>
                <c:pt idx="56">
                  <c:v>495</c:v>
                </c:pt>
                <c:pt idx="57">
                  <c:v>495</c:v>
                </c:pt>
                <c:pt idx="58">
                  <c:v>495</c:v>
                </c:pt>
                <c:pt idx="59">
                  <c:v>495</c:v>
                </c:pt>
                <c:pt idx="60">
                  <c:v>495</c:v>
                </c:pt>
                <c:pt idx="61">
                  <c:v>495</c:v>
                </c:pt>
                <c:pt idx="62">
                  <c:v>495</c:v>
                </c:pt>
                <c:pt idx="63">
                  <c:v>495</c:v>
                </c:pt>
                <c:pt idx="64">
                  <c:v>495</c:v>
                </c:pt>
                <c:pt idx="65">
                  <c:v>495</c:v>
                </c:pt>
                <c:pt idx="66">
                  <c:v>495</c:v>
                </c:pt>
                <c:pt idx="67">
                  <c:v>495</c:v>
                </c:pt>
                <c:pt idx="68">
                  <c:v>495</c:v>
                </c:pt>
                <c:pt idx="69">
                  <c:v>495</c:v>
                </c:pt>
                <c:pt idx="70">
                  <c:v>495</c:v>
                </c:pt>
                <c:pt idx="71">
                  <c:v>495</c:v>
                </c:pt>
                <c:pt idx="72">
                  <c:v>495</c:v>
                </c:pt>
                <c:pt idx="73">
                  <c:v>495</c:v>
                </c:pt>
                <c:pt idx="74">
                  <c:v>495</c:v>
                </c:pt>
                <c:pt idx="75">
                  <c:v>495</c:v>
                </c:pt>
                <c:pt idx="76">
                  <c:v>495</c:v>
                </c:pt>
                <c:pt idx="77">
                  <c:v>495</c:v>
                </c:pt>
                <c:pt idx="78">
                  <c:v>495</c:v>
                </c:pt>
                <c:pt idx="79">
                  <c:v>495</c:v>
                </c:pt>
                <c:pt idx="80">
                  <c:v>495</c:v>
                </c:pt>
                <c:pt idx="81">
                  <c:v>495</c:v>
                </c:pt>
                <c:pt idx="82">
                  <c:v>495</c:v>
                </c:pt>
                <c:pt idx="83">
                  <c:v>495</c:v>
                </c:pt>
                <c:pt idx="84">
                  <c:v>495</c:v>
                </c:pt>
                <c:pt idx="85">
                  <c:v>495</c:v>
                </c:pt>
                <c:pt idx="86">
                  <c:v>495</c:v>
                </c:pt>
                <c:pt idx="87">
                  <c:v>495</c:v>
                </c:pt>
                <c:pt idx="88">
                  <c:v>495</c:v>
                </c:pt>
                <c:pt idx="89">
                  <c:v>495</c:v>
                </c:pt>
                <c:pt idx="90">
                  <c:v>495</c:v>
                </c:pt>
                <c:pt idx="91">
                  <c:v>495</c:v>
                </c:pt>
                <c:pt idx="92">
                  <c:v>495</c:v>
                </c:pt>
                <c:pt idx="93">
                  <c:v>495</c:v>
                </c:pt>
                <c:pt idx="94">
                  <c:v>495</c:v>
                </c:pt>
                <c:pt idx="95">
                  <c:v>495</c:v>
                </c:pt>
                <c:pt idx="96">
                  <c:v>495</c:v>
                </c:pt>
                <c:pt idx="97">
                  <c:v>495</c:v>
                </c:pt>
                <c:pt idx="98">
                  <c:v>495</c:v>
                </c:pt>
                <c:pt idx="99">
                  <c:v>495</c:v>
                </c:pt>
                <c:pt idx="100">
                  <c:v>495</c:v>
                </c:pt>
                <c:pt idx="101">
                  <c:v>495</c:v>
                </c:pt>
                <c:pt idx="102">
                  <c:v>495</c:v>
                </c:pt>
                <c:pt idx="103">
                  <c:v>495</c:v>
                </c:pt>
                <c:pt idx="104">
                  <c:v>495</c:v>
                </c:pt>
                <c:pt idx="105">
                  <c:v>495</c:v>
                </c:pt>
                <c:pt idx="106">
                  <c:v>495</c:v>
                </c:pt>
                <c:pt idx="107">
                  <c:v>495</c:v>
                </c:pt>
                <c:pt idx="108">
                  <c:v>495</c:v>
                </c:pt>
                <c:pt idx="109">
                  <c:v>495</c:v>
                </c:pt>
                <c:pt idx="110">
                  <c:v>495</c:v>
                </c:pt>
                <c:pt idx="111">
                  <c:v>495</c:v>
                </c:pt>
                <c:pt idx="112">
                  <c:v>495</c:v>
                </c:pt>
                <c:pt idx="113">
                  <c:v>495</c:v>
                </c:pt>
                <c:pt idx="114">
                  <c:v>495</c:v>
                </c:pt>
                <c:pt idx="115">
                  <c:v>495</c:v>
                </c:pt>
                <c:pt idx="116">
                  <c:v>495</c:v>
                </c:pt>
                <c:pt idx="117">
                  <c:v>495</c:v>
                </c:pt>
                <c:pt idx="118">
                  <c:v>495</c:v>
                </c:pt>
                <c:pt idx="119">
                  <c:v>495</c:v>
                </c:pt>
                <c:pt idx="120">
                  <c:v>495</c:v>
                </c:pt>
                <c:pt idx="121">
                  <c:v>495</c:v>
                </c:pt>
                <c:pt idx="122">
                  <c:v>495</c:v>
                </c:pt>
                <c:pt idx="123">
                  <c:v>495</c:v>
                </c:pt>
                <c:pt idx="124">
                  <c:v>495</c:v>
                </c:pt>
                <c:pt idx="125">
                  <c:v>495</c:v>
                </c:pt>
                <c:pt idx="126">
                  <c:v>495</c:v>
                </c:pt>
                <c:pt idx="127">
                  <c:v>495</c:v>
                </c:pt>
                <c:pt idx="128">
                  <c:v>495</c:v>
                </c:pt>
                <c:pt idx="129">
                  <c:v>495</c:v>
                </c:pt>
                <c:pt idx="130">
                  <c:v>495</c:v>
                </c:pt>
                <c:pt idx="131">
                  <c:v>495</c:v>
                </c:pt>
                <c:pt idx="132">
                  <c:v>495</c:v>
                </c:pt>
                <c:pt idx="133">
                  <c:v>495</c:v>
                </c:pt>
                <c:pt idx="134">
                  <c:v>495</c:v>
                </c:pt>
                <c:pt idx="135">
                  <c:v>495</c:v>
                </c:pt>
                <c:pt idx="136">
                  <c:v>495</c:v>
                </c:pt>
                <c:pt idx="137">
                  <c:v>495</c:v>
                </c:pt>
                <c:pt idx="138">
                  <c:v>495</c:v>
                </c:pt>
                <c:pt idx="139">
                  <c:v>495</c:v>
                </c:pt>
                <c:pt idx="140">
                  <c:v>495</c:v>
                </c:pt>
                <c:pt idx="141">
                  <c:v>495</c:v>
                </c:pt>
                <c:pt idx="142">
                  <c:v>495</c:v>
                </c:pt>
                <c:pt idx="143">
                  <c:v>495</c:v>
                </c:pt>
                <c:pt idx="144">
                  <c:v>495</c:v>
                </c:pt>
                <c:pt idx="145">
                  <c:v>495</c:v>
                </c:pt>
                <c:pt idx="146">
                  <c:v>495</c:v>
                </c:pt>
                <c:pt idx="147">
                  <c:v>495</c:v>
                </c:pt>
                <c:pt idx="148">
                  <c:v>495</c:v>
                </c:pt>
                <c:pt idx="149">
                  <c:v>495</c:v>
                </c:pt>
                <c:pt idx="150">
                  <c:v>495</c:v>
                </c:pt>
                <c:pt idx="151">
                  <c:v>495</c:v>
                </c:pt>
                <c:pt idx="152">
                  <c:v>495</c:v>
                </c:pt>
                <c:pt idx="153">
                  <c:v>495</c:v>
                </c:pt>
                <c:pt idx="154">
                  <c:v>495</c:v>
                </c:pt>
                <c:pt idx="155">
                  <c:v>495</c:v>
                </c:pt>
                <c:pt idx="156">
                  <c:v>495</c:v>
                </c:pt>
                <c:pt idx="157">
                  <c:v>495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  <c:pt idx="237">
                  <c:v>500</c:v>
                </c:pt>
                <c:pt idx="238">
                  <c:v>500</c:v>
                </c:pt>
                <c:pt idx="239">
                  <c:v>500</c:v>
                </c:pt>
                <c:pt idx="240">
                  <c:v>500</c:v>
                </c:pt>
                <c:pt idx="241">
                  <c:v>500</c:v>
                </c:pt>
                <c:pt idx="242">
                  <c:v>500</c:v>
                </c:pt>
                <c:pt idx="243">
                  <c:v>500</c:v>
                </c:pt>
                <c:pt idx="244">
                  <c:v>500</c:v>
                </c:pt>
                <c:pt idx="245">
                  <c:v>500</c:v>
                </c:pt>
                <c:pt idx="246">
                  <c:v>500</c:v>
                </c:pt>
                <c:pt idx="247">
                  <c:v>500</c:v>
                </c:pt>
                <c:pt idx="248">
                  <c:v>500</c:v>
                </c:pt>
                <c:pt idx="249">
                  <c:v>500</c:v>
                </c:pt>
                <c:pt idx="250">
                  <c:v>500</c:v>
                </c:pt>
                <c:pt idx="251">
                  <c:v>500</c:v>
                </c:pt>
                <c:pt idx="252">
                  <c:v>500</c:v>
                </c:pt>
                <c:pt idx="253">
                  <c:v>500</c:v>
                </c:pt>
                <c:pt idx="254">
                  <c:v>500</c:v>
                </c:pt>
                <c:pt idx="255">
                  <c:v>500</c:v>
                </c:pt>
                <c:pt idx="256">
                  <c:v>500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500</c:v>
                </c:pt>
                <c:pt idx="263">
                  <c:v>500</c:v>
                </c:pt>
                <c:pt idx="264">
                  <c:v>500</c:v>
                </c:pt>
                <c:pt idx="265">
                  <c:v>500</c:v>
                </c:pt>
                <c:pt idx="266">
                  <c:v>500</c:v>
                </c:pt>
                <c:pt idx="267">
                  <c:v>500</c:v>
                </c:pt>
                <c:pt idx="268">
                  <c:v>500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500</c:v>
                </c:pt>
                <c:pt idx="293">
                  <c:v>500</c:v>
                </c:pt>
                <c:pt idx="294">
                  <c:v>500</c:v>
                </c:pt>
                <c:pt idx="295">
                  <c:v>500</c:v>
                </c:pt>
                <c:pt idx="296">
                  <c:v>500</c:v>
                </c:pt>
                <c:pt idx="297">
                  <c:v>500</c:v>
                </c:pt>
                <c:pt idx="298">
                  <c:v>500</c:v>
                </c:pt>
                <c:pt idx="299">
                  <c:v>500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500</c:v>
                </c:pt>
                <c:pt idx="307">
                  <c:v>500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500</c:v>
                </c:pt>
                <c:pt idx="315">
                  <c:v>500</c:v>
                </c:pt>
                <c:pt idx="316">
                  <c:v>500</c:v>
                </c:pt>
                <c:pt idx="317">
                  <c:v>500</c:v>
                </c:pt>
                <c:pt idx="318">
                  <c:v>500</c:v>
                </c:pt>
                <c:pt idx="319">
                  <c:v>500</c:v>
                </c:pt>
                <c:pt idx="320">
                  <c:v>500</c:v>
                </c:pt>
                <c:pt idx="321">
                  <c:v>500</c:v>
                </c:pt>
                <c:pt idx="322">
                  <c:v>500</c:v>
                </c:pt>
                <c:pt idx="323">
                  <c:v>500</c:v>
                </c:pt>
                <c:pt idx="324">
                  <c:v>500</c:v>
                </c:pt>
                <c:pt idx="325">
                  <c:v>500</c:v>
                </c:pt>
                <c:pt idx="326">
                  <c:v>500</c:v>
                </c:pt>
                <c:pt idx="327">
                  <c:v>500</c:v>
                </c:pt>
                <c:pt idx="328">
                  <c:v>500</c:v>
                </c:pt>
                <c:pt idx="329">
                  <c:v>500</c:v>
                </c:pt>
                <c:pt idx="330">
                  <c:v>500</c:v>
                </c:pt>
                <c:pt idx="331">
                  <c:v>500</c:v>
                </c:pt>
                <c:pt idx="332">
                  <c:v>500</c:v>
                </c:pt>
                <c:pt idx="333">
                  <c:v>500</c:v>
                </c:pt>
                <c:pt idx="334">
                  <c:v>500</c:v>
                </c:pt>
                <c:pt idx="335">
                  <c:v>500</c:v>
                </c:pt>
                <c:pt idx="336">
                  <c:v>500</c:v>
                </c:pt>
                <c:pt idx="337">
                  <c:v>500</c:v>
                </c:pt>
                <c:pt idx="338">
                  <c:v>500</c:v>
                </c:pt>
                <c:pt idx="339">
                  <c:v>500</c:v>
                </c:pt>
                <c:pt idx="340">
                  <c:v>500</c:v>
                </c:pt>
                <c:pt idx="341">
                  <c:v>500</c:v>
                </c:pt>
                <c:pt idx="342">
                  <c:v>500</c:v>
                </c:pt>
                <c:pt idx="343">
                  <c:v>500</c:v>
                </c:pt>
                <c:pt idx="344">
                  <c:v>500</c:v>
                </c:pt>
                <c:pt idx="345">
                  <c:v>500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500</c:v>
                </c:pt>
                <c:pt idx="350">
                  <c:v>500</c:v>
                </c:pt>
                <c:pt idx="351">
                  <c:v>500</c:v>
                </c:pt>
                <c:pt idx="352">
                  <c:v>500</c:v>
                </c:pt>
                <c:pt idx="353">
                  <c:v>500</c:v>
                </c:pt>
                <c:pt idx="354">
                  <c:v>500</c:v>
                </c:pt>
                <c:pt idx="355">
                  <c:v>500</c:v>
                </c:pt>
                <c:pt idx="356">
                  <c:v>500</c:v>
                </c:pt>
                <c:pt idx="357">
                  <c:v>500</c:v>
                </c:pt>
                <c:pt idx="358">
                  <c:v>500</c:v>
                </c:pt>
                <c:pt idx="359">
                  <c:v>500</c:v>
                </c:pt>
                <c:pt idx="360">
                  <c:v>500</c:v>
                </c:pt>
                <c:pt idx="361">
                  <c:v>500</c:v>
                </c:pt>
                <c:pt idx="362">
                  <c:v>500</c:v>
                </c:pt>
                <c:pt idx="363">
                  <c:v>500</c:v>
                </c:pt>
                <c:pt idx="364">
                  <c:v>500</c:v>
                </c:pt>
                <c:pt idx="365">
                  <c:v>500</c:v>
                </c:pt>
                <c:pt idx="366">
                  <c:v>500</c:v>
                </c:pt>
                <c:pt idx="367">
                  <c:v>500</c:v>
                </c:pt>
                <c:pt idx="368">
                  <c:v>500</c:v>
                </c:pt>
                <c:pt idx="369">
                  <c:v>500</c:v>
                </c:pt>
                <c:pt idx="370">
                  <c:v>500</c:v>
                </c:pt>
                <c:pt idx="371">
                  <c:v>500</c:v>
                </c:pt>
                <c:pt idx="372">
                  <c:v>500</c:v>
                </c:pt>
                <c:pt idx="373">
                  <c:v>500</c:v>
                </c:pt>
                <c:pt idx="374">
                  <c:v>500</c:v>
                </c:pt>
                <c:pt idx="375">
                  <c:v>500</c:v>
                </c:pt>
                <c:pt idx="376">
                  <c:v>500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500</c:v>
                </c:pt>
                <c:pt idx="382">
                  <c:v>500</c:v>
                </c:pt>
                <c:pt idx="383">
                  <c:v>500</c:v>
                </c:pt>
                <c:pt idx="384">
                  <c:v>500</c:v>
                </c:pt>
                <c:pt idx="385">
                  <c:v>500</c:v>
                </c:pt>
                <c:pt idx="386">
                  <c:v>500</c:v>
                </c:pt>
                <c:pt idx="387">
                  <c:v>500</c:v>
                </c:pt>
                <c:pt idx="388">
                  <c:v>500</c:v>
                </c:pt>
                <c:pt idx="389">
                  <c:v>500</c:v>
                </c:pt>
                <c:pt idx="390">
                  <c:v>500</c:v>
                </c:pt>
                <c:pt idx="391">
                  <c:v>500</c:v>
                </c:pt>
                <c:pt idx="392">
                  <c:v>500</c:v>
                </c:pt>
                <c:pt idx="393">
                  <c:v>500</c:v>
                </c:pt>
                <c:pt idx="394">
                  <c:v>500</c:v>
                </c:pt>
                <c:pt idx="395">
                  <c:v>500</c:v>
                </c:pt>
                <c:pt idx="396">
                  <c:v>500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500</c:v>
                </c:pt>
                <c:pt idx="421">
                  <c:v>500</c:v>
                </c:pt>
                <c:pt idx="422">
                  <c:v>500</c:v>
                </c:pt>
                <c:pt idx="423">
                  <c:v>500</c:v>
                </c:pt>
                <c:pt idx="424">
                  <c:v>500</c:v>
                </c:pt>
                <c:pt idx="425">
                  <c:v>500</c:v>
                </c:pt>
                <c:pt idx="426">
                  <c:v>500</c:v>
                </c:pt>
                <c:pt idx="427">
                  <c:v>500</c:v>
                </c:pt>
                <c:pt idx="428">
                  <c:v>500</c:v>
                </c:pt>
                <c:pt idx="429">
                  <c:v>500</c:v>
                </c:pt>
                <c:pt idx="430">
                  <c:v>500</c:v>
                </c:pt>
                <c:pt idx="431">
                  <c:v>500</c:v>
                </c:pt>
                <c:pt idx="432">
                  <c:v>500</c:v>
                </c:pt>
                <c:pt idx="433">
                  <c:v>500</c:v>
                </c:pt>
                <c:pt idx="434">
                  <c:v>500</c:v>
                </c:pt>
                <c:pt idx="435">
                  <c:v>500</c:v>
                </c:pt>
                <c:pt idx="436">
                  <c:v>500</c:v>
                </c:pt>
                <c:pt idx="437">
                  <c:v>500</c:v>
                </c:pt>
                <c:pt idx="438">
                  <c:v>500</c:v>
                </c:pt>
                <c:pt idx="439">
                  <c:v>500</c:v>
                </c:pt>
                <c:pt idx="440">
                  <c:v>500</c:v>
                </c:pt>
                <c:pt idx="441">
                  <c:v>500</c:v>
                </c:pt>
                <c:pt idx="442">
                  <c:v>500</c:v>
                </c:pt>
                <c:pt idx="443">
                  <c:v>500</c:v>
                </c:pt>
                <c:pt idx="444">
                  <c:v>495</c:v>
                </c:pt>
                <c:pt idx="445">
                  <c:v>495</c:v>
                </c:pt>
                <c:pt idx="446">
                  <c:v>495</c:v>
                </c:pt>
                <c:pt idx="447">
                  <c:v>495</c:v>
                </c:pt>
                <c:pt idx="448">
                  <c:v>495</c:v>
                </c:pt>
                <c:pt idx="449">
                  <c:v>495</c:v>
                </c:pt>
                <c:pt idx="450">
                  <c:v>495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495</c:v>
                </c:pt>
                <c:pt idx="456">
                  <c:v>495</c:v>
                </c:pt>
                <c:pt idx="457">
                  <c:v>495</c:v>
                </c:pt>
                <c:pt idx="458">
                  <c:v>495</c:v>
                </c:pt>
                <c:pt idx="459">
                  <c:v>495</c:v>
                </c:pt>
                <c:pt idx="460">
                  <c:v>495</c:v>
                </c:pt>
                <c:pt idx="461">
                  <c:v>495</c:v>
                </c:pt>
                <c:pt idx="462">
                  <c:v>495</c:v>
                </c:pt>
                <c:pt idx="463">
                  <c:v>495</c:v>
                </c:pt>
                <c:pt idx="464">
                  <c:v>495</c:v>
                </c:pt>
                <c:pt idx="465">
                  <c:v>495</c:v>
                </c:pt>
                <c:pt idx="466">
                  <c:v>495</c:v>
                </c:pt>
                <c:pt idx="467">
                  <c:v>495</c:v>
                </c:pt>
                <c:pt idx="468">
                  <c:v>495</c:v>
                </c:pt>
                <c:pt idx="469">
                  <c:v>495</c:v>
                </c:pt>
                <c:pt idx="470">
                  <c:v>495</c:v>
                </c:pt>
                <c:pt idx="471">
                  <c:v>495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495</c:v>
                </c:pt>
                <c:pt idx="481">
                  <c:v>495</c:v>
                </c:pt>
                <c:pt idx="482">
                  <c:v>495</c:v>
                </c:pt>
                <c:pt idx="483">
                  <c:v>495</c:v>
                </c:pt>
                <c:pt idx="484">
                  <c:v>495</c:v>
                </c:pt>
                <c:pt idx="485">
                  <c:v>495</c:v>
                </c:pt>
                <c:pt idx="486">
                  <c:v>495</c:v>
                </c:pt>
                <c:pt idx="487">
                  <c:v>495</c:v>
                </c:pt>
                <c:pt idx="488">
                  <c:v>495</c:v>
                </c:pt>
                <c:pt idx="489">
                  <c:v>495</c:v>
                </c:pt>
                <c:pt idx="490">
                  <c:v>495</c:v>
                </c:pt>
                <c:pt idx="491">
                  <c:v>495</c:v>
                </c:pt>
                <c:pt idx="492">
                  <c:v>495</c:v>
                </c:pt>
                <c:pt idx="493">
                  <c:v>495</c:v>
                </c:pt>
                <c:pt idx="494">
                  <c:v>495</c:v>
                </c:pt>
                <c:pt idx="495">
                  <c:v>495</c:v>
                </c:pt>
                <c:pt idx="496">
                  <c:v>495</c:v>
                </c:pt>
                <c:pt idx="497">
                  <c:v>495</c:v>
                </c:pt>
                <c:pt idx="498">
                  <c:v>495</c:v>
                </c:pt>
                <c:pt idx="499">
                  <c:v>495</c:v>
                </c:pt>
                <c:pt idx="500">
                  <c:v>495</c:v>
                </c:pt>
                <c:pt idx="501">
                  <c:v>495</c:v>
                </c:pt>
                <c:pt idx="502">
                  <c:v>495</c:v>
                </c:pt>
                <c:pt idx="503">
                  <c:v>495</c:v>
                </c:pt>
                <c:pt idx="504">
                  <c:v>495</c:v>
                </c:pt>
                <c:pt idx="505">
                  <c:v>495</c:v>
                </c:pt>
                <c:pt idx="506">
                  <c:v>495</c:v>
                </c:pt>
                <c:pt idx="507">
                  <c:v>495</c:v>
                </c:pt>
                <c:pt idx="508">
                  <c:v>495</c:v>
                </c:pt>
                <c:pt idx="509">
                  <c:v>495</c:v>
                </c:pt>
                <c:pt idx="510">
                  <c:v>495</c:v>
                </c:pt>
                <c:pt idx="511">
                  <c:v>495</c:v>
                </c:pt>
                <c:pt idx="512">
                  <c:v>495</c:v>
                </c:pt>
                <c:pt idx="513">
                  <c:v>495</c:v>
                </c:pt>
                <c:pt idx="514">
                  <c:v>495</c:v>
                </c:pt>
                <c:pt idx="515">
                  <c:v>495</c:v>
                </c:pt>
                <c:pt idx="516">
                  <c:v>495</c:v>
                </c:pt>
                <c:pt idx="517">
                  <c:v>495</c:v>
                </c:pt>
                <c:pt idx="518">
                  <c:v>495</c:v>
                </c:pt>
                <c:pt idx="519">
                  <c:v>495</c:v>
                </c:pt>
                <c:pt idx="520">
                  <c:v>495</c:v>
                </c:pt>
                <c:pt idx="521">
                  <c:v>495</c:v>
                </c:pt>
                <c:pt idx="522">
                  <c:v>495</c:v>
                </c:pt>
                <c:pt idx="523">
                  <c:v>495</c:v>
                </c:pt>
                <c:pt idx="524">
                  <c:v>495</c:v>
                </c:pt>
                <c:pt idx="525">
                  <c:v>495</c:v>
                </c:pt>
                <c:pt idx="526">
                  <c:v>495</c:v>
                </c:pt>
                <c:pt idx="527">
                  <c:v>495</c:v>
                </c:pt>
                <c:pt idx="528">
                  <c:v>495</c:v>
                </c:pt>
                <c:pt idx="529">
                  <c:v>495</c:v>
                </c:pt>
                <c:pt idx="530">
                  <c:v>495</c:v>
                </c:pt>
                <c:pt idx="531">
                  <c:v>495</c:v>
                </c:pt>
                <c:pt idx="532">
                  <c:v>495</c:v>
                </c:pt>
                <c:pt idx="533">
                  <c:v>495</c:v>
                </c:pt>
                <c:pt idx="534">
                  <c:v>495</c:v>
                </c:pt>
                <c:pt idx="535">
                  <c:v>495</c:v>
                </c:pt>
                <c:pt idx="536">
                  <c:v>495</c:v>
                </c:pt>
                <c:pt idx="537">
                  <c:v>495</c:v>
                </c:pt>
                <c:pt idx="538">
                  <c:v>495</c:v>
                </c:pt>
                <c:pt idx="539">
                  <c:v>495</c:v>
                </c:pt>
                <c:pt idx="540">
                  <c:v>495</c:v>
                </c:pt>
                <c:pt idx="541">
                  <c:v>495</c:v>
                </c:pt>
                <c:pt idx="542">
                  <c:v>495</c:v>
                </c:pt>
                <c:pt idx="543">
                  <c:v>495</c:v>
                </c:pt>
                <c:pt idx="544">
                  <c:v>495</c:v>
                </c:pt>
                <c:pt idx="545">
                  <c:v>495</c:v>
                </c:pt>
                <c:pt idx="546">
                  <c:v>495</c:v>
                </c:pt>
                <c:pt idx="547">
                  <c:v>495</c:v>
                </c:pt>
                <c:pt idx="548">
                  <c:v>495</c:v>
                </c:pt>
                <c:pt idx="549">
                  <c:v>495</c:v>
                </c:pt>
                <c:pt idx="550">
                  <c:v>495</c:v>
                </c:pt>
                <c:pt idx="551">
                  <c:v>495</c:v>
                </c:pt>
                <c:pt idx="552">
                  <c:v>495</c:v>
                </c:pt>
                <c:pt idx="553">
                  <c:v>495</c:v>
                </c:pt>
                <c:pt idx="554">
                  <c:v>495</c:v>
                </c:pt>
                <c:pt idx="555">
                  <c:v>495</c:v>
                </c:pt>
                <c:pt idx="556">
                  <c:v>495</c:v>
                </c:pt>
                <c:pt idx="557">
                  <c:v>495</c:v>
                </c:pt>
                <c:pt idx="558">
                  <c:v>495</c:v>
                </c:pt>
                <c:pt idx="559">
                  <c:v>495</c:v>
                </c:pt>
                <c:pt idx="560">
                  <c:v>495</c:v>
                </c:pt>
                <c:pt idx="561">
                  <c:v>495</c:v>
                </c:pt>
                <c:pt idx="562">
                  <c:v>495</c:v>
                </c:pt>
                <c:pt idx="563">
                  <c:v>495</c:v>
                </c:pt>
                <c:pt idx="564">
                  <c:v>495</c:v>
                </c:pt>
                <c:pt idx="565">
                  <c:v>495</c:v>
                </c:pt>
                <c:pt idx="566">
                  <c:v>495</c:v>
                </c:pt>
                <c:pt idx="567">
                  <c:v>495</c:v>
                </c:pt>
                <c:pt idx="568">
                  <c:v>495</c:v>
                </c:pt>
                <c:pt idx="569">
                  <c:v>495</c:v>
                </c:pt>
                <c:pt idx="570">
                  <c:v>495</c:v>
                </c:pt>
                <c:pt idx="571">
                  <c:v>495</c:v>
                </c:pt>
                <c:pt idx="572">
                  <c:v>495</c:v>
                </c:pt>
                <c:pt idx="573">
                  <c:v>495</c:v>
                </c:pt>
                <c:pt idx="574">
                  <c:v>495</c:v>
                </c:pt>
                <c:pt idx="575">
                  <c:v>495</c:v>
                </c:pt>
                <c:pt idx="576">
                  <c:v>495</c:v>
                </c:pt>
                <c:pt idx="577">
                  <c:v>495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  <c:pt idx="583">
                  <c:v>495</c:v>
                </c:pt>
                <c:pt idx="584">
                  <c:v>495</c:v>
                </c:pt>
                <c:pt idx="585">
                  <c:v>495</c:v>
                </c:pt>
                <c:pt idx="586">
                  <c:v>495</c:v>
                </c:pt>
                <c:pt idx="587">
                  <c:v>495</c:v>
                </c:pt>
                <c:pt idx="588">
                  <c:v>495</c:v>
                </c:pt>
                <c:pt idx="589">
                  <c:v>495</c:v>
                </c:pt>
                <c:pt idx="590">
                  <c:v>495</c:v>
                </c:pt>
                <c:pt idx="591">
                  <c:v>495</c:v>
                </c:pt>
                <c:pt idx="592">
                  <c:v>495</c:v>
                </c:pt>
                <c:pt idx="593">
                  <c:v>495</c:v>
                </c:pt>
                <c:pt idx="594">
                  <c:v>495</c:v>
                </c:pt>
                <c:pt idx="595">
                  <c:v>495</c:v>
                </c:pt>
                <c:pt idx="596">
                  <c:v>495</c:v>
                </c:pt>
                <c:pt idx="597">
                  <c:v>495</c:v>
                </c:pt>
                <c:pt idx="598">
                  <c:v>495</c:v>
                </c:pt>
                <c:pt idx="599">
                  <c:v>495</c:v>
                </c:pt>
                <c:pt idx="600">
                  <c:v>495</c:v>
                </c:pt>
                <c:pt idx="601">
                  <c:v>495</c:v>
                </c:pt>
                <c:pt idx="602">
                  <c:v>495</c:v>
                </c:pt>
                <c:pt idx="603">
                  <c:v>495</c:v>
                </c:pt>
                <c:pt idx="604">
                  <c:v>495</c:v>
                </c:pt>
                <c:pt idx="605">
                  <c:v>495</c:v>
                </c:pt>
                <c:pt idx="606">
                  <c:v>495</c:v>
                </c:pt>
                <c:pt idx="607">
                  <c:v>495</c:v>
                </c:pt>
                <c:pt idx="608">
                  <c:v>495</c:v>
                </c:pt>
                <c:pt idx="609">
                  <c:v>495</c:v>
                </c:pt>
                <c:pt idx="610">
                  <c:v>495</c:v>
                </c:pt>
                <c:pt idx="611">
                  <c:v>495</c:v>
                </c:pt>
                <c:pt idx="612">
                  <c:v>495</c:v>
                </c:pt>
                <c:pt idx="613">
                  <c:v>495</c:v>
                </c:pt>
                <c:pt idx="614">
                  <c:v>495</c:v>
                </c:pt>
                <c:pt idx="615">
                  <c:v>495</c:v>
                </c:pt>
                <c:pt idx="616">
                  <c:v>495</c:v>
                </c:pt>
                <c:pt idx="617">
                  <c:v>495</c:v>
                </c:pt>
                <c:pt idx="618">
                  <c:v>495</c:v>
                </c:pt>
                <c:pt idx="619">
                  <c:v>495</c:v>
                </c:pt>
                <c:pt idx="620">
                  <c:v>495</c:v>
                </c:pt>
                <c:pt idx="621">
                  <c:v>495</c:v>
                </c:pt>
                <c:pt idx="622">
                  <c:v>495</c:v>
                </c:pt>
                <c:pt idx="623">
                  <c:v>495</c:v>
                </c:pt>
                <c:pt idx="624">
                  <c:v>495</c:v>
                </c:pt>
                <c:pt idx="625">
                  <c:v>495</c:v>
                </c:pt>
                <c:pt idx="626">
                  <c:v>495</c:v>
                </c:pt>
                <c:pt idx="627">
                  <c:v>495</c:v>
                </c:pt>
                <c:pt idx="628">
                  <c:v>495</c:v>
                </c:pt>
                <c:pt idx="629">
                  <c:v>495</c:v>
                </c:pt>
                <c:pt idx="630">
                  <c:v>495</c:v>
                </c:pt>
                <c:pt idx="631">
                  <c:v>495</c:v>
                </c:pt>
                <c:pt idx="632">
                  <c:v>495</c:v>
                </c:pt>
                <c:pt idx="633">
                  <c:v>495</c:v>
                </c:pt>
                <c:pt idx="634">
                  <c:v>495</c:v>
                </c:pt>
                <c:pt idx="635">
                  <c:v>495</c:v>
                </c:pt>
                <c:pt idx="636">
                  <c:v>495</c:v>
                </c:pt>
                <c:pt idx="637">
                  <c:v>495</c:v>
                </c:pt>
                <c:pt idx="638">
                  <c:v>495</c:v>
                </c:pt>
                <c:pt idx="639">
                  <c:v>495</c:v>
                </c:pt>
                <c:pt idx="640">
                  <c:v>495</c:v>
                </c:pt>
                <c:pt idx="641">
                  <c:v>495</c:v>
                </c:pt>
                <c:pt idx="642">
                  <c:v>495</c:v>
                </c:pt>
                <c:pt idx="643">
                  <c:v>495</c:v>
                </c:pt>
                <c:pt idx="644">
                  <c:v>495</c:v>
                </c:pt>
                <c:pt idx="645">
                  <c:v>495</c:v>
                </c:pt>
                <c:pt idx="646">
                  <c:v>495</c:v>
                </c:pt>
                <c:pt idx="647">
                  <c:v>495</c:v>
                </c:pt>
                <c:pt idx="648">
                  <c:v>495</c:v>
                </c:pt>
                <c:pt idx="649">
                  <c:v>495</c:v>
                </c:pt>
                <c:pt idx="650">
                  <c:v>495</c:v>
                </c:pt>
                <c:pt idx="651">
                  <c:v>495</c:v>
                </c:pt>
                <c:pt idx="652">
                  <c:v>495</c:v>
                </c:pt>
                <c:pt idx="653">
                  <c:v>495</c:v>
                </c:pt>
                <c:pt idx="654">
                  <c:v>495</c:v>
                </c:pt>
                <c:pt idx="655">
                  <c:v>495</c:v>
                </c:pt>
                <c:pt idx="656">
                  <c:v>495</c:v>
                </c:pt>
                <c:pt idx="657">
                  <c:v>495</c:v>
                </c:pt>
                <c:pt idx="658">
                  <c:v>495</c:v>
                </c:pt>
                <c:pt idx="659">
                  <c:v>495</c:v>
                </c:pt>
                <c:pt idx="660">
                  <c:v>495</c:v>
                </c:pt>
                <c:pt idx="661">
                  <c:v>495</c:v>
                </c:pt>
                <c:pt idx="662">
                  <c:v>495</c:v>
                </c:pt>
                <c:pt idx="663">
                  <c:v>495</c:v>
                </c:pt>
                <c:pt idx="664">
                  <c:v>495</c:v>
                </c:pt>
                <c:pt idx="665">
                  <c:v>495</c:v>
                </c:pt>
                <c:pt idx="666">
                  <c:v>495</c:v>
                </c:pt>
                <c:pt idx="667">
                  <c:v>495</c:v>
                </c:pt>
                <c:pt idx="668">
                  <c:v>495</c:v>
                </c:pt>
                <c:pt idx="669">
                  <c:v>495</c:v>
                </c:pt>
                <c:pt idx="670">
                  <c:v>495</c:v>
                </c:pt>
                <c:pt idx="671">
                  <c:v>495</c:v>
                </c:pt>
                <c:pt idx="672">
                  <c:v>495</c:v>
                </c:pt>
                <c:pt idx="673">
                  <c:v>495</c:v>
                </c:pt>
                <c:pt idx="674">
                  <c:v>495</c:v>
                </c:pt>
                <c:pt idx="675">
                  <c:v>495</c:v>
                </c:pt>
                <c:pt idx="676">
                  <c:v>495</c:v>
                </c:pt>
                <c:pt idx="677">
                  <c:v>495</c:v>
                </c:pt>
                <c:pt idx="678">
                  <c:v>495</c:v>
                </c:pt>
                <c:pt idx="679">
                  <c:v>495</c:v>
                </c:pt>
                <c:pt idx="680">
                  <c:v>495</c:v>
                </c:pt>
                <c:pt idx="681">
                  <c:v>495</c:v>
                </c:pt>
                <c:pt idx="682">
                  <c:v>495</c:v>
                </c:pt>
                <c:pt idx="683">
                  <c:v>495</c:v>
                </c:pt>
                <c:pt idx="684">
                  <c:v>495</c:v>
                </c:pt>
                <c:pt idx="685">
                  <c:v>495</c:v>
                </c:pt>
                <c:pt idx="686">
                  <c:v>495</c:v>
                </c:pt>
                <c:pt idx="687">
                  <c:v>495</c:v>
                </c:pt>
                <c:pt idx="688">
                  <c:v>495</c:v>
                </c:pt>
                <c:pt idx="689">
                  <c:v>495</c:v>
                </c:pt>
                <c:pt idx="690">
                  <c:v>495</c:v>
                </c:pt>
                <c:pt idx="691">
                  <c:v>495</c:v>
                </c:pt>
                <c:pt idx="692">
                  <c:v>495</c:v>
                </c:pt>
                <c:pt idx="693">
                  <c:v>495</c:v>
                </c:pt>
                <c:pt idx="694">
                  <c:v>495</c:v>
                </c:pt>
                <c:pt idx="695">
                  <c:v>495</c:v>
                </c:pt>
                <c:pt idx="696">
                  <c:v>495</c:v>
                </c:pt>
                <c:pt idx="697">
                  <c:v>495</c:v>
                </c:pt>
                <c:pt idx="698">
                  <c:v>495</c:v>
                </c:pt>
                <c:pt idx="699">
                  <c:v>495</c:v>
                </c:pt>
                <c:pt idx="700">
                  <c:v>495</c:v>
                </c:pt>
                <c:pt idx="701">
                  <c:v>495</c:v>
                </c:pt>
                <c:pt idx="702">
                  <c:v>495</c:v>
                </c:pt>
                <c:pt idx="703">
                  <c:v>495</c:v>
                </c:pt>
                <c:pt idx="704">
                  <c:v>495</c:v>
                </c:pt>
                <c:pt idx="705">
                  <c:v>495</c:v>
                </c:pt>
                <c:pt idx="706">
                  <c:v>495</c:v>
                </c:pt>
                <c:pt idx="707">
                  <c:v>495</c:v>
                </c:pt>
                <c:pt idx="708">
                  <c:v>495</c:v>
                </c:pt>
                <c:pt idx="709">
                  <c:v>495</c:v>
                </c:pt>
                <c:pt idx="710">
                  <c:v>495</c:v>
                </c:pt>
                <c:pt idx="711">
                  <c:v>495</c:v>
                </c:pt>
                <c:pt idx="712">
                  <c:v>495</c:v>
                </c:pt>
                <c:pt idx="713">
                  <c:v>495</c:v>
                </c:pt>
                <c:pt idx="714">
                  <c:v>495</c:v>
                </c:pt>
                <c:pt idx="715">
                  <c:v>495</c:v>
                </c:pt>
                <c:pt idx="716">
                  <c:v>495</c:v>
                </c:pt>
                <c:pt idx="717">
                  <c:v>495</c:v>
                </c:pt>
                <c:pt idx="718">
                  <c:v>495</c:v>
                </c:pt>
                <c:pt idx="719">
                  <c:v>495</c:v>
                </c:pt>
                <c:pt idx="720">
                  <c:v>495</c:v>
                </c:pt>
                <c:pt idx="721">
                  <c:v>495</c:v>
                </c:pt>
                <c:pt idx="722">
                  <c:v>495</c:v>
                </c:pt>
                <c:pt idx="723">
                  <c:v>495</c:v>
                </c:pt>
                <c:pt idx="724">
                  <c:v>495</c:v>
                </c:pt>
                <c:pt idx="725">
                  <c:v>495</c:v>
                </c:pt>
                <c:pt idx="726">
                  <c:v>495</c:v>
                </c:pt>
                <c:pt idx="727">
                  <c:v>495</c:v>
                </c:pt>
                <c:pt idx="728">
                  <c:v>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2435488"/>
        <c:axId val="702436048"/>
      </c:scatterChart>
      <c:valAx>
        <c:axId val="702435488"/>
        <c:scaling>
          <c:orientation val="minMax"/>
          <c:max val="1.7800000000000005E-3"/>
          <c:min val="1.4500000000000003E-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mm:ss.0;@" sourceLinked="1"/>
        <c:majorTickMark val="out"/>
        <c:minorTickMark val="none"/>
        <c:tickLblPos val="nextTo"/>
        <c:crossAx val="702436048"/>
        <c:crosses val="autoZero"/>
        <c:crossBetween val="midCat"/>
      </c:valAx>
      <c:valAx>
        <c:axId val="702436048"/>
        <c:scaling>
          <c:orientation val="minMax"/>
          <c:max val="520"/>
          <c:min val="4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Height (Feet)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243548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LRA </a:t>
            </a:r>
            <a:r>
              <a:rPr lang="en-US" sz="1800" b="1" i="0" baseline="0" dirty="0">
                <a:effectLst/>
              </a:rPr>
              <a:t>900 6 </a:t>
            </a:r>
            <a:r>
              <a:rPr lang="en-US" sz="1800" b="1" i="0" baseline="0" dirty="0" err="1">
                <a:effectLst/>
              </a:rPr>
              <a:t>dBm</a:t>
            </a:r>
            <a:r>
              <a:rPr lang="en-US" sz="1800" b="1" i="0" baseline="0" dirty="0">
                <a:effectLst/>
              </a:rPr>
              <a:t> Single Carrier MSK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47662568430667"/>
          <c:y val="1.814744873544195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Sheet1!$D$3869:$D$4583</c:f>
              <c:numCache>
                <c:formatCode>mm:ss.0;@</c:formatCode>
                <c:ptCount val="715"/>
                <c:pt idx="0">
                  <c:v>1.6977083432720974E-3</c:v>
                </c:pt>
                <c:pt idx="1">
                  <c:v>1.6981134322122671E-3</c:v>
                </c:pt>
                <c:pt idx="2">
                  <c:v>1.6985185211524367E-3</c:v>
                </c:pt>
                <c:pt idx="3">
                  <c:v>1.6989351934171282E-3</c:v>
                </c:pt>
                <c:pt idx="4">
                  <c:v>1.6993402823572978E-3</c:v>
                </c:pt>
                <c:pt idx="5">
                  <c:v>1.6997453712974675E-3</c:v>
                </c:pt>
                <c:pt idx="6">
                  <c:v>1.7001620435621589E-3</c:v>
                </c:pt>
                <c:pt idx="7">
                  <c:v>1.7005671325023286E-3</c:v>
                </c:pt>
                <c:pt idx="8">
                  <c:v>1.7009722287184559E-3</c:v>
                </c:pt>
                <c:pt idx="9">
                  <c:v>1.7013888864312321E-3</c:v>
                </c:pt>
                <c:pt idx="10">
                  <c:v>1.7017939826473594E-3</c:v>
                </c:pt>
                <c:pt idx="11">
                  <c:v>1.7021990788634866E-3</c:v>
                </c:pt>
                <c:pt idx="12">
                  <c:v>1.7026157365762629E-3</c:v>
                </c:pt>
                <c:pt idx="13">
                  <c:v>1.7030208400683478E-3</c:v>
                </c:pt>
                <c:pt idx="14">
                  <c:v>1.7034259290085174E-3</c:v>
                </c:pt>
                <c:pt idx="15">
                  <c:v>1.7038425867212936E-3</c:v>
                </c:pt>
                <c:pt idx="16">
                  <c:v>1.7042476902133785E-3</c:v>
                </c:pt>
                <c:pt idx="17">
                  <c:v>1.7046527791535482E-3</c:v>
                </c:pt>
                <c:pt idx="18">
                  <c:v>1.7050694514182396E-3</c:v>
                </c:pt>
                <c:pt idx="19">
                  <c:v>1.7054745403584093E-3</c:v>
                </c:pt>
                <c:pt idx="20">
                  <c:v>1.7058796365745366E-3</c:v>
                </c:pt>
                <c:pt idx="21">
                  <c:v>1.7062963015632704E-3</c:v>
                </c:pt>
                <c:pt idx="22">
                  <c:v>1.7067013905034401E-3</c:v>
                </c:pt>
                <c:pt idx="23">
                  <c:v>1.7071064867195673E-3</c:v>
                </c:pt>
                <c:pt idx="24">
                  <c:v>1.7075231517083012E-3</c:v>
                </c:pt>
                <c:pt idx="25">
                  <c:v>1.7079282406484708E-3</c:v>
                </c:pt>
                <c:pt idx="26">
                  <c:v>1.7083333368645981E-3</c:v>
                </c:pt>
                <c:pt idx="27">
                  <c:v>1.7087500018533319E-3</c:v>
                </c:pt>
                <c:pt idx="28">
                  <c:v>1.7091550980694592E-3</c:v>
                </c:pt>
                <c:pt idx="29">
                  <c:v>1.7095601870096289E-3</c:v>
                </c:pt>
                <c:pt idx="30">
                  <c:v>1.7099652832257561E-3</c:v>
                </c:pt>
                <c:pt idx="31">
                  <c:v>1.71038194821449E-3</c:v>
                </c:pt>
                <c:pt idx="32">
                  <c:v>1.7107870371546596E-3</c:v>
                </c:pt>
                <c:pt idx="33">
                  <c:v>1.7111921333707869E-3</c:v>
                </c:pt>
                <c:pt idx="34">
                  <c:v>1.7116087983595207E-3</c:v>
                </c:pt>
                <c:pt idx="35">
                  <c:v>1.7120138872996904E-3</c:v>
                </c:pt>
                <c:pt idx="36">
                  <c:v>1.7124189835158177E-3</c:v>
                </c:pt>
                <c:pt idx="37">
                  <c:v>1.7128356485045515E-3</c:v>
                </c:pt>
                <c:pt idx="38">
                  <c:v>1.7132407374447212E-3</c:v>
                </c:pt>
                <c:pt idx="39">
                  <c:v>1.7136458336608484E-3</c:v>
                </c:pt>
                <c:pt idx="40">
                  <c:v>1.7140625132014975E-3</c:v>
                </c:pt>
                <c:pt idx="41">
                  <c:v>1.7144675875897519E-3</c:v>
                </c:pt>
                <c:pt idx="42">
                  <c:v>1.7148726910818368E-3</c:v>
                </c:pt>
                <c:pt idx="43">
                  <c:v>1.7152893633465283E-3</c:v>
                </c:pt>
                <c:pt idx="44">
                  <c:v>1.7156944377347827E-3</c:v>
                </c:pt>
                <c:pt idx="45">
                  <c:v>1.7160995412268676E-3</c:v>
                </c:pt>
                <c:pt idx="46">
                  <c:v>1.716516213491559E-3</c:v>
                </c:pt>
                <c:pt idx="47">
                  <c:v>1.7169213024317287E-3</c:v>
                </c:pt>
                <c:pt idx="48">
                  <c:v>1.7173263913718984E-3</c:v>
                </c:pt>
                <c:pt idx="49">
                  <c:v>1.7177430636365898E-3</c:v>
                </c:pt>
                <c:pt idx="50">
                  <c:v>1.7181481525767595E-3</c:v>
                </c:pt>
                <c:pt idx="51">
                  <c:v>1.7185532415169291E-3</c:v>
                </c:pt>
                <c:pt idx="52">
                  <c:v>1.7189699065056629E-3</c:v>
                </c:pt>
                <c:pt idx="53">
                  <c:v>1.7193750027217902E-3</c:v>
                </c:pt>
                <c:pt idx="54">
                  <c:v>1.7197800989379175E-3</c:v>
                </c:pt>
                <c:pt idx="55">
                  <c:v>1.7201967566506937E-3</c:v>
                </c:pt>
                <c:pt idx="56">
                  <c:v>1.720601852866821E-3</c:v>
                </c:pt>
                <c:pt idx="57">
                  <c:v>1.7210069490829483E-3</c:v>
                </c:pt>
                <c:pt idx="58">
                  <c:v>1.7214236067957245E-3</c:v>
                </c:pt>
                <c:pt idx="59">
                  <c:v>1.7218287102878094E-3</c:v>
                </c:pt>
                <c:pt idx="60">
                  <c:v>1.722233799227979E-3</c:v>
                </c:pt>
                <c:pt idx="61">
                  <c:v>1.7226504569407552E-3</c:v>
                </c:pt>
                <c:pt idx="62">
                  <c:v>1.7230555604328401E-3</c:v>
                </c:pt>
                <c:pt idx="63">
                  <c:v>1.7234606493730098E-3</c:v>
                </c:pt>
                <c:pt idx="64">
                  <c:v>1.7238773216377012E-3</c:v>
                </c:pt>
                <c:pt idx="65">
                  <c:v>1.7242824105778709E-3</c:v>
                </c:pt>
                <c:pt idx="66">
                  <c:v>1.7246875067939982E-3</c:v>
                </c:pt>
                <c:pt idx="67">
                  <c:v>1.725104171782732E-3</c:v>
                </c:pt>
                <c:pt idx="68">
                  <c:v>1.7255092607229017E-3</c:v>
                </c:pt>
                <c:pt idx="69">
                  <c:v>1.7259143569390289E-3</c:v>
                </c:pt>
                <c:pt idx="70">
                  <c:v>1.7263194531551562E-3</c:v>
                </c:pt>
                <c:pt idx="71">
                  <c:v>1.7267361181438901E-3</c:v>
                </c:pt>
                <c:pt idx="72">
                  <c:v>1.7271412070840597E-3</c:v>
                </c:pt>
                <c:pt idx="73">
                  <c:v>1.7275578720727935E-3</c:v>
                </c:pt>
                <c:pt idx="74">
                  <c:v>1.7279629682889208E-3</c:v>
                </c:pt>
                <c:pt idx="75">
                  <c:v>1.7283680572290905E-3</c:v>
                </c:pt>
                <c:pt idx="76">
                  <c:v>1.7287731534452178E-3</c:v>
                </c:pt>
                <c:pt idx="77">
                  <c:v>1.7291898184339516E-3</c:v>
                </c:pt>
                <c:pt idx="78">
                  <c:v>1.7295949073741212E-3</c:v>
                </c:pt>
                <c:pt idx="79">
                  <c:v>1.7300000035902485E-3</c:v>
                </c:pt>
                <c:pt idx="80">
                  <c:v>1.7304166685789824E-3</c:v>
                </c:pt>
                <c:pt idx="81">
                  <c:v>1.730821757519152E-3</c:v>
                </c:pt>
                <c:pt idx="82">
                  <c:v>1.7312268464593217E-3</c:v>
                </c:pt>
                <c:pt idx="83">
                  <c:v>1.7316435187240131E-3</c:v>
                </c:pt>
                <c:pt idx="84">
                  <c:v>1.7320486076641828E-3</c:v>
                </c:pt>
                <c:pt idx="85">
                  <c:v>1.7324536966043524E-3</c:v>
                </c:pt>
                <c:pt idx="86">
                  <c:v>1.7328703834209591E-3</c:v>
                </c:pt>
                <c:pt idx="87">
                  <c:v>1.7332754723611288E-3</c:v>
                </c:pt>
                <c:pt idx="88">
                  <c:v>1.7336805613012984E-3</c:v>
                </c:pt>
                <c:pt idx="89">
                  <c:v>1.7340972335659899E-3</c:v>
                </c:pt>
                <c:pt idx="90">
                  <c:v>1.7345023225061595E-3</c:v>
                </c:pt>
                <c:pt idx="91">
                  <c:v>1.7349074114463292E-3</c:v>
                </c:pt>
                <c:pt idx="92">
                  <c:v>1.735324076435063E-3</c:v>
                </c:pt>
                <c:pt idx="93">
                  <c:v>1.7357291726511903E-3</c:v>
                </c:pt>
                <c:pt idx="94">
                  <c:v>1.73613426159136E-3</c:v>
                </c:pt>
                <c:pt idx="95">
                  <c:v>1.7365509265800938E-3</c:v>
                </c:pt>
                <c:pt idx="96">
                  <c:v>1.7369560227962211E-3</c:v>
                </c:pt>
                <c:pt idx="97">
                  <c:v>1.7373611117363907E-3</c:v>
                </c:pt>
                <c:pt idx="98">
                  <c:v>1.7377777767251246E-3</c:v>
                </c:pt>
                <c:pt idx="99">
                  <c:v>1.7381828729412518E-3</c:v>
                </c:pt>
                <c:pt idx="100">
                  <c:v>1.7385879691573791E-3</c:v>
                </c:pt>
                <c:pt idx="101">
                  <c:v>1.7390046268701553E-3</c:v>
                </c:pt>
                <c:pt idx="102">
                  <c:v>1.7394097230862826E-3</c:v>
                </c:pt>
                <c:pt idx="103">
                  <c:v>1.7398148193024099E-3</c:v>
                </c:pt>
                <c:pt idx="104">
                  <c:v>1.7402314770151861E-3</c:v>
                </c:pt>
                <c:pt idx="105">
                  <c:v>1.740636580507271E-3</c:v>
                </c:pt>
                <c:pt idx="106">
                  <c:v>1.7410416694474407E-3</c:v>
                </c:pt>
                <c:pt idx="107">
                  <c:v>1.7414583271602169E-3</c:v>
                </c:pt>
                <c:pt idx="108">
                  <c:v>1.7418634306523018E-3</c:v>
                </c:pt>
                <c:pt idx="109">
                  <c:v>1.7422685195924714E-3</c:v>
                </c:pt>
                <c:pt idx="110">
                  <c:v>1.7426851918571629E-3</c:v>
                </c:pt>
                <c:pt idx="111">
                  <c:v>1.7430902807973325E-3</c:v>
                </c:pt>
                <c:pt idx="112">
                  <c:v>1.7434953770134598E-3</c:v>
                </c:pt>
                <c:pt idx="113">
                  <c:v>1.7439120420021936E-3</c:v>
                </c:pt>
                <c:pt idx="114">
                  <c:v>1.7443171309423633E-3</c:v>
                </c:pt>
                <c:pt idx="115">
                  <c:v>1.7447222271584906E-3</c:v>
                </c:pt>
                <c:pt idx="116">
                  <c:v>1.7451388921472244E-3</c:v>
                </c:pt>
                <c:pt idx="117">
                  <c:v>1.7455439883633517E-3</c:v>
                </c:pt>
                <c:pt idx="118">
                  <c:v>1.7459490773035213E-3</c:v>
                </c:pt>
                <c:pt idx="119">
                  <c:v>1.7463657422922552E-3</c:v>
                </c:pt>
                <c:pt idx="120">
                  <c:v>1.7467708385083824E-3</c:v>
                </c:pt>
                <c:pt idx="121">
                  <c:v>1.7471759274485521E-3</c:v>
                </c:pt>
                <c:pt idx="122">
                  <c:v>1.7475925924372859E-3</c:v>
                </c:pt>
                <c:pt idx="123">
                  <c:v>1.7479976886534132E-3</c:v>
                </c:pt>
                <c:pt idx="124">
                  <c:v>1.7484027775935829E-3</c:v>
                </c:pt>
                <c:pt idx="125">
                  <c:v>1.7488194498582743E-3</c:v>
                </c:pt>
                <c:pt idx="126">
                  <c:v>1.749224538798444E-3</c:v>
                </c:pt>
                <c:pt idx="127">
                  <c:v>1.7496296277386136E-3</c:v>
                </c:pt>
                <c:pt idx="128">
                  <c:v>1.7500347166787833E-3</c:v>
                </c:pt>
                <c:pt idx="129">
                  <c:v>1.7504513889434747E-3</c:v>
                </c:pt>
                <c:pt idx="130">
                  <c:v>1.7508564924355596E-3</c:v>
                </c:pt>
                <c:pt idx="131">
                  <c:v>1.7512615668238141E-3</c:v>
                </c:pt>
                <c:pt idx="132">
                  <c:v>1.7516782536404207E-3</c:v>
                </c:pt>
                <c:pt idx="133">
                  <c:v>1.7520833425805904E-3</c:v>
                </c:pt>
                <c:pt idx="134">
                  <c:v>1.7524884315207601E-3</c:v>
                </c:pt>
                <c:pt idx="135">
                  <c:v>1.7529050965094939E-3</c:v>
                </c:pt>
                <c:pt idx="136">
                  <c:v>1.7533101927256212E-3</c:v>
                </c:pt>
                <c:pt idx="137">
                  <c:v>1.753726857714355E-3</c:v>
                </c:pt>
                <c:pt idx="138">
                  <c:v>1.7541319466545247E-3</c:v>
                </c:pt>
                <c:pt idx="139">
                  <c:v>1.7545370428706519E-3</c:v>
                </c:pt>
                <c:pt idx="140">
                  <c:v>1.7549421318108216E-3</c:v>
                </c:pt>
                <c:pt idx="141">
                  <c:v>1.7553587967995554E-3</c:v>
                </c:pt>
                <c:pt idx="142">
                  <c:v>1.7557638930156827E-3</c:v>
                </c:pt>
                <c:pt idx="143">
                  <c:v>1.7561805580044165E-3</c:v>
                </c:pt>
                <c:pt idx="144">
                  <c:v>1.7565856469445862E-3</c:v>
                </c:pt>
                <c:pt idx="145">
                  <c:v>1.7569907431607135E-3</c:v>
                </c:pt>
                <c:pt idx="146">
                  <c:v>1.7573958393768407E-3</c:v>
                </c:pt>
                <c:pt idx="147">
                  <c:v>1.757812497089617E-3</c:v>
                </c:pt>
                <c:pt idx="148">
                  <c:v>1.7582175933057442E-3</c:v>
                </c:pt>
                <c:pt idx="149">
                  <c:v>1.7586226895218715E-3</c:v>
                </c:pt>
                <c:pt idx="150">
                  <c:v>1.7590393472346477E-3</c:v>
                </c:pt>
                <c:pt idx="151">
                  <c:v>1.7594444507267326E-3</c:v>
                </c:pt>
                <c:pt idx="152">
                  <c:v>1.7598495396669023E-3</c:v>
                </c:pt>
                <c:pt idx="153">
                  <c:v>1.7602661973796785E-3</c:v>
                </c:pt>
                <c:pt idx="154">
                  <c:v>1.7606713008717634E-3</c:v>
                </c:pt>
                <c:pt idx="155">
                  <c:v>1.761076389811933E-3</c:v>
                </c:pt>
                <c:pt idx="156">
                  <c:v>1.7614930620766245E-3</c:v>
                </c:pt>
                <c:pt idx="157">
                  <c:v>1.7618981510167941E-3</c:v>
                </c:pt>
                <c:pt idx="158">
                  <c:v>1.7623032472329214E-3</c:v>
                </c:pt>
                <c:pt idx="159">
                  <c:v>1.7627199122216552E-3</c:v>
                </c:pt>
                <c:pt idx="160">
                  <c:v>1.7631250011618249E-3</c:v>
                </c:pt>
                <c:pt idx="161">
                  <c:v>1.7635300973779522E-3</c:v>
                </c:pt>
                <c:pt idx="162">
                  <c:v>1.763946762366686E-3</c:v>
                </c:pt>
                <c:pt idx="163">
                  <c:v>1.7643518585828133E-3</c:v>
                </c:pt>
                <c:pt idx="164">
                  <c:v>1.764756947522983E-3</c:v>
                </c:pt>
                <c:pt idx="165">
                  <c:v>1.7651736125117168E-3</c:v>
                </c:pt>
                <c:pt idx="166">
                  <c:v>1.7655787087278441E-3</c:v>
                </c:pt>
                <c:pt idx="167">
                  <c:v>1.7659837976680137E-3</c:v>
                </c:pt>
                <c:pt idx="168">
                  <c:v>1.7664004699327052E-3</c:v>
                </c:pt>
                <c:pt idx="169">
                  <c:v>1.7668055588728748E-3</c:v>
                </c:pt>
                <c:pt idx="170">
                  <c:v>1.7672106623649597E-3</c:v>
                </c:pt>
                <c:pt idx="171">
                  <c:v>1.7676273200777359E-3</c:v>
                </c:pt>
                <c:pt idx="172">
                  <c:v>1.7680324090179056E-3</c:v>
                </c:pt>
                <c:pt idx="173">
                  <c:v>1.7684375125099905E-3</c:v>
                </c:pt>
                <c:pt idx="174">
                  <c:v>1.7688541702227667E-3</c:v>
                </c:pt>
                <c:pt idx="175">
                  <c:v>1.7692592591629364E-3</c:v>
                </c:pt>
                <c:pt idx="176">
                  <c:v>1.7696643626550213E-3</c:v>
                </c:pt>
                <c:pt idx="177">
                  <c:v>1.7700810203677975E-3</c:v>
                </c:pt>
                <c:pt idx="178">
                  <c:v>1.7704861165839247E-3</c:v>
                </c:pt>
                <c:pt idx="179">
                  <c:v>1.770891212800052E-3</c:v>
                </c:pt>
                <c:pt idx="180">
                  <c:v>1.7713078705128282E-3</c:v>
                </c:pt>
                <c:pt idx="181">
                  <c:v>1.7717129667289555E-3</c:v>
                </c:pt>
                <c:pt idx="182">
                  <c:v>1.7721180629450828E-3</c:v>
                </c:pt>
                <c:pt idx="183">
                  <c:v>1.7725347279338166E-3</c:v>
                </c:pt>
                <c:pt idx="184">
                  <c:v>1.7729398168739863E-3</c:v>
                </c:pt>
                <c:pt idx="185">
                  <c:v>1.7733449130901136E-3</c:v>
                </c:pt>
                <c:pt idx="186">
                  <c:v>1.7737615780788474E-3</c:v>
                </c:pt>
                <c:pt idx="187">
                  <c:v>1.774166667019017E-3</c:v>
                </c:pt>
                <c:pt idx="188">
                  <c:v>1.7745717632351443E-3</c:v>
                </c:pt>
                <c:pt idx="189">
                  <c:v>1.7749884282238781E-3</c:v>
                </c:pt>
                <c:pt idx="190">
                  <c:v>1.7753935171640478E-3</c:v>
                </c:pt>
                <c:pt idx="191">
                  <c:v>1.7757986133801751E-3</c:v>
                </c:pt>
                <c:pt idx="192">
                  <c:v>1.7762152783689089E-3</c:v>
                </c:pt>
                <c:pt idx="193">
                  <c:v>1.7766203673090786E-3</c:v>
                </c:pt>
                <c:pt idx="194">
                  <c:v>1.7770254635252059E-3</c:v>
                </c:pt>
                <c:pt idx="195">
                  <c:v>1.7774421430658549E-3</c:v>
                </c:pt>
                <c:pt idx="196">
                  <c:v>1.7778472174541093E-3</c:v>
                </c:pt>
                <c:pt idx="197">
                  <c:v>1.7782523209461942E-3</c:v>
                </c:pt>
                <c:pt idx="198">
                  <c:v>1.7786689932108857E-3</c:v>
                </c:pt>
                <c:pt idx="199">
                  <c:v>1.7790740675991401E-3</c:v>
                </c:pt>
                <c:pt idx="200">
                  <c:v>1.779479171091225E-3</c:v>
                </c:pt>
                <c:pt idx="201">
                  <c:v>1.7798958433559164E-3</c:v>
                </c:pt>
                <c:pt idx="202">
                  <c:v>1.7803009322960861E-3</c:v>
                </c:pt>
                <c:pt idx="203">
                  <c:v>1.7807060212362558E-3</c:v>
                </c:pt>
                <c:pt idx="204">
                  <c:v>1.7811226935009472E-3</c:v>
                </c:pt>
                <c:pt idx="205">
                  <c:v>1.7815277824411169E-3</c:v>
                </c:pt>
                <c:pt idx="206">
                  <c:v>1.7819328713812865E-3</c:v>
                </c:pt>
                <c:pt idx="207">
                  <c:v>1.782349543645978E-3</c:v>
                </c:pt>
                <c:pt idx="208">
                  <c:v>1.7827546325861476E-3</c:v>
                </c:pt>
                <c:pt idx="209">
                  <c:v>1.7831597288022749E-3</c:v>
                </c:pt>
                <c:pt idx="210">
                  <c:v>1.7835763865150511E-3</c:v>
                </c:pt>
                <c:pt idx="211">
                  <c:v>1.7839814827311784E-3</c:v>
                </c:pt>
                <c:pt idx="212">
                  <c:v>1.7843865789473057E-3</c:v>
                </c:pt>
                <c:pt idx="213">
                  <c:v>1.7848032366600819E-3</c:v>
                </c:pt>
                <c:pt idx="214">
                  <c:v>1.7852083401521668E-3</c:v>
                </c:pt>
                <c:pt idx="215">
                  <c:v>1.7856134290923364E-3</c:v>
                </c:pt>
                <c:pt idx="216">
                  <c:v>1.7860300868051127E-3</c:v>
                </c:pt>
                <c:pt idx="217">
                  <c:v>1.7864351902971976E-3</c:v>
                </c:pt>
                <c:pt idx="218">
                  <c:v>1.7868402792373672E-3</c:v>
                </c:pt>
                <c:pt idx="219">
                  <c:v>1.7872569369501434E-3</c:v>
                </c:pt>
                <c:pt idx="220">
                  <c:v>1.7876620404422283E-3</c:v>
                </c:pt>
                <c:pt idx="221">
                  <c:v>1.7880787127069198E-3</c:v>
                </c:pt>
                <c:pt idx="222">
                  <c:v>1.7884838016470894E-3</c:v>
                </c:pt>
                <c:pt idx="223">
                  <c:v>1.7888888905872591E-3</c:v>
                </c:pt>
                <c:pt idx="224">
                  <c:v>1.7892939868033864E-3</c:v>
                </c:pt>
                <c:pt idx="225">
                  <c:v>1.7897106517921202E-3</c:v>
                </c:pt>
                <c:pt idx="226">
                  <c:v>1.7901157407322899E-3</c:v>
                </c:pt>
                <c:pt idx="227">
                  <c:v>1.7905324129969813E-3</c:v>
                </c:pt>
                <c:pt idx="228">
                  <c:v>1.790937501937151E-3</c:v>
                </c:pt>
                <c:pt idx="229">
                  <c:v>1.7913425981532782E-3</c:v>
                </c:pt>
                <c:pt idx="230">
                  <c:v>1.7917476870934479E-3</c:v>
                </c:pt>
                <c:pt idx="231">
                  <c:v>1.7921643520821817E-3</c:v>
                </c:pt>
                <c:pt idx="232">
                  <c:v>1.792569448298309E-3</c:v>
                </c:pt>
                <c:pt idx="233">
                  <c:v>1.7929745372384787E-3</c:v>
                </c:pt>
                <c:pt idx="234">
                  <c:v>1.7933912095031701E-3</c:v>
                </c:pt>
                <c:pt idx="235">
                  <c:v>1.7937962984433398E-3</c:v>
                </c:pt>
                <c:pt idx="236">
                  <c:v>1.7942013873835094E-3</c:v>
                </c:pt>
                <c:pt idx="237">
                  <c:v>1.7946180596482009E-3</c:v>
                </c:pt>
                <c:pt idx="238">
                  <c:v>1.7950231485883705E-3</c:v>
                </c:pt>
                <c:pt idx="239">
                  <c:v>1.7954282375285402E-3</c:v>
                </c:pt>
                <c:pt idx="240">
                  <c:v>1.7958449097932316E-3</c:v>
                </c:pt>
                <c:pt idx="241">
                  <c:v>1.7962500132853165E-3</c:v>
                </c:pt>
                <c:pt idx="242">
                  <c:v>1.796655087673571E-3</c:v>
                </c:pt>
                <c:pt idx="243">
                  <c:v>1.7970717599382624E-3</c:v>
                </c:pt>
                <c:pt idx="244">
                  <c:v>1.7974768634303473E-3</c:v>
                </c:pt>
                <c:pt idx="245">
                  <c:v>1.7978935211431235E-3</c:v>
                </c:pt>
                <c:pt idx="246">
                  <c:v>1.7982986173592508E-3</c:v>
                </c:pt>
                <c:pt idx="247">
                  <c:v>1.7987037135753781E-3</c:v>
                </c:pt>
                <c:pt idx="248">
                  <c:v>1.7991203712881543E-3</c:v>
                </c:pt>
                <c:pt idx="249">
                  <c:v>1.7995254675042816E-3</c:v>
                </c:pt>
                <c:pt idx="250">
                  <c:v>1.7999305564444512E-3</c:v>
                </c:pt>
                <c:pt idx="251">
                  <c:v>1.8003472287091427E-3</c:v>
                </c:pt>
                <c:pt idx="252">
                  <c:v>1.8007523176493123E-3</c:v>
                </c:pt>
                <c:pt idx="253">
                  <c:v>1.8011689826380461E-3</c:v>
                </c:pt>
                <c:pt idx="254">
                  <c:v>1.8015740788541734E-3</c:v>
                </c:pt>
                <c:pt idx="255">
                  <c:v>1.8019791677943431E-3</c:v>
                </c:pt>
                <c:pt idx="256">
                  <c:v>1.8023958400590345E-3</c:v>
                </c:pt>
                <c:pt idx="257">
                  <c:v>1.8028009289992042E-3</c:v>
                </c:pt>
                <c:pt idx="258">
                  <c:v>1.8032060324912891E-3</c:v>
                </c:pt>
                <c:pt idx="259">
                  <c:v>1.8036226902040653E-3</c:v>
                </c:pt>
                <c:pt idx="260">
                  <c:v>1.804027779144235E-3</c:v>
                </c:pt>
                <c:pt idx="261">
                  <c:v>1.8044328826363198E-3</c:v>
                </c:pt>
                <c:pt idx="262">
                  <c:v>1.8048495403490961E-3</c:v>
                </c:pt>
                <c:pt idx="263">
                  <c:v>1.8052546365652233E-3</c:v>
                </c:pt>
                <c:pt idx="264">
                  <c:v>1.8056597327813506E-3</c:v>
                </c:pt>
                <c:pt idx="265">
                  <c:v>1.8060763904941268E-3</c:v>
                </c:pt>
                <c:pt idx="266">
                  <c:v>1.8064814867102541E-3</c:v>
                </c:pt>
                <c:pt idx="267">
                  <c:v>1.8068865829263814E-3</c:v>
                </c:pt>
                <c:pt idx="268">
                  <c:v>1.8073032406391576E-3</c:v>
                </c:pt>
                <c:pt idx="269">
                  <c:v>1.8077083368552849E-3</c:v>
                </c:pt>
                <c:pt idx="270">
                  <c:v>1.8081134330714121E-3</c:v>
                </c:pt>
                <c:pt idx="271">
                  <c:v>1.808530098060146E-3</c:v>
                </c:pt>
                <c:pt idx="272">
                  <c:v>1.8089351870003156E-3</c:v>
                </c:pt>
                <c:pt idx="273">
                  <c:v>1.8093518519890495E-3</c:v>
                </c:pt>
                <c:pt idx="274">
                  <c:v>1.8097569482051767E-3</c:v>
                </c:pt>
                <c:pt idx="275">
                  <c:v>1.8101620371453464E-3</c:v>
                </c:pt>
                <c:pt idx="276">
                  <c:v>1.8105671333614737E-3</c:v>
                </c:pt>
                <c:pt idx="277">
                  <c:v>1.8109837983502075E-3</c:v>
                </c:pt>
                <c:pt idx="278">
                  <c:v>1.8113888872903772E-3</c:v>
                </c:pt>
                <c:pt idx="279">
                  <c:v>1.8117939835065044E-3</c:v>
                </c:pt>
                <c:pt idx="280">
                  <c:v>1.8122106484952383E-3</c:v>
                </c:pt>
                <c:pt idx="281">
                  <c:v>1.8126157374354079E-3</c:v>
                </c:pt>
                <c:pt idx="282">
                  <c:v>1.8130208336515352E-3</c:v>
                </c:pt>
                <c:pt idx="283">
                  <c:v>1.8134375131921843E-3</c:v>
                </c:pt>
                <c:pt idx="284">
                  <c:v>1.8138425875804387E-3</c:v>
                </c:pt>
                <c:pt idx="285">
                  <c:v>1.8142476910725236E-3</c:v>
                </c:pt>
                <c:pt idx="286">
                  <c:v>1.814664363337215E-3</c:v>
                </c:pt>
                <c:pt idx="287">
                  <c:v>1.8150694377254695E-3</c:v>
                </c:pt>
                <c:pt idx="288">
                  <c:v>1.8154745412175544E-3</c:v>
                </c:pt>
                <c:pt idx="289">
                  <c:v>1.8158912134822458E-3</c:v>
                </c:pt>
                <c:pt idx="290">
                  <c:v>1.8162963024224155E-3</c:v>
                </c:pt>
                <c:pt idx="291">
                  <c:v>1.8167013913625851E-3</c:v>
                </c:pt>
                <c:pt idx="292">
                  <c:v>1.8171180636272766E-3</c:v>
                </c:pt>
                <c:pt idx="293">
                  <c:v>1.8175231525674462E-3</c:v>
                </c:pt>
                <c:pt idx="294">
                  <c:v>1.8179282415076159E-3</c:v>
                </c:pt>
                <c:pt idx="295">
                  <c:v>1.8183449064963497E-3</c:v>
                </c:pt>
                <c:pt idx="296">
                  <c:v>1.818750002712477E-3</c:v>
                </c:pt>
                <c:pt idx="297">
                  <c:v>1.8191550989286043E-3</c:v>
                </c:pt>
                <c:pt idx="298">
                  <c:v>1.8195717566413805E-3</c:v>
                </c:pt>
                <c:pt idx="299">
                  <c:v>1.8199768528575078E-3</c:v>
                </c:pt>
                <c:pt idx="300">
                  <c:v>1.820381949073635E-3</c:v>
                </c:pt>
                <c:pt idx="301">
                  <c:v>1.8207986067864113E-3</c:v>
                </c:pt>
                <c:pt idx="302">
                  <c:v>1.8212037102784961E-3</c:v>
                </c:pt>
                <c:pt idx="303">
                  <c:v>1.8216087992186658E-3</c:v>
                </c:pt>
                <c:pt idx="304">
                  <c:v>1.822025456931442E-3</c:v>
                </c:pt>
                <c:pt idx="305">
                  <c:v>1.8224305604235269E-3</c:v>
                </c:pt>
                <c:pt idx="306">
                  <c:v>1.8228356493636966E-3</c:v>
                </c:pt>
                <c:pt idx="307">
                  <c:v>1.823252321628388E-3</c:v>
                </c:pt>
                <c:pt idx="308">
                  <c:v>1.8236574105685577E-3</c:v>
                </c:pt>
                <c:pt idx="309">
                  <c:v>1.824062506784685E-3</c:v>
                </c:pt>
                <c:pt idx="310">
                  <c:v>1.8244791717734188E-3</c:v>
                </c:pt>
                <c:pt idx="311">
                  <c:v>1.8248842607135884E-3</c:v>
                </c:pt>
                <c:pt idx="312">
                  <c:v>1.8252893569297157E-3</c:v>
                </c:pt>
                <c:pt idx="313">
                  <c:v>1.8257060219184496E-3</c:v>
                </c:pt>
                <c:pt idx="314">
                  <c:v>1.8261111181345768E-3</c:v>
                </c:pt>
                <c:pt idx="315">
                  <c:v>1.8265162070747465E-3</c:v>
                </c:pt>
                <c:pt idx="316">
                  <c:v>1.8269328720634803E-3</c:v>
                </c:pt>
                <c:pt idx="317">
                  <c:v>1.8273379682796076E-3</c:v>
                </c:pt>
                <c:pt idx="318">
                  <c:v>1.8277430572197773E-3</c:v>
                </c:pt>
                <c:pt idx="319">
                  <c:v>1.8281597222085111E-3</c:v>
                </c:pt>
                <c:pt idx="320">
                  <c:v>1.8285648184246384E-3</c:v>
                </c:pt>
                <c:pt idx="321">
                  <c:v>1.828969907364808E-3</c:v>
                </c:pt>
                <c:pt idx="322">
                  <c:v>1.8293865796294995E-3</c:v>
                </c:pt>
                <c:pt idx="323">
                  <c:v>1.8297916685696691E-3</c:v>
                </c:pt>
                <c:pt idx="324">
                  <c:v>1.8301967575098388E-3</c:v>
                </c:pt>
                <c:pt idx="325">
                  <c:v>1.8306134297745302E-3</c:v>
                </c:pt>
                <c:pt idx="326">
                  <c:v>1.8310185187146999E-3</c:v>
                </c:pt>
                <c:pt idx="327">
                  <c:v>1.8314236076548696E-3</c:v>
                </c:pt>
                <c:pt idx="328">
                  <c:v>1.831840279919561E-3</c:v>
                </c:pt>
                <c:pt idx="329">
                  <c:v>1.8322453834116459E-3</c:v>
                </c:pt>
                <c:pt idx="330">
                  <c:v>1.8326504723518156E-3</c:v>
                </c:pt>
                <c:pt idx="331">
                  <c:v>1.8330671300645918E-3</c:v>
                </c:pt>
                <c:pt idx="332">
                  <c:v>1.8334722335566767E-3</c:v>
                </c:pt>
                <c:pt idx="333">
                  <c:v>1.8338773224968463E-3</c:v>
                </c:pt>
                <c:pt idx="334">
                  <c:v>1.8342939874855801E-3</c:v>
                </c:pt>
                <c:pt idx="335">
                  <c:v>1.8346990764257498E-3</c:v>
                </c:pt>
                <c:pt idx="336">
                  <c:v>1.8351041726418771E-3</c:v>
                </c:pt>
                <c:pt idx="337">
                  <c:v>1.8355208376306109E-3</c:v>
                </c:pt>
                <c:pt idx="338">
                  <c:v>1.8359259265707806E-3</c:v>
                </c:pt>
                <c:pt idx="339">
                  <c:v>1.8363310227869079E-3</c:v>
                </c:pt>
                <c:pt idx="340">
                  <c:v>1.8367476877756417E-3</c:v>
                </c:pt>
                <c:pt idx="341">
                  <c:v>1.8371527767158113E-3</c:v>
                </c:pt>
                <c:pt idx="342">
                  <c:v>1.8375578729319386E-3</c:v>
                </c:pt>
                <c:pt idx="343">
                  <c:v>1.8379745379206724E-3</c:v>
                </c:pt>
                <c:pt idx="344">
                  <c:v>1.8383796268608421E-3</c:v>
                </c:pt>
                <c:pt idx="345">
                  <c:v>1.8387847230769694E-3</c:v>
                </c:pt>
                <c:pt idx="346">
                  <c:v>1.8391898192930967E-3</c:v>
                </c:pt>
                <c:pt idx="347">
                  <c:v>1.8396064770058729E-3</c:v>
                </c:pt>
                <c:pt idx="348">
                  <c:v>1.8400115804979578E-3</c:v>
                </c:pt>
                <c:pt idx="349">
                  <c:v>1.8404282527626492E-3</c:v>
                </c:pt>
                <c:pt idx="350">
                  <c:v>1.8408333271509036E-3</c:v>
                </c:pt>
                <c:pt idx="351">
                  <c:v>1.8412384306429885E-3</c:v>
                </c:pt>
                <c:pt idx="352">
                  <c:v>1.8416435195831582E-3</c:v>
                </c:pt>
                <c:pt idx="353">
                  <c:v>1.8420601918478496E-3</c:v>
                </c:pt>
                <c:pt idx="354">
                  <c:v>1.8424652807880193E-3</c:v>
                </c:pt>
                <c:pt idx="355">
                  <c:v>1.8428703770041466E-3</c:v>
                </c:pt>
                <c:pt idx="356">
                  <c:v>1.8432870419928804E-3</c:v>
                </c:pt>
                <c:pt idx="357">
                  <c:v>1.8436921309330501E-3</c:v>
                </c:pt>
                <c:pt idx="358">
                  <c:v>1.8440972271491773E-3</c:v>
                </c:pt>
                <c:pt idx="359">
                  <c:v>1.8445138921379112E-3</c:v>
                </c:pt>
                <c:pt idx="360">
                  <c:v>1.8449189883540384E-3</c:v>
                </c:pt>
                <c:pt idx="361">
                  <c:v>1.8453240772942081E-3</c:v>
                </c:pt>
                <c:pt idx="362">
                  <c:v>1.8457407422829419E-3</c:v>
                </c:pt>
                <c:pt idx="363">
                  <c:v>1.8461458384990692E-3</c:v>
                </c:pt>
                <c:pt idx="364">
                  <c:v>1.8465509274392389E-3</c:v>
                </c:pt>
                <c:pt idx="365">
                  <c:v>1.8469675924279727E-3</c:v>
                </c:pt>
                <c:pt idx="366">
                  <c:v>1.8473726886441E-3</c:v>
                </c:pt>
                <c:pt idx="367">
                  <c:v>1.8477893536328338E-3</c:v>
                </c:pt>
                <c:pt idx="368">
                  <c:v>1.8481944498489611E-3</c:v>
                </c:pt>
                <c:pt idx="369">
                  <c:v>1.8485995387891307E-3</c:v>
                </c:pt>
                <c:pt idx="370">
                  <c:v>1.8490046277293004E-3</c:v>
                </c:pt>
                <c:pt idx="371">
                  <c:v>1.8494212999939919E-3</c:v>
                </c:pt>
                <c:pt idx="372">
                  <c:v>1.8498263889341615E-3</c:v>
                </c:pt>
                <c:pt idx="373">
                  <c:v>1.8502314924262464E-3</c:v>
                </c:pt>
                <c:pt idx="374">
                  <c:v>1.8506481501390226E-3</c:v>
                </c:pt>
                <c:pt idx="375">
                  <c:v>1.8510532536311075E-3</c:v>
                </c:pt>
                <c:pt idx="376">
                  <c:v>1.8514583425712772E-3</c:v>
                </c:pt>
                <c:pt idx="377">
                  <c:v>1.8518750002840534E-3</c:v>
                </c:pt>
                <c:pt idx="378">
                  <c:v>1.8522800965001807E-3</c:v>
                </c:pt>
                <c:pt idx="379">
                  <c:v>1.8526851927163079E-3</c:v>
                </c:pt>
                <c:pt idx="380">
                  <c:v>1.8531018577050418E-3</c:v>
                </c:pt>
                <c:pt idx="381">
                  <c:v>1.8535069466452114E-3</c:v>
                </c:pt>
                <c:pt idx="382">
                  <c:v>1.8539120428613387E-3</c:v>
                </c:pt>
                <c:pt idx="383">
                  <c:v>1.8543287078500725E-3</c:v>
                </c:pt>
                <c:pt idx="384">
                  <c:v>1.8547337967902422E-3</c:v>
                </c:pt>
                <c:pt idx="385">
                  <c:v>1.8551388930063695E-3</c:v>
                </c:pt>
                <c:pt idx="386">
                  <c:v>1.8555555579951033E-3</c:v>
                </c:pt>
                <c:pt idx="387">
                  <c:v>1.855960646935273E-3</c:v>
                </c:pt>
                <c:pt idx="388">
                  <c:v>1.8563657431514002E-3</c:v>
                </c:pt>
                <c:pt idx="389">
                  <c:v>1.8567824081401341E-3</c:v>
                </c:pt>
                <c:pt idx="390">
                  <c:v>1.8571874970803037E-3</c:v>
                </c:pt>
                <c:pt idx="391">
                  <c:v>1.857592593296431E-3</c:v>
                </c:pt>
                <c:pt idx="392">
                  <c:v>1.8580092728370801E-3</c:v>
                </c:pt>
                <c:pt idx="393">
                  <c:v>1.8584143472253345E-3</c:v>
                </c:pt>
                <c:pt idx="394">
                  <c:v>1.8588194507174194E-3</c:v>
                </c:pt>
                <c:pt idx="395">
                  <c:v>1.8592361229821108E-3</c:v>
                </c:pt>
                <c:pt idx="396">
                  <c:v>1.8596411973703653E-3</c:v>
                </c:pt>
                <c:pt idx="397">
                  <c:v>1.8600463008624502E-3</c:v>
                </c:pt>
                <c:pt idx="398">
                  <c:v>1.8604629731271416E-3</c:v>
                </c:pt>
                <c:pt idx="399">
                  <c:v>1.8608680620673113E-3</c:v>
                </c:pt>
                <c:pt idx="400">
                  <c:v>1.8612731510074809E-3</c:v>
                </c:pt>
                <c:pt idx="401">
                  <c:v>1.8616898232721724E-3</c:v>
                </c:pt>
                <c:pt idx="402">
                  <c:v>1.862094912212342E-3</c:v>
                </c:pt>
                <c:pt idx="403">
                  <c:v>1.8625000011525117E-3</c:v>
                </c:pt>
                <c:pt idx="404">
                  <c:v>1.8629166734172031E-3</c:v>
                </c:pt>
                <c:pt idx="405">
                  <c:v>1.8633217623573728E-3</c:v>
                </c:pt>
                <c:pt idx="406">
                  <c:v>1.8637268585735001E-3</c:v>
                </c:pt>
                <c:pt idx="407">
                  <c:v>1.8641435235622339E-3</c:v>
                </c:pt>
                <c:pt idx="408">
                  <c:v>1.8645486125024036E-3</c:v>
                </c:pt>
                <c:pt idx="409">
                  <c:v>1.8649537087185308E-3</c:v>
                </c:pt>
                <c:pt idx="410">
                  <c:v>1.865370366431307E-3</c:v>
                </c:pt>
                <c:pt idx="411">
                  <c:v>1.8657754699233919E-3</c:v>
                </c:pt>
                <c:pt idx="412">
                  <c:v>1.8661805588635616E-3</c:v>
                </c:pt>
                <c:pt idx="413">
                  <c:v>1.8665972165763378E-3</c:v>
                </c:pt>
                <c:pt idx="414">
                  <c:v>1.8670023200684227E-3</c:v>
                </c:pt>
                <c:pt idx="415">
                  <c:v>1.8674074090085924E-3</c:v>
                </c:pt>
                <c:pt idx="416">
                  <c:v>1.8678240667213686E-3</c:v>
                </c:pt>
                <c:pt idx="417">
                  <c:v>1.8682291702134535E-3</c:v>
                </c:pt>
                <c:pt idx="418">
                  <c:v>1.8686342591536231E-3</c:v>
                </c:pt>
                <c:pt idx="419">
                  <c:v>1.8690509314183146E-3</c:v>
                </c:pt>
                <c:pt idx="420">
                  <c:v>1.8694560203584842E-3</c:v>
                </c:pt>
                <c:pt idx="421">
                  <c:v>1.8698611165746115E-3</c:v>
                </c:pt>
                <c:pt idx="422">
                  <c:v>1.8702777815633453E-3</c:v>
                </c:pt>
                <c:pt idx="423">
                  <c:v>1.870682870503515E-3</c:v>
                </c:pt>
                <c:pt idx="424">
                  <c:v>1.8710879667196423E-3</c:v>
                </c:pt>
                <c:pt idx="425">
                  <c:v>1.8715046317083761E-3</c:v>
                </c:pt>
                <c:pt idx="426">
                  <c:v>1.8719097279245034E-3</c:v>
                </c:pt>
                <c:pt idx="427">
                  <c:v>1.872314816864673E-3</c:v>
                </c:pt>
                <c:pt idx="428">
                  <c:v>1.8727314818534069E-3</c:v>
                </c:pt>
                <c:pt idx="429">
                  <c:v>1.8731365780695342E-3</c:v>
                </c:pt>
                <c:pt idx="430">
                  <c:v>1.8735416670097038E-3</c:v>
                </c:pt>
                <c:pt idx="431">
                  <c:v>1.8739583392743953E-3</c:v>
                </c:pt>
                <c:pt idx="432">
                  <c:v>1.8743634282145649E-3</c:v>
                </c:pt>
                <c:pt idx="433">
                  <c:v>1.8747685171547346E-3</c:v>
                </c:pt>
                <c:pt idx="434">
                  <c:v>1.875185189419426E-3</c:v>
                </c:pt>
                <c:pt idx="435">
                  <c:v>1.8755902783595957E-3</c:v>
                </c:pt>
                <c:pt idx="436">
                  <c:v>1.8759953672997653E-3</c:v>
                </c:pt>
                <c:pt idx="437">
                  <c:v>1.8764120395644568E-3</c:v>
                </c:pt>
                <c:pt idx="438">
                  <c:v>1.8768171430565417E-3</c:v>
                </c:pt>
                <c:pt idx="439">
                  <c:v>1.8772222174447961E-3</c:v>
                </c:pt>
                <c:pt idx="440">
                  <c:v>1.877627320936881E-3</c:v>
                </c:pt>
                <c:pt idx="441">
                  <c:v>1.8780439932015724E-3</c:v>
                </c:pt>
                <c:pt idx="442">
                  <c:v>1.8784490675898269E-3</c:v>
                </c:pt>
                <c:pt idx="443">
                  <c:v>1.8788657471304759E-3</c:v>
                </c:pt>
                <c:pt idx="444">
                  <c:v>1.8792708433466032E-3</c:v>
                </c:pt>
                <c:pt idx="445">
                  <c:v>1.8796759322867729E-3</c:v>
                </c:pt>
                <c:pt idx="446">
                  <c:v>1.8800810212269425E-3</c:v>
                </c:pt>
                <c:pt idx="447">
                  <c:v>1.880497693491634E-3</c:v>
                </c:pt>
                <c:pt idx="448">
                  <c:v>1.8809027824318036E-3</c:v>
                </c:pt>
                <c:pt idx="449">
                  <c:v>1.8813078713719733E-3</c:v>
                </c:pt>
                <c:pt idx="450">
                  <c:v>1.8817245436366647E-3</c:v>
                </c:pt>
                <c:pt idx="451">
                  <c:v>1.8821296325768344E-3</c:v>
                </c:pt>
                <c:pt idx="452">
                  <c:v>1.8825347287929617E-3</c:v>
                </c:pt>
                <c:pt idx="453">
                  <c:v>1.8829513865057379E-3</c:v>
                </c:pt>
                <c:pt idx="454">
                  <c:v>1.8833564827218652E-3</c:v>
                </c:pt>
                <c:pt idx="455">
                  <c:v>1.8837615789379925E-3</c:v>
                </c:pt>
                <c:pt idx="456">
                  <c:v>1.8841782366507687E-3</c:v>
                </c:pt>
                <c:pt idx="457">
                  <c:v>1.8845833401428536E-3</c:v>
                </c:pt>
                <c:pt idx="458">
                  <c:v>1.8849884290830232E-3</c:v>
                </c:pt>
                <c:pt idx="459">
                  <c:v>1.8854050867957994E-3</c:v>
                </c:pt>
                <c:pt idx="460">
                  <c:v>1.8858101902878843E-3</c:v>
                </c:pt>
                <c:pt idx="461">
                  <c:v>1.886215279228054E-3</c:v>
                </c:pt>
                <c:pt idx="462">
                  <c:v>1.8866319369408302E-3</c:v>
                </c:pt>
                <c:pt idx="463">
                  <c:v>1.8870370404329151E-3</c:v>
                </c:pt>
                <c:pt idx="464">
                  <c:v>1.8874421366490424E-3</c:v>
                </c:pt>
                <c:pt idx="465">
                  <c:v>1.8878588016377762E-3</c:v>
                </c:pt>
                <c:pt idx="466">
                  <c:v>1.8882638905779459E-3</c:v>
                </c:pt>
                <c:pt idx="467">
                  <c:v>1.8886689867940731E-3</c:v>
                </c:pt>
                <c:pt idx="468">
                  <c:v>1.889085651782807E-3</c:v>
                </c:pt>
                <c:pt idx="469">
                  <c:v>1.8894907407229766E-3</c:v>
                </c:pt>
                <c:pt idx="470">
                  <c:v>1.8898958369391039E-3</c:v>
                </c:pt>
                <c:pt idx="471">
                  <c:v>1.8903125019278377E-3</c:v>
                </c:pt>
                <c:pt idx="472">
                  <c:v>1.890717598143965E-3</c:v>
                </c:pt>
                <c:pt idx="473">
                  <c:v>1.8911226870841347E-3</c:v>
                </c:pt>
                <c:pt idx="474">
                  <c:v>1.8915393520728685E-3</c:v>
                </c:pt>
                <c:pt idx="475">
                  <c:v>1.8919444482889958E-3</c:v>
                </c:pt>
                <c:pt idx="476">
                  <c:v>1.8923495372291654E-3</c:v>
                </c:pt>
                <c:pt idx="477">
                  <c:v>1.8927662094938569E-3</c:v>
                </c:pt>
                <c:pt idx="478">
                  <c:v>1.8931712984340265E-3</c:v>
                </c:pt>
                <c:pt idx="479">
                  <c:v>1.8935763873741962E-3</c:v>
                </c:pt>
                <c:pt idx="480">
                  <c:v>1.8939930596388876E-3</c:v>
                </c:pt>
                <c:pt idx="481">
                  <c:v>1.8943981485790573E-3</c:v>
                </c:pt>
                <c:pt idx="482">
                  <c:v>1.894803237519227E-3</c:v>
                </c:pt>
                <c:pt idx="483">
                  <c:v>1.8952199097839184E-3</c:v>
                </c:pt>
                <c:pt idx="484">
                  <c:v>1.8956250132760033E-3</c:v>
                </c:pt>
                <c:pt idx="485">
                  <c:v>1.8960300876642577E-3</c:v>
                </c:pt>
                <c:pt idx="486">
                  <c:v>1.8964467599289492E-3</c:v>
                </c:pt>
                <c:pt idx="487">
                  <c:v>1.8968518634210341E-3</c:v>
                </c:pt>
                <c:pt idx="488">
                  <c:v>1.8972569523612037E-3</c:v>
                </c:pt>
                <c:pt idx="489">
                  <c:v>1.8976736173499376E-3</c:v>
                </c:pt>
                <c:pt idx="490">
                  <c:v>1.8980787135660648E-3</c:v>
                </c:pt>
                <c:pt idx="491">
                  <c:v>1.8984838025062345E-3</c:v>
                </c:pt>
                <c:pt idx="492">
                  <c:v>1.8989004674949683E-3</c:v>
                </c:pt>
                <c:pt idx="493">
                  <c:v>1.899305556435138E-3</c:v>
                </c:pt>
                <c:pt idx="494">
                  <c:v>1.8997106526512653E-3</c:v>
                </c:pt>
                <c:pt idx="495">
                  <c:v>1.9001273176399991E-3</c:v>
                </c:pt>
                <c:pt idx="496">
                  <c:v>1.9005324065801688E-3</c:v>
                </c:pt>
                <c:pt idx="497">
                  <c:v>1.900937502796296E-3</c:v>
                </c:pt>
                <c:pt idx="498">
                  <c:v>1.9013541677850299E-3</c:v>
                </c:pt>
                <c:pt idx="499">
                  <c:v>1.9017592567251995E-3</c:v>
                </c:pt>
                <c:pt idx="500">
                  <c:v>1.9021643529413268E-3</c:v>
                </c:pt>
                <c:pt idx="501">
                  <c:v>1.9025810324819759E-3</c:v>
                </c:pt>
                <c:pt idx="502">
                  <c:v>1.9029861068702303E-3</c:v>
                </c:pt>
                <c:pt idx="503">
                  <c:v>1.9033912103623152E-3</c:v>
                </c:pt>
                <c:pt idx="504">
                  <c:v>1.9038078826270066E-3</c:v>
                </c:pt>
                <c:pt idx="505">
                  <c:v>1.9042129570152611E-3</c:v>
                </c:pt>
                <c:pt idx="506">
                  <c:v>1.9046180605073459E-3</c:v>
                </c:pt>
                <c:pt idx="507">
                  <c:v>1.9050347327720374E-3</c:v>
                </c:pt>
                <c:pt idx="508">
                  <c:v>1.905439821712207E-3</c:v>
                </c:pt>
                <c:pt idx="509">
                  <c:v>1.9058449106523767E-3</c:v>
                </c:pt>
                <c:pt idx="510">
                  <c:v>1.9062615829170682E-3</c:v>
                </c:pt>
                <c:pt idx="511">
                  <c:v>1.9066666718572378E-3</c:v>
                </c:pt>
                <c:pt idx="512">
                  <c:v>1.9070717607974075E-3</c:v>
                </c:pt>
                <c:pt idx="513">
                  <c:v>1.9074884330620989E-3</c:v>
                </c:pt>
                <c:pt idx="514">
                  <c:v>1.9078935220022686E-3</c:v>
                </c:pt>
                <c:pt idx="515">
                  <c:v>1.9082986109424382E-3</c:v>
                </c:pt>
                <c:pt idx="516">
                  <c:v>1.9087037071585655E-3</c:v>
                </c:pt>
                <c:pt idx="517">
                  <c:v>1.9091203721472993E-3</c:v>
                </c:pt>
                <c:pt idx="518">
                  <c:v>1.9095254683634266E-3</c:v>
                </c:pt>
                <c:pt idx="519">
                  <c:v>1.9099421333521605E-3</c:v>
                </c:pt>
                <c:pt idx="520">
                  <c:v>1.9103472222923301E-3</c:v>
                </c:pt>
                <c:pt idx="521">
                  <c:v>1.9107523185084574E-3</c:v>
                </c:pt>
                <c:pt idx="522">
                  <c:v>1.9111689834971912E-3</c:v>
                </c:pt>
                <c:pt idx="523">
                  <c:v>1.9115740797133185E-3</c:v>
                </c:pt>
                <c:pt idx="524">
                  <c:v>1.9119791686534882E-3</c:v>
                </c:pt>
                <c:pt idx="525">
                  <c:v>1.912395833642222E-3</c:v>
                </c:pt>
                <c:pt idx="526">
                  <c:v>1.9128009298583493E-3</c:v>
                </c:pt>
                <c:pt idx="527">
                  <c:v>1.9132060187985189E-3</c:v>
                </c:pt>
                <c:pt idx="528">
                  <c:v>1.9136226910632104E-3</c:v>
                </c:pt>
                <c:pt idx="529">
                  <c:v>1.91402778000338E-3</c:v>
                </c:pt>
                <c:pt idx="530">
                  <c:v>1.9144328834954649E-3</c:v>
                </c:pt>
                <c:pt idx="531">
                  <c:v>1.9148495412082411E-3</c:v>
                </c:pt>
                <c:pt idx="532">
                  <c:v>1.9152546301484108E-3</c:v>
                </c:pt>
                <c:pt idx="533">
                  <c:v>1.9156597336404957E-3</c:v>
                </c:pt>
                <c:pt idx="534">
                  <c:v>1.9160648225806653E-3</c:v>
                </c:pt>
                <c:pt idx="535">
                  <c:v>1.9164814875693992E-3</c:v>
                </c:pt>
                <c:pt idx="536">
                  <c:v>1.9168865765095688E-3</c:v>
                </c:pt>
                <c:pt idx="537">
                  <c:v>1.9172916727256961E-3</c:v>
                </c:pt>
                <c:pt idx="538">
                  <c:v>1.9177083377144299E-3</c:v>
                </c:pt>
                <c:pt idx="539">
                  <c:v>1.9181134266545996E-3</c:v>
                </c:pt>
                <c:pt idx="540">
                  <c:v>1.9185185228707269E-3</c:v>
                </c:pt>
                <c:pt idx="541">
                  <c:v>1.9189351878594607E-3</c:v>
                </c:pt>
                <c:pt idx="542">
                  <c:v>1.9193402767996304E-3</c:v>
                </c:pt>
                <c:pt idx="543">
                  <c:v>1.9197453730157577E-3</c:v>
                </c:pt>
                <c:pt idx="544">
                  <c:v>1.9201620380044915E-3</c:v>
                </c:pt>
                <c:pt idx="545">
                  <c:v>1.9205671269446611E-3</c:v>
                </c:pt>
                <c:pt idx="546">
                  <c:v>1.9209722231607884E-3</c:v>
                </c:pt>
                <c:pt idx="547">
                  <c:v>1.9213889027014375E-3</c:v>
                </c:pt>
                <c:pt idx="548">
                  <c:v>1.9217939770896919E-3</c:v>
                </c:pt>
                <c:pt idx="549">
                  <c:v>1.9221990805817768E-3</c:v>
                </c:pt>
                <c:pt idx="550">
                  <c:v>1.9226157528464682E-3</c:v>
                </c:pt>
                <c:pt idx="551">
                  <c:v>1.9230208272347227E-3</c:v>
                </c:pt>
                <c:pt idx="552">
                  <c:v>1.9234259307268076E-3</c:v>
                </c:pt>
                <c:pt idx="553">
                  <c:v>1.923842602991499E-3</c:v>
                </c:pt>
                <c:pt idx="554">
                  <c:v>1.9242476919316687E-3</c:v>
                </c:pt>
                <c:pt idx="555">
                  <c:v>1.9246527808718383E-3</c:v>
                </c:pt>
                <c:pt idx="556">
                  <c:v>1.9250694531365298E-3</c:v>
                </c:pt>
                <c:pt idx="557">
                  <c:v>1.9254745420766994E-3</c:v>
                </c:pt>
                <c:pt idx="558">
                  <c:v>1.9258796310168691E-3</c:v>
                </c:pt>
                <c:pt idx="559">
                  <c:v>1.9262963032815605E-3</c:v>
                </c:pt>
                <c:pt idx="560">
                  <c:v>1.9267013922217302E-3</c:v>
                </c:pt>
                <c:pt idx="561">
                  <c:v>1.9271064884378575E-3</c:v>
                </c:pt>
                <c:pt idx="562">
                  <c:v>1.9275231534265913E-3</c:v>
                </c:pt>
                <c:pt idx="563">
                  <c:v>1.927928242366761E-3</c:v>
                </c:pt>
                <c:pt idx="564">
                  <c:v>1.9283333385828882E-3</c:v>
                </c:pt>
                <c:pt idx="565">
                  <c:v>1.9287500035716221E-3</c:v>
                </c:pt>
                <c:pt idx="566">
                  <c:v>1.9291550925117917E-3</c:v>
                </c:pt>
                <c:pt idx="567">
                  <c:v>1.929560188727919E-3</c:v>
                </c:pt>
                <c:pt idx="568">
                  <c:v>1.9299768464406952E-3</c:v>
                </c:pt>
                <c:pt idx="569">
                  <c:v>1.9303819499327801E-3</c:v>
                </c:pt>
                <c:pt idx="570">
                  <c:v>1.9307870388729498E-3</c:v>
                </c:pt>
                <c:pt idx="571">
                  <c:v>1.931203696585726E-3</c:v>
                </c:pt>
                <c:pt idx="572">
                  <c:v>1.9316088000778109E-3</c:v>
                </c:pt>
                <c:pt idx="573">
                  <c:v>1.9320138890179805E-3</c:v>
                </c:pt>
                <c:pt idx="574">
                  <c:v>1.932430561282672E-3</c:v>
                </c:pt>
                <c:pt idx="575">
                  <c:v>1.9328356502228417E-3</c:v>
                </c:pt>
                <c:pt idx="576">
                  <c:v>1.9332407464389689E-3</c:v>
                </c:pt>
                <c:pt idx="577">
                  <c:v>1.9336574114277028E-3</c:v>
                </c:pt>
                <c:pt idx="578">
                  <c:v>1.9340625003678724E-3</c:v>
                </c:pt>
                <c:pt idx="579">
                  <c:v>1.9344675965839997E-3</c:v>
                </c:pt>
                <c:pt idx="580">
                  <c:v>1.9348842615727335E-3</c:v>
                </c:pt>
                <c:pt idx="581">
                  <c:v>1.9352893577888608E-3</c:v>
                </c:pt>
                <c:pt idx="582">
                  <c:v>1.9356944467290305E-3</c:v>
                </c:pt>
                <c:pt idx="583">
                  <c:v>1.9361111117177643E-3</c:v>
                </c:pt>
                <c:pt idx="584">
                  <c:v>1.9365162079338916E-3</c:v>
                </c:pt>
                <c:pt idx="585">
                  <c:v>1.9369212968740612E-3</c:v>
                </c:pt>
                <c:pt idx="586">
                  <c:v>1.9373379691387527E-3</c:v>
                </c:pt>
                <c:pt idx="587">
                  <c:v>1.9377430580789223E-3</c:v>
                </c:pt>
                <c:pt idx="588">
                  <c:v>1.938148147019092E-3</c:v>
                </c:pt>
                <c:pt idx="589">
                  <c:v>1.9385648192837834E-3</c:v>
                </c:pt>
                <c:pt idx="590">
                  <c:v>1.9389699082239531E-3</c:v>
                </c:pt>
                <c:pt idx="591">
                  <c:v>1.9393749971641228E-3</c:v>
                </c:pt>
                <c:pt idx="592">
                  <c:v>1.9397916694288142E-3</c:v>
                </c:pt>
                <c:pt idx="593">
                  <c:v>1.9401967729208991E-3</c:v>
                </c:pt>
                <c:pt idx="594">
                  <c:v>1.9406018473091535E-3</c:v>
                </c:pt>
                <c:pt idx="595">
                  <c:v>1.941018519573845E-3</c:v>
                </c:pt>
                <c:pt idx="596">
                  <c:v>1.9414236230659299E-3</c:v>
                </c:pt>
                <c:pt idx="597">
                  <c:v>1.9418286974541843E-3</c:v>
                </c:pt>
                <c:pt idx="598">
                  <c:v>1.9422453769948334E-3</c:v>
                </c:pt>
                <c:pt idx="599">
                  <c:v>1.9426504732109606E-3</c:v>
                </c:pt>
                <c:pt idx="600">
                  <c:v>1.9430555621511303E-3</c:v>
                </c:pt>
                <c:pt idx="601">
                  <c:v>1.9434722271398641E-3</c:v>
                </c:pt>
                <c:pt idx="602">
                  <c:v>1.9438773233559914E-3</c:v>
                </c:pt>
                <c:pt idx="603">
                  <c:v>1.9442824122961611E-3</c:v>
                </c:pt>
                <c:pt idx="604">
                  <c:v>1.9446875012363307E-3</c:v>
                </c:pt>
                <c:pt idx="605">
                  <c:v>1.9451041735010222E-3</c:v>
                </c:pt>
                <c:pt idx="606">
                  <c:v>1.9455092624411918E-3</c:v>
                </c:pt>
                <c:pt idx="607">
                  <c:v>1.9459259274299257E-3</c:v>
                </c:pt>
                <c:pt idx="608">
                  <c:v>1.9463310236460529E-3</c:v>
                </c:pt>
                <c:pt idx="609">
                  <c:v>1.9467361125862226E-3</c:v>
                </c:pt>
                <c:pt idx="610">
                  <c:v>1.9471412088023499E-3</c:v>
                </c:pt>
                <c:pt idx="611">
                  <c:v>1.9475578665151261E-3</c:v>
                </c:pt>
                <c:pt idx="612">
                  <c:v>1.9479629627312534E-3</c:v>
                </c:pt>
                <c:pt idx="613">
                  <c:v>1.9483796277199872E-3</c:v>
                </c:pt>
                <c:pt idx="614">
                  <c:v>1.9487847166601568E-3</c:v>
                </c:pt>
                <c:pt idx="615">
                  <c:v>1.9491898201522417E-3</c:v>
                </c:pt>
                <c:pt idx="616">
                  <c:v>1.9496064924169332E-3</c:v>
                </c:pt>
                <c:pt idx="617">
                  <c:v>1.9500115668051876E-3</c:v>
                </c:pt>
                <c:pt idx="618">
                  <c:v>1.9504166702972725E-3</c:v>
                </c:pt>
                <c:pt idx="619">
                  <c:v>1.9508333425619639E-3</c:v>
                </c:pt>
                <c:pt idx="620">
                  <c:v>1.9512384315021336E-3</c:v>
                </c:pt>
                <c:pt idx="621">
                  <c:v>1.9516435204423033E-3</c:v>
                </c:pt>
                <c:pt idx="622">
                  <c:v>1.9520486166584305E-3</c:v>
                </c:pt>
                <c:pt idx="623">
                  <c:v>1.9524652816471644E-3</c:v>
                </c:pt>
                <c:pt idx="624">
                  <c:v>1.952870370587334E-3</c:v>
                </c:pt>
                <c:pt idx="625">
                  <c:v>1.9532870428520255E-3</c:v>
                </c:pt>
                <c:pt idx="626">
                  <c:v>1.9536921317921951E-3</c:v>
                </c:pt>
                <c:pt idx="627">
                  <c:v>1.9540972280083224E-3</c:v>
                </c:pt>
                <c:pt idx="628">
                  <c:v>1.9545023169484921E-3</c:v>
                </c:pt>
                <c:pt idx="629">
                  <c:v>1.9549189819372259E-3</c:v>
                </c:pt>
                <c:pt idx="630">
                  <c:v>1.9553240781533532E-3</c:v>
                </c:pt>
                <c:pt idx="631">
                  <c:v>1.9557291670935228E-3</c:v>
                </c:pt>
                <c:pt idx="632">
                  <c:v>1.9561458393582143E-3</c:v>
                </c:pt>
                <c:pt idx="633">
                  <c:v>1.956550928298384E-3</c:v>
                </c:pt>
                <c:pt idx="634">
                  <c:v>1.9569560172385536E-3</c:v>
                </c:pt>
                <c:pt idx="635">
                  <c:v>1.9573726895032451E-3</c:v>
                </c:pt>
                <c:pt idx="636">
                  <c:v>1.9577777784434147E-3</c:v>
                </c:pt>
                <c:pt idx="637">
                  <c:v>1.9581828673835844E-3</c:v>
                </c:pt>
                <c:pt idx="638">
                  <c:v>1.9585995396482758E-3</c:v>
                </c:pt>
                <c:pt idx="639">
                  <c:v>1.9590046431403607E-3</c:v>
                </c:pt>
                <c:pt idx="640">
                  <c:v>1.9594097175286151E-3</c:v>
                </c:pt>
                <c:pt idx="641">
                  <c:v>1.9598263897933066E-3</c:v>
                </c:pt>
                <c:pt idx="642">
                  <c:v>1.9602314932853915E-3</c:v>
                </c:pt>
                <c:pt idx="643">
                  <c:v>1.9606365676736459E-3</c:v>
                </c:pt>
                <c:pt idx="644">
                  <c:v>1.961053247214295E-3</c:v>
                </c:pt>
                <c:pt idx="645">
                  <c:v>1.9614583434304222E-3</c:v>
                </c:pt>
                <c:pt idx="646">
                  <c:v>1.9618634323705919E-3</c:v>
                </c:pt>
                <c:pt idx="647">
                  <c:v>1.9622800973593257E-3</c:v>
                </c:pt>
                <c:pt idx="648">
                  <c:v>1.962685193575453E-3</c:v>
                </c:pt>
                <c:pt idx="649">
                  <c:v>1.9630902825156227E-3</c:v>
                </c:pt>
                <c:pt idx="650">
                  <c:v>1.9635069475043565E-3</c:v>
                </c:pt>
                <c:pt idx="651">
                  <c:v>1.9639120364445262E-3</c:v>
                </c:pt>
                <c:pt idx="652">
                  <c:v>1.9643171326606534E-3</c:v>
                </c:pt>
                <c:pt idx="653">
                  <c:v>1.9647337976493873E-3</c:v>
                </c:pt>
                <c:pt idx="654">
                  <c:v>1.9651388865895569E-3</c:v>
                </c:pt>
                <c:pt idx="655">
                  <c:v>1.9655439828056842E-3</c:v>
                </c:pt>
                <c:pt idx="656">
                  <c:v>1.9659606623463333E-3</c:v>
                </c:pt>
                <c:pt idx="657">
                  <c:v>1.9663657367345877E-3</c:v>
                </c:pt>
                <c:pt idx="658">
                  <c:v>1.9667708402266726E-3</c:v>
                </c:pt>
                <c:pt idx="659">
                  <c:v>1.967187512491364E-3</c:v>
                </c:pt>
                <c:pt idx="660">
                  <c:v>1.9675925868796185E-3</c:v>
                </c:pt>
                <c:pt idx="661">
                  <c:v>1.9679976903717034E-3</c:v>
                </c:pt>
                <c:pt idx="662">
                  <c:v>1.9684143626363948E-3</c:v>
                </c:pt>
                <c:pt idx="663">
                  <c:v>1.9688194370246492E-3</c:v>
                </c:pt>
                <c:pt idx="664">
                  <c:v>1.9692245405167341E-3</c:v>
                </c:pt>
                <c:pt idx="665">
                  <c:v>1.9696412127814256E-3</c:v>
                </c:pt>
                <c:pt idx="666">
                  <c:v>1.9700463017215952E-3</c:v>
                </c:pt>
                <c:pt idx="667">
                  <c:v>1.9704513906617649E-3</c:v>
                </c:pt>
                <c:pt idx="668">
                  <c:v>1.9708680629264563E-3</c:v>
                </c:pt>
                <c:pt idx="669">
                  <c:v>1.971273151866626E-3</c:v>
                </c:pt>
                <c:pt idx="670">
                  <c:v>1.9716782408067957E-3</c:v>
                </c:pt>
                <c:pt idx="671">
                  <c:v>1.9720949130714871E-3</c:v>
                </c:pt>
                <c:pt idx="672">
                  <c:v>1.9725000020116568E-3</c:v>
                </c:pt>
                <c:pt idx="673">
                  <c:v>1.972905098227784E-3</c:v>
                </c:pt>
                <c:pt idx="674">
                  <c:v>1.9733217632165179E-3</c:v>
                </c:pt>
                <c:pt idx="675">
                  <c:v>1.9737268521566875E-3</c:v>
                </c:pt>
                <c:pt idx="676">
                  <c:v>1.9741319483728148E-3</c:v>
                </c:pt>
                <c:pt idx="677">
                  <c:v>1.9745486133615486E-3</c:v>
                </c:pt>
                <c:pt idx="678">
                  <c:v>1.9749537095776759E-3</c:v>
                </c:pt>
                <c:pt idx="679">
                  <c:v>1.9753587985178456E-3</c:v>
                </c:pt>
                <c:pt idx="680">
                  <c:v>1.9757754635065794E-3</c:v>
                </c:pt>
                <c:pt idx="681">
                  <c:v>1.9761805597227067E-3</c:v>
                </c:pt>
                <c:pt idx="682">
                  <c:v>1.9765856486628763E-3</c:v>
                </c:pt>
                <c:pt idx="683">
                  <c:v>1.9770023209275678E-3</c:v>
                </c:pt>
                <c:pt idx="684">
                  <c:v>1.9774074098677374E-3</c:v>
                </c:pt>
                <c:pt idx="685">
                  <c:v>1.9778125133598223E-3</c:v>
                </c:pt>
                <c:pt idx="686">
                  <c:v>1.9782291710725985E-3</c:v>
                </c:pt>
                <c:pt idx="687">
                  <c:v>1.9786342600127682E-3</c:v>
                </c:pt>
                <c:pt idx="688">
                  <c:v>1.9790393635048531E-3</c:v>
                </c:pt>
                <c:pt idx="689">
                  <c:v>1.9794560212176293E-3</c:v>
                </c:pt>
                <c:pt idx="690">
                  <c:v>1.9798611174337566E-3</c:v>
                </c:pt>
                <c:pt idx="691">
                  <c:v>1.9802662136498839E-3</c:v>
                </c:pt>
                <c:pt idx="692">
                  <c:v>1.9806828713626601E-3</c:v>
                </c:pt>
                <c:pt idx="693">
                  <c:v>1.9810879675787874E-3</c:v>
                </c:pt>
                <c:pt idx="694">
                  <c:v>1.981493056518957E-3</c:v>
                </c:pt>
                <c:pt idx="695">
                  <c:v>1.9819097287836485E-3</c:v>
                </c:pt>
                <c:pt idx="696">
                  <c:v>1.9823148177238181E-3</c:v>
                </c:pt>
                <c:pt idx="697">
                  <c:v>1.9827199066639878E-3</c:v>
                </c:pt>
                <c:pt idx="698">
                  <c:v>1.9831250028801151E-3</c:v>
                </c:pt>
                <c:pt idx="699">
                  <c:v>1.9835416678688489E-3</c:v>
                </c:pt>
                <c:pt idx="700">
                  <c:v>1.9839467568090186E-3</c:v>
                </c:pt>
                <c:pt idx="701">
                  <c:v>1.98436342907371E-3</c:v>
                </c:pt>
                <c:pt idx="702">
                  <c:v>1.9847685325657949E-3</c:v>
                </c:pt>
                <c:pt idx="703">
                  <c:v>1.9851736069540493E-3</c:v>
                </c:pt>
                <c:pt idx="704">
                  <c:v>1.9855787104461342E-3</c:v>
                </c:pt>
                <c:pt idx="705">
                  <c:v>1.9859953827108257E-3</c:v>
                </c:pt>
                <c:pt idx="706">
                  <c:v>1.9864004570990801E-3</c:v>
                </c:pt>
                <c:pt idx="707">
                  <c:v>1.9868171366397291E-3</c:v>
                </c:pt>
                <c:pt idx="708">
                  <c:v>1.9872222328558564E-3</c:v>
                </c:pt>
                <c:pt idx="709">
                  <c:v>1.9876273217960261E-3</c:v>
                </c:pt>
                <c:pt idx="710">
                  <c:v>1.9880324107361957E-3</c:v>
                </c:pt>
                <c:pt idx="711">
                  <c:v>1.9884490830008872E-3</c:v>
                </c:pt>
                <c:pt idx="712">
                  <c:v>1.9888541719410568E-3</c:v>
                </c:pt>
                <c:pt idx="713">
                  <c:v>1.9892708369297907E-3</c:v>
                </c:pt>
                <c:pt idx="714">
                  <c:v>1.989675933145918E-3</c:v>
                </c:pt>
              </c:numCache>
            </c:numRef>
          </c:xVal>
          <c:yVal>
            <c:numRef>
              <c:f>Sheet1!$G$3869:$G$4583</c:f>
              <c:numCache>
                <c:formatCode>General</c:formatCode>
                <c:ptCount val="715"/>
                <c:pt idx="0">
                  <c:v>507</c:v>
                </c:pt>
                <c:pt idx="1">
                  <c:v>507</c:v>
                </c:pt>
                <c:pt idx="2">
                  <c:v>507</c:v>
                </c:pt>
                <c:pt idx="3">
                  <c:v>507</c:v>
                </c:pt>
                <c:pt idx="4">
                  <c:v>507</c:v>
                </c:pt>
                <c:pt idx="5">
                  <c:v>507</c:v>
                </c:pt>
                <c:pt idx="6">
                  <c:v>507</c:v>
                </c:pt>
                <c:pt idx="7">
                  <c:v>507</c:v>
                </c:pt>
                <c:pt idx="8">
                  <c:v>507</c:v>
                </c:pt>
                <c:pt idx="9">
                  <c:v>507</c:v>
                </c:pt>
                <c:pt idx="10">
                  <c:v>507</c:v>
                </c:pt>
                <c:pt idx="11">
                  <c:v>507</c:v>
                </c:pt>
                <c:pt idx="12">
                  <c:v>507</c:v>
                </c:pt>
                <c:pt idx="13">
                  <c:v>507</c:v>
                </c:pt>
                <c:pt idx="14">
                  <c:v>507</c:v>
                </c:pt>
                <c:pt idx="15">
                  <c:v>507</c:v>
                </c:pt>
                <c:pt idx="16">
                  <c:v>507</c:v>
                </c:pt>
                <c:pt idx="17">
                  <c:v>507</c:v>
                </c:pt>
                <c:pt idx="18">
                  <c:v>507</c:v>
                </c:pt>
                <c:pt idx="19">
                  <c:v>507</c:v>
                </c:pt>
                <c:pt idx="20">
                  <c:v>507</c:v>
                </c:pt>
                <c:pt idx="21">
                  <c:v>507</c:v>
                </c:pt>
                <c:pt idx="22">
                  <c:v>507</c:v>
                </c:pt>
                <c:pt idx="23">
                  <c:v>507</c:v>
                </c:pt>
                <c:pt idx="24">
                  <c:v>507</c:v>
                </c:pt>
                <c:pt idx="25">
                  <c:v>507</c:v>
                </c:pt>
                <c:pt idx="26">
                  <c:v>507</c:v>
                </c:pt>
                <c:pt idx="27">
                  <c:v>507</c:v>
                </c:pt>
                <c:pt idx="28">
                  <c:v>507</c:v>
                </c:pt>
                <c:pt idx="29">
                  <c:v>507</c:v>
                </c:pt>
                <c:pt idx="30">
                  <c:v>507</c:v>
                </c:pt>
                <c:pt idx="31">
                  <c:v>507</c:v>
                </c:pt>
                <c:pt idx="32">
                  <c:v>507</c:v>
                </c:pt>
                <c:pt idx="33">
                  <c:v>507</c:v>
                </c:pt>
                <c:pt idx="34">
                  <c:v>507</c:v>
                </c:pt>
                <c:pt idx="35">
                  <c:v>507</c:v>
                </c:pt>
                <c:pt idx="36">
                  <c:v>507</c:v>
                </c:pt>
                <c:pt idx="37">
                  <c:v>507</c:v>
                </c:pt>
                <c:pt idx="38">
                  <c:v>507</c:v>
                </c:pt>
                <c:pt idx="39">
                  <c:v>507</c:v>
                </c:pt>
                <c:pt idx="40">
                  <c:v>507</c:v>
                </c:pt>
                <c:pt idx="41">
                  <c:v>507</c:v>
                </c:pt>
                <c:pt idx="42">
                  <c:v>507</c:v>
                </c:pt>
                <c:pt idx="43">
                  <c:v>507</c:v>
                </c:pt>
                <c:pt idx="44">
                  <c:v>507</c:v>
                </c:pt>
                <c:pt idx="45">
                  <c:v>507</c:v>
                </c:pt>
                <c:pt idx="46">
                  <c:v>507</c:v>
                </c:pt>
                <c:pt idx="47">
                  <c:v>507</c:v>
                </c:pt>
                <c:pt idx="48">
                  <c:v>507</c:v>
                </c:pt>
                <c:pt idx="49">
                  <c:v>507</c:v>
                </c:pt>
                <c:pt idx="50">
                  <c:v>507</c:v>
                </c:pt>
                <c:pt idx="51">
                  <c:v>507</c:v>
                </c:pt>
                <c:pt idx="52">
                  <c:v>507</c:v>
                </c:pt>
                <c:pt idx="53">
                  <c:v>507</c:v>
                </c:pt>
                <c:pt idx="54">
                  <c:v>507</c:v>
                </c:pt>
                <c:pt idx="55">
                  <c:v>507</c:v>
                </c:pt>
                <c:pt idx="56">
                  <c:v>507</c:v>
                </c:pt>
                <c:pt idx="57">
                  <c:v>507</c:v>
                </c:pt>
                <c:pt idx="58">
                  <c:v>507</c:v>
                </c:pt>
                <c:pt idx="59">
                  <c:v>507</c:v>
                </c:pt>
                <c:pt idx="60">
                  <c:v>507</c:v>
                </c:pt>
                <c:pt idx="61">
                  <c:v>507</c:v>
                </c:pt>
                <c:pt idx="62">
                  <c:v>507</c:v>
                </c:pt>
                <c:pt idx="63">
                  <c:v>507</c:v>
                </c:pt>
                <c:pt idx="64">
                  <c:v>507</c:v>
                </c:pt>
                <c:pt idx="65">
                  <c:v>507</c:v>
                </c:pt>
                <c:pt idx="66">
                  <c:v>507</c:v>
                </c:pt>
                <c:pt idx="67">
                  <c:v>507</c:v>
                </c:pt>
                <c:pt idx="68">
                  <c:v>507</c:v>
                </c:pt>
                <c:pt idx="69">
                  <c:v>507</c:v>
                </c:pt>
                <c:pt idx="70">
                  <c:v>507</c:v>
                </c:pt>
                <c:pt idx="71">
                  <c:v>507</c:v>
                </c:pt>
                <c:pt idx="72">
                  <c:v>507</c:v>
                </c:pt>
                <c:pt idx="73">
                  <c:v>507</c:v>
                </c:pt>
                <c:pt idx="74">
                  <c:v>507</c:v>
                </c:pt>
                <c:pt idx="75">
                  <c:v>507</c:v>
                </c:pt>
                <c:pt idx="76">
                  <c:v>507</c:v>
                </c:pt>
                <c:pt idx="77">
                  <c:v>507</c:v>
                </c:pt>
                <c:pt idx="78">
                  <c:v>507</c:v>
                </c:pt>
                <c:pt idx="79">
                  <c:v>507</c:v>
                </c:pt>
                <c:pt idx="80">
                  <c:v>507</c:v>
                </c:pt>
                <c:pt idx="81">
                  <c:v>507</c:v>
                </c:pt>
                <c:pt idx="82">
                  <c:v>507</c:v>
                </c:pt>
                <c:pt idx="83">
                  <c:v>507</c:v>
                </c:pt>
                <c:pt idx="84">
                  <c:v>507</c:v>
                </c:pt>
                <c:pt idx="85">
                  <c:v>507</c:v>
                </c:pt>
                <c:pt idx="86">
                  <c:v>507</c:v>
                </c:pt>
                <c:pt idx="87">
                  <c:v>507</c:v>
                </c:pt>
                <c:pt idx="88">
                  <c:v>507</c:v>
                </c:pt>
                <c:pt idx="89">
                  <c:v>507</c:v>
                </c:pt>
                <c:pt idx="90">
                  <c:v>507</c:v>
                </c:pt>
                <c:pt idx="91">
                  <c:v>507</c:v>
                </c:pt>
                <c:pt idx="92">
                  <c:v>507</c:v>
                </c:pt>
                <c:pt idx="93">
                  <c:v>507</c:v>
                </c:pt>
                <c:pt idx="94">
                  <c:v>507</c:v>
                </c:pt>
                <c:pt idx="95">
                  <c:v>507</c:v>
                </c:pt>
                <c:pt idx="96">
                  <c:v>507</c:v>
                </c:pt>
                <c:pt idx="97">
                  <c:v>507</c:v>
                </c:pt>
                <c:pt idx="98">
                  <c:v>507</c:v>
                </c:pt>
                <c:pt idx="99">
                  <c:v>507</c:v>
                </c:pt>
                <c:pt idx="100">
                  <c:v>507</c:v>
                </c:pt>
                <c:pt idx="101">
                  <c:v>507</c:v>
                </c:pt>
                <c:pt idx="102">
                  <c:v>507</c:v>
                </c:pt>
                <c:pt idx="103">
                  <c:v>507</c:v>
                </c:pt>
                <c:pt idx="104">
                  <c:v>507</c:v>
                </c:pt>
                <c:pt idx="105">
                  <c:v>507</c:v>
                </c:pt>
                <c:pt idx="106">
                  <c:v>507</c:v>
                </c:pt>
                <c:pt idx="107">
                  <c:v>507</c:v>
                </c:pt>
                <c:pt idx="108">
                  <c:v>507</c:v>
                </c:pt>
                <c:pt idx="109">
                  <c:v>507</c:v>
                </c:pt>
                <c:pt idx="110">
                  <c:v>507</c:v>
                </c:pt>
                <c:pt idx="111">
                  <c:v>507</c:v>
                </c:pt>
                <c:pt idx="112">
                  <c:v>507</c:v>
                </c:pt>
                <c:pt idx="113">
                  <c:v>507</c:v>
                </c:pt>
                <c:pt idx="114">
                  <c:v>507</c:v>
                </c:pt>
                <c:pt idx="115">
                  <c:v>507</c:v>
                </c:pt>
                <c:pt idx="116">
                  <c:v>507</c:v>
                </c:pt>
                <c:pt idx="117">
                  <c:v>507</c:v>
                </c:pt>
                <c:pt idx="118">
                  <c:v>507</c:v>
                </c:pt>
                <c:pt idx="119">
                  <c:v>507</c:v>
                </c:pt>
                <c:pt idx="120">
                  <c:v>507</c:v>
                </c:pt>
                <c:pt idx="121">
                  <c:v>507</c:v>
                </c:pt>
                <c:pt idx="122">
                  <c:v>507</c:v>
                </c:pt>
                <c:pt idx="123">
                  <c:v>507</c:v>
                </c:pt>
                <c:pt idx="124">
                  <c:v>507</c:v>
                </c:pt>
                <c:pt idx="125">
                  <c:v>507</c:v>
                </c:pt>
                <c:pt idx="126">
                  <c:v>507</c:v>
                </c:pt>
                <c:pt idx="127">
                  <c:v>507</c:v>
                </c:pt>
                <c:pt idx="128">
                  <c:v>507</c:v>
                </c:pt>
                <c:pt idx="129">
                  <c:v>507</c:v>
                </c:pt>
                <c:pt idx="130">
                  <c:v>507</c:v>
                </c:pt>
                <c:pt idx="131">
                  <c:v>507</c:v>
                </c:pt>
                <c:pt idx="132">
                  <c:v>507</c:v>
                </c:pt>
                <c:pt idx="133">
                  <c:v>507</c:v>
                </c:pt>
                <c:pt idx="134">
                  <c:v>507</c:v>
                </c:pt>
                <c:pt idx="135">
                  <c:v>507</c:v>
                </c:pt>
                <c:pt idx="136">
                  <c:v>507</c:v>
                </c:pt>
                <c:pt idx="137">
                  <c:v>507</c:v>
                </c:pt>
                <c:pt idx="138">
                  <c:v>507</c:v>
                </c:pt>
                <c:pt idx="139">
                  <c:v>507</c:v>
                </c:pt>
                <c:pt idx="140">
                  <c:v>507</c:v>
                </c:pt>
                <c:pt idx="141">
                  <c:v>507</c:v>
                </c:pt>
                <c:pt idx="142">
                  <c:v>507</c:v>
                </c:pt>
                <c:pt idx="143">
                  <c:v>507</c:v>
                </c:pt>
                <c:pt idx="144">
                  <c:v>507</c:v>
                </c:pt>
                <c:pt idx="145">
                  <c:v>507</c:v>
                </c:pt>
                <c:pt idx="146">
                  <c:v>506</c:v>
                </c:pt>
                <c:pt idx="147">
                  <c:v>507</c:v>
                </c:pt>
                <c:pt idx="148">
                  <c:v>506</c:v>
                </c:pt>
                <c:pt idx="149">
                  <c:v>506</c:v>
                </c:pt>
                <c:pt idx="150">
                  <c:v>506</c:v>
                </c:pt>
                <c:pt idx="151">
                  <c:v>506</c:v>
                </c:pt>
                <c:pt idx="152">
                  <c:v>506</c:v>
                </c:pt>
                <c:pt idx="153">
                  <c:v>506</c:v>
                </c:pt>
                <c:pt idx="154">
                  <c:v>506</c:v>
                </c:pt>
                <c:pt idx="155">
                  <c:v>506</c:v>
                </c:pt>
                <c:pt idx="156">
                  <c:v>506</c:v>
                </c:pt>
                <c:pt idx="157">
                  <c:v>506</c:v>
                </c:pt>
                <c:pt idx="158">
                  <c:v>506</c:v>
                </c:pt>
                <c:pt idx="159">
                  <c:v>506</c:v>
                </c:pt>
                <c:pt idx="160">
                  <c:v>506</c:v>
                </c:pt>
                <c:pt idx="161">
                  <c:v>506</c:v>
                </c:pt>
                <c:pt idx="162">
                  <c:v>506</c:v>
                </c:pt>
                <c:pt idx="163">
                  <c:v>506</c:v>
                </c:pt>
                <c:pt idx="164">
                  <c:v>505</c:v>
                </c:pt>
                <c:pt idx="165">
                  <c:v>505</c:v>
                </c:pt>
                <c:pt idx="166">
                  <c:v>505</c:v>
                </c:pt>
                <c:pt idx="167">
                  <c:v>505</c:v>
                </c:pt>
                <c:pt idx="168">
                  <c:v>505</c:v>
                </c:pt>
                <c:pt idx="169">
                  <c:v>505</c:v>
                </c:pt>
                <c:pt idx="170">
                  <c:v>505</c:v>
                </c:pt>
                <c:pt idx="171">
                  <c:v>505</c:v>
                </c:pt>
                <c:pt idx="172">
                  <c:v>504</c:v>
                </c:pt>
                <c:pt idx="173">
                  <c:v>504</c:v>
                </c:pt>
                <c:pt idx="174">
                  <c:v>504</c:v>
                </c:pt>
                <c:pt idx="175">
                  <c:v>504</c:v>
                </c:pt>
                <c:pt idx="176">
                  <c:v>505</c:v>
                </c:pt>
                <c:pt idx="177">
                  <c:v>505</c:v>
                </c:pt>
                <c:pt idx="178">
                  <c:v>505</c:v>
                </c:pt>
                <c:pt idx="179">
                  <c:v>505</c:v>
                </c:pt>
                <c:pt idx="180">
                  <c:v>505</c:v>
                </c:pt>
                <c:pt idx="181">
                  <c:v>505</c:v>
                </c:pt>
                <c:pt idx="182">
                  <c:v>504</c:v>
                </c:pt>
                <c:pt idx="183">
                  <c:v>504</c:v>
                </c:pt>
                <c:pt idx="184">
                  <c:v>504</c:v>
                </c:pt>
                <c:pt idx="185">
                  <c:v>504</c:v>
                </c:pt>
                <c:pt idx="186">
                  <c:v>504</c:v>
                </c:pt>
                <c:pt idx="187">
                  <c:v>504</c:v>
                </c:pt>
                <c:pt idx="188">
                  <c:v>504</c:v>
                </c:pt>
                <c:pt idx="189">
                  <c:v>504</c:v>
                </c:pt>
                <c:pt idx="190">
                  <c:v>504</c:v>
                </c:pt>
                <c:pt idx="191">
                  <c:v>504</c:v>
                </c:pt>
                <c:pt idx="192">
                  <c:v>504</c:v>
                </c:pt>
                <c:pt idx="193">
                  <c:v>504</c:v>
                </c:pt>
                <c:pt idx="194">
                  <c:v>504</c:v>
                </c:pt>
                <c:pt idx="195">
                  <c:v>504</c:v>
                </c:pt>
                <c:pt idx="196">
                  <c:v>504</c:v>
                </c:pt>
                <c:pt idx="197">
                  <c:v>504</c:v>
                </c:pt>
                <c:pt idx="198">
                  <c:v>504</c:v>
                </c:pt>
                <c:pt idx="199">
                  <c:v>504</c:v>
                </c:pt>
                <c:pt idx="200">
                  <c:v>504</c:v>
                </c:pt>
                <c:pt idx="201">
                  <c:v>504</c:v>
                </c:pt>
                <c:pt idx="202">
                  <c:v>504</c:v>
                </c:pt>
                <c:pt idx="203">
                  <c:v>504</c:v>
                </c:pt>
                <c:pt idx="204">
                  <c:v>504</c:v>
                </c:pt>
                <c:pt idx="205">
                  <c:v>504</c:v>
                </c:pt>
                <c:pt idx="206">
                  <c:v>504</c:v>
                </c:pt>
                <c:pt idx="207">
                  <c:v>504</c:v>
                </c:pt>
                <c:pt idx="208">
                  <c:v>504</c:v>
                </c:pt>
                <c:pt idx="209">
                  <c:v>504</c:v>
                </c:pt>
                <c:pt idx="210">
                  <c:v>504</c:v>
                </c:pt>
                <c:pt idx="211">
                  <c:v>504</c:v>
                </c:pt>
                <c:pt idx="212">
                  <c:v>503</c:v>
                </c:pt>
                <c:pt idx="213">
                  <c:v>504</c:v>
                </c:pt>
                <c:pt idx="214">
                  <c:v>503</c:v>
                </c:pt>
                <c:pt idx="215">
                  <c:v>503</c:v>
                </c:pt>
                <c:pt idx="216">
                  <c:v>503</c:v>
                </c:pt>
                <c:pt idx="217">
                  <c:v>503</c:v>
                </c:pt>
                <c:pt idx="218">
                  <c:v>503</c:v>
                </c:pt>
                <c:pt idx="219">
                  <c:v>503</c:v>
                </c:pt>
                <c:pt idx="220">
                  <c:v>503</c:v>
                </c:pt>
                <c:pt idx="221">
                  <c:v>503</c:v>
                </c:pt>
                <c:pt idx="222">
                  <c:v>503</c:v>
                </c:pt>
                <c:pt idx="223">
                  <c:v>503</c:v>
                </c:pt>
                <c:pt idx="224">
                  <c:v>503</c:v>
                </c:pt>
                <c:pt idx="225">
                  <c:v>503</c:v>
                </c:pt>
                <c:pt idx="226">
                  <c:v>503</c:v>
                </c:pt>
                <c:pt idx="227">
                  <c:v>503</c:v>
                </c:pt>
                <c:pt idx="228">
                  <c:v>503</c:v>
                </c:pt>
                <c:pt idx="229">
                  <c:v>503</c:v>
                </c:pt>
                <c:pt idx="230">
                  <c:v>503</c:v>
                </c:pt>
                <c:pt idx="231">
                  <c:v>503</c:v>
                </c:pt>
                <c:pt idx="232">
                  <c:v>503</c:v>
                </c:pt>
                <c:pt idx="233">
                  <c:v>503</c:v>
                </c:pt>
                <c:pt idx="234">
                  <c:v>503</c:v>
                </c:pt>
                <c:pt idx="235">
                  <c:v>503</c:v>
                </c:pt>
                <c:pt idx="236">
                  <c:v>503</c:v>
                </c:pt>
                <c:pt idx="237">
                  <c:v>503</c:v>
                </c:pt>
                <c:pt idx="238">
                  <c:v>503</c:v>
                </c:pt>
                <c:pt idx="239">
                  <c:v>503</c:v>
                </c:pt>
                <c:pt idx="240">
                  <c:v>503</c:v>
                </c:pt>
                <c:pt idx="241">
                  <c:v>503</c:v>
                </c:pt>
                <c:pt idx="242">
                  <c:v>503</c:v>
                </c:pt>
                <c:pt idx="243">
                  <c:v>503</c:v>
                </c:pt>
                <c:pt idx="244">
                  <c:v>503</c:v>
                </c:pt>
                <c:pt idx="245">
                  <c:v>503</c:v>
                </c:pt>
                <c:pt idx="246">
                  <c:v>503</c:v>
                </c:pt>
                <c:pt idx="247">
                  <c:v>503</c:v>
                </c:pt>
                <c:pt idx="248">
                  <c:v>503</c:v>
                </c:pt>
                <c:pt idx="249">
                  <c:v>503</c:v>
                </c:pt>
                <c:pt idx="250">
                  <c:v>503</c:v>
                </c:pt>
                <c:pt idx="251">
                  <c:v>502</c:v>
                </c:pt>
                <c:pt idx="252">
                  <c:v>502</c:v>
                </c:pt>
                <c:pt idx="253">
                  <c:v>502</c:v>
                </c:pt>
                <c:pt idx="254">
                  <c:v>502</c:v>
                </c:pt>
                <c:pt idx="255">
                  <c:v>502</c:v>
                </c:pt>
                <c:pt idx="256">
                  <c:v>502</c:v>
                </c:pt>
                <c:pt idx="257">
                  <c:v>503</c:v>
                </c:pt>
                <c:pt idx="258">
                  <c:v>503</c:v>
                </c:pt>
                <c:pt idx="259">
                  <c:v>503</c:v>
                </c:pt>
                <c:pt idx="260">
                  <c:v>503</c:v>
                </c:pt>
                <c:pt idx="261">
                  <c:v>503</c:v>
                </c:pt>
                <c:pt idx="262">
                  <c:v>503</c:v>
                </c:pt>
                <c:pt idx="263">
                  <c:v>503</c:v>
                </c:pt>
                <c:pt idx="264">
                  <c:v>503</c:v>
                </c:pt>
                <c:pt idx="265">
                  <c:v>503</c:v>
                </c:pt>
                <c:pt idx="266">
                  <c:v>503</c:v>
                </c:pt>
                <c:pt idx="267">
                  <c:v>503</c:v>
                </c:pt>
                <c:pt idx="268">
                  <c:v>503</c:v>
                </c:pt>
                <c:pt idx="269">
                  <c:v>503</c:v>
                </c:pt>
                <c:pt idx="270">
                  <c:v>503</c:v>
                </c:pt>
                <c:pt idx="271">
                  <c:v>503</c:v>
                </c:pt>
                <c:pt idx="272">
                  <c:v>503</c:v>
                </c:pt>
                <c:pt idx="273">
                  <c:v>503</c:v>
                </c:pt>
                <c:pt idx="274">
                  <c:v>503</c:v>
                </c:pt>
                <c:pt idx="275">
                  <c:v>503</c:v>
                </c:pt>
                <c:pt idx="276">
                  <c:v>503</c:v>
                </c:pt>
                <c:pt idx="277">
                  <c:v>503</c:v>
                </c:pt>
                <c:pt idx="278">
                  <c:v>503</c:v>
                </c:pt>
                <c:pt idx="279">
                  <c:v>503</c:v>
                </c:pt>
                <c:pt idx="280">
                  <c:v>504</c:v>
                </c:pt>
                <c:pt idx="281">
                  <c:v>504</c:v>
                </c:pt>
                <c:pt idx="282">
                  <c:v>504</c:v>
                </c:pt>
                <c:pt idx="283">
                  <c:v>504</c:v>
                </c:pt>
                <c:pt idx="284">
                  <c:v>504</c:v>
                </c:pt>
                <c:pt idx="285">
                  <c:v>504</c:v>
                </c:pt>
                <c:pt idx="286">
                  <c:v>503</c:v>
                </c:pt>
                <c:pt idx="287">
                  <c:v>504</c:v>
                </c:pt>
                <c:pt idx="288">
                  <c:v>504</c:v>
                </c:pt>
                <c:pt idx="289">
                  <c:v>503</c:v>
                </c:pt>
                <c:pt idx="290">
                  <c:v>503</c:v>
                </c:pt>
                <c:pt idx="291">
                  <c:v>503</c:v>
                </c:pt>
                <c:pt idx="292">
                  <c:v>503</c:v>
                </c:pt>
                <c:pt idx="293">
                  <c:v>503</c:v>
                </c:pt>
                <c:pt idx="294">
                  <c:v>503</c:v>
                </c:pt>
                <c:pt idx="295">
                  <c:v>503</c:v>
                </c:pt>
                <c:pt idx="296">
                  <c:v>503</c:v>
                </c:pt>
                <c:pt idx="297">
                  <c:v>503</c:v>
                </c:pt>
                <c:pt idx="298">
                  <c:v>503</c:v>
                </c:pt>
                <c:pt idx="299">
                  <c:v>503</c:v>
                </c:pt>
                <c:pt idx="300">
                  <c:v>503</c:v>
                </c:pt>
                <c:pt idx="301">
                  <c:v>503</c:v>
                </c:pt>
                <c:pt idx="302">
                  <c:v>503</c:v>
                </c:pt>
                <c:pt idx="303">
                  <c:v>503</c:v>
                </c:pt>
                <c:pt idx="304">
                  <c:v>503</c:v>
                </c:pt>
                <c:pt idx="305">
                  <c:v>503</c:v>
                </c:pt>
                <c:pt idx="306">
                  <c:v>503</c:v>
                </c:pt>
                <c:pt idx="307">
                  <c:v>503</c:v>
                </c:pt>
                <c:pt idx="308">
                  <c:v>503</c:v>
                </c:pt>
                <c:pt idx="309">
                  <c:v>503</c:v>
                </c:pt>
                <c:pt idx="310">
                  <c:v>503</c:v>
                </c:pt>
                <c:pt idx="311">
                  <c:v>503</c:v>
                </c:pt>
                <c:pt idx="312">
                  <c:v>503</c:v>
                </c:pt>
                <c:pt idx="313">
                  <c:v>503</c:v>
                </c:pt>
                <c:pt idx="314">
                  <c:v>503</c:v>
                </c:pt>
                <c:pt idx="315">
                  <c:v>503</c:v>
                </c:pt>
                <c:pt idx="316">
                  <c:v>503</c:v>
                </c:pt>
                <c:pt idx="317">
                  <c:v>503</c:v>
                </c:pt>
                <c:pt idx="318">
                  <c:v>503</c:v>
                </c:pt>
                <c:pt idx="319">
                  <c:v>503</c:v>
                </c:pt>
                <c:pt idx="320">
                  <c:v>503</c:v>
                </c:pt>
                <c:pt idx="321">
                  <c:v>503</c:v>
                </c:pt>
                <c:pt idx="322">
                  <c:v>503</c:v>
                </c:pt>
                <c:pt idx="323">
                  <c:v>503</c:v>
                </c:pt>
                <c:pt idx="324">
                  <c:v>503</c:v>
                </c:pt>
                <c:pt idx="325">
                  <c:v>503</c:v>
                </c:pt>
                <c:pt idx="326">
                  <c:v>503</c:v>
                </c:pt>
                <c:pt idx="327">
                  <c:v>503</c:v>
                </c:pt>
                <c:pt idx="328">
                  <c:v>503</c:v>
                </c:pt>
                <c:pt idx="329">
                  <c:v>503</c:v>
                </c:pt>
                <c:pt idx="330">
                  <c:v>503</c:v>
                </c:pt>
                <c:pt idx="331">
                  <c:v>503</c:v>
                </c:pt>
                <c:pt idx="332">
                  <c:v>503</c:v>
                </c:pt>
                <c:pt idx="333">
                  <c:v>503</c:v>
                </c:pt>
                <c:pt idx="334">
                  <c:v>503</c:v>
                </c:pt>
                <c:pt idx="335">
                  <c:v>503</c:v>
                </c:pt>
                <c:pt idx="336">
                  <c:v>503</c:v>
                </c:pt>
                <c:pt idx="337">
                  <c:v>503</c:v>
                </c:pt>
                <c:pt idx="338">
                  <c:v>503</c:v>
                </c:pt>
                <c:pt idx="339">
                  <c:v>503</c:v>
                </c:pt>
                <c:pt idx="340">
                  <c:v>503</c:v>
                </c:pt>
                <c:pt idx="341">
                  <c:v>503</c:v>
                </c:pt>
                <c:pt idx="342">
                  <c:v>503</c:v>
                </c:pt>
                <c:pt idx="343">
                  <c:v>503</c:v>
                </c:pt>
                <c:pt idx="344">
                  <c:v>503</c:v>
                </c:pt>
                <c:pt idx="345">
                  <c:v>503</c:v>
                </c:pt>
                <c:pt idx="346">
                  <c:v>503</c:v>
                </c:pt>
                <c:pt idx="347">
                  <c:v>503</c:v>
                </c:pt>
                <c:pt idx="348">
                  <c:v>503</c:v>
                </c:pt>
                <c:pt idx="349">
                  <c:v>503</c:v>
                </c:pt>
                <c:pt idx="350">
                  <c:v>503</c:v>
                </c:pt>
                <c:pt idx="351">
                  <c:v>503</c:v>
                </c:pt>
                <c:pt idx="352">
                  <c:v>503</c:v>
                </c:pt>
                <c:pt idx="353">
                  <c:v>503</c:v>
                </c:pt>
                <c:pt idx="354">
                  <c:v>503</c:v>
                </c:pt>
                <c:pt idx="355">
                  <c:v>503</c:v>
                </c:pt>
                <c:pt idx="356">
                  <c:v>503</c:v>
                </c:pt>
                <c:pt idx="357">
                  <c:v>503</c:v>
                </c:pt>
                <c:pt idx="358">
                  <c:v>503</c:v>
                </c:pt>
                <c:pt idx="359">
                  <c:v>503</c:v>
                </c:pt>
                <c:pt idx="360">
                  <c:v>503</c:v>
                </c:pt>
                <c:pt idx="361">
                  <c:v>503</c:v>
                </c:pt>
                <c:pt idx="362">
                  <c:v>503</c:v>
                </c:pt>
                <c:pt idx="363">
                  <c:v>503</c:v>
                </c:pt>
                <c:pt idx="364">
                  <c:v>503</c:v>
                </c:pt>
                <c:pt idx="365">
                  <c:v>503</c:v>
                </c:pt>
                <c:pt idx="366">
                  <c:v>503</c:v>
                </c:pt>
                <c:pt idx="367">
                  <c:v>503</c:v>
                </c:pt>
                <c:pt idx="368">
                  <c:v>503</c:v>
                </c:pt>
                <c:pt idx="369">
                  <c:v>503</c:v>
                </c:pt>
                <c:pt idx="370">
                  <c:v>503</c:v>
                </c:pt>
                <c:pt idx="371">
                  <c:v>503</c:v>
                </c:pt>
                <c:pt idx="372">
                  <c:v>503</c:v>
                </c:pt>
                <c:pt idx="373">
                  <c:v>503</c:v>
                </c:pt>
                <c:pt idx="374">
                  <c:v>504</c:v>
                </c:pt>
                <c:pt idx="375">
                  <c:v>504</c:v>
                </c:pt>
                <c:pt idx="376">
                  <c:v>504</c:v>
                </c:pt>
                <c:pt idx="377">
                  <c:v>504</c:v>
                </c:pt>
                <c:pt idx="378">
                  <c:v>504</c:v>
                </c:pt>
                <c:pt idx="379">
                  <c:v>504</c:v>
                </c:pt>
                <c:pt idx="380">
                  <c:v>503</c:v>
                </c:pt>
                <c:pt idx="381">
                  <c:v>503</c:v>
                </c:pt>
                <c:pt idx="382">
                  <c:v>503</c:v>
                </c:pt>
                <c:pt idx="383">
                  <c:v>503</c:v>
                </c:pt>
                <c:pt idx="384">
                  <c:v>504</c:v>
                </c:pt>
                <c:pt idx="385">
                  <c:v>503</c:v>
                </c:pt>
                <c:pt idx="386">
                  <c:v>503</c:v>
                </c:pt>
                <c:pt idx="387">
                  <c:v>503</c:v>
                </c:pt>
                <c:pt idx="388">
                  <c:v>503</c:v>
                </c:pt>
                <c:pt idx="389">
                  <c:v>503</c:v>
                </c:pt>
                <c:pt idx="390">
                  <c:v>503</c:v>
                </c:pt>
                <c:pt idx="391">
                  <c:v>503</c:v>
                </c:pt>
                <c:pt idx="392">
                  <c:v>503</c:v>
                </c:pt>
                <c:pt idx="393">
                  <c:v>503</c:v>
                </c:pt>
                <c:pt idx="394">
                  <c:v>503</c:v>
                </c:pt>
                <c:pt idx="395">
                  <c:v>503</c:v>
                </c:pt>
                <c:pt idx="396">
                  <c:v>503</c:v>
                </c:pt>
                <c:pt idx="397">
                  <c:v>503</c:v>
                </c:pt>
                <c:pt idx="398">
                  <c:v>504</c:v>
                </c:pt>
                <c:pt idx="399">
                  <c:v>504</c:v>
                </c:pt>
                <c:pt idx="400">
                  <c:v>504</c:v>
                </c:pt>
                <c:pt idx="401">
                  <c:v>504</c:v>
                </c:pt>
                <c:pt idx="402">
                  <c:v>504</c:v>
                </c:pt>
                <c:pt idx="403">
                  <c:v>504</c:v>
                </c:pt>
                <c:pt idx="404">
                  <c:v>504</c:v>
                </c:pt>
                <c:pt idx="405">
                  <c:v>504</c:v>
                </c:pt>
                <c:pt idx="406">
                  <c:v>504</c:v>
                </c:pt>
                <c:pt idx="407">
                  <c:v>504</c:v>
                </c:pt>
                <c:pt idx="408">
                  <c:v>504</c:v>
                </c:pt>
                <c:pt idx="409">
                  <c:v>504</c:v>
                </c:pt>
                <c:pt idx="410">
                  <c:v>504</c:v>
                </c:pt>
                <c:pt idx="411">
                  <c:v>504</c:v>
                </c:pt>
                <c:pt idx="412">
                  <c:v>504</c:v>
                </c:pt>
                <c:pt idx="413">
                  <c:v>504</c:v>
                </c:pt>
                <c:pt idx="414">
                  <c:v>504</c:v>
                </c:pt>
                <c:pt idx="415">
                  <c:v>503</c:v>
                </c:pt>
                <c:pt idx="416">
                  <c:v>504</c:v>
                </c:pt>
                <c:pt idx="417">
                  <c:v>504</c:v>
                </c:pt>
                <c:pt idx="418">
                  <c:v>503</c:v>
                </c:pt>
                <c:pt idx="419">
                  <c:v>504</c:v>
                </c:pt>
                <c:pt idx="420">
                  <c:v>503</c:v>
                </c:pt>
                <c:pt idx="421">
                  <c:v>503</c:v>
                </c:pt>
                <c:pt idx="422">
                  <c:v>503</c:v>
                </c:pt>
                <c:pt idx="423">
                  <c:v>503</c:v>
                </c:pt>
                <c:pt idx="424">
                  <c:v>503</c:v>
                </c:pt>
                <c:pt idx="425">
                  <c:v>504</c:v>
                </c:pt>
                <c:pt idx="426">
                  <c:v>504</c:v>
                </c:pt>
                <c:pt idx="427">
                  <c:v>504</c:v>
                </c:pt>
                <c:pt idx="428">
                  <c:v>504</c:v>
                </c:pt>
                <c:pt idx="429">
                  <c:v>504</c:v>
                </c:pt>
                <c:pt idx="430">
                  <c:v>504</c:v>
                </c:pt>
                <c:pt idx="431">
                  <c:v>504</c:v>
                </c:pt>
                <c:pt idx="432">
                  <c:v>504</c:v>
                </c:pt>
                <c:pt idx="433">
                  <c:v>504</c:v>
                </c:pt>
                <c:pt idx="434">
                  <c:v>505</c:v>
                </c:pt>
                <c:pt idx="435">
                  <c:v>505</c:v>
                </c:pt>
                <c:pt idx="436">
                  <c:v>505</c:v>
                </c:pt>
                <c:pt idx="437">
                  <c:v>505</c:v>
                </c:pt>
                <c:pt idx="438">
                  <c:v>505</c:v>
                </c:pt>
                <c:pt idx="439">
                  <c:v>505</c:v>
                </c:pt>
                <c:pt idx="440">
                  <c:v>505</c:v>
                </c:pt>
                <c:pt idx="441">
                  <c:v>505</c:v>
                </c:pt>
                <c:pt idx="442">
                  <c:v>505</c:v>
                </c:pt>
                <c:pt idx="443">
                  <c:v>505</c:v>
                </c:pt>
                <c:pt idx="444">
                  <c:v>505</c:v>
                </c:pt>
                <c:pt idx="445">
                  <c:v>505</c:v>
                </c:pt>
                <c:pt idx="446">
                  <c:v>506</c:v>
                </c:pt>
                <c:pt idx="447">
                  <c:v>506</c:v>
                </c:pt>
                <c:pt idx="448">
                  <c:v>506</c:v>
                </c:pt>
                <c:pt idx="449">
                  <c:v>506</c:v>
                </c:pt>
                <c:pt idx="450">
                  <c:v>506</c:v>
                </c:pt>
                <c:pt idx="451">
                  <c:v>506</c:v>
                </c:pt>
                <c:pt idx="452">
                  <c:v>506</c:v>
                </c:pt>
                <c:pt idx="453">
                  <c:v>506</c:v>
                </c:pt>
                <c:pt idx="454">
                  <c:v>506</c:v>
                </c:pt>
                <c:pt idx="455">
                  <c:v>506</c:v>
                </c:pt>
                <c:pt idx="456">
                  <c:v>506</c:v>
                </c:pt>
                <c:pt idx="457">
                  <c:v>506</c:v>
                </c:pt>
                <c:pt idx="458">
                  <c:v>506</c:v>
                </c:pt>
                <c:pt idx="459">
                  <c:v>506</c:v>
                </c:pt>
                <c:pt idx="460">
                  <c:v>506</c:v>
                </c:pt>
                <c:pt idx="461">
                  <c:v>506</c:v>
                </c:pt>
                <c:pt idx="462">
                  <c:v>506</c:v>
                </c:pt>
                <c:pt idx="463">
                  <c:v>506</c:v>
                </c:pt>
                <c:pt idx="464">
                  <c:v>506</c:v>
                </c:pt>
                <c:pt idx="465">
                  <c:v>506</c:v>
                </c:pt>
                <c:pt idx="466">
                  <c:v>506</c:v>
                </c:pt>
                <c:pt idx="467">
                  <c:v>506</c:v>
                </c:pt>
                <c:pt idx="468">
                  <c:v>506</c:v>
                </c:pt>
                <c:pt idx="469">
                  <c:v>506</c:v>
                </c:pt>
                <c:pt idx="470">
                  <c:v>506</c:v>
                </c:pt>
                <c:pt idx="471">
                  <c:v>506</c:v>
                </c:pt>
                <c:pt idx="472">
                  <c:v>506</c:v>
                </c:pt>
                <c:pt idx="473">
                  <c:v>506</c:v>
                </c:pt>
                <c:pt idx="474">
                  <c:v>506</c:v>
                </c:pt>
                <c:pt idx="475">
                  <c:v>506</c:v>
                </c:pt>
                <c:pt idx="476">
                  <c:v>506</c:v>
                </c:pt>
                <c:pt idx="477">
                  <c:v>507</c:v>
                </c:pt>
                <c:pt idx="478">
                  <c:v>507</c:v>
                </c:pt>
                <c:pt idx="479">
                  <c:v>507</c:v>
                </c:pt>
                <c:pt idx="480">
                  <c:v>507</c:v>
                </c:pt>
                <c:pt idx="481">
                  <c:v>507</c:v>
                </c:pt>
                <c:pt idx="482">
                  <c:v>507</c:v>
                </c:pt>
                <c:pt idx="483">
                  <c:v>507</c:v>
                </c:pt>
                <c:pt idx="484">
                  <c:v>507</c:v>
                </c:pt>
                <c:pt idx="485">
                  <c:v>507</c:v>
                </c:pt>
                <c:pt idx="486">
                  <c:v>507</c:v>
                </c:pt>
                <c:pt idx="487">
                  <c:v>507</c:v>
                </c:pt>
                <c:pt idx="488">
                  <c:v>507</c:v>
                </c:pt>
                <c:pt idx="489">
                  <c:v>507</c:v>
                </c:pt>
                <c:pt idx="490">
                  <c:v>507</c:v>
                </c:pt>
                <c:pt idx="491">
                  <c:v>507</c:v>
                </c:pt>
                <c:pt idx="492">
                  <c:v>507</c:v>
                </c:pt>
                <c:pt idx="493">
                  <c:v>507</c:v>
                </c:pt>
                <c:pt idx="494">
                  <c:v>507</c:v>
                </c:pt>
                <c:pt idx="495">
                  <c:v>507</c:v>
                </c:pt>
                <c:pt idx="496">
                  <c:v>507</c:v>
                </c:pt>
                <c:pt idx="497">
                  <c:v>507</c:v>
                </c:pt>
                <c:pt idx="498">
                  <c:v>507</c:v>
                </c:pt>
                <c:pt idx="499">
                  <c:v>507</c:v>
                </c:pt>
                <c:pt idx="500">
                  <c:v>507</c:v>
                </c:pt>
                <c:pt idx="501">
                  <c:v>507</c:v>
                </c:pt>
                <c:pt idx="502">
                  <c:v>507</c:v>
                </c:pt>
                <c:pt idx="503">
                  <c:v>507</c:v>
                </c:pt>
                <c:pt idx="504">
                  <c:v>507</c:v>
                </c:pt>
                <c:pt idx="505">
                  <c:v>507</c:v>
                </c:pt>
                <c:pt idx="506">
                  <c:v>507</c:v>
                </c:pt>
                <c:pt idx="507">
                  <c:v>507</c:v>
                </c:pt>
                <c:pt idx="508">
                  <c:v>507</c:v>
                </c:pt>
                <c:pt idx="509">
                  <c:v>507</c:v>
                </c:pt>
                <c:pt idx="510">
                  <c:v>507</c:v>
                </c:pt>
                <c:pt idx="511">
                  <c:v>507</c:v>
                </c:pt>
                <c:pt idx="512">
                  <c:v>507</c:v>
                </c:pt>
                <c:pt idx="513">
                  <c:v>507</c:v>
                </c:pt>
                <c:pt idx="514">
                  <c:v>507</c:v>
                </c:pt>
                <c:pt idx="515">
                  <c:v>507</c:v>
                </c:pt>
                <c:pt idx="516">
                  <c:v>507</c:v>
                </c:pt>
                <c:pt idx="517">
                  <c:v>507</c:v>
                </c:pt>
                <c:pt idx="518">
                  <c:v>507</c:v>
                </c:pt>
                <c:pt idx="519">
                  <c:v>507</c:v>
                </c:pt>
                <c:pt idx="520">
                  <c:v>507</c:v>
                </c:pt>
                <c:pt idx="521">
                  <c:v>507</c:v>
                </c:pt>
                <c:pt idx="522">
                  <c:v>507</c:v>
                </c:pt>
                <c:pt idx="523">
                  <c:v>507</c:v>
                </c:pt>
                <c:pt idx="524">
                  <c:v>507</c:v>
                </c:pt>
                <c:pt idx="525">
                  <c:v>507</c:v>
                </c:pt>
                <c:pt idx="526">
                  <c:v>507</c:v>
                </c:pt>
                <c:pt idx="527">
                  <c:v>507</c:v>
                </c:pt>
                <c:pt idx="528">
                  <c:v>507</c:v>
                </c:pt>
                <c:pt idx="529">
                  <c:v>507</c:v>
                </c:pt>
                <c:pt idx="530">
                  <c:v>507</c:v>
                </c:pt>
                <c:pt idx="531">
                  <c:v>507</c:v>
                </c:pt>
                <c:pt idx="532">
                  <c:v>507</c:v>
                </c:pt>
                <c:pt idx="533">
                  <c:v>507</c:v>
                </c:pt>
                <c:pt idx="534">
                  <c:v>507</c:v>
                </c:pt>
                <c:pt idx="535">
                  <c:v>507</c:v>
                </c:pt>
                <c:pt idx="536">
                  <c:v>507</c:v>
                </c:pt>
                <c:pt idx="537">
                  <c:v>507</c:v>
                </c:pt>
                <c:pt idx="538">
                  <c:v>507</c:v>
                </c:pt>
                <c:pt idx="539">
                  <c:v>507</c:v>
                </c:pt>
                <c:pt idx="540">
                  <c:v>507</c:v>
                </c:pt>
                <c:pt idx="541">
                  <c:v>507</c:v>
                </c:pt>
                <c:pt idx="542">
                  <c:v>507</c:v>
                </c:pt>
                <c:pt idx="543">
                  <c:v>507</c:v>
                </c:pt>
                <c:pt idx="544">
                  <c:v>507</c:v>
                </c:pt>
                <c:pt idx="545">
                  <c:v>507</c:v>
                </c:pt>
                <c:pt idx="546">
                  <c:v>507</c:v>
                </c:pt>
                <c:pt idx="547">
                  <c:v>507</c:v>
                </c:pt>
                <c:pt idx="548">
                  <c:v>507</c:v>
                </c:pt>
                <c:pt idx="549">
                  <c:v>507</c:v>
                </c:pt>
                <c:pt idx="550">
                  <c:v>507</c:v>
                </c:pt>
                <c:pt idx="551">
                  <c:v>507</c:v>
                </c:pt>
                <c:pt idx="552">
                  <c:v>507</c:v>
                </c:pt>
                <c:pt idx="553">
                  <c:v>507</c:v>
                </c:pt>
                <c:pt idx="554">
                  <c:v>507</c:v>
                </c:pt>
                <c:pt idx="555">
                  <c:v>507</c:v>
                </c:pt>
                <c:pt idx="556">
                  <c:v>507</c:v>
                </c:pt>
                <c:pt idx="557">
                  <c:v>507</c:v>
                </c:pt>
                <c:pt idx="558">
                  <c:v>507</c:v>
                </c:pt>
                <c:pt idx="559">
                  <c:v>507</c:v>
                </c:pt>
                <c:pt idx="560">
                  <c:v>507</c:v>
                </c:pt>
                <c:pt idx="561">
                  <c:v>507</c:v>
                </c:pt>
                <c:pt idx="562">
                  <c:v>507</c:v>
                </c:pt>
                <c:pt idx="563">
                  <c:v>507</c:v>
                </c:pt>
                <c:pt idx="564">
                  <c:v>507</c:v>
                </c:pt>
                <c:pt idx="565">
                  <c:v>507</c:v>
                </c:pt>
                <c:pt idx="566">
                  <c:v>507</c:v>
                </c:pt>
                <c:pt idx="567">
                  <c:v>507</c:v>
                </c:pt>
                <c:pt idx="568">
                  <c:v>507</c:v>
                </c:pt>
                <c:pt idx="569">
                  <c:v>507</c:v>
                </c:pt>
                <c:pt idx="570">
                  <c:v>507</c:v>
                </c:pt>
                <c:pt idx="571">
                  <c:v>507</c:v>
                </c:pt>
                <c:pt idx="572">
                  <c:v>507</c:v>
                </c:pt>
                <c:pt idx="573">
                  <c:v>507</c:v>
                </c:pt>
                <c:pt idx="574">
                  <c:v>507</c:v>
                </c:pt>
                <c:pt idx="575">
                  <c:v>507</c:v>
                </c:pt>
                <c:pt idx="576">
                  <c:v>507</c:v>
                </c:pt>
                <c:pt idx="577">
                  <c:v>507</c:v>
                </c:pt>
                <c:pt idx="578">
                  <c:v>507</c:v>
                </c:pt>
                <c:pt idx="579">
                  <c:v>507</c:v>
                </c:pt>
                <c:pt idx="580">
                  <c:v>507</c:v>
                </c:pt>
                <c:pt idx="581">
                  <c:v>507</c:v>
                </c:pt>
                <c:pt idx="582">
                  <c:v>507</c:v>
                </c:pt>
                <c:pt idx="583">
                  <c:v>507</c:v>
                </c:pt>
                <c:pt idx="584">
                  <c:v>507</c:v>
                </c:pt>
                <c:pt idx="585">
                  <c:v>507</c:v>
                </c:pt>
                <c:pt idx="586">
                  <c:v>507</c:v>
                </c:pt>
                <c:pt idx="587">
                  <c:v>507</c:v>
                </c:pt>
                <c:pt idx="588">
                  <c:v>507</c:v>
                </c:pt>
                <c:pt idx="589">
                  <c:v>507</c:v>
                </c:pt>
                <c:pt idx="590">
                  <c:v>507</c:v>
                </c:pt>
                <c:pt idx="591">
                  <c:v>507</c:v>
                </c:pt>
                <c:pt idx="592">
                  <c:v>507</c:v>
                </c:pt>
                <c:pt idx="593">
                  <c:v>507</c:v>
                </c:pt>
                <c:pt idx="594">
                  <c:v>507</c:v>
                </c:pt>
                <c:pt idx="595">
                  <c:v>507</c:v>
                </c:pt>
                <c:pt idx="596">
                  <c:v>507</c:v>
                </c:pt>
                <c:pt idx="597">
                  <c:v>507</c:v>
                </c:pt>
                <c:pt idx="598">
                  <c:v>507</c:v>
                </c:pt>
                <c:pt idx="599">
                  <c:v>507</c:v>
                </c:pt>
                <c:pt idx="600">
                  <c:v>507</c:v>
                </c:pt>
                <c:pt idx="601">
                  <c:v>507</c:v>
                </c:pt>
                <c:pt idx="602">
                  <c:v>507</c:v>
                </c:pt>
                <c:pt idx="603">
                  <c:v>507</c:v>
                </c:pt>
                <c:pt idx="604">
                  <c:v>507</c:v>
                </c:pt>
                <c:pt idx="605">
                  <c:v>507</c:v>
                </c:pt>
                <c:pt idx="606">
                  <c:v>507</c:v>
                </c:pt>
                <c:pt idx="607">
                  <c:v>507</c:v>
                </c:pt>
                <c:pt idx="608">
                  <c:v>507</c:v>
                </c:pt>
                <c:pt idx="609">
                  <c:v>507</c:v>
                </c:pt>
                <c:pt idx="610">
                  <c:v>507</c:v>
                </c:pt>
                <c:pt idx="611">
                  <c:v>507</c:v>
                </c:pt>
                <c:pt idx="612">
                  <c:v>507</c:v>
                </c:pt>
                <c:pt idx="613">
                  <c:v>507</c:v>
                </c:pt>
                <c:pt idx="614">
                  <c:v>507</c:v>
                </c:pt>
                <c:pt idx="615">
                  <c:v>507</c:v>
                </c:pt>
                <c:pt idx="616">
                  <c:v>507</c:v>
                </c:pt>
                <c:pt idx="617">
                  <c:v>507</c:v>
                </c:pt>
                <c:pt idx="618">
                  <c:v>507</c:v>
                </c:pt>
                <c:pt idx="619">
                  <c:v>507</c:v>
                </c:pt>
                <c:pt idx="620">
                  <c:v>507</c:v>
                </c:pt>
                <c:pt idx="621">
                  <c:v>507</c:v>
                </c:pt>
                <c:pt idx="622">
                  <c:v>507</c:v>
                </c:pt>
                <c:pt idx="623">
                  <c:v>507</c:v>
                </c:pt>
                <c:pt idx="624">
                  <c:v>507</c:v>
                </c:pt>
                <c:pt idx="625">
                  <c:v>507</c:v>
                </c:pt>
                <c:pt idx="626">
                  <c:v>507</c:v>
                </c:pt>
                <c:pt idx="627">
                  <c:v>507</c:v>
                </c:pt>
                <c:pt idx="628">
                  <c:v>507</c:v>
                </c:pt>
                <c:pt idx="629">
                  <c:v>507</c:v>
                </c:pt>
                <c:pt idx="630">
                  <c:v>507</c:v>
                </c:pt>
                <c:pt idx="631">
                  <c:v>507</c:v>
                </c:pt>
                <c:pt idx="632">
                  <c:v>507</c:v>
                </c:pt>
                <c:pt idx="633">
                  <c:v>507</c:v>
                </c:pt>
                <c:pt idx="634">
                  <c:v>507</c:v>
                </c:pt>
                <c:pt idx="635">
                  <c:v>507</c:v>
                </c:pt>
                <c:pt idx="636">
                  <c:v>507</c:v>
                </c:pt>
                <c:pt idx="637">
                  <c:v>507</c:v>
                </c:pt>
                <c:pt idx="638">
                  <c:v>507</c:v>
                </c:pt>
                <c:pt idx="639">
                  <c:v>507</c:v>
                </c:pt>
                <c:pt idx="640">
                  <c:v>507</c:v>
                </c:pt>
                <c:pt idx="641">
                  <c:v>507</c:v>
                </c:pt>
                <c:pt idx="642">
                  <c:v>507</c:v>
                </c:pt>
                <c:pt idx="643">
                  <c:v>507</c:v>
                </c:pt>
                <c:pt idx="644">
                  <c:v>507</c:v>
                </c:pt>
                <c:pt idx="645">
                  <c:v>507</c:v>
                </c:pt>
                <c:pt idx="646">
                  <c:v>507</c:v>
                </c:pt>
                <c:pt idx="647">
                  <c:v>507</c:v>
                </c:pt>
                <c:pt idx="648">
                  <c:v>507</c:v>
                </c:pt>
                <c:pt idx="649">
                  <c:v>507</c:v>
                </c:pt>
                <c:pt idx="650">
                  <c:v>507</c:v>
                </c:pt>
                <c:pt idx="651">
                  <c:v>507</c:v>
                </c:pt>
                <c:pt idx="652">
                  <c:v>507</c:v>
                </c:pt>
                <c:pt idx="653">
                  <c:v>507</c:v>
                </c:pt>
                <c:pt idx="654">
                  <c:v>507</c:v>
                </c:pt>
                <c:pt idx="655">
                  <c:v>507</c:v>
                </c:pt>
                <c:pt idx="656">
                  <c:v>507</c:v>
                </c:pt>
                <c:pt idx="657">
                  <c:v>507</c:v>
                </c:pt>
                <c:pt idx="658">
                  <c:v>507</c:v>
                </c:pt>
                <c:pt idx="659">
                  <c:v>507</c:v>
                </c:pt>
                <c:pt idx="660">
                  <c:v>507</c:v>
                </c:pt>
                <c:pt idx="661">
                  <c:v>507</c:v>
                </c:pt>
                <c:pt idx="662">
                  <c:v>507</c:v>
                </c:pt>
                <c:pt idx="663">
                  <c:v>507</c:v>
                </c:pt>
                <c:pt idx="664">
                  <c:v>507</c:v>
                </c:pt>
                <c:pt idx="665">
                  <c:v>507</c:v>
                </c:pt>
                <c:pt idx="666">
                  <c:v>507</c:v>
                </c:pt>
                <c:pt idx="667">
                  <c:v>507</c:v>
                </c:pt>
                <c:pt idx="668">
                  <c:v>507</c:v>
                </c:pt>
                <c:pt idx="669">
                  <c:v>507</c:v>
                </c:pt>
                <c:pt idx="670">
                  <c:v>507</c:v>
                </c:pt>
                <c:pt idx="671">
                  <c:v>507</c:v>
                </c:pt>
                <c:pt idx="672">
                  <c:v>507</c:v>
                </c:pt>
                <c:pt idx="673">
                  <c:v>507</c:v>
                </c:pt>
                <c:pt idx="674">
                  <c:v>507</c:v>
                </c:pt>
                <c:pt idx="675">
                  <c:v>507</c:v>
                </c:pt>
                <c:pt idx="676">
                  <c:v>507</c:v>
                </c:pt>
                <c:pt idx="677">
                  <c:v>507</c:v>
                </c:pt>
                <c:pt idx="678">
                  <c:v>507</c:v>
                </c:pt>
                <c:pt idx="679">
                  <c:v>507</c:v>
                </c:pt>
                <c:pt idx="680">
                  <c:v>507</c:v>
                </c:pt>
                <c:pt idx="681">
                  <c:v>507</c:v>
                </c:pt>
                <c:pt idx="682">
                  <c:v>507</c:v>
                </c:pt>
                <c:pt idx="683">
                  <c:v>507</c:v>
                </c:pt>
                <c:pt idx="684">
                  <c:v>507</c:v>
                </c:pt>
                <c:pt idx="685">
                  <c:v>507</c:v>
                </c:pt>
                <c:pt idx="686">
                  <c:v>507</c:v>
                </c:pt>
                <c:pt idx="687">
                  <c:v>507</c:v>
                </c:pt>
                <c:pt idx="688">
                  <c:v>507</c:v>
                </c:pt>
                <c:pt idx="689">
                  <c:v>507</c:v>
                </c:pt>
                <c:pt idx="690">
                  <c:v>507</c:v>
                </c:pt>
                <c:pt idx="691">
                  <c:v>507</c:v>
                </c:pt>
                <c:pt idx="692">
                  <c:v>507</c:v>
                </c:pt>
                <c:pt idx="693">
                  <c:v>507</c:v>
                </c:pt>
                <c:pt idx="694">
                  <c:v>507</c:v>
                </c:pt>
                <c:pt idx="695">
                  <c:v>507</c:v>
                </c:pt>
                <c:pt idx="696">
                  <c:v>507</c:v>
                </c:pt>
                <c:pt idx="697">
                  <c:v>507</c:v>
                </c:pt>
                <c:pt idx="698">
                  <c:v>507</c:v>
                </c:pt>
                <c:pt idx="699">
                  <c:v>507</c:v>
                </c:pt>
                <c:pt idx="700">
                  <c:v>507</c:v>
                </c:pt>
                <c:pt idx="701">
                  <c:v>507</c:v>
                </c:pt>
                <c:pt idx="702">
                  <c:v>507</c:v>
                </c:pt>
                <c:pt idx="703">
                  <c:v>507</c:v>
                </c:pt>
                <c:pt idx="704">
                  <c:v>507</c:v>
                </c:pt>
                <c:pt idx="705">
                  <c:v>507</c:v>
                </c:pt>
                <c:pt idx="706">
                  <c:v>507</c:v>
                </c:pt>
                <c:pt idx="707">
                  <c:v>507</c:v>
                </c:pt>
                <c:pt idx="708">
                  <c:v>507</c:v>
                </c:pt>
                <c:pt idx="709">
                  <c:v>507</c:v>
                </c:pt>
                <c:pt idx="710">
                  <c:v>507</c:v>
                </c:pt>
                <c:pt idx="711">
                  <c:v>507</c:v>
                </c:pt>
                <c:pt idx="712">
                  <c:v>507</c:v>
                </c:pt>
                <c:pt idx="713">
                  <c:v>507</c:v>
                </c:pt>
                <c:pt idx="714">
                  <c:v>507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Sheet1!$D$3869:$D$4583</c:f>
              <c:numCache>
                <c:formatCode>mm:ss.0;@</c:formatCode>
                <c:ptCount val="715"/>
                <c:pt idx="0">
                  <c:v>1.6977083432720974E-3</c:v>
                </c:pt>
                <c:pt idx="1">
                  <c:v>1.6981134322122671E-3</c:v>
                </c:pt>
                <c:pt idx="2">
                  <c:v>1.6985185211524367E-3</c:v>
                </c:pt>
                <c:pt idx="3">
                  <c:v>1.6989351934171282E-3</c:v>
                </c:pt>
                <c:pt idx="4">
                  <c:v>1.6993402823572978E-3</c:v>
                </c:pt>
                <c:pt idx="5">
                  <c:v>1.6997453712974675E-3</c:v>
                </c:pt>
                <c:pt idx="6">
                  <c:v>1.7001620435621589E-3</c:v>
                </c:pt>
                <c:pt idx="7">
                  <c:v>1.7005671325023286E-3</c:v>
                </c:pt>
                <c:pt idx="8">
                  <c:v>1.7009722287184559E-3</c:v>
                </c:pt>
                <c:pt idx="9">
                  <c:v>1.7013888864312321E-3</c:v>
                </c:pt>
                <c:pt idx="10">
                  <c:v>1.7017939826473594E-3</c:v>
                </c:pt>
                <c:pt idx="11">
                  <c:v>1.7021990788634866E-3</c:v>
                </c:pt>
                <c:pt idx="12">
                  <c:v>1.7026157365762629E-3</c:v>
                </c:pt>
                <c:pt idx="13">
                  <c:v>1.7030208400683478E-3</c:v>
                </c:pt>
                <c:pt idx="14">
                  <c:v>1.7034259290085174E-3</c:v>
                </c:pt>
                <c:pt idx="15">
                  <c:v>1.7038425867212936E-3</c:v>
                </c:pt>
                <c:pt idx="16">
                  <c:v>1.7042476902133785E-3</c:v>
                </c:pt>
                <c:pt idx="17">
                  <c:v>1.7046527791535482E-3</c:v>
                </c:pt>
                <c:pt idx="18">
                  <c:v>1.7050694514182396E-3</c:v>
                </c:pt>
                <c:pt idx="19">
                  <c:v>1.7054745403584093E-3</c:v>
                </c:pt>
                <c:pt idx="20">
                  <c:v>1.7058796365745366E-3</c:v>
                </c:pt>
                <c:pt idx="21">
                  <c:v>1.7062963015632704E-3</c:v>
                </c:pt>
                <c:pt idx="22">
                  <c:v>1.7067013905034401E-3</c:v>
                </c:pt>
                <c:pt idx="23">
                  <c:v>1.7071064867195673E-3</c:v>
                </c:pt>
                <c:pt idx="24">
                  <c:v>1.7075231517083012E-3</c:v>
                </c:pt>
                <c:pt idx="25">
                  <c:v>1.7079282406484708E-3</c:v>
                </c:pt>
                <c:pt idx="26">
                  <c:v>1.7083333368645981E-3</c:v>
                </c:pt>
                <c:pt idx="27">
                  <c:v>1.7087500018533319E-3</c:v>
                </c:pt>
                <c:pt idx="28">
                  <c:v>1.7091550980694592E-3</c:v>
                </c:pt>
                <c:pt idx="29">
                  <c:v>1.7095601870096289E-3</c:v>
                </c:pt>
                <c:pt idx="30">
                  <c:v>1.7099652832257561E-3</c:v>
                </c:pt>
                <c:pt idx="31">
                  <c:v>1.71038194821449E-3</c:v>
                </c:pt>
                <c:pt idx="32">
                  <c:v>1.7107870371546596E-3</c:v>
                </c:pt>
                <c:pt idx="33">
                  <c:v>1.7111921333707869E-3</c:v>
                </c:pt>
                <c:pt idx="34">
                  <c:v>1.7116087983595207E-3</c:v>
                </c:pt>
                <c:pt idx="35">
                  <c:v>1.7120138872996904E-3</c:v>
                </c:pt>
                <c:pt idx="36">
                  <c:v>1.7124189835158177E-3</c:v>
                </c:pt>
                <c:pt idx="37">
                  <c:v>1.7128356485045515E-3</c:v>
                </c:pt>
                <c:pt idx="38">
                  <c:v>1.7132407374447212E-3</c:v>
                </c:pt>
                <c:pt idx="39">
                  <c:v>1.7136458336608484E-3</c:v>
                </c:pt>
                <c:pt idx="40">
                  <c:v>1.7140625132014975E-3</c:v>
                </c:pt>
                <c:pt idx="41">
                  <c:v>1.7144675875897519E-3</c:v>
                </c:pt>
                <c:pt idx="42">
                  <c:v>1.7148726910818368E-3</c:v>
                </c:pt>
                <c:pt idx="43">
                  <c:v>1.7152893633465283E-3</c:v>
                </c:pt>
                <c:pt idx="44">
                  <c:v>1.7156944377347827E-3</c:v>
                </c:pt>
                <c:pt idx="45">
                  <c:v>1.7160995412268676E-3</c:v>
                </c:pt>
                <c:pt idx="46">
                  <c:v>1.716516213491559E-3</c:v>
                </c:pt>
                <c:pt idx="47">
                  <c:v>1.7169213024317287E-3</c:v>
                </c:pt>
                <c:pt idx="48">
                  <c:v>1.7173263913718984E-3</c:v>
                </c:pt>
                <c:pt idx="49">
                  <c:v>1.7177430636365898E-3</c:v>
                </c:pt>
                <c:pt idx="50">
                  <c:v>1.7181481525767595E-3</c:v>
                </c:pt>
                <c:pt idx="51">
                  <c:v>1.7185532415169291E-3</c:v>
                </c:pt>
                <c:pt idx="52">
                  <c:v>1.7189699065056629E-3</c:v>
                </c:pt>
                <c:pt idx="53">
                  <c:v>1.7193750027217902E-3</c:v>
                </c:pt>
                <c:pt idx="54">
                  <c:v>1.7197800989379175E-3</c:v>
                </c:pt>
                <c:pt idx="55">
                  <c:v>1.7201967566506937E-3</c:v>
                </c:pt>
                <c:pt idx="56">
                  <c:v>1.720601852866821E-3</c:v>
                </c:pt>
                <c:pt idx="57">
                  <c:v>1.7210069490829483E-3</c:v>
                </c:pt>
                <c:pt idx="58">
                  <c:v>1.7214236067957245E-3</c:v>
                </c:pt>
                <c:pt idx="59">
                  <c:v>1.7218287102878094E-3</c:v>
                </c:pt>
                <c:pt idx="60">
                  <c:v>1.722233799227979E-3</c:v>
                </c:pt>
                <c:pt idx="61">
                  <c:v>1.7226504569407552E-3</c:v>
                </c:pt>
                <c:pt idx="62">
                  <c:v>1.7230555604328401E-3</c:v>
                </c:pt>
                <c:pt idx="63">
                  <c:v>1.7234606493730098E-3</c:v>
                </c:pt>
                <c:pt idx="64">
                  <c:v>1.7238773216377012E-3</c:v>
                </c:pt>
                <c:pt idx="65">
                  <c:v>1.7242824105778709E-3</c:v>
                </c:pt>
                <c:pt idx="66">
                  <c:v>1.7246875067939982E-3</c:v>
                </c:pt>
                <c:pt idx="67">
                  <c:v>1.725104171782732E-3</c:v>
                </c:pt>
                <c:pt idx="68">
                  <c:v>1.7255092607229017E-3</c:v>
                </c:pt>
                <c:pt idx="69">
                  <c:v>1.7259143569390289E-3</c:v>
                </c:pt>
                <c:pt idx="70">
                  <c:v>1.7263194531551562E-3</c:v>
                </c:pt>
                <c:pt idx="71">
                  <c:v>1.7267361181438901E-3</c:v>
                </c:pt>
                <c:pt idx="72">
                  <c:v>1.7271412070840597E-3</c:v>
                </c:pt>
                <c:pt idx="73">
                  <c:v>1.7275578720727935E-3</c:v>
                </c:pt>
                <c:pt idx="74">
                  <c:v>1.7279629682889208E-3</c:v>
                </c:pt>
                <c:pt idx="75">
                  <c:v>1.7283680572290905E-3</c:v>
                </c:pt>
                <c:pt idx="76">
                  <c:v>1.7287731534452178E-3</c:v>
                </c:pt>
                <c:pt idx="77">
                  <c:v>1.7291898184339516E-3</c:v>
                </c:pt>
                <c:pt idx="78">
                  <c:v>1.7295949073741212E-3</c:v>
                </c:pt>
                <c:pt idx="79">
                  <c:v>1.7300000035902485E-3</c:v>
                </c:pt>
                <c:pt idx="80">
                  <c:v>1.7304166685789824E-3</c:v>
                </c:pt>
                <c:pt idx="81">
                  <c:v>1.730821757519152E-3</c:v>
                </c:pt>
                <c:pt idx="82">
                  <c:v>1.7312268464593217E-3</c:v>
                </c:pt>
                <c:pt idx="83">
                  <c:v>1.7316435187240131E-3</c:v>
                </c:pt>
                <c:pt idx="84">
                  <c:v>1.7320486076641828E-3</c:v>
                </c:pt>
                <c:pt idx="85">
                  <c:v>1.7324536966043524E-3</c:v>
                </c:pt>
                <c:pt idx="86">
                  <c:v>1.7328703834209591E-3</c:v>
                </c:pt>
                <c:pt idx="87">
                  <c:v>1.7332754723611288E-3</c:v>
                </c:pt>
                <c:pt idx="88">
                  <c:v>1.7336805613012984E-3</c:v>
                </c:pt>
                <c:pt idx="89">
                  <c:v>1.7340972335659899E-3</c:v>
                </c:pt>
                <c:pt idx="90">
                  <c:v>1.7345023225061595E-3</c:v>
                </c:pt>
                <c:pt idx="91">
                  <c:v>1.7349074114463292E-3</c:v>
                </c:pt>
                <c:pt idx="92">
                  <c:v>1.735324076435063E-3</c:v>
                </c:pt>
                <c:pt idx="93">
                  <c:v>1.7357291726511903E-3</c:v>
                </c:pt>
                <c:pt idx="94">
                  <c:v>1.73613426159136E-3</c:v>
                </c:pt>
                <c:pt idx="95">
                  <c:v>1.7365509265800938E-3</c:v>
                </c:pt>
                <c:pt idx="96">
                  <c:v>1.7369560227962211E-3</c:v>
                </c:pt>
                <c:pt idx="97">
                  <c:v>1.7373611117363907E-3</c:v>
                </c:pt>
                <c:pt idx="98">
                  <c:v>1.7377777767251246E-3</c:v>
                </c:pt>
                <c:pt idx="99">
                  <c:v>1.7381828729412518E-3</c:v>
                </c:pt>
                <c:pt idx="100">
                  <c:v>1.7385879691573791E-3</c:v>
                </c:pt>
                <c:pt idx="101">
                  <c:v>1.7390046268701553E-3</c:v>
                </c:pt>
                <c:pt idx="102">
                  <c:v>1.7394097230862826E-3</c:v>
                </c:pt>
                <c:pt idx="103">
                  <c:v>1.7398148193024099E-3</c:v>
                </c:pt>
                <c:pt idx="104">
                  <c:v>1.7402314770151861E-3</c:v>
                </c:pt>
                <c:pt idx="105">
                  <c:v>1.740636580507271E-3</c:v>
                </c:pt>
                <c:pt idx="106">
                  <c:v>1.7410416694474407E-3</c:v>
                </c:pt>
                <c:pt idx="107">
                  <c:v>1.7414583271602169E-3</c:v>
                </c:pt>
                <c:pt idx="108">
                  <c:v>1.7418634306523018E-3</c:v>
                </c:pt>
                <c:pt idx="109">
                  <c:v>1.7422685195924714E-3</c:v>
                </c:pt>
                <c:pt idx="110">
                  <c:v>1.7426851918571629E-3</c:v>
                </c:pt>
                <c:pt idx="111">
                  <c:v>1.7430902807973325E-3</c:v>
                </c:pt>
                <c:pt idx="112">
                  <c:v>1.7434953770134598E-3</c:v>
                </c:pt>
                <c:pt idx="113">
                  <c:v>1.7439120420021936E-3</c:v>
                </c:pt>
                <c:pt idx="114">
                  <c:v>1.7443171309423633E-3</c:v>
                </c:pt>
                <c:pt idx="115">
                  <c:v>1.7447222271584906E-3</c:v>
                </c:pt>
                <c:pt idx="116">
                  <c:v>1.7451388921472244E-3</c:v>
                </c:pt>
                <c:pt idx="117">
                  <c:v>1.7455439883633517E-3</c:v>
                </c:pt>
                <c:pt idx="118">
                  <c:v>1.7459490773035213E-3</c:v>
                </c:pt>
                <c:pt idx="119">
                  <c:v>1.7463657422922552E-3</c:v>
                </c:pt>
                <c:pt idx="120">
                  <c:v>1.7467708385083824E-3</c:v>
                </c:pt>
                <c:pt idx="121">
                  <c:v>1.7471759274485521E-3</c:v>
                </c:pt>
                <c:pt idx="122">
                  <c:v>1.7475925924372859E-3</c:v>
                </c:pt>
                <c:pt idx="123">
                  <c:v>1.7479976886534132E-3</c:v>
                </c:pt>
                <c:pt idx="124">
                  <c:v>1.7484027775935829E-3</c:v>
                </c:pt>
                <c:pt idx="125">
                  <c:v>1.7488194498582743E-3</c:v>
                </c:pt>
                <c:pt idx="126">
                  <c:v>1.749224538798444E-3</c:v>
                </c:pt>
                <c:pt idx="127">
                  <c:v>1.7496296277386136E-3</c:v>
                </c:pt>
                <c:pt idx="128">
                  <c:v>1.7500347166787833E-3</c:v>
                </c:pt>
                <c:pt idx="129">
                  <c:v>1.7504513889434747E-3</c:v>
                </c:pt>
                <c:pt idx="130">
                  <c:v>1.7508564924355596E-3</c:v>
                </c:pt>
                <c:pt idx="131">
                  <c:v>1.7512615668238141E-3</c:v>
                </c:pt>
                <c:pt idx="132">
                  <c:v>1.7516782536404207E-3</c:v>
                </c:pt>
                <c:pt idx="133">
                  <c:v>1.7520833425805904E-3</c:v>
                </c:pt>
                <c:pt idx="134">
                  <c:v>1.7524884315207601E-3</c:v>
                </c:pt>
                <c:pt idx="135">
                  <c:v>1.7529050965094939E-3</c:v>
                </c:pt>
                <c:pt idx="136">
                  <c:v>1.7533101927256212E-3</c:v>
                </c:pt>
                <c:pt idx="137">
                  <c:v>1.753726857714355E-3</c:v>
                </c:pt>
                <c:pt idx="138">
                  <c:v>1.7541319466545247E-3</c:v>
                </c:pt>
                <c:pt idx="139">
                  <c:v>1.7545370428706519E-3</c:v>
                </c:pt>
                <c:pt idx="140">
                  <c:v>1.7549421318108216E-3</c:v>
                </c:pt>
                <c:pt idx="141">
                  <c:v>1.7553587967995554E-3</c:v>
                </c:pt>
                <c:pt idx="142">
                  <c:v>1.7557638930156827E-3</c:v>
                </c:pt>
                <c:pt idx="143">
                  <c:v>1.7561805580044165E-3</c:v>
                </c:pt>
                <c:pt idx="144">
                  <c:v>1.7565856469445862E-3</c:v>
                </c:pt>
                <c:pt idx="145">
                  <c:v>1.7569907431607135E-3</c:v>
                </c:pt>
                <c:pt idx="146">
                  <c:v>1.7573958393768407E-3</c:v>
                </c:pt>
                <c:pt idx="147">
                  <c:v>1.757812497089617E-3</c:v>
                </c:pt>
                <c:pt idx="148">
                  <c:v>1.7582175933057442E-3</c:v>
                </c:pt>
                <c:pt idx="149">
                  <c:v>1.7586226895218715E-3</c:v>
                </c:pt>
                <c:pt idx="150">
                  <c:v>1.7590393472346477E-3</c:v>
                </c:pt>
                <c:pt idx="151">
                  <c:v>1.7594444507267326E-3</c:v>
                </c:pt>
                <c:pt idx="152">
                  <c:v>1.7598495396669023E-3</c:v>
                </c:pt>
                <c:pt idx="153">
                  <c:v>1.7602661973796785E-3</c:v>
                </c:pt>
                <c:pt idx="154">
                  <c:v>1.7606713008717634E-3</c:v>
                </c:pt>
                <c:pt idx="155">
                  <c:v>1.761076389811933E-3</c:v>
                </c:pt>
                <c:pt idx="156">
                  <c:v>1.7614930620766245E-3</c:v>
                </c:pt>
                <c:pt idx="157">
                  <c:v>1.7618981510167941E-3</c:v>
                </c:pt>
                <c:pt idx="158">
                  <c:v>1.7623032472329214E-3</c:v>
                </c:pt>
                <c:pt idx="159">
                  <c:v>1.7627199122216552E-3</c:v>
                </c:pt>
                <c:pt idx="160">
                  <c:v>1.7631250011618249E-3</c:v>
                </c:pt>
                <c:pt idx="161">
                  <c:v>1.7635300973779522E-3</c:v>
                </c:pt>
                <c:pt idx="162">
                  <c:v>1.763946762366686E-3</c:v>
                </c:pt>
                <c:pt idx="163">
                  <c:v>1.7643518585828133E-3</c:v>
                </c:pt>
                <c:pt idx="164">
                  <c:v>1.764756947522983E-3</c:v>
                </c:pt>
                <c:pt idx="165">
                  <c:v>1.7651736125117168E-3</c:v>
                </c:pt>
                <c:pt idx="166">
                  <c:v>1.7655787087278441E-3</c:v>
                </c:pt>
                <c:pt idx="167">
                  <c:v>1.7659837976680137E-3</c:v>
                </c:pt>
                <c:pt idx="168">
                  <c:v>1.7664004699327052E-3</c:v>
                </c:pt>
                <c:pt idx="169">
                  <c:v>1.7668055588728748E-3</c:v>
                </c:pt>
                <c:pt idx="170">
                  <c:v>1.7672106623649597E-3</c:v>
                </c:pt>
                <c:pt idx="171">
                  <c:v>1.7676273200777359E-3</c:v>
                </c:pt>
                <c:pt idx="172">
                  <c:v>1.7680324090179056E-3</c:v>
                </c:pt>
                <c:pt idx="173">
                  <c:v>1.7684375125099905E-3</c:v>
                </c:pt>
                <c:pt idx="174">
                  <c:v>1.7688541702227667E-3</c:v>
                </c:pt>
                <c:pt idx="175">
                  <c:v>1.7692592591629364E-3</c:v>
                </c:pt>
                <c:pt idx="176">
                  <c:v>1.7696643626550213E-3</c:v>
                </c:pt>
                <c:pt idx="177">
                  <c:v>1.7700810203677975E-3</c:v>
                </c:pt>
                <c:pt idx="178">
                  <c:v>1.7704861165839247E-3</c:v>
                </c:pt>
                <c:pt idx="179">
                  <c:v>1.770891212800052E-3</c:v>
                </c:pt>
                <c:pt idx="180">
                  <c:v>1.7713078705128282E-3</c:v>
                </c:pt>
                <c:pt idx="181">
                  <c:v>1.7717129667289555E-3</c:v>
                </c:pt>
                <c:pt idx="182">
                  <c:v>1.7721180629450828E-3</c:v>
                </c:pt>
                <c:pt idx="183">
                  <c:v>1.7725347279338166E-3</c:v>
                </c:pt>
                <c:pt idx="184">
                  <c:v>1.7729398168739863E-3</c:v>
                </c:pt>
                <c:pt idx="185">
                  <c:v>1.7733449130901136E-3</c:v>
                </c:pt>
                <c:pt idx="186">
                  <c:v>1.7737615780788474E-3</c:v>
                </c:pt>
                <c:pt idx="187">
                  <c:v>1.774166667019017E-3</c:v>
                </c:pt>
                <c:pt idx="188">
                  <c:v>1.7745717632351443E-3</c:v>
                </c:pt>
                <c:pt idx="189">
                  <c:v>1.7749884282238781E-3</c:v>
                </c:pt>
                <c:pt idx="190">
                  <c:v>1.7753935171640478E-3</c:v>
                </c:pt>
                <c:pt idx="191">
                  <c:v>1.7757986133801751E-3</c:v>
                </c:pt>
                <c:pt idx="192">
                  <c:v>1.7762152783689089E-3</c:v>
                </c:pt>
                <c:pt idx="193">
                  <c:v>1.7766203673090786E-3</c:v>
                </c:pt>
                <c:pt idx="194">
                  <c:v>1.7770254635252059E-3</c:v>
                </c:pt>
                <c:pt idx="195">
                  <c:v>1.7774421430658549E-3</c:v>
                </c:pt>
                <c:pt idx="196">
                  <c:v>1.7778472174541093E-3</c:v>
                </c:pt>
                <c:pt idx="197">
                  <c:v>1.7782523209461942E-3</c:v>
                </c:pt>
                <c:pt idx="198">
                  <c:v>1.7786689932108857E-3</c:v>
                </c:pt>
                <c:pt idx="199">
                  <c:v>1.7790740675991401E-3</c:v>
                </c:pt>
                <c:pt idx="200">
                  <c:v>1.779479171091225E-3</c:v>
                </c:pt>
                <c:pt idx="201">
                  <c:v>1.7798958433559164E-3</c:v>
                </c:pt>
                <c:pt idx="202">
                  <c:v>1.7803009322960861E-3</c:v>
                </c:pt>
                <c:pt idx="203">
                  <c:v>1.7807060212362558E-3</c:v>
                </c:pt>
                <c:pt idx="204">
                  <c:v>1.7811226935009472E-3</c:v>
                </c:pt>
                <c:pt idx="205">
                  <c:v>1.7815277824411169E-3</c:v>
                </c:pt>
                <c:pt idx="206">
                  <c:v>1.7819328713812865E-3</c:v>
                </c:pt>
                <c:pt idx="207">
                  <c:v>1.782349543645978E-3</c:v>
                </c:pt>
                <c:pt idx="208">
                  <c:v>1.7827546325861476E-3</c:v>
                </c:pt>
                <c:pt idx="209">
                  <c:v>1.7831597288022749E-3</c:v>
                </c:pt>
                <c:pt idx="210">
                  <c:v>1.7835763865150511E-3</c:v>
                </c:pt>
                <c:pt idx="211">
                  <c:v>1.7839814827311784E-3</c:v>
                </c:pt>
                <c:pt idx="212">
                  <c:v>1.7843865789473057E-3</c:v>
                </c:pt>
                <c:pt idx="213">
                  <c:v>1.7848032366600819E-3</c:v>
                </c:pt>
                <c:pt idx="214">
                  <c:v>1.7852083401521668E-3</c:v>
                </c:pt>
                <c:pt idx="215">
                  <c:v>1.7856134290923364E-3</c:v>
                </c:pt>
                <c:pt idx="216">
                  <c:v>1.7860300868051127E-3</c:v>
                </c:pt>
                <c:pt idx="217">
                  <c:v>1.7864351902971976E-3</c:v>
                </c:pt>
                <c:pt idx="218">
                  <c:v>1.7868402792373672E-3</c:v>
                </c:pt>
                <c:pt idx="219">
                  <c:v>1.7872569369501434E-3</c:v>
                </c:pt>
                <c:pt idx="220">
                  <c:v>1.7876620404422283E-3</c:v>
                </c:pt>
                <c:pt idx="221">
                  <c:v>1.7880787127069198E-3</c:v>
                </c:pt>
                <c:pt idx="222">
                  <c:v>1.7884838016470894E-3</c:v>
                </c:pt>
                <c:pt idx="223">
                  <c:v>1.7888888905872591E-3</c:v>
                </c:pt>
                <c:pt idx="224">
                  <c:v>1.7892939868033864E-3</c:v>
                </c:pt>
                <c:pt idx="225">
                  <c:v>1.7897106517921202E-3</c:v>
                </c:pt>
                <c:pt idx="226">
                  <c:v>1.7901157407322899E-3</c:v>
                </c:pt>
                <c:pt idx="227">
                  <c:v>1.7905324129969813E-3</c:v>
                </c:pt>
                <c:pt idx="228">
                  <c:v>1.790937501937151E-3</c:v>
                </c:pt>
                <c:pt idx="229">
                  <c:v>1.7913425981532782E-3</c:v>
                </c:pt>
                <c:pt idx="230">
                  <c:v>1.7917476870934479E-3</c:v>
                </c:pt>
                <c:pt idx="231">
                  <c:v>1.7921643520821817E-3</c:v>
                </c:pt>
                <c:pt idx="232">
                  <c:v>1.792569448298309E-3</c:v>
                </c:pt>
                <c:pt idx="233">
                  <c:v>1.7929745372384787E-3</c:v>
                </c:pt>
                <c:pt idx="234">
                  <c:v>1.7933912095031701E-3</c:v>
                </c:pt>
                <c:pt idx="235">
                  <c:v>1.7937962984433398E-3</c:v>
                </c:pt>
                <c:pt idx="236">
                  <c:v>1.7942013873835094E-3</c:v>
                </c:pt>
                <c:pt idx="237">
                  <c:v>1.7946180596482009E-3</c:v>
                </c:pt>
                <c:pt idx="238">
                  <c:v>1.7950231485883705E-3</c:v>
                </c:pt>
                <c:pt idx="239">
                  <c:v>1.7954282375285402E-3</c:v>
                </c:pt>
                <c:pt idx="240">
                  <c:v>1.7958449097932316E-3</c:v>
                </c:pt>
                <c:pt idx="241">
                  <c:v>1.7962500132853165E-3</c:v>
                </c:pt>
                <c:pt idx="242">
                  <c:v>1.796655087673571E-3</c:v>
                </c:pt>
                <c:pt idx="243">
                  <c:v>1.7970717599382624E-3</c:v>
                </c:pt>
                <c:pt idx="244">
                  <c:v>1.7974768634303473E-3</c:v>
                </c:pt>
                <c:pt idx="245">
                  <c:v>1.7978935211431235E-3</c:v>
                </c:pt>
                <c:pt idx="246">
                  <c:v>1.7982986173592508E-3</c:v>
                </c:pt>
                <c:pt idx="247">
                  <c:v>1.7987037135753781E-3</c:v>
                </c:pt>
                <c:pt idx="248">
                  <c:v>1.7991203712881543E-3</c:v>
                </c:pt>
                <c:pt idx="249">
                  <c:v>1.7995254675042816E-3</c:v>
                </c:pt>
                <c:pt idx="250">
                  <c:v>1.7999305564444512E-3</c:v>
                </c:pt>
                <c:pt idx="251">
                  <c:v>1.8003472287091427E-3</c:v>
                </c:pt>
                <c:pt idx="252">
                  <c:v>1.8007523176493123E-3</c:v>
                </c:pt>
                <c:pt idx="253">
                  <c:v>1.8011689826380461E-3</c:v>
                </c:pt>
                <c:pt idx="254">
                  <c:v>1.8015740788541734E-3</c:v>
                </c:pt>
                <c:pt idx="255">
                  <c:v>1.8019791677943431E-3</c:v>
                </c:pt>
                <c:pt idx="256">
                  <c:v>1.8023958400590345E-3</c:v>
                </c:pt>
                <c:pt idx="257">
                  <c:v>1.8028009289992042E-3</c:v>
                </c:pt>
                <c:pt idx="258">
                  <c:v>1.8032060324912891E-3</c:v>
                </c:pt>
                <c:pt idx="259">
                  <c:v>1.8036226902040653E-3</c:v>
                </c:pt>
                <c:pt idx="260">
                  <c:v>1.804027779144235E-3</c:v>
                </c:pt>
                <c:pt idx="261">
                  <c:v>1.8044328826363198E-3</c:v>
                </c:pt>
                <c:pt idx="262">
                  <c:v>1.8048495403490961E-3</c:v>
                </c:pt>
                <c:pt idx="263">
                  <c:v>1.8052546365652233E-3</c:v>
                </c:pt>
                <c:pt idx="264">
                  <c:v>1.8056597327813506E-3</c:v>
                </c:pt>
                <c:pt idx="265">
                  <c:v>1.8060763904941268E-3</c:v>
                </c:pt>
                <c:pt idx="266">
                  <c:v>1.8064814867102541E-3</c:v>
                </c:pt>
                <c:pt idx="267">
                  <c:v>1.8068865829263814E-3</c:v>
                </c:pt>
                <c:pt idx="268">
                  <c:v>1.8073032406391576E-3</c:v>
                </c:pt>
                <c:pt idx="269">
                  <c:v>1.8077083368552849E-3</c:v>
                </c:pt>
                <c:pt idx="270">
                  <c:v>1.8081134330714121E-3</c:v>
                </c:pt>
                <c:pt idx="271">
                  <c:v>1.808530098060146E-3</c:v>
                </c:pt>
                <c:pt idx="272">
                  <c:v>1.8089351870003156E-3</c:v>
                </c:pt>
                <c:pt idx="273">
                  <c:v>1.8093518519890495E-3</c:v>
                </c:pt>
                <c:pt idx="274">
                  <c:v>1.8097569482051767E-3</c:v>
                </c:pt>
                <c:pt idx="275">
                  <c:v>1.8101620371453464E-3</c:v>
                </c:pt>
                <c:pt idx="276">
                  <c:v>1.8105671333614737E-3</c:v>
                </c:pt>
                <c:pt idx="277">
                  <c:v>1.8109837983502075E-3</c:v>
                </c:pt>
                <c:pt idx="278">
                  <c:v>1.8113888872903772E-3</c:v>
                </c:pt>
                <c:pt idx="279">
                  <c:v>1.8117939835065044E-3</c:v>
                </c:pt>
                <c:pt idx="280">
                  <c:v>1.8122106484952383E-3</c:v>
                </c:pt>
                <c:pt idx="281">
                  <c:v>1.8126157374354079E-3</c:v>
                </c:pt>
                <c:pt idx="282">
                  <c:v>1.8130208336515352E-3</c:v>
                </c:pt>
                <c:pt idx="283">
                  <c:v>1.8134375131921843E-3</c:v>
                </c:pt>
                <c:pt idx="284">
                  <c:v>1.8138425875804387E-3</c:v>
                </c:pt>
                <c:pt idx="285">
                  <c:v>1.8142476910725236E-3</c:v>
                </c:pt>
                <c:pt idx="286">
                  <c:v>1.814664363337215E-3</c:v>
                </c:pt>
                <c:pt idx="287">
                  <c:v>1.8150694377254695E-3</c:v>
                </c:pt>
                <c:pt idx="288">
                  <c:v>1.8154745412175544E-3</c:v>
                </c:pt>
                <c:pt idx="289">
                  <c:v>1.8158912134822458E-3</c:v>
                </c:pt>
                <c:pt idx="290">
                  <c:v>1.8162963024224155E-3</c:v>
                </c:pt>
                <c:pt idx="291">
                  <c:v>1.8167013913625851E-3</c:v>
                </c:pt>
                <c:pt idx="292">
                  <c:v>1.8171180636272766E-3</c:v>
                </c:pt>
                <c:pt idx="293">
                  <c:v>1.8175231525674462E-3</c:v>
                </c:pt>
                <c:pt idx="294">
                  <c:v>1.8179282415076159E-3</c:v>
                </c:pt>
                <c:pt idx="295">
                  <c:v>1.8183449064963497E-3</c:v>
                </c:pt>
                <c:pt idx="296">
                  <c:v>1.818750002712477E-3</c:v>
                </c:pt>
                <c:pt idx="297">
                  <c:v>1.8191550989286043E-3</c:v>
                </c:pt>
                <c:pt idx="298">
                  <c:v>1.8195717566413805E-3</c:v>
                </c:pt>
                <c:pt idx="299">
                  <c:v>1.8199768528575078E-3</c:v>
                </c:pt>
                <c:pt idx="300">
                  <c:v>1.820381949073635E-3</c:v>
                </c:pt>
                <c:pt idx="301">
                  <c:v>1.8207986067864113E-3</c:v>
                </c:pt>
                <c:pt idx="302">
                  <c:v>1.8212037102784961E-3</c:v>
                </c:pt>
                <c:pt idx="303">
                  <c:v>1.8216087992186658E-3</c:v>
                </c:pt>
                <c:pt idx="304">
                  <c:v>1.822025456931442E-3</c:v>
                </c:pt>
                <c:pt idx="305">
                  <c:v>1.8224305604235269E-3</c:v>
                </c:pt>
                <c:pt idx="306">
                  <c:v>1.8228356493636966E-3</c:v>
                </c:pt>
                <c:pt idx="307">
                  <c:v>1.823252321628388E-3</c:v>
                </c:pt>
                <c:pt idx="308">
                  <c:v>1.8236574105685577E-3</c:v>
                </c:pt>
                <c:pt idx="309">
                  <c:v>1.824062506784685E-3</c:v>
                </c:pt>
                <c:pt idx="310">
                  <c:v>1.8244791717734188E-3</c:v>
                </c:pt>
                <c:pt idx="311">
                  <c:v>1.8248842607135884E-3</c:v>
                </c:pt>
                <c:pt idx="312">
                  <c:v>1.8252893569297157E-3</c:v>
                </c:pt>
                <c:pt idx="313">
                  <c:v>1.8257060219184496E-3</c:v>
                </c:pt>
                <c:pt idx="314">
                  <c:v>1.8261111181345768E-3</c:v>
                </c:pt>
                <c:pt idx="315">
                  <c:v>1.8265162070747465E-3</c:v>
                </c:pt>
                <c:pt idx="316">
                  <c:v>1.8269328720634803E-3</c:v>
                </c:pt>
                <c:pt idx="317">
                  <c:v>1.8273379682796076E-3</c:v>
                </c:pt>
                <c:pt idx="318">
                  <c:v>1.8277430572197773E-3</c:v>
                </c:pt>
                <c:pt idx="319">
                  <c:v>1.8281597222085111E-3</c:v>
                </c:pt>
                <c:pt idx="320">
                  <c:v>1.8285648184246384E-3</c:v>
                </c:pt>
                <c:pt idx="321">
                  <c:v>1.828969907364808E-3</c:v>
                </c:pt>
                <c:pt idx="322">
                  <c:v>1.8293865796294995E-3</c:v>
                </c:pt>
                <c:pt idx="323">
                  <c:v>1.8297916685696691E-3</c:v>
                </c:pt>
                <c:pt idx="324">
                  <c:v>1.8301967575098388E-3</c:v>
                </c:pt>
                <c:pt idx="325">
                  <c:v>1.8306134297745302E-3</c:v>
                </c:pt>
                <c:pt idx="326">
                  <c:v>1.8310185187146999E-3</c:v>
                </c:pt>
                <c:pt idx="327">
                  <c:v>1.8314236076548696E-3</c:v>
                </c:pt>
                <c:pt idx="328">
                  <c:v>1.831840279919561E-3</c:v>
                </c:pt>
                <c:pt idx="329">
                  <c:v>1.8322453834116459E-3</c:v>
                </c:pt>
                <c:pt idx="330">
                  <c:v>1.8326504723518156E-3</c:v>
                </c:pt>
                <c:pt idx="331">
                  <c:v>1.8330671300645918E-3</c:v>
                </c:pt>
                <c:pt idx="332">
                  <c:v>1.8334722335566767E-3</c:v>
                </c:pt>
                <c:pt idx="333">
                  <c:v>1.8338773224968463E-3</c:v>
                </c:pt>
                <c:pt idx="334">
                  <c:v>1.8342939874855801E-3</c:v>
                </c:pt>
                <c:pt idx="335">
                  <c:v>1.8346990764257498E-3</c:v>
                </c:pt>
                <c:pt idx="336">
                  <c:v>1.8351041726418771E-3</c:v>
                </c:pt>
                <c:pt idx="337">
                  <c:v>1.8355208376306109E-3</c:v>
                </c:pt>
                <c:pt idx="338">
                  <c:v>1.8359259265707806E-3</c:v>
                </c:pt>
                <c:pt idx="339">
                  <c:v>1.8363310227869079E-3</c:v>
                </c:pt>
                <c:pt idx="340">
                  <c:v>1.8367476877756417E-3</c:v>
                </c:pt>
                <c:pt idx="341">
                  <c:v>1.8371527767158113E-3</c:v>
                </c:pt>
                <c:pt idx="342">
                  <c:v>1.8375578729319386E-3</c:v>
                </c:pt>
                <c:pt idx="343">
                  <c:v>1.8379745379206724E-3</c:v>
                </c:pt>
                <c:pt idx="344">
                  <c:v>1.8383796268608421E-3</c:v>
                </c:pt>
                <c:pt idx="345">
                  <c:v>1.8387847230769694E-3</c:v>
                </c:pt>
                <c:pt idx="346">
                  <c:v>1.8391898192930967E-3</c:v>
                </c:pt>
                <c:pt idx="347">
                  <c:v>1.8396064770058729E-3</c:v>
                </c:pt>
                <c:pt idx="348">
                  <c:v>1.8400115804979578E-3</c:v>
                </c:pt>
                <c:pt idx="349">
                  <c:v>1.8404282527626492E-3</c:v>
                </c:pt>
                <c:pt idx="350">
                  <c:v>1.8408333271509036E-3</c:v>
                </c:pt>
                <c:pt idx="351">
                  <c:v>1.8412384306429885E-3</c:v>
                </c:pt>
                <c:pt idx="352">
                  <c:v>1.8416435195831582E-3</c:v>
                </c:pt>
                <c:pt idx="353">
                  <c:v>1.8420601918478496E-3</c:v>
                </c:pt>
                <c:pt idx="354">
                  <c:v>1.8424652807880193E-3</c:v>
                </c:pt>
                <c:pt idx="355">
                  <c:v>1.8428703770041466E-3</c:v>
                </c:pt>
                <c:pt idx="356">
                  <c:v>1.8432870419928804E-3</c:v>
                </c:pt>
                <c:pt idx="357">
                  <c:v>1.8436921309330501E-3</c:v>
                </c:pt>
                <c:pt idx="358">
                  <c:v>1.8440972271491773E-3</c:v>
                </c:pt>
                <c:pt idx="359">
                  <c:v>1.8445138921379112E-3</c:v>
                </c:pt>
                <c:pt idx="360">
                  <c:v>1.8449189883540384E-3</c:v>
                </c:pt>
                <c:pt idx="361">
                  <c:v>1.8453240772942081E-3</c:v>
                </c:pt>
                <c:pt idx="362">
                  <c:v>1.8457407422829419E-3</c:v>
                </c:pt>
                <c:pt idx="363">
                  <c:v>1.8461458384990692E-3</c:v>
                </c:pt>
                <c:pt idx="364">
                  <c:v>1.8465509274392389E-3</c:v>
                </c:pt>
                <c:pt idx="365">
                  <c:v>1.8469675924279727E-3</c:v>
                </c:pt>
                <c:pt idx="366">
                  <c:v>1.8473726886441E-3</c:v>
                </c:pt>
                <c:pt idx="367">
                  <c:v>1.8477893536328338E-3</c:v>
                </c:pt>
                <c:pt idx="368">
                  <c:v>1.8481944498489611E-3</c:v>
                </c:pt>
                <c:pt idx="369">
                  <c:v>1.8485995387891307E-3</c:v>
                </c:pt>
                <c:pt idx="370">
                  <c:v>1.8490046277293004E-3</c:v>
                </c:pt>
                <c:pt idx="371">
                  <c:v>1.8494212999939919E-3</c:v>
                </c:pt>
                <c:pt idx="372">
                  <c:v>1.8498263889341615E-3</c:v>
                </c:pt>
                <c:pt idx="373">
                  <c:v>1.8502314924262464E-3</c:v>
                </c:pt>
                <c:pt idx="374">
                  <c:v>1.8506481501390226E-3</c:v>
                </c:pt>
                <c:pt idx="375">
                  <c:v>1.8510532536311075E-3</c:v>
                </c:pt>
                <c:pt idx="376">
                  <c:v>1.8514583425712772E-3</c:v>
                </c:pt>
                <c:pt idx="377">
                  <c:v>1.8518750002840534E-3</c:v>
                </c:pt>
                <c:pt idx="378">
                  <c:v>1.8522800965001807E-3</c:v>
                </c:pt>
                <c:pt idx="379">
                  <c:v>1.8526851927163079E-3</c:v>
                </c:pt>
                <c:pt idx="380">
                  <c:v>1.8531018577050418E-3</c:v>
                </c:pt>
                <c:pt idx="381">
                  <c:v>1.8535069466452114E-3</c:v>
                </c:pt>
                <c:pt idx="382">
                  <c:v>1.8539120428613387E-3</c:v>
                </c:pt>
                <c:pt idx="383">
                  <c:v>1.8543287078500725E-3</c:v>
                </c:pt>
                <c:pt idx="384">
                  <c:v>1.8547337967902422E-3</c:v>
                </c:pt>
                <c:pt idx="385">
                  <c:v>1.8551388930063695E-3</c:v>
                </c:pt>
                <c:pt idx="386">
                  <c:v>1.8555555579951033E-3</c:v>
                </c:pt>
                <c:pt idx="387">
                  <c:v>1.855960646935273E-3</c:v>
                </c:pt>
                <c:pt idx="388">
                  <c:v>1.8563657431514002E-3</c:v>
                </c:pt>
                <c:pt idx="389">
                  <c:v>1.8567824081401341E-3</c:v>
                </c:pt>
                <c:pt idx="390">
                  <c:v>1.8571874970803037E-3</c:v>
                </c:pt>
                <c:pt idx="391">
                  <c:v>1.857592593296431E-3</c:v>
                </c:pt>
                <c:pt idx="392">
                  <c:v>1.8580092728370801E-3</c:v>
                </c:pt>
                <c:pt idx="393">
                  <c:v>1.8584143472253345E-3</c:v>
                </c:pt>
                <c:pt idx="394">
                  <c:v>1.8588194507174194E-3</c:v>
                </c:pt>
                <c:pt idx="395">
                  <c:v>1.8592361229821108E-3</c:v>
                </c:pt>
                <c:pt idx="396">
                  <c:v>1.8596411973703653E-3</c:v>
                </c:pt>
                <c:pt idx="397">
                  <c:v>1.8600463008624502E-3</c:v>
                </c:pt>
                <c:pt idx="398">
                  <c:v>1.8604629731271416E-3</c:v>
                </c:pt>
                <c:pt idx="399">
                  <c:v>1.8608680620673113E-3</c:v>
                </c:pt>
                <c:pt idx="400">
                  <c:v>1.8612731510074809E-3</c:v>
                </c:pt>
                <c:pt idx="401">
                  <c:v>1.8616898232721724E-3</c:v>
                </c:pt>
                <c:pt idx="402">
                  <c:v>1.862094912212342E-3</c:v>
                </c:pt>
                <c:pt idx="403">
                  <c:v>1.8625000011525117E-3</c:v>
                </c:pt>
                <c:pt idx="404">
                  <c:v>1.8629166734172031E-3</c:v>
                </c:pt>
                <c:pt idx="405">
                  <c:v>1.8633217623573728E-3</c:v>
                </c:pt>
                <c:pt idx="406">
                  <c:v>1.8637268585735001E-3</c:v>
                </c:pt>
                <c:pt idx="407">
                  <c:v>1.8641435235622339E-3</c:v>
                </c:pt>
                <c:pt idx="408">
                  <c:v>1.8645486125024036E-3</c:v>
                </c:pt>
                <c:pt idx="409">
                  <c:v>1.8649537087185308E-3</c:v>
                </c:pt>
                <c:pt idx="410">
                  <c:v>1.865370366431307E-3</c:v>
                </c:pt>
                <c:pt idx="411">
                  <c:v>1.8657754699233919E-3</c:v>
                </c:pt>
                <c:pt idx="412">
                  <c:v>1.8661805588635616E-3</c:v>
                </c:pt>
                <c:pt idx="413">
                  <c:v>1.8665972165763378E-3</c:v>
                </c:pt>
                <c:pt idx="414">
                  <c:v>1.8670023200684227E-3</c:v>
                </c:pt>
                <c:pt idx="415">
                  <c:v>1.8674074090085924E-3</c:v>
                </c:pt>
                <c:pt idx="416">
                  <c:v>1.8678240667213686E-3</c:v>
                </c:pt>
                <c:pt idx="417">
                  <c:v>1.8682291702134535E-3</c:v>
                </c:pt>
                <c:pt idx="418">
                  <c:v>1.8686342591536231E-3</c:v>
                </c:pt>
                <c:pt idx="419">
                  <c:v>1.8690509314183146E-3</c:v>
                </c:pt>
                <c:pt idx="420">
                  <c:v>1.8694560203584842E-3</c:v>
                </c:pt>
                <c:pt idx="421">
                  <c:v>1.8698611165746115E-3</c:v>
                </c:pt>
                <c:pt idx="422">
                  <c:v>1.8702777815633453E-3</c:v>
                </c:pt>
                <c:pt idx="423">
                  <c:v>1.870682870503515E-3</c:v>
                </c:pt>
                <c:pt idx="424">
                  <c:v>1.8710879667196423E-3</c:v>
                </c:pt>
                <c:pt idx="425">
                  <c:v>1.8715046317083761E-3</c:v>
                </c:pt>
                <c:pt idx="426">
                  <c:v>1.8719097279245034E-3</c:v>
                </c:pt>
                <c:pt idx="427">
                  <c:v>1.872314816864673E-3</c:v>
                </c:pt>
                <c:pt idx="428">
                  <c:v>1.8727314818534069E-3</c:v>
                </c:pt>
                <c:pt idx="429">
                  <c:v>1.8731365780695342E-3</c:v>
                </c:pt>
                <c:pt idx="430">
                  <c:v>1.8735416670097038E-3</c:v>
                </c:pt>
                <c:pt idx="431">
                  <c:v>1.8739583392743953E-3</c:v>
                </c:pt>
                <c:pt idx="432">
                  <c:v>1.8743634282145649E-3</c:v>
                </c:pt>
                <c:pt idx="433">
                  <c:v>1.8747685171547346E-3</c:v>
                </c:pt>
                <c:pt idx="434">
                  <c:v>1.875185189419426E-3</c:v>
                </c:pt>
                <c:pt idx="435">
                  <c:v>1.8755902783595957E-3</c:v>
                </c:pt>
                <c:pt idx="436">
                  <c:v>1.8759953672997653E-3</c:v>
                </c:pt>
                <c:pt idx="437">
                  <c:v>1.8764120395644568E-3</c:v>
                </c:pt>
                <c:pt idx="438">
                  <c:v>1.8768171430565417E-3</c:v>
                </c:pt>
                <c:pt idx="439">
                  <c:v>1.8772222174447961E-3</c:v>
                </c:pt>
                <c:pt idx="440">
                  <c:v>1.877627320936881E-3</c:v>
                </c:pt>
                <c:pt idx="441">
                  <c:v>1.8780439932015724E-3</c:v>
                </c:pt>
                <c:pt idx="442">
                  <c:v>1.8784490675898269E-3</c:v>
                </c:pt>
                <c:pt idx="443">
                  <c:v>1.8788657471304759E-3</c:v>
                </c:pt>
                <c:pt idx="444">
                  <c:v>1.8792708433466032E-3</c:v>
                </c:pt>
                <c:pt idx="445">
                  <c:v>1.8796759322867729E-3</c:v>
                </c:pt>
                <c:pt idx="446">
                  <c:v>1.8800810212269425E-3</c:v>
                </c:pt>
                <c:pt idx="447">
                  <c:v>1.880497693491634E-3</c:v>
                </c:pt>
                <c:pt idx="448">
                  <c:v>1.8809027824318036E-3</c:v>
                </c:pt>
                <c:pt idx="449">
                  <c:v>1.8813078713719733E-3</c:v>
                </c:pt>
                <c:pt idx="450">
                  <c:v>1.8817245436366647E-3</c:v>
                </c:pt>
                <c:pt idx="451">
                  <c:v>1.8821296325768344E-3</c:v>
                </c:pt>
                <c:pt idx="452">
                  <c:v>1.8825347287929617E-3</c:v>
                </c:pt>
                <c:pt idx="453">
                  <c:v>1.8829513865057379E-3</c:v>
                </c:pt>
                <c:pt idx="454">
                  <c:v>1.8833564827218652E-3</c:v>
                </c:pt>
                <c:pt idx="455">
                  <c:v>1.8837615789379925E-3</c:v>
                </c:pt>
                <c:pt idx="456">
                  <c:v>1.8841782366507687E-3</c:v>
                </c:pt>
                <c:pt idx="457">
                  <c:v>1.8845833401428536E-3</c:v>
                </c:pt>
                <c:pt idx="458">
                  <c:v>1.8849884290830232E-3</c:v>
                </c:pt>
                <c:pt idx="459">
                  <c:v>1.8854050867957994E-3</c:v>
                </c:pt>
                <c:pt idx="460">
                  <c:v>1.8858101902878843E-3</c:v>
                </c:pt>
                <c:pt idx="461">
                  <c:v>1.886215279228054E-3</c:v>
                </c:pt>
                <c:pt idx="462">
                  <c:v>1.8866319369408302E-3</c:v>
                </c:pt>
                <c:pt idx="463">
                  <c:v>1.8870370404329151E-3</c:v>
                </c:pt>
                <c:pt idx="464">
                  <c:v>1.8874421366490424E-3</c:v>
                </c:pt>
                <c:pt idx="465">
                  <c:v>1.8878588016377762E-3</c:v>
                </c:pt>
                <c:pt idx="466">
                  <c:v>1.8882638905779459E-3</c:v>
                </c:pt>
                <c:pt idx="467">
                  <c:v>1.8886689867940731E-3</c:v>
                </c:pt>
                <c:pt idx="468">
                  <c:v>1.889085651782807E-3</c:v>
                </c:pt>
                <c:pt idx="469">
                  <c:v>1.8894907407229766E-3</c:v>
                </c:pt>
                <c:pt idx="470">
                  <c:v>1.8898958369391039E-3</c:v>
                </c:pt>
                <c:pt idx="471">
                  <c:v>1.8903125019278377E-3</c:v>
                </c:pt>
                <c:pt idx="472">
                  <c:v>1.890717598143965E-3</c:v>
                </c:pt>
                <c:pt idx="473">
                  <c:v>1.8911226870841347E-3</c:v>
                </c:pt>
                <c:pt idx="474">
                  <c:v>1.8915393520728685E-3</c:v>
                </c:pt>
                <c:pt idx="475">
                  <c:v>1.8919444482889958E-3</c:v>
                </c:pt>
                <c:pt idx="476">
                  <c:v>1.8923495372291654E-3</c:v>
                </c:pt>
                <c:pt idx="477">
                  <c:v>1.8927662094938569E-3</c:v>
                </c:pt>
                <c:pt idx="478">
                  <c:v>1.8931712984340265E-3</c:v>
                </c:pt>
                <c:pt idx="479">
                  <c:v>1.8935763873741962E-3</c:v>
                </c:pt>
                <c:pt idx="480">
                  <c:v>1.8939930596388876E-3</c:v>
                </c:pt>
                <c:pt idx="481">
                  <c:v>1.8943981485790573E-3</c:v>
                </c:pt>
                <c:pt idx="482">
                  <c:v>1.894803237519227E-3</c:v>
                </c:pt>
                <c:pt idx="483">
                  <c:v>1.8952199097839184E-3</c:v>
                </c:pt>
                <c:pt idx="484">
                  <c:v>1.8956250132760033E-3</c:v>
                </c:pt>
                <c:pt idx="485">
                  <c:v>1.8960300876642577E-3</c:v>
                </c:pt>
                <c:pt idx="486">
                  <c:v>1.8964467599289492E-3</c:v>
                </c:pt>
                <c:pt idx="487">
                  <c:v>1.8968518634210341E-3</c:v>
                </c:pt>
                <c:pt idx="488">
                  <c:v>1.8972569523612037E-3</c:v>
                </c:pt>
                <c:pt idx="489">
                  <c:v>1.8976736173499376E-3</c:v>
                </c:pt>
                <c:pt idx="490">
                  <c:v>1.8980787135660648E-3</c:v>
                </c:pt>
                <c:pt idx="491">
                  <c:v>1.8984838025062345E-3</c:v>
                </c:pt>
                <c:pt idx="492">
                  <c:v>1.8989004674949683E-3</c:v>
                </c:pt>
                <c:pt idx="493">
                  <c:v>1.899305556435138E-3</c:v>
                </c:pt>
                <c:pt idx="494">
                  <c:v>1.8997106526512653E-3</c:v>
                </c:pt>
                <c:pt idx="495">
                  <c:v>1.9001273176399991E-3</c:v>
                </c:pt>
                <c:pt idx="496">
                  <c:v>1.9005324065801688E-3</c:v>
                </c:pt>
                <c:pt idx="497">
                  <c:v>1.900937502796296E-3</c:v>
                </c:pt>
                <c:pt idx="498">
                  <c:v>1.9013541677850299E-3</c:v>
                </c:pt>
                <c:pt idx="499">
                  <c:v>1.9017592567251995E-3</c:v>
                </c:pt>
                <c:pt idx="500">
                  <c:v>1.9021643529413268E-3</c:v>
                </c:pt>
                <c:pt idx="501">
                  <c:v>1.9025810324819759E-3</c:v>
                </c:pt>
                <c:pt idx="502">
                  <c:v>1.9029861068702303E-3</c:v>
                </c:pt>
                <c:pt idx="503">
                  <c:v>1.9033912103623152E-3</c:v>
                </c:pt>
                <c:pt idx="504">
                  <c:v>1.9038078826270066E-3</c:v>
                </c:pt>
                <c:pt idx="505">
                  <c:v>1.9042129570152611E-3</c:v>
                </c:pt>
                <c:pt idx="506">
                  <c:v>1.9046180605073459E-3</c:v>
                </c:pt>
                <c:pt idx="507">
                  <c:v>1.9050347327720374E-3</c:v>
                </c:pt>
                <c:pt idx="508">
                  <c:v>1.905439821712207E-3</c:v>
                </c:pt>
                <c:pt idx="509">
                  <c:v>1.9058449106523767E-3</c:v>
                </c:pt>
                <c:pt idx="510">
                  <c:v>1.9062615829170682E-3</c:v>
                </c:pt>
                <c:pt idx="511">
                  <c:v>1.9066666718572378E-3</c:v>
                </c:pt>
                <c:pt idx="512">
                  <c:v>1.9070717607974075E-3</c:v>
                </c:pt>
                <c:pt idx="513">
                  <c:v>1.9074884330620989E-3</c:v>
                </c:pt>
                <c:pt idx="514">
                  <c:v>1.9078935220022686E-3</c:v>
                </c:pt>
                <c:pt idx="515">
                  <c:v>1.9082986109424382E-3</c:v>
                </c:pt>
                <c:pt idx="516">
                  <c:v>1.9087037071585655E-3</c:v>
                </c:pt>
                <c:pt idx="517">
                  <c:v>1.9091203721472993E-3</c:v>
                </c:pt>
                <c:pt idx="518">
                  <c:v>1.9095254683634266E-3</c:v>
                </c:pt>
                <c:pt idx="519">
                  <c:v>1.9099421333521605E-3</c:v>
                </c:pt>
                <c:pt idx="520">
                  <c:v>1.9103472222923301E-3</c:v>
                </c:pt>
                <c:pt idx="521">
                  <c:v>1.9107523185084574E-3</c:v>
                </c:pt>
                <c:pt idx="522">
                  <c:v>1.9111689834971912E-3</c:v>
                </c:pt>
                <c:pt idx="523">
                  <c:v>1.9115740797133185E-3</c:v>
                </c:pt>
                <c:pt idx="524">
                  <c:v>1.9119791686534882E-3</c:v>
                </c:pt>
                <c:pt idx="525">
                  <c:v>1.912395833642222E-3</c:v>
                </c:pt>
                <c:pt idx="526">
                  <c:v>1.9128009298583493E-3</c:v>
                </c:pt>
                <c:pt idx="527">
                  <c:v>1.9132060187985189E-3</c:v>
                </c:pt>
                <c:pt idx="528">
                  <c:v>1.9136226910632104E-3</c:v>
                </c:pt>
                <c:pt idx="529">
                  <c:v>1.91402778000338E-3</c:v>
                </c:pt>
                <c:pt idx="530">
                  <c:v>1.9144328834954649E-3</c:v>
                </c:pt>
                <c:pt idx="531">
                  <c:v>1.9148495412082411E-3</c:v>
                </c:pt>
                <c:pt idx="532">
                  <c:v>1.9152546301484108E-3</c:v>
                </c:pt>
                <c:pt idx="533">
                  <c:v>1.9156597336404957E-3</c:v>
                </c:pt>
                <c:pt idx="534">
                  <c:v>1.9160648225806653E-3</c:v>
                </c:pt>
                <c:pt idx="535">
                  <c:v>1.9164814875693992E-3</c:v>
                </c:pt>
                <c:pt idx="536">
                  <c:v>1.9168865765095688E-3</c:v>
                </c:pt>
                <c:pt idx="537">
                  <c:v>1.9172916727256961E-3</c:v>
                </c:pt>
                <c:pt idx="538">
                  <c:v>1.9177083377144299E-3</c:v>
                </c:pt>
                <c:pt idx="539">
                  <c:v>1.9181134266545996E-3</c:v>
                </c:pt>
                <c:pt idx="540">
                  <c:v>1.9185185228707269E-3</c:v>
                </c:pt>
                <c:pt idx="541">
                  <c:v>1.9189351878594607E-3</c:v>
                </c:pt>
                <c:pt idx="542">
                  <c:v>1.9193402767996304E-3</c:v>
                </c:pt>
                <c:pt idx="543">
                  <c:v>1.9197453730157577E-3</c:v>
                </c:pt>
                <c:pt idx="544">
                  <c:v>1.9201620380044915E-3</c:v>
                </c:pt>
                <c:pt idx="545">
                  <c:v>1.9205671269446611E-3</c:v>
                </c:pt>
                <c:pt idx="546">
                  <c:v>1.9209722231607884E-3</c:v>
                </c:pt>
                <c:pt idx="547">
                  <c:v>1.9213889027014375E-3</c:v>
                </c:pt>
                <c:pt idx="548">
                  <c:v>1.9217939770896919E-3</c:v>
                </c:pt>
                <c:pt idx="549">
                  <c:v>1.9221990805817768E-3</c:v>
                </c:pt>
                <c:pt idx="550">
                  <c:v>1.9226157528464682E-3</c:v>
                </c:pt>
                <c:pt idx="551">
                  <c:v>1.9230208272347227E-3</c:v>
                </c:pt>
                <c:pt idx="552">
                  <c:v>1.9234259307268076E-3</c:v>
                </c:pt>
                <c:pt idx="553">
                  <c:v>1.923842602991499E-3</c:v>
                </c:pt>
                <c:pt idx="554">
                  <c:v>1.9242476919316687E-3</c:v>
                </c:pt>
                <c:pt idx="555">
                  <c:v>1.9246527808718383E-3</c:v>
                </c:pt>
                <c:pt idx="556">
                  <c:v>1.9250694531365298E-3</c:v>
                </c:pt>
                <c:pt idx="557">
                  <c:v>1.9254745420766994E-3</c:v>
                </c:pt>
                <c:pt idx="558">
                  <c:v>1.9258796310168691E-3</c:v>
                </c:pt>
                <c:pt idx="559">
                  <c:v>1.9262963032815605E-3</c:v>
                </c:pt>
                <c:pt idx="560">
                  <c:v>1.9267013922217302E-3</c:v>
                </c:pt>
                <c:pt idx="561">
                  <c:v>1.9271064884378575E-3</c:v>
                </c:pt>
                <c:pt idx="562">
                  <c:v>1.9275231534265913E-3</c:v>
                </c:pt>
                <c:pt idx="563">
                  <c:v>1.927928242366761E-3</c:v>
                </c:pt>
                <c:pt idx="564">
                  <c:v>1.9283333385828882E-3</c:v>
                </c:pt>
                <c:pt idx="565">
                  <c:v>1.9287500035716221E-3</c:v>
                </c:pt>
                <c:pt idx="566">
                  <c:v>1.9291550925117917E-3</c:v>
                </c:pt>
                <c:pt idx="567">
                  <c:v>1.929560188727919E-3</c:v>
                </c:pt>
                <c:pt idx="568">
                  <c:v>1.9299768464406952E-3</c:v>
                </c:pt>
                <c:pt idx="569">
                  <c:v>1.9303819499327801E-3</c:v>
                </c:pt>
                <c:pt idx="570">
                  <c:v>1.9307870388729498E-3</c:v>
                </c:pt>
                <c:pt idx="571">
                  <c:v>1.931203696585726E-3</c:v>
                </c:pt>
                <c:pt idx="572">
                  <c:v>1.9316088000778109E-3</c:v>
                </c:pt>
                <c:pt idx="573">
                  <c:v>1.9320138890179805E-3</c:v>
                </c:pt>
                <c:pt idx="574">
                  <c:v>1.932430561282672E-3</c:v>
                </c:pt>
                <c:pt idx="575">
                  <c:v>1.9328356502228417E-3</c:v>
                </c:pt>
                <c:pt idx="576">
                  <c:v>1.9332407464389689E-3</c:v>
                </c:pt>
                <c:pt idx="577">
                  <c:v>1.9336574114277028E-3</c:v>
                </c:pt>
                <c:pt idx="578">
                  <c:v>1.9340625003678724E-3</c:v>
                </c:pt>
                <c:pt idx="579">
                  <c:v>1.9344675965839997E-3</c:v>
                </c:pt>
                <c:pt idx="580">
                  <c:v>1.9348842615727335E-3</c:v>
                </c:pt>
                <c:pt idx="581">
                  <c:v>1.9352893577888608E-3</c:v>
                </c:pt>
                <c:pt idx="582">
                  <c:v>1.9356944467290305E-3</c:v>
                </c:pt>
                <c:pt idx="583">
                  <c:v>1.9361111117177643E-3</c:v>
                </c:pt>
                <c:pt idx="584">
                  <c:v>1.9365162079338916E-3</c:v>
                </c:pt>
                <c:pt idx="585">
                  <c:v>1.9369212968740612E-3</c:v>
                </c:pt>
                <c:pt idx="586">
                  <c:v>1.9373379691387527E-3</c:v>
                </c:pt>
                <c:pt idx="587">
                  <c:v>1.9377430580789223E-3</c:v>
                </c:pt>
                <c:pt idx="588">
                  <c:v>1.938148147019092E-3</c:v>
                </c:pt>
                <c:pt idx="589">
                  <c:v>1.9385648192837834E-3</c:v>
                </c:pt>
                <c:pt idx="590">
                  <c:v>1.9389699082239531E-3</c:v>
                </c:pt>
                <c:pt idx="591">
                  <c:v>1.9393749971641228E-3</c:v>
                </c:pt>
                <c:pt idx="592">
                  <c:v>1.9397916694288142E-3</c:v>
                </c:pt>
                <c:pt idx="593">
                  <c:v>1.9401967729208991E-3</c:v>
                </c:pt>
                <c:pt idx="594">
                  <c:v>1.9406018473091535E-3</c:v>
                </c:pt>
                <c:pt idx="595">
                  <c:v>1.941018519573845E-3</c:v>
                </c:pt>
                <c:pt idx="596">
                  <c:v>1.9414236230659299E-3</c:v>
                </c:pt>
                <c:pt idx="597">
                  <c:v>1.9418286974541843E-3</c:v>
                </c:pt>
                <c:pt idx="598">
                  <c:v>1.9422453769948334E-3</c:v>
                </c:pt>
                <c:pt idx="599">
                  <c:v>1.9426504732109606E-3</c:v>
                </c:pt>
                <c:pt idx="600">
                  <c:v>1.9430555621511303E-3</c:v>
                </c:pt>
                <c:pt idx="601">
                  <c:v>1.9434722271398641E-3</c:v>
                </c:pt>
                <c:pt idx="602">
                  <c:v>1.9438773233559914E-3</c:v>
                </c:pt>
                <c:pt idx="603">
                  <c:v>1.9442824122961611E-3</c:v>
                </c:pt>
                <c:pt idx="604">
                  <c:v>1.9446875012363307E-3</c:v>
                </c:pt>
                <c:pt idx="605">
                  <c:v>1.9451041735010222E-3</c:v>
                </c:pt>
                <c:pt idx="606">
                  <c:v>1.9455092624411918E-3</c:v>
                </c:pt>
                <c:pt idx="607">
                  <c:v>1.9459259274299257E-3</c:v>
                </c:pt>
                <c:pt idx="608">
                  <c:v>1.9463310236460529E-3</c:v>
                </c:pt>
                <c:pt idx="609">
                  <c:v>1.9467361125862226E-3</c:v>
                </c:pt>
                <c:pt idx="610">
                  <c:v>1.9471412088023499E-3</c:v>
                </c:pt>
                <c:pt idx="611">
                  <c:v>1.9475578665151261E-3</c:v>
                </c:pt>
                <c:pt idx="612">
                  <c:v>1.9479629627312534E-3</c:v>
                </c:pt>
                <c:pt idx="613">
                  <c:v>1.9483796277199872E-3</c:v>
                </c:pt>
                <c:pt idx="614">
                  <c:v>1.9487847166601568E-3</c:v>
                </c:pt>
                <c:pt idx="615">
                  <c:v>1.9491898201522417E-3</c:v>
                </c:pt>
                <c:pt idx="616">
                  <c:v>1.9496064924169332E-3</c:v>
                </c:pt>
                <c:pt idx="617">
                  <c:v>1.9500115668051876E-3</c:v>
                </c:pt>
                <c:pt idx="618">
                  <c:v>1.9504166702972725E-3</c:v>
                </c:pt>
                <c:pt idx="619">
                  <c:v>1.9508333425619639E-3</c:v>
                </c:pt>
                <c:pt idx="620">
                  <c:v>1.9512384315021336E-3</c:v>
                </c:pt>
                <c:pt idx="621">
                  <c:v>1.9516435204423033E-3</c:v>
                </c:pt>
                <c:pt idx="622">
                  <c:v>1.9520486166584305E-3</c:v>
                </c:pt>
                <c:pt idx="623">
                  <c:v>1.9524652816471644E-3</c:v>
                </c:pt>
                <c:pt idx="624">
                  <c:v>1.952870370587334E-3</c:v>
                </c:pt>
                <c:pt idx="625">
                  <c:v>1.9532870428520255E-3</c:v>
                </c:pt>
                <c:pt idx="626">
                  <c:v>1.9536921317921951E-3</c:v>
                </c:pt>
                <c:pt idx="627">
                  <c:v>1.9540972280083224E-3</c:v>
                </c:pt>
                <c:pt idx="628">
                  <c:v>1.9545023169484921E-3</c:v>
                </c:pt>
                <c:pt idx="629">
                  <c:v>1.9549189819372259E-3</c:v>
                </c:pt>
                <c:pt idx="630">
                  <c:v>1.9553240781533532E-3</c:v>
                </c:pt>
                <c:pt idx="631">
                  <c:v>1.9557291670935228E-3</c:v>
                </c:pt>
                <c:pt idx="632">
                  <c:v>1.9561458393582143E-3</c:v>
                </c:pt>
                <c:pt idx="633">
                  <c:v>1.956550928298384E-3</c:v>
                </c:pt>
                <c:pt idx="634">
                  <c:v>1.9569560172385536E-3</c:v>
                </c:pt>
                <c:pt idx="635">
                  <c:v>1.9573726895032451E-3</c:v>
                </c:pt>
                <c:pt idx="636">
                  <c:v>1.9577777784434147E-3</c:v>
                </c:pt>
                <c:pt idx="637">
                  <c:v>1.9581828673835844E-3</c:v>
                </c:pt>
                <c:pt idx="638">
                  <c:v>1.9585995396482758E-3</c:v>
                </c:pt>
                <c:pt idx="639">
                  <c:v>1.9590046431403607E-3</c:v>
                </c:pt>
                <c:pt idx="640">
                  <c:v>1.9594097175286151E-3</c:v>
                </c:pt>
                <c:pt idx="641">
                  <c:v>1.9598263897933066E-3</c:v>
                </c:pt>
                <c:pt idx="642">
                  <c:v>1.9602314932853915E-3</c:v>
                </c:pt>
                <c:pt idx="643">
                  <c:v>1.9606365676736459E-3</c:v>
                </c:pt>
                <c:pt idx="644">
                  <c:v>1.961053247214295E-3</c:v>
                </c:pt>
                <c:pt idx="645">
                  <c:v>1.9614583434304222E-3</c:v>
                </c:pt>
                <c:pt idx="646">
                  <c:v>1.9618634323705919E-3</c:v>
                </c:pt>
                <c:pt idx="647">
                  <c:v>1.9622800973593257E-3</c:v>
                </c:pt>
                <c:pt idx="648">
                  <c:v>1.962685193575453E-3</c:v>
                </c:pt>
                <c:pt idx="649">
                  <c:v>1.9630902825156227E-3</c:v>
                </c:pt>
                <c:pt idx="650">
                  <c:v>1.9635069475043565E-3</c:v>
                </c:pt>
                <c:pt idx="651">
                  <c:v>1.9639120364445262E-3</c:v>
                </c:pt>
                <c:pt idx="652">
                  <c:v>1.9643171326606534E-3</c:v>
                </c:pt>
                <c:pt idx="653">
                  <c:v>1.9647337976493873E-3</c:v>
                </c:pt>
                <c:pt idx="654">
                  <c:v>1.9651388865895569E-3</c:v>
                </c:pt>
                <c:pt idx="655">
                  <c:v>1.9655439828056842E-3</c:v>
                </c:pt>
                <c:pt idx="656">
                  <c:v>1.9659606623463333E-3</c:v>
                </c:pt>
                <c:pt idx="657">
                  <c:v>1.9663657367345877E-3</c:v>
                </c:pt>
                <c:pt idx="658">
                  <c:v>1.9667708402266726E-3</c:v>
                </c:pt>
                <c:pt idx="659">
                  <c:v>1.967187512491364E-3</c:v>
                </c:pt>
                <c:pt idx="660">
                  <c:v>1.9675925868796185E-3</c:v>
                </c:pt>
                <c:pt idx="661">
                  <c:v>1.9679976903717034E-3</c:v>
                </c:pt>
                <c:pt idx="662">
                  <c:v>1.9684143626363948E-3</c:v>
                </c:pt>
                <c:pt idx="663">
                  <c:v>1.9688194370246492E-3</c:v>
                </c:pt>
                <c:pt idx="664">
                  <c:v>1.9692245405167341E-3</c:v>
                </c:pt>
                <c:pt idx="665">
                  <c:v>1.9696412127814256E-3</c:v>
                </c:pt>
                <c:pt idx="666">
                  <c:v>1.9700463017215952E-3</c:v>
                </c:pt>
                <c:pt idx="667">
                  <c:v>1.9704513906617649E-3</c:v>
                </c:pt>
                <c:pt idx="668">
                  <c:v>1.9708680629264563E-3</c:v>
                </c:pt>
                <c:pt idx="669">
                  <c:v>1.971273151866626E-3</c:v>
                </c:pt>
                <c:pt idx="670">
                  <c:v>1.9716782408067957E-3</c:v>
                </c:pt>
                <c:pt idx="671">
                  <c:v>1.9720949130714871E-3</c:v>
                </c:pt>
                <c:pt idx="672">
                  <c:v>1.9725000020116568E-3</c:v>
                </c:pt>
                <c:pt idx="673">
                  <c:v>1.972905098227784E-3</c:v>
                </c:pt>
                <c:pt idx="674">
                  <c:v>1.9733217632165179E-3</c:v>
                </c:pt>
                <c:pt idx="675">
                  <c:v>1.9737268521566875E-3</c:v>
                </c:pt>
                <c:pt idx="676">
                  <c:v>1.9741319483728148E-3</c:v>
                </c:pt>
                <c:pt idx="677">
                  <c:v>1.9745486133615486E-3</c:v>
                </c:pt>
                <c:pt idx="678">
                  <c:v>1.9749537095776759E-3</c:v>
                </c:pt>
                <c:pt idx="679">
                  <c:v>1.9753587985178456E-3</c:v>
                </c:pt>
                <c:pt idx="680">
                  <c:v>1.9757754635065794E-3</c:v>
                </c:pt>
                <c:pt idx="681">
                  <c:v>1.9761805597227067E-3</c:v>
                </c:pt>
                <c:pt idx="682">
                  <c:v>1.9765856486628763E-3</c:v>
                </c:pt>
                <c:pt idx="683">
                  <c:v>1.9770023209275678E-3</c:v>
                </c:pt>
                <c:pt idx="684">
                  <c:v>1.9774074098677374E-3</c:v>
                </c:pt>
                <c:pt idx="685">
                  <c:v>1.9778125133598223E-3</c:v>
                </c:pt>
                <c:pt idx="686">
                  <c:v>1.9782291710725985E-3</c:v>
                </c:pt>
                <c:pt idx="687">
                  <c:v>1.9786342600127682E-3</c:v>
                </c:pt>
                <c:pt idx="688">
                  <c:v>1.9790393635048531E-3</c:v>
                </c:pt>
                <c:pt idx="689">
                  <c:v>1.9794560212176293E-3</c:v>
                </c:pt>
                <c:pt idx="690">
                  <c:v>1.9798611174337566E-3</c:v>
                </c:pt>
                <c:pt idx="691">
                  <c:v>1.9802662136498839E-3</c:v>
                </c:pt>
                <c:pt idx="692">
                  <c:v>1.9806828713626601E-3</c:v>
                </c:pt>
                <c:pt idx="693">
                  <c:v>1.9810879675787874E-3</c:v>
                </c:pt>
                <c:pt idx="694">
                  <c:v>1.981493056518957E-3</c:v>
                </c:pt>
                <c:pt idx="695">
                  <c:v>1.9819097287836485E-3</c:v>
                </c:pt>
                <c:pt idx="696">
                  <c:v>1.9823148177238181E-3</c:v>
                </c:pt>
                <c:pt idx="697">
                  <c:v>1.9827199066639878E-3</c:v>
                </c:pt>
                <c:pt idx="698">
                  <c:v>1.9831250028801151E-3</c:v>
                </c:pt>
                <c:pt idx="699">
                  <c:v>1.9835416678688489E-3</c:v>
                </c:pt>
                <c:pt idx="700">
                  <c:v>1.9839467568090186E-3</c:v>
                </c:pt>
                <c:pt idx="701">
                  <c:v>1.98436342907371E-3</c:v>
                </c:pt>
                <c:pt idx="702">
                  <c:v>1.9847685325657949E-3</c:v>
                </c:pt>
                <c:pt idx="703">
                  <c:v>1.9851736069540493E-3</c:v>
                </c:pt>
                <c:pt idx="704">
                  <c:v>1.9855787104461342E-3</c:v>
                </c:pt>
                <c:pt idx="705">
                  <c:v>1.9859953827108257E-3</c:v>
                </c:pt>
                <c:pt idx="706">
                  <c:v>1.9864004570990801E-3</c:v>
                </c:pt>
                <c:pt idx="707">
                  <c:v>1.9868171366397291E-3</c:v>
                </c:pt>
                <c:pt idx="708">
                  <c:v>1.9872222328558564E-3</c:v>
                </c:pt>
                <c:pt idx="709">
                  <c:v>1.9876273217960261E-3</c:v>
                </c:pt>
                <c:pt idx="710">
                  <c:v>1.9880324107361957E-3</c:v>
                </c:pt>
                <c:pt idx="711">
                  <c:v>1.9884490830008872E-3</c:v>
                </c:pt>
                <c:pt idx="712">
                  <c:v>1.9888541719410568E-3</c:v>
                </c:pt>
                <c:pt idx="713">
                  <c:v>1.9892708369297907E-3</c:v>
                </c:pt>
                <c:pt idx="714">
                  <c:v>1.989675933145918E-3</c:v>
                </c:pt>
              </c:numCache>
            </c:numRef>
          </c:xVal>
          <c:yVal>
            <c:numRef>
              <c:f>Sheet1!$K$3869:$K$4583</c:f>
              <c:numCache>
                <c:formatCode>General</c:formatCode>
                <c:ptCount val="715"/>
                <c:pt idx="0">
                  <c:v>495</c:v>
                </c:pt>
                <c:pt idx="1">
                  <c:v>495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495</c:v>
                </c:pt>
                <c:pt idx="10">
                  <c:v>495</c:v>
                </c:pt>
                <c:pt idx="11">
                  <c:v>495</c:v>
                </c:pt>
                <c:pt idx="12">
                  <c:v>495</c:v>
                </c:pt>
                <c:pt idx="13">
                  <c:v>495</c:v>
                </c:pt>
                <c:pt idx="14">
                  <c:v>495</c:v>
                </c:pt>
                <c:pt idx="15">
                  <c:v>495</c:v>
                </c:pt>
                <c:pt idx="16">
                  <c:v>495</c:v>
                </c:pt>
                <c:pt idx="17">
                  <c:v>495</c:v>
                </c:pt>
                <c:pt idx="18">
                  <c:v>495</c:v>
                </c:pt>
                <c:pt idx="19">
                  <c:v>495</c:v>
                </c:pt>
                <c:pt idx="20">
                  <c:v>495</c:v>
                </c:pt>
                <c:pt idx="21">
                  <c:v>495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</c:v>
                </c:pt>
                <c:pt idx="27">
                  <c:v>495</c:v>
                </c:pt>
                <c:pt idx="28">
                  <c:v>495</c:v>
                </c:pt>
                <c:pt idx="29">
                  <c:v>495</c:v>
                </c:pt>
                <c:pt idx="30">
                  <c:v>495</c:v>
                </c:pt>
                <c:pt idx="31">
                  <c:v>495</c:v>
                </c:pt>
                <c:pt idx="32">
                  <c:v>495</c:v>
                </c:pt>
                <c:pt idx="33">
                  <c:v>495</c:v>
                </c:pt>
                <c:pt idx="34">
                  <c:v>495</c:v>
                </c:pt>
                <c:pt idx="35">
                  <c:v>495</c:v>
                </c:pt>
                <c:pt idx="36">
                  <c:v>495</c:v>
                </c:pt>
                <c:pt idx="37">
                  <c:v>495</c:v>
                </c:pt>
                <c:pt idx="38">
                  <c:v>495</c:v>
                </c:pt>
                <c:pt idx="39">
                  <c:v>495</c:v>
                </c:pt>
                <c:pt idx="40">
                  <c:v>495</c:v>
                </c:pt>
                <c:pt idx="41">
                  <c:v>495</c:v>
                </c:pt>
                <c:pt idx="42">
                  <c:v>495</c:v>
                </c:pt>
                <c:pt idx="43">
                  <c:v>495</c:v>
                </c:pt>
                <c:pt idx="44">
                  <c:v>495</c:v>
                </c:pt>
                <c:pt idx="45">
                  <c:v>495</c:v>
                </c:pt>
                <c:pt idx="46">
                  <c:v>495</c:v>
                </c:pt>
                <c:pt idx="47">
                  <c:v>495</c:v>
                </c:pt>
                <c:pt idx="48">
                  <c:v>495</c:v>
                </c:pt>
                <c:pt idx="49">
                  <c:v>495</c:v>
                </c:pt>
                <c:pt idx="50">
                  <c:v>495</c:v>
                </c:pt>
                <c:pt idx="51">
                  <c:v>495</c:v>
                </c:pt>
                <c:pt idx="52">
                  <c:v>495</c:v>
                </c:pt>
                <c:pt idx="53">
                  <c:v>495</c:v>
                </c:pt>
                <c:pt idx="54">
                  <c:v>495</c:v>
                </c:pt>
                <c:pt idx="55">
                  <c:v>495</c:v>
                </c:pt>
                <c:pt idx="56">
                  <c:v>495</c:v>
                </c:pt>
                <c:pt idx="57">
                  <c:v>495</c:v>
                </c:pt>
                <c:pt idx="58">
                  <c:v>495</c:v>
                </c:pt>
                <c:pt idx="59">
                  <c:v>495</c:v>
                </c:pt>
                <c:pt idx="60">
                  <c:v>495</c:v>
                </c:pt>
                <c:pt idx="61">
                  <c:v>495</c:v>
                </c:pt>
                <c:pt idx="62">
                  <c:v>495</c:v>
                </c:pt>
                <c:pt idx="63">
                  <c:v>495</c:v>
                </c:pt>
                <c:pt idx="64">
                  <c:v>495</c:v>
                </c:pt>
                <c:pt idx="65">
                  <c:v>495</c:v>
                </c:pt>
                <c:pt idx="66">
                  <c:v>495</c:v>
                </c:pt>
                <c:pt idx="67">
                  <c:v>495</c:v>
                </c:pt>
                <c:pt idx="68">
                  <c:v>495</c:v>
                </c:pt>
                <c:pt idx="69">
                  <c:v>495</c:v>
                </c:pt>
                <c:pt idx="70">
                  <c:v>495</c:v>
                </c:pt>
                <c:pt idx="71">
                  <c:v>495</c:v>
                </c:pt>
                <c:pt idx="72">
                  <c:v>495</c:v>
                </c:pt>
                <c:pt idx="73">
                  <c:v>495</c:v>
                </c:pt>
                <c:pt idx="74">
                  <c:v>495</c:v>
                </c:pt>
                <c:pt idx="75">
                  <c:v>495</c:v>
                </c:pt>
                <c:pt idx="76">
                  <c:v>495</c:v>
                </c:pt>
                <c:pt idx="77">
                  <c:v>495</c:v>
                </c:pt>
                <c:pt idx="78">
                  <c:v>495</c:v>
                </c:pt>
                <c:pt idx="79">
                  <c:v>495</c:v>
                </c:pt>
                <c:pt idx="80">
                  <c:v>495</c:v>
                </c:pt>
                <c:pt idx="81">
                  <c:v>495</c:v>
                </c:pt>
                <c:pt idx="82">
                  <c:v>495</c:v>
                </c:pt>
                <c:pt idx="83">
                  <c:v>495</c:v>
                </c:pt>
                <c:pt idx="84">
                  <c:v>495</c:v>
                </c:pt>
                <c:pt idx="85">
                  <c:v>495</c:v>
                </c:pt>
                <c:pt idx="86">
                  <c:v>495</c:v>
                </c:pt>
                <c:pt idx="87">
                  <c:v>495</c:v>
                </c:pt>
                <c:pt idx="88">
                  <c:v>495</c:v>
                </c:pt>
                <c:pt idx="89">
                  <c:v>495</c:v>
                </c:pt>
                <c:pt idx="90">
                  <c:v>495</c:v>
                </c:pt>
                <c:pt idx="91">
                  <c:v>495</c:v>
                </c:pt>
                <c:pt idx="92">
                  <c:v>495</c:v>
                </c:pt>
                <c:pt idx="93">
                  <c:v>495</c:v>
                </c:pt>
                <c:pt idx="94">
                  <c:v>495</c:v>
                </c:pt>
                <c:pt idx="95">
                  <c:v>495</c:v>
                </c:pt>
                <c:pt idx="96">
                  <c:v>495</c:v>
                </c:pt>
                <c:pt idx="97">
                  <c:v>495</c:v>
                </c:pt>
                <c:pt idx="98">
                  <c:v>495</c:v>
                </c:pt>
                <c:pt idx="99">
                  <c:v>495</c:v>
                </c:pt>
                <c:pt idx="100">
                  <c:v>495</c:v>
                </c:pt>
                <c:pt idx="101">
                  <c:v>495</c:v>
                </c:pt>
                <c:pt idx="102">
                  <c:v>495</c:v>
                </c:pt>
                <c:pt idx="103">
                  <c:v>495</c:v>
                </c:pt>
                <c:pt idx="104">
                  <c:v>495</c:v>
                </c:pt>
                <c:pt idx="105">
                  <c:v>495</c:v>
                </c:pt>
                <c:pt idx="106">
                  <c:v>495</c:v>
                </c:pt>
                <c:pt idx="107">
                  <c:v>495</c:v>
                </c:pt>
                <c:pt idx="108">
                  <c:v>495</c:v>
                </c:pt>
                <c:pt idx="109">
                  <c:v>495</c:v>
                </c:pt>
                <c:pt idx="110">
                  <c:v>495</c:v>
                </c:pt>
                <c:pt idx="111">
                  <c:v>495</c:v>
                </c:pt>
                <c:pt idx="112">
                  <c:v>495</c:v>
                </c:pt>
                <c:pt idx="113">
                  <c:v>495</c:v>
                </c:pt>
                <c:pt idx="114">
                  <c:v>495</c:v>
                </c:pt>
                <c:pt idx="115">
                  <c:v>495</c:v>
                </c:pt>
                <c:pt idx="116">
                  <c:v>495</c:v>
                </c:pt>
                <c:pt idx="117">
                  <c:v>495</c:v>
                </c:pt>
                <c:pt idx="118">
                  <c:v>495</c:v>
                </c:pt>
                <c:pt idx="119">
                  <c:v>495</c:v>
                </c:pt>
                <c:pt idx="120">
                  <c:v>495</c:v>
                </c:pt>
                <c:pt idx="121">
                  <c:v>495</c:v>
                </c:pt>
                <c:pt idx="122">
                  <c:v>495</c:v>
                </c:pt>
                <c:pt idx="123">
                  <c:v>495</c:v>
                </c:pt>
                <c:pt idx="124">
                  <c:v>495</c:v>
                </c:pt>
                <c:pt idx="125">
                  <c:v>495</c:v>
                </c:pt>
                <c:pt idx="126">
                  <c:v>495</c:v>
                </c:pt>
                <c:pt idx="127">
                  <c:v>495</c:v>
                </c:pt>
                <c:pt idx="128">
                  <c:v>495</c:v>
                </c:pt>
                <c:pt idx="129">
                  <c:v>495</c:v>
                </c:pt>
                <c:pt idx="130">
                  <c:v>495</c:v>
                </c:pt>
                <c:pt idx="131">
                  <c:v>495</c:v>
                </c:pt>
                <c:pt idx="132">
                  <c:v>495</c:v>
                </c:pt>
                <c:pt idx="133">
                  <c:v>495</c:v>
                </c:pt>
                <c:pt idx="134">
                  <c:v>495</c:v>
                </c:pt>
                <c:pt idx="135">
                  <c:v>495</c:v>
                </c:pt>
                <c:pt idx="136">
                  <c:v>495</c:v>
                </c:pt>
                <c:pt idx="137">
                  <c:v>495</c:v>
                </c:pt>
                <c:pt idx="138">
                  <c:v>495</c:v>
                </c:pt>
                <c:pt idx="139">
                  <c:v>495</c:v>
                </c:pt>
                <c:pt idx="140">
                  <c:v>495</c:v>
                </c:pt>
                <c:pt idx="141">
                  <c:v>495</c:v>
                </c:pt>
                <c:pt idx="142">
                  <c:v>495</c:v>
                </c:pt>
                <c:pt idx="143">
                  <c:v>500</c:v>
                </c:pt>
                <c:pt idx="144">
                  <c:v>500</c:v>
                </c:pt>
                <c:pt idx="145">
                  <c:v>500</c:v>
                </c:pt>
                <c:pt idx="146">
                  <c:v>500</c:v>
                </c:pt>
                <c:pt idx="147">
                  <c:v>500</c:v>
                </c:pt>
                <c:pt idx="148">
                  <c:v>500</c:v>
                </c:pt>
                <c:pt idx="149">
                  <c:v>500</c:v>
                </c:pt>
                <c:pt idx="150">
                  <c:v>500</c:v>
                </c:pt>
                <c:pt idx="151">
                  <c:v>500</c:v>
                </c:pt>
                <c:pt idx="152">
                  <c:v>500</c:v>
                </c:pt>
                <c:pt idx="153">
                  <c:v>500</c:v>
                </c:pt>
                <c:pt idx="154">
                  <c:v>500</c:v>
                </c:pt>
                <c:pt idx="155">
                  <c:v>500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  <c:pt idx="237">
                  <c:v>500</c:v>
                </c:pt>
                <c:pt idx="238">
                  <c:v>500</c:v>
                </c:pt>
                <c:pt idx="239">
                  <c:v>500</c:v>
                </c:pt>
                <c:pt idx="240">
                  <c:v>500</c:v>
                </c:pt>
                <c:pt idx="241">
                  <c:v>500</c:v>
                </c:pt>
                <c:pt idx="242">
                  <c:v>500</c:v>
                </c:pt>
                <c:pt idx="243">
                  <c:v>500</c:v>
                </c:pt>
                <c:pt idx="244">
                  <c:v>500</c:v>
                </c:pt>
                <c:pt idx="245">
                  <c:v>500</c:v>
                </c:pt>
                <c:pt idx="246">
                  <c:v>500</c:v>
                </c:pt>
                <c:pt idx="247">
                  <c:v>500</c:v>
                </c:pt>
                <c:pt idx="248">
                  <c:v>500</c:v>
                </c:pt>
                <c:pt idx="249">
                  <c:v>500</c:v>
                </c:pt>
                <c:pt idx="250">
                  <c:v>500</c:v>
                </c:pt>
                <c:pt idx="251">
                  <c:v>500</c:v>
                </c:pt>
                <c:pt idx="252">
                  <c:v>500</c:v>
                </c:pt>
                <c:pt idx="253">
                  <c:v>500</c:v>
                </c:pt>
                <c:pt idx="254">
                  <c:v>500</c:v>
                </c:pt>
                <c:pt idx="255">
                  <c:v>500</c:v>
                </c:pt>
                <c:pt idx="256">
                  <c:v>500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500</c:v>
                </c:pt>
                <c:pt idx="263">
                  <c:v>500</c:v>
                </c:pt>
                <c:pt idx="264">
                  <c:v>500</c:v>
                </c:pt>
                <c:pt idx="265">
                  <c:v>500</c:v>
                </c:pt>
                <c:pt idx="266">
                  <c:v>500</c:v>
                </c:pt>
                <c:pt idx="267">
                  <c:v>500</c:v>
                </c:pt>
                <c:pt idx="268">
                  <c:v>500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500</c:v>
                </c:pt>
                <c:pt idx="293">
                  <c:v>500</c:v>
                </c:pt>
                <c:pt idx="294">
                  <c:v>500</c:v>
                </c:pt>
                <c:pt idx="295">
                  <c:v>500</c:v>
                </c:pt>
                <c:pt idx="296">
                  <c:v>500</c:v>
                </c:pt>
                <c:pt idx="297">
                  <c:v>500</c:v>
                </c:pt>
                <c:pt idx="298">
                  <c:v>500</c:v>
                </c:pt>
                <c:pt idx="299">
                  <c:v>500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500</c:v>
                </c:pt>
                <c:pt idx="307">
                  <c:v>500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500</c:v>
                </c:pt>
                <c:pt idx="315">
                  <c:v>500</c:v>
                </c:pt>
                <c:pt idx="316">
                  <c:v>500</c:v>
                </c:pt>
                <c:pt idx="317">
                  <c:v>500</c:v>
                </c:pt>
                <c:pt idx="318">
                  <c:v>500</c:v>
                </c:pt>
                <c:pt idx="319">
                  <c:v>500</c:v>
                </c:pt>
                <c:pt idx="320">
                  <c:v>500</c:v>
                </c:pt>
                <c:pt idx="321">
                  <c:v>500</c:v>
                </c:pt>
                <c:pt idx="322">
                  <c:v>500</c:v>
                </c:pt>
                <c:pt idx="323">
                  <c:v>500</c:v>
                </c:pt>
                <c:pt idx="324">
                  <c:v>500</c:v>
                </c:pt>
                <c:pt idx="325">
                  <c:v>500</c:v>
                </c:pt>
                <c:pt idx="326">
                  <c:v>500</c:v>
                </c:pt>
                <c:pt idx="327">
                  <c:v>500</c:v>
                </c:pt>
                <c:pt idx="328">
                  <c:v>500</c:v>
                </c:pt>
                <c:pt idx="329">
                  <c:v>500</c:v>
                </c:pt>
                <c:pt idx="330">
                  <c:v>500</c:v>
                </c:pt>
                <c:pt idx="331">
                  <c:v>500</c:v>
                </c:pt>
                <c:pt idx="332">
                  <c:v>500</c:v>
                </c:pt>
                <c:pt idx="333">
                  <c:v>500</c:v>
                </c:pt>
                <c:pt idx="334">
                  <c:v>500</c:v>
                </c:pt>
                <c:pt idx="335">
                  <c:v>500</c:v>
                </c:pt>
                <c:pt idx="336">
                  <c:v>500</c:v>
                </c:pt>
                <c:pt idx="337">
                  <c:v>500</c:v>
                </c:pt>
                <c:pt idx="338">
                  <c:v>500</c:v>
                </c:pt>
                <c:pt idx="339">
                  <c:v>500</c:v>
                </c:pt>
                <c:pt idx="340">
                  <c:v>500</c:v>
                </c:pt>
                <c:pt idx="341">
                  <c:v>500</c:v>
                </c:pt>
                <c:pt idx="342">
                  <c:v>500</c:v>
                </c:pt>
                <c:pt idx="343">
                  <c:v>500</c:v>
                </c:pt>
                <c:pt idx="344">
                  <c:v>500</c:v>
                </c:pt>
                <c:pt idx="345">
                  <c:v>500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500</c:v>
                </c:pt>
                <c:pt idx="350">
                  <c:v>500</c:v>
                </c:pt>
                <c:pt idx="351">
                  <c:v>500</c:v>
                </c:pt>
                <c:pt idx="352">
                  <c:v>500</c:v>
                </c:pt>
                <c:pt idx="353">
                  <c:v>500</c:v>
                </c:pt>
                <c:pt idx="354">
                  <c:v>500</c:v>
                </c:pt>
                <c:pt idx="355">
                  <c:v>500</c:v>
                </c:pt>
                <c:pt idx="356">
                  <c:v>500</c:v>
                </c:pt>
                <c:pt idx="357">
                  <c:v>500</c:v>
                </c:pt>
                <c:pt idx="358">
                  <c:v>500</c:v>
                </c:pt>
                <c:pt idx="359">
                  <c:v>500</c:v>
                </c:pt>
                <c:pt idx="360">
                  <c:v>500</c:v>
                </c:pt>
                <c:pt idx="361">
                  <c:v>500</c:v>
                </c:pt>
                <c:pt idx="362">
                  <c:v>500</c:v>
                </c:pt>
                <c:pt idx="363">
                  <c:v>500</c:v>
                </c:pt>
                <c:pt idx="364">
                  <c:v>500</c:v>
                </c:pt>
                <c:pt idx="365">
                  <c:v>500</c:v>
                </c:pt>
                <c:pt idx="366">
                  <c:v>500</c:v>
                </c:pt>
                <c:pt idx="367">
                  <c:v>500</c:v>
                </c:pt>
                <c:pt idx="368">
                  <c:v>500</c:v>
                </c:pt>
                <c:pt idx="369">
                  <c:v>500</c:v>
                </c:pt>
                <c:pt idx="370">
                  <c:v>500</c:v>
                </c:pt>
                <c:pt idx="371">
                  <c:v>500</c:v>
                </c:pt>
                <c:pt idx="372">
                  <c:v>500</c:v>
                </c:pt>
                <c:pt idx="373">
                  <c:v>500</c:v>
                </c:pt>
                <c:pt idx="374">
                  <c:v>500</c:v>
                </c:pt>
                <c:pt idx="375">
                  <c:v>500</c:v>
                </c:pt>
                <c:pt idx="376">
                  <c:v>500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500</c:v>
                </c:pt>
                <c:pt idx="382">
                  <c:v>500</c:v>
                </c:pt>
                <c:pt idx="383">
                  <c:v>500</c:v>
                </c:pt>
                <c:pt idx="384">
                  <c:v>500</c:v>
                </c:pt>
                <c:pt idx="385">
                  <c:v>500</c:v>
                </c:pt>
                <c:pt idx="386">
                  <c:v>500</c:v>
                </c:pt>
                <c:pt idx="387">
                  <c:v>500</c:v>
                </c:pt>
                <c:pt idx="388">
                  <c:v>500</c:v>
                </c:pt>
                <c:pt idx="389">
                  <c:v>500</c:v>
                </c:pt>
                <c:pt idx="390">
                  <c:v>500</c:v>
                </c:pt>
                <c:pt idx="391">
                  <c:v>500</c:v>
                </c:pt>
                <c:pt idx="392">
                  <c:v>500</c:v>
                </c:pt>
                <c:pt idx="393">
                  <c:v>500</c:v>
                </c:pt>
                <c:pt idx="394">
                  <c:v>500</c:v>
                </c:pt>
                <c:pt idx="395">
                  <c:v>500</c:v>
                </c:pt>
                <c:pt idx="396">
                  <c:v>500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500</c:v>
                </c:pt>
                <c:pt idx="421">
                  <c:v>500</c:v>
                </c:pt>
                <c:pt idx="422">
                  <c:v>500</c:v>
                </c:pt>
                <c:pt idx="423">
                  <c:v>500</c:v>
                </c:pt>
                <c:pt idx="424">
                  <c:v>500</c:v>
                </c:pt>
                <c:pt idx="425">
                  <c:v>500</c:v>
                </c:pt>
                <c:pt idx="426">
                  <c:v>500</c:v>
                </c:pt>
                <c:pt idx="427">
                  <c:v>500</c:v>
                </c:pt>
                <c:pt idx="428">
                  <c:v>500</c:v>
                </c:pt>
                <c:pt idx="429">
                  <c:v>495</c:v>
                </c:pt>
                <c:pt idx="430">
                  <c:v>495</c:v>
                </c:pt>
                <c:pt idx="431">
                  <c:v>495</c:v>
                </c:pt>
                <c:pt idx="432">
                  <c:v>495</c:v>
                </c:pt>
                <c:pt idx="433">
                  <c:v>495</c:v>
                </c:pt>
                <c:pt idx="434">
                  <c:v>495</c:v>
                </c:pt>
                <c:pt idx="435">
                  <c:v>495</c:v>
                </c:pt>
                <c:pt idx="436">
                  <c:v>495</c:v>
                </c:pt>
                <c:pt idx="437">
                  <c:v>495</c:v>
                </c:pt>
                <c:pt idx="438">
                  <c:v>495</c:v>
                </c:pt>
                <c:pt idx="439">
                  <c:v>495</c:v>
                </c:pt>
                <c:pt idx="440">
                  <c:v>495</c:v>
                </c:pt>
                <c:pt idx="441">
                  <c:v>495</c:v>
                </c:pt>
                <c:pt idx="442">
                  <c:v>495</c:v>
                </c:pt>
                <c:pt idx="443">
                  <c:v>495</c:v>
                </c:pt>
                <c:pt idx="444">
                  <c:v>495</c:v>
                </c:pt>
                <c:pt idx="445">
                  <c:v>495</c:v>
                </c:pt>
                <c:pt idx="446">
                  <c:v>495</c:v>
                </c:pt>
                <c:pt idx="447">
                  <c:v>495</c:v>
                </c:pt>
                <c:pt idx="448">
                  <c:v>495</c:v>
                </c:pt>
                <c:pt idx="449">
                  <c:v>495</c:v>
                </c:pt>
                <c:pt idx="450">
                  <c:v>495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495</c:v>
                </c:pt>
                <c:pt idx="456">
                  <c:v>495</c:v>
                </c:pt>
                <c:pt idx="457">
                  <c:v>495</c:v>
                </c:pt>
                <c:pt idx="458">
                  <c:v>495</c:v>
                </c:pt>
                <c:pt idx="459">
                  <c:v>495</c:v>
                </c:pt>
                <c:pt idx="460">
                  <c:v>495</c:v>
                </c:pt>
                <c:pt idx="461">
                  <c:v>495</c:v>
                </c:pt>
                <c:pt idx="462">
                  <c:v>495</c:v>
                </c:pt>
                <c:pt idx="463">
                  <c:v>495</c:v>
                </c:pt>
                <c:pt idx="464">
                  <c:v>495</c:v>
                </c:pt>
                <c:pt idx="465">
                  <c:v>495</c:v>
                </c:pt>
                <c:pt idx="466">
                  <c:v>495</c:v>
                </c:pt>
                <c:pt idx="467">
                  <c:v>495</c:v>
                </c:pt>
                <c:pt idx="468">
                  <c:v>495</c:v>
                </c:pt>
                <c:pt idx="469">
                  <c:v>495</c:v>
                </c:pt>
                <c:pt idx="470">
                  <c:v>495</c:v>
                </c:pt>
                <c:pt idx="471">
                  <c:v>495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495</c:v>
                </c:pt>
                <c:pt idx="481">
                  <c:v>495</c:v>
                </c:pt>
                <c:pt idx="482">
                  <c:v>495</c:v>
                </c:pt>
                <c:pt idx="483">
                  <c:v>495</c:v>
                </c:pt>
                <c:pt idx="484">
                  <c:v>495</c:v>
                </c:pt>
                <c:pt idx="485">
                  <c:v>495</c:v>
                </c:pt>
                <c:pt idx="486">
                  <c:v>495</c:v>
                </c:pt>
                <c:pt idx="487">
                  <c:v>495</c:v>
                </c:pt>
                <c:pt idx="488">
                  <c:v>495</c:v>
                </c:pt>
                <c:pt idx="489">
                  <c:v>495</c:v>
                </c:pt>
                <c:pt idx="490">
                  <c:v>495</c:v>
                </c:pt>
                <c:pt idx="491">
                  <c:v>495</c:v>
                </c:pt>
                <c:pt idx="492">
                  <c:v>495</c:v>
                </c:pt>
                <c:pt idx="493">
                  <c:v>495</c:v>
                </c:pt>
                <c:pt idx="494">
                  <c:v>495</c:v>
                </c:pt>
                <c:pt idx="495">
                  <c:v>495</c:v>
                </c:pt>
                <c:pt idx="496">
                  <c:v>495</c:v>
                </c:pt>
                <c:pt idx="497">
                  <c:v>495</c:v>
                </c:pt>
                <c:pt idx="498">
                  <c:v>495</c:v>
                </c:pt>
                <c:pt idx="499">
                  <c:v>495</c:v>
                </c:pt>
                <c:pt idx="500">
                  <c:v>495</c:v>
                </c:pt>
                <c:pt idx="501">
                  <c:v>495</c:v>
                </c:pt>
                <c:pt idx="502">
                  <c:v>495</c:v>
                </c:pt>
                <c:pt idx="503">
                  <c:v>495</c:v>
                </c:pt>
                <c:pt idx="504">
                  <c:v>495</c:v>
                </c:pt>
                <c:pt idx="505">
                  <c:v>495</c:v>
                </c:pt>
                <c:pt idx="506">
                  <c:v>495</c:v>
                </c:pt>
                <c:pt idx="507">
                  <c:v>495</c:v>
                </c:pt>
                <c:pt idx="508">
                  <c:v>495</c:v>
                </c:pt>
                <c:pt idx="509">
                  <c:v>495</c:v>
                </c:pt>
                <c:pt idx="510">
                  <c:v>495</c:v>
                </c:pt>
                <c:pt idx="511">
                  <c:v>495</c:v>
                </c:pt>
                <c:pt idx="512">
                  <c:v>495</c:v>
                </c:pt>
                <c:pt idx="513">
                  <c:v>495</c:v>
                </c:pt>
                <c:pt idx="514">
                  <c:v>495</c:v>
                </c:pt>
                <c:pt idx="515">
                  <c:v>495</c:v>
                </c:pt>
                <c:pt idx="516">
                  <c:v>495</c:v>
                </c:pt>
                <c:pt idx="517">
                  <c:v>495</c:v>
                </c:pt>
                <c:pt idx="518">
                  <c:v>495</c:v>
                </c:pt>
                <c:pt idx="519">
                  <c:v>495</c:v>
                </c:pt>
                <c:pt idx="520">
                  <c:v>495</c:v>
                </c:pt>
                <c:pt idx="521">
                  <c:v>495</c:v>
                </c:pt>
                <c:pt idx="522">
                  <c:v>495</c:v>
                </c:pt>
                <c:pt idx="523">
                  <c:v>495</c:v>
                </c:pt>
                <c:pt idx="524">
                  <c:v>495</c:v>
                </c:pt>
                <c:pt idx="525">
                  <c:v>495</c:v>
                </c:pt>
                <c:pt idx="526">
                  <c:v>495</c:v>
                </c:pt>
                <c:pt idx="527">
                  <c:v>495</c:v>
                </c:pt>
                <c:pt idx="528">
                  <c:v>495</c:v>
                </c:pt>
                <c:pt idx="529">
                  <c:v>495</c:v>
                </c:pt>
                <c:pt idx="530">
                  <c:v>495</c:v>
                </c:pt>
                <c:pt idx="531">
                  <c:v>495</c:v>
                </c:pt>
                <c:pt idx="532">
                  <c:v>495</c:v>
                </c:pt>
                <c:pt idx="533">
                  <c:v>495</c:v>
                </c:pt>
                <c:pt idx="534">
                  <c:v>495</c:v>
                </c:pt>
                <c:pt idx="535">
                  <c:v>495</c:v>
                </c:pt>
                <c:pt idx="536">
                  <c:v>495</c:v>
                </c:pt>
                <c:pt idx="537">
                  <c:v>495</c:v>
                </c:pt>
                <c:pt idx="538">
                  <c:v>495</c:v>
                </c:pt>
                <c:pt idx="539">
                  <c:v>495</c:v>
                </c:pt>
                <c:pt idx="540">
                  <c:v>495</c:v>
                </c:pt>
                <c:pt idx="541">
                  <c:v>495</c:v>
                </c:pt>
                <c:pt idx="542">
                  <c:v>495</c:v>
                </c:pt>
                <c:pt idx="543">
                  <c:v>495</c:v>
                </c:pt>
                <c:pt idx="544">
                  <c:v>495</c:v>
                </c:pt>
                <c:pt idx="545">
                  <c:v>495</c:v>
                </c:pt>
                <c:pt idx="546">
                  <c:v>495</c:v>
                </c:pt>
                <c:pt idx="547">
                  <c:v>495</c:v>
                </c:pt>
                <c:pt idx="548">
                  <c:v>495</c:v>
                </c:pt>
                <c:pt idx="549">
                  <c:v>495</c:v>
                </c:pt>
                <c:pt idx="550">
                  <c:v>495</c:v>
                </c:pt>
                <c:pt idx="551">
                  <c:v>495</c:v>
                </c:pt>
                <c:pt idx="552">
                  <c:v>495</c:v>
                </c:pt>
                <c:pt idx="553">
                  <c:v>495</c:v>
                </c:pt>
                <c:pt idx="554">
                  <c:v>495</c:v>
                </c:pt>
                <c:pt idx="555">
                  <c:v>495</c:v>
                </c:pt>
                <c:pt idx="556">
                  <c:v>495</c:v>
                </c:pt>
                <c:pt idx="557">
                  <c:v>495</c:v>
                </c:pt>
                <c:pt idx="558">
                  <c:v>495</c:v>
                </c:pt>
                <c:pt idx="559">
                  <c:v>495</c:v>
                </c:pt>
                <c:pt idx="560">
                  <c:v>495</c:v>
                </c:pt>
                <c:pt idx="561">
                  <c:v>495</c:v>
                </c:pt>
                <c:pt idx="562">
                  <c:v>495</c:v>
                </c:pt>
                <c:pt idx="563">
                  <c:v>495</c:v>
                </c:pt>
                <c:pt idx="564">
                  <c:v>495</c:v>
                </c:pt>
                <c:pt idx="565">
                  <c:v>495</c:v>
                </c:pt>
                <c:pt idx="566">
                  <c:v>495</c:v>
                </c:pt>
                <c:pt idx="567">
                  <c:v>495</c:v>
                </c:pt>
                <c:pt idx="568">
                  <c:v>495</c:v>
                </c:pt>
                <c:pt idx="569">
                  <c:v>495</c:v>
                </c:pt>
                <c:pt idx="570">
                  <c:v>495</c:v>
                </c:pt>
                <c:pt idx="571">
                  <c:v>495</c:v>
                </c:pt>
                <c:pt idx="572">
                  <c:v>495</c:v>
                </c:pt>
                <c:pt idx="573">
                  <c:v>495</c:v>
                </c:pt>
                <c:pt idx="574">
                  <c:v>495</c:v>
                </c:pt>
                <c:pt idx="575">
                  <c:v>495</c:v>
                </c:pt>
                <c:pt idx="576">
                  <c:v>495</c:v>
                </c:pt>
                <c:pt idx="577">
                  <c:v>495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  <c:pt idx="583">
                  <c:v>495</c:v>
                </c:pt>
                <c:pt idx="584">
                  <c:v>495</c:v>
                </c:pt>
                <c:pt idx="585">
                  <c:v>495</c:v>
                </c:pt>
                <c:pt idx="586">
                  <c:v>495</c:v>
                </c:pt>
                <c:pt idx="587">
                  <c:v>495</c:v>
                </c:pt>
                <c:pt idx="588">
                  <c:v>495</c:v>
                </c:pt>
                <c:pt idx="589">
                  <c:v>495</c:v>
                </c:pt>
                <c:pt idx="590">
                  <c:v>495</c:v>
                </c:pt>
                <c:pt idx="591">
                  <c:v>495</c:v>
                </c:pt>
                <c:pt idx="592">
                  <c:v>495</c:v>
                </c:pt>
                <c:pt idx="593">
                  <c:v>495</c:v>
                </c:pt>
                <c:pt idx="594">
                  <c:v>495</c:v>
                </c:pt>
                <c:pt idx="595">
                  <c:v>495</c:v>
                </c:pt>
                <c:pt idx="596">
                  <c:v>495</c:v>
                </c:pt>
                <c:pt idx="597">
                  <c:v>495</c:v>
                </c:pt>
                <c:pt idx="598">
                  <c:v>495</c:v>
                </c:pt>
                <c:pt idx="599">
                  <c:v>495</c:v>
                </c:pt>
                <c:pt idx="600">
                  <c:v>495</c:v>
                </c:pt>
                <c:pt idx="601">
                  <c:v>495</c:v>
                </c:pt>
                <c:pt idx="602">
                  <c:v>495</c:v>
                </c:pt>
                <c:pt idx="603">
                  <c:v>495</c:v>
                </c:pt>
                <c:pt idx="604">
                  <c:v>495</c:v>
                </c:pt>
                <c:pt idx="605">
                  <c:v>495</c:v>
                </c:pt>
                <c:pt idx="606">
                  <c:v>495</c:v>
                </c:pt>
                <c:pt idx="607">
                  <c:v>495</c:v>
                </c:pt>
                <c:pt idx="608">
                  <c:v>495</c:v>
                </c:pt>
                <c:pt idx="609">
                  <c:v>495</c:v>
                </c:pt>
                <c:pt idx="610">
                  <c:v>495</c:v>
                </c:pt>
                <c:pt idx="611">
                  <c:v>495</c:v>
                </c:pt>
                <c:pt idx="612">
                  <c:v>495</c:v>
                </c:pt>
                <c:pt idx="613">
                  <c:v>495</c:v>
                </c:pt>
                <c:pt idx="614">
                  <c:v>495</c:v>
                </c:pt>
                <c:pt idx="615">
                  <c:v>495</c:v>
                </c:pt>
                <c:pt idx="616">
                  <c:v>495</c:v>
                </c:pt>
                <c:pt idx="617">
                  <c:v>495</c:v>
                </c:pt>
                <c:pt idx="618">
                  <c:v>495</c:v>
                </c:pt>
                <c:pt idx="619">
                  <c:v>495</c:v>
                </c:pt>
                <c:pt idx="620">
                  <c:v>495</c:v>
                </c:pt>
                <c:pt idx="621">
                  <c:v>495</c:v>
                </c:pt>
                <c:pt idx="622">
                  <c:v>495</c:v>
                </c:pt>
                <c:pt idx="623">
                  <c:v>495</c:v>
                </c:pt>
                <c:pt idx="624">
                  <c:v>495</c:v>
                </c:pt>
                <c:pt idx="625">
                  <c:v>495</c:v>
                </c:pt>
                <c:pt idx="626">
                  <c:v>495</c:v>
                </c:pt>
                <c:pt idx="627">
                  <c:v>495</c:v>
                </c:pt>
                <c:pt idx="628">
                  <c:v>495</c:v>
                </c:pt>
                <c:pt idx="629">
                  <c:v>495</c:v>
                </c:pt>
                <c:pt idx="630">
                  <c:v>495</c:v>
                </c:pt>
                <c:pt idx="631">
                  <c:v>495</c:v>
                </c:pt>
                <c:pt idx="632">
                  <c:v>495</c:v>
                </c:pt>
                <c:pt idx="633">
                  <c:v>495</c:v>
                </c:pt>
                <c:pt idx="634">
                  <c:v>495</c:v>
                </c:pt>
                <c:pt idx="635">
                  <c:v>495</c:v>
                </c:pt>
                <c:pt idx="636">
                  <c:v>495</c:v>
                </c:pt>
                <c:pt idx="637">
                  <c:v>495</c:v>
                </c:pt>
                <c:pt idx="638">
                  <c:v>495</c:v>
                </c:pt>
                <c:pt idx="639">
                  <c:v>495</c:v>
                </c:pt>
                <c:pt idx="640">
                  <c:v>495</c:v>
                </c:pt>
                <c:pt idx="641">
                  <c:v>495</c:v>
                </c:pt>
                <c:pt idx="642">
                  <c:v>495</c:v>
                </c:pt>
                <c:pt idx="643">
                  <c:v>495</c:v>
                </c:pt>
                <c:pt idx="644">
                  <c:v>495</c:v>
                </c:pt>
                <c:pt idx="645">
                  <c:v>495</c:v>
                </c:pt>
                <c:pt idx="646">
                  <c:v>495</c:v>
                </c:pt>
                <c:pt idx="647">
                  <c:v>495</c:v>
                </c:pt>
                <c:pt idx="648">
                  <c:v>495</c:v>
                </c:pt>
                <c:pt idx="649">
                  <c:v>495</c:v>
                </c:pt>
                <c:pt idx="650">
                  <c:v>495</c:v>
                </c:pt>
                <c:pt idx="651">
                  <c:v>495</c:v>
                </c:pt>
                <c:pt idx="652">
                  <c:v>495</c:v>
                </c:pt>
                <c:pt idx="653">
                  <c:v>495</c:v>
                </c:pt>
                <c:pt idx="654">
                  <c:v>495</c:v>
                </c:pt>
                <c:pt idx="655">
                  <c:v>495</c:v>
                </c:pt>
                <c:pt idx="656">
                  <c:v>495</c:v>
                </c:pt>
                <c:pt idx="657">
                  <c:v>495</c:v>
                </c:pt>
                <c:pt idx="658">
                  <c:v>495</c:v>
                </c:pt>
                <c:pt idx="659">
                  <c:v>495</c:v>
                </c:pt>
                <c:pt idx="660">
                  <c:v>495</c:v>
                </c:pt>
                <c:pt idx="661">
                  <c:v>495</c:v>
                </c:pt>
                <c:pt idx="662">
                  <c:v>495</c:v>
                </c:pt>
                <c:pt idx="663">
                  <c:v>495</c:v>
                </c:pt>
                <c:pt idx="664">
                  <c:v>495</c:v>
                </c:pt>
                <c:pt idx="665">
                  <c:v>495</c:v>
                </c:pt>
                <c:pt idx="666">
                  <c:v>495</c:v>
                </c:pt>
                <c:pt idx="667">
                  <c:v>495</c:v>
                </c:pt>
                <c:pt idx="668">
                  <c:v>495</c:v>
                </c:pt>
                <c:pt idx="669">
                  <c:v>495</c:v>
                </c:pt>
                <c:pt idx="670">
                  <c:v>495</c:v>
                </c:pt>
                <c:pt idx="671">
                  <c:v>495</c:v>
                </c:pt>
                <c:pt idx="672">
                  <c:v>495</c:v>
                </c:pt>
                <c:pt idx="673">
                  <c:v>495</c:v>
                </c:pt>
                <c:pt idx="674">
                  <c:v>495</c:v>
                </c:pt>
                <c:pt idx="675">
                  <c:v>495</c:v>
                </c:pt>
                <c:pt idx="676">
                  <c:v>495</c:v>
                </c:pt>
                <c:pt idx="677">
                  <c:v>495</c:v>
                </c:pt>
                <c:pt idx="678">
                  <c:v>495</c:v>
                </c:pt>
                <c:pt idx="679">
                  <c:v>495</c:v>
                </c:pt>
                <c:pt idx="680">
                  <c:v>495</c:v>
                </c:pt>
                <c:pt idx="681">
                  <c:v>495</c:v>
                </c:pt>
                <c:pt idx="682">
                  <c:v>495</c:v>
                </c:pt>
                <c:pt idx="683">
                  <c:v>495</c:v>
                </c:pt>
                <c:pt idx="684">
                  <c:v>495</c:v>
                </c:pt>
                <c:pt idx="685">
                  <c:v>495</c:v>
                </c:pt>
                <c:pt idx="686">
                  <c:v>495</c:v>
                </c:pt>
                <c:pt idx="687">
                  <c:v>495</c:v>
                </c:pt>
                <c:pt idx="688">
                  <c:v>495</c:v>
                </c:pt>
                <c:pt idx="689">
                  <c:v>495</c:v>
                </c:pt>
                <c:pt idx="690">
                  <c:v>495</c:v>
                </c:pt>
                <c:pt idx="691">
                  <c:v>495</c:v>
                </c:pt>
                <c:pt idx="692">
                  <c:v>495</c:v>
                </c:pt>
                <c:pt idx="693">
                  <c:v>495</c:v>
                </c:pt>
                <c:pt idx="694">
                  <c:v>495</c:v>
                </c:pt>
                <c:pt idx="695">
                  <c:v>495</c:v>
                </c:pt>
                <c:pt idx="696">
                  <c:v>495</c:v>
                </c:pt>
                <c:pt idx="697">
                  <c:v>495</c:v>
                </c:pt>
                <c:pt idx="698">
                  <c:v>495</c:v>
                </c:pt>
                <c:pt idx="699">
                  <c:v>495</c:v>
                </c:pt>
                <c:pt idx="700">
                  <c:v>495</c:v>
                </c:pt>
                <c:pt idx="701">
                  <c:v>495</c:v>
                </c:pt>
                <c:pt idx="702">
                  <c:v>495</c:v>
                </c:pt>
                <c:pt idx="703">
                  <c:v>495</c:v>
                </c:pt>
                <c:pt idx="704">
                  <c:v>495</c:v>
                </c:pt>
                <c:pt idx="705">
                  <c:v>495</c:v>
                </c:pt>
                <c:pt idx="706">
                  <c:v>495</c:v>
                </c:pt>
                <c:pt idx="707">
                  <c:v>495</c:v>
                </c:pt>
                <c:pt idx="708">
                  <c:v>495</c:v>
                </c:pt>
                <c:pt idx="709">
                  <c:v>495</c:v>
                </c:pt>
                <c:pt idx="710">
                  <c:v>495</c:v>
                </c:pt>
                <c:pt idx="711">
                  <c:v>495</c:v>
                </c:pt>
                <c:pt idx="712">
                  <c:v>495</c:v>
                </c:pt>
                <c:pt idx="713">
                  <c:v>495</c:v>
                </c:pt>
                <c:pt idx="714">
                  <c:v>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443104"/>
        <c:axId val="706443664"/>
      </c:scatterChart>
      <c:valAx>
        <c:axId val="706443104"/>
        <c:scaling>
          <c:orientation val="minMax"/>
          <c:max val="2.0000000000000005E-3"/>
          <c:min val="1.6800000000000005E-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mm:ss.0;@" sourceLinked="1"/>
        <c:majorTickMark val="out"/>
        <c:minorTickMark val="none"/>
        <c:tickLblPos val="nextTo"/>
        <c:crossAx val="706443664"/>
        <c:crosses val="autoZero"/>
        <c:crossBetween val="midCat"/>
      </c:valAx>
      <c:valAx>
        <c:axId val="706443664"/>
        <c:scaling>
          <c:orientation val="minMax"/>
          <c:max val="520"/>
          <c:min val="4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644310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LRA </a:t>
            </a:r>
            <a:r>
              <a:rPr lang="en-US" sz="1800" b="1" i="0" baseline="0" dirty="0">
                <a:effectLst/>
              </a:rPr>
              <a:t>900 8 </a:t>
            </a:r>
            <a:r>
              <a:rPr lang="en-US" sz="1800" b="1" i="0" baseline="0" dirty="0" err="1">
                <a:effectLst/>
              </a:rPr>
              <a:t>dBm</a:t>
            </a:r>
            <a:r>
              <a:rPr lang="en-US" sz="1800" b="1" i="0" baseline="0" dirty="0">
                <a:effectLst/>
              </a:rPr>
              <a:t> Single Carrier MSK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4950835796688206"/>
          <c:y val="2.419659831392260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Sheet1!$D$4443:$D$5153</c:f>
              <c:numCache>
                <c:formatCode>mm:ss.0;@</c:formatCode>
                <c:ptCount val="711"/>
                <c:pt idx="0">
                  <c:v>1.932430561282672E-3</c:v>
                </c:pt>
                <c:pt idx="1">
                  <c:v>1.9328356502228417E-3</c:v>
                </c:pt>
                <c:pt idx="2">
                  <c:v>1.9332407464389689E-3</c:v>
                </c:pt>
                <c:pt idx="3">
                  <c:v>1.9336574114277028E-3</c:v>
                </c:pt>
                <c:pt idx="4">
                  <c:v>1.9340625003678724E-3</c:v>
                </c:pt>
                <c:pt idx="5">
                  <c:v>1.9344675965839997E-3</c:v>
                </c:pt>
                <c:pt idx="6">
                  <c:v>1.9348842615727335E-3</c:v>
                </c:pt>
                <c:pt idx="7">
                  <c:v>1.9352893577888608E-3</c:v>
                </c:pt>
                <c:pt idx="8">
                  <c:v>1.9356944467290305E-3</c:v>
                </c:pt>
                <c:pt idx="9">
                  <c:v>1.9361111117177643E-3</c:v>
                </c:pt>
                <c:pt idx="10">
                  <c:v>1.9365162079338916E-3</c:v>
                </c:pt>
                <c:pt idx="11">
                  <c:v>1.9369212968740612E-3</c:v>
                </c:pt>
                <c:pt idx="12">
                  <c:v>1.9373379691387527E-3</c:v>
                </c:pt>
                <c:pt idx="13">
                  <c:v>1.9377430580789223E-3</c:v>
                </c:pt>
                <c:pt idx="14">
                  <c:v>1.938148147019092E-3</c:v>
                </c:pt>
                <c:pt idx="15">
                  <c:v>1.9385648192837834E-3</c:v>
                </c:pt>
                <c:pt idx="16">
                  <c:v>1.9389699082239531E-3</c:v>
                </c:pt>
                <c:pt idx="17">
                  <c:v>1.9393749971641228E-3</c:v>
                </c:pt>
                <c:pt idx="18">
                  <c:v>1.9397916694288142E-3</c:v>
                </c:pt>
                <c:pt idx="19">
                  <c:v>1.9401967729208991E-3</c:v>
                </c:pt>
                <c:pt idx="20">
                  <c:v>1.9406018473091535E-3</c:v>
                </c:pt>
                <c:pt idx="21">
                  <c:v>1.941018519573845E-3</c:v>
                </c:pt>
                <c:pt idx="22">
                  <c:v>1.9414236230659299E-3</c:v>
                </c:pt>
                <c:pt idx="23">
                  <c:v>1.9418286974541843E-3</c:v>
                </c:pt>
                <c:pt idx="24">
                  <c:v>1.9422453769948334E-3</c:v>
                </c:pt>
                <c:pt idx="25">
                  <c:v>1.9426504732109606E-3</c:v>
                </c:pt>
                <c:pt idx="26">
                  <c:v>1.9430555621511303E-3</c:v>
                </c:pt>
                <c:pt idx="27">
                  <c:v>1.9434722271398641E-3</c:v>
                </c:pt>
                <c:pt idx="28">
                  <c:v>1.9438773233559914E-3</c:v>
                </c:pt>
                <c:pt idx="29">
                  <c:v>1.9442824122961611E-3</c:v>
                </c:pt>
                <c:pt idx="30">
                  <c:v>1.9446875012363307E-3</c:v>
                </c:pt>
                <c:pt idx="31">
                  <c:v>1.9451041735010222E-3</c:v>
                </c:pt>
                <c:pt idx="32">
                  <c:v>1.9455092624411918E-3</c:v>
                </c:pt>
                <c:pt idx="33">
                  <c:v>1.9459259274299257E-3</c:v>
                </c:pt>
                <c:pt idx="34">
                  <c:v>1.9463310236460529E-3</c:v>
                </c:pt>
                <c:pt idx="35">
                  <c:v>1.9467361125862226E-3</c:v>
                </c:pt>
                <c:pt idx="36">
                  <c:v>1.9471412088023499E-3</c:v>
                </c:pt>
                <c:pt idx="37">
                  <c:v>1.9475578665151261E-3</c:v>
                </c:pt>
                <c:pt idx="38">
                  <c:v>1.9479629627312534E-3</c:v>
                </c:pt>
                <c:pt idx="39">
                  <c:v>1.9483796277199872E-3</c:v>
                </c:pt>
                <c:pt idx="40">
                  <c:v>1.9487847166601568E-3</c:v>
                </c:pt>
                <c:pt idx="41">
                  <c:v>1.9491898201522417E-3</c:v>
                </c:pt>
                <c:pt idx="42">
                  <c:v>1.9496064924169332E-3</c:v>
                </c:pt>
                <c:pt idx="43">
                  <c:v>1.9500115668051876E-3</c:v>
                </c:pt>
                <c:pt idx="44">
                  <c:v>1.9504166702972725E-3</c:v>
                </c:pt>
                <c:pt idx="45">
                  <c:v>1.9508333425619639E-3</c:v>
                </c:pt>
                <c:pt idx="46">
                  <c:v>1.9512384315021336E-3</c:v>
                </c:pt>
                <c:pt idx="47">
                  <c:v>1.9516435204423033E-3</c:v>
                </c:pt>
                <c:pt idx="48">
                  <c:v>1.9520486166584305E-3</c:v>
                </c:pt>
                <c:pt idx="49">
                  <c:v>1.9524652816471644E-3</c:v>
                </c:pt>
                <c:pt idx="50">
                  <c:v>1.952870370587334E-3</c:v>
                </c:pt>
                <c:pt idx="51">
                  <c:v>1.9532870428520255E-3</c:v>
                </c:pt>
                <c:pt idx="52">
                  <c:v>1.9536921317921951E-3</c:v>
                </c:pt>
                <c:pt idx="53">
                  <c:v>1.9540972280083224E-3</c:v>
                </c:pt>
                <c:pt idx="54">
                  <c:v>1.9545023169484921E-3</c:v>
                </c:pt>
                <c:pt idx="55">
                  <c:v>1.9549189819372259E-3</c:v>
                </c:pt>
                <c:pt idx="56">
                  <c:v>1.9553240781533532E-3</c:v>
                </c:pt>
                <c:pt idx="57">
                  <c:v>1.9557291670935228E-3</c:v>
                </c:pt>
                <c:pt idx="58">
                  <c:v>1.9561458393582143E-3</c:v>
                </c:pt>
                <c:pt idx="59">
                  <c:v>1.956550928298384E-3</c:v>
                </c:pt>
                <c:pt idx="60">
                  <c:v>1.9569560172385536E-3</c:v>
                </c:pt>
                <c:pt idx="61">
                  <c:v>1.9573726895032451E-3</c:v>
                </c:pt>
                <c:pt idx="62">
                  <c:v>1.9577777784434147E-3</c:v>
                </c:pt>
                <c:pt idx="63">
                  <c:v>1.9581828673835844E-3</c:v>
                </c:pt>
                <c:pt idx="64">
                  <c:v>1.9585995396482758E-3</c:v>
                </c:pt>
                <c:pt idx="65">
                  <c:v>1.9590046431403607E-3</c:v>
                </c:pt>
                <c:pt idx="66">
                  <c:v>1.9594097175286151E-3</c:v>
                </c:pt>
                <c:pt idx="67">
                  <c:v>1.9598263897933066E-3</c:v>
                </c:pt>
                <c:pt idx="68">
                  <c:v>1.9602314932853915E-3</c:v>
                </c:pt>
                <c:pt idx="69">
                  <c:v>1.9606365676736459E-3</c:v>
                </c:pt>
                <c:pt idx="70">
                  <c:v>1.961053247214295E-3</c:v>
                </c:pt>
                <c:pt idx="71">
                  <c:v>1.9614583434304222E-3</c:v>
                </c:pt>
                <c:pt idx="72">
                  <c:v>1.9618634323705919E-3</c:v>
                </c:pt>
                <c:pt idx="73">
                  <c:v>1.9622800973593257E-3</c:v>
                </c:pt>
                <c:pt idx="74">
                  <c:v>1.962685193575453E-3</c:v>
                </c:pt>
                <c:pt idx="75">
                  <c:v>1.9630902825156227E-3</c:v>
                </c:pt>
                <c:pt idx="76">
                  <c:v>1.9635069475043565E-3</c:v>
                </c:pt>
                <c:pt idx="77">
                  <c:v>1.9639120364445262E-3</c:v>
                </c:pt>
                <c:pt idx="78">
                  <c:v>1.9643171326606534E-3</c:v>
                </c:pt>
                <c:pt idx="79">
                  <c:v>1.9647337976493873E-3</c:v>
                </c:pt>
                <c:pt idx="80">
                  <c:v>1.9651388865895569E-3</c:v>
                </c:pt>
                <c:pt idx="81">
                  <c:v>1.9655439828056842E-3</c:v>
                </c:pt>
                <c:pt idx="82">
                  <c:v>1.9659606623463333E-3</c:v>
                </c:pt>
                <c:pt idx="83">
                  <c:v>1.9663657367345877E-3</c:v>
                </c:pt>
                <c:pt idx="84">
                  <c:v>1.9667708402266726E-3</c:v>
                </c:pt>
                <c:pt idx="85">
                  <c:v>1.967187512491364E-3</c:v>
                </c:pt>
                <c:pt idx="86">
                  <c:v>1.9675925868796185E-3</c:v>
                </c:pt>
                <c:pt idx="87">
                  <c:v>1.9679976903717034E-3</c:v>
                </c:pt>
                <c:pt idx="88">
                  <c:v>1.9684143626363948E-3</c:v>
                </c:pt>
                <c:pt idx="89">
                  <c:v>1.9688194370246492E-3</c:v>
                </c:pt>
                <c:pt idx="90">
                  <c:v>1.9692245405167341E-3</c:v>
                </c:pt>
                <c:pt idx="91">
                  <c:v>1.9696412127814256E-3</c:v>
                </c:pt>
                <c:pt idx="92">
                  <c:v>1.9700463017215952E-3</c:v>
                </c:pt>
                <c:pt idx="93">
                  <c:v>1.9704513906617649E-3</c:v>
                </c:pt>
                <c:pt idx="94">
                  <c:v>1.9708680629264563E-3</c:v>
                </c:pt>
                <c:pt idx="95">
                  <c:v>1.971273151866626E-3</c:v>
                </c:pt>
                <c:pt idx="96">
                  <c:v>1.9716782408067957E-3</c:v>
                </c:pt>
                <c:pt idx="97">
                  <c:v>1.9720949130714871E-3</c:v>
                </c:pt>
                <c:pt idx="98">
                  <c:v>1.9725000020116568E-3</c:v>
                </c:pt>
                <c:pt idx="99">
                  <c:v>1.972905098227784E-3</c:v>
                </c:pt>
                <c:pt idx="100">
                  <c:v>1.9733217632165179E-3</c:v>
                </c:pt>
                <c:pt idx="101">
                  <c:v>1.9737268521566875E-3</c:v>
                </c:pt>
                <c:pt idx="102">
                  <c:v>1.9741319483728148E-3</c:v>
                </c:pt>
                <c:pt idx="103">
                  <c:v>1.9745486133615486E-3</c:v>
                </c:pt>
                <c:pt idx="104">
                  <c:v>1.9749537095776759E-3</c:v>
                </c:pt>
                <c:pt idx="105">
                  <c:v>1.9753587985178456E-3</c:v>
                </c:pt>
                <c:pt idx="106">
                  <c:v>1.9757754635065794E-3</c:v>
                </c:pt>
                <c:pt idx="107">
                  <c:v>1.9761805597227067E-3</c:v>
                </c:pt>
                <c:pt idx="108">
                  <c:v>1.9765856486628763E-3</c:v>
                </c:pt>
                <c:pt idx="109">
                  <c:v>1.9770023209275678E-3</c:v>
                </c:pt>
                <c:pt idx="110">
                  <c:v>1.9774074098677374E-3</c:v>
                </c:pt>
                <c:pt idx="111">
                  <c:v>1.9778125133598223E-3</c:v>
                </c:pt>
                <c:pt idx="112">
                  <c:v>1.9782291710725985E-3</c:v>
                </c:pt>
                <c:pt idx="113">
                  <c:v>1.9786342600127682E-3</c:v>
                </c:pt>
                <c:pt idx="114">
                  <c:v>1.9790393635048531E-3</c:v>
                </c:pt>
                <c:pt idx="115">
                  <c:v>1.9794560212176293E-3</c:v>
                </c:pt>
                <c:pt idx="116">
                  <c:v>1.9798611174337566E-3</c:v>
                </c:pt>
                <c:pt idx="117">
                  <c:v>1.9802662136498839E-3</c:v>
                </c:pt>
                <c:pt idx="118">
                  <c:v>1.9806828713626601E-3</c:v>
                </c:pt>
                <c:pt idx="119">
                  <c:v>1.9810879675787874E-3</c:v>
                </c:pt>
                <c:pt idx="120">
                  <c:v>1.981493056518957E-3</c:v>
                </c:pt>
                <c:pt idx="121">
                  <c:v>1.9819097287836485E-3</c:v>
                </c:pt>
                <c:pt idx="122">
                  <c:v>1.9823148177238181E-3</c:v>
                </c:pt>
                <c:pt idx="123">
                  <c:v>1.9827199066639878E-3</c:v>
                </c:pt>
                <c:pt idx="124">
                  <c:v>1.9831250028801151E-3</c:v>
                </c:pt>
                <c:pt idx="125">
                  <c:v>1.9835416678688489E-3</c:v>
                </c:pt>
                <c:pt idx="126">
                  <c:v>1.9839467568090186E-3</c:v>
                </c:pt>
                <c:pt idx="127">
                  <c:v>1.98436342907371E-3</c:v>
                </c:pt>
                <c:pt idx="128">
                  <c:v>1.9847685325657949E-3</c:v>
                </c:pt>
                <c:pt idx="129">
                  <c:v>1.9851736069540493E-3</c:v>
                </c:pt>
                <c:pt idx="130">
                  <c:v>1.9855787104461342E-3</c:v>
                </c:pt>
                <c:pt idx="131">
                  <c:v>1.9859953827108257E-3</c:v>
                </c:pt>
                <c:pt idx="132">
                  <c:v>1.9864004570990801E-3</c:v>
                </c:pt>
                <c:pt idx="133">
                  <c:v>1.9868171366397291E-3</c:v>
                </c:pt>
                <c:pt idx="134">
                  <c:v>1.9872222328558564E-3</c:v>
                </c:pt>
                <c:pt idx="135">
                  <c:v>1.9876273217960261E-3</c:v>
                </c:pt>
                <c:pt idx="136">
                  <c:v>1.9880324107361957E-3</c:v>
                </c:pt>
                <c:pt idx="137">
                  <c:v>1.9884490830008872E-3</c:v>
                </c:pt>
                <c:pt idx="138">
                  <c:v>1.9888541719410568E-3</c:v>
                </c:pt>
                <c:pt idx="139">
                  <c:v>1.9892708369297907E-3</c:v>
                </c:pt>
                <c:pt idx="140">
                  <c:v>1.989675933145918E-3</c:v>
                </c:pt>
                <c:pt idx="141">
                  <c:v>1.9900810220860876E-3</c:v>
                </c:pt>
                <c:pt idx="142">
                  <c:v>1.9904861110262573E-3</c:v>
                </c:pt>
                <c:pt idx="143">
                  <c:v>1.9909027832909487E-3</c:v>
                </c:pt>
                <c:pt idx="144">
                  <c:v>1.9913078722311184E-3</c:v>
                </c:pt>
                <c:pt idx="145">
                  <c:v>1.9917129684472457E-3</c:v>
                </c:pt>
                <c:pt idx="146">
                  <c:v>1.9921296334359795E-3</c:v>
                </c:pt>
                <c:pt idx="147">
                  <c:v>1.9925347223761491E-3</c:v>
                </c:pt>
                <c:pt idx="148">
                  <c:v>1.9929398185922764E-3</c:v>
                </c:pt>
                <c:pt idx="149">
                  <c:v>1.9933564835810103E-3</c:v>
                </c:pt>
                <c:pt idx="150">
                  <c:v>1.9937615797971375E-3</c:v>
                </c:pt>
                <c:pt idx="151">
                  <c:v>1.9941666687373072E-3</c:v>
                </c:pt>
                <c:pt idx="152">
                  <c:v>1.9945833264500834E-3</c:v>
                </c:pt>
                <c:pt idx="153">
                  <c:v>1.9949884299421683E-3</c:v>
                </c:pt>
                <c:pt idx="154">
                  <c:v>1.995393518882338E-3</c:v>
                </c:pt>
                <c:pt idx="155">
                  <c:v>1.9958101911470294E-3</c:v>
                </c:pt>
                <c:pt idx="156">
                  <c:v>1.9962152800871991E-3</c:v>
                </c:pt>
                <c:pt idx="157">
                  <c:v>1.996620383579284E-3</c:v>
                </c:pt>
                <c:pt idx="158">
                  <c:v>1.9970370412920602E-3</c:v>
                </c:pt>
                <c:pt idx="159">
                  <c:v>1.9974421302322298E-3</c:v>
                </c:pt>
                <c:pt idx="160">
                  <c:v>1.9978472264483571E-3</c:v>
                </c:pt>
                <c:pt idx="161">
                  <c:v>1.9982638914370909E-3</c:v>
                </c:pt>
                <c:pt idx="162">
                  <c:v>1.9986689876532182E-3</c:v>
                </c:pt>
                <c:pt idx="163">
                  <c:v>1.9990740765933879E-3</c:v>
                </c:pt>
                <c:pt idx="164">
                  <c:v>1.9994907415821217E-3</c:v>
                </c:pt>
                <c:pt idx="165">
                  <c:v>1.999895837798249E-3</c:v>
                </c:pt>
                <c:pt idx="166">
                  <c:v>2.0003009267384186E-3</c:v>
                </c:pt>
                <c:pt idx="167">
                  <c:v>2.0007175990031101E-3</c:v>
                </c:pt>
                <c:pt idx="168">
                  <c:v>2.0011226879432797E-3</c:v>
                </c:pt>
                <c:pt idx="169">
                  <c:v>2.0015277768834494E-3</c:v>
                </c:pt>
                <c:pt idx="170">
                  <c:v>2.0019444491481408E-3</c:v>
                </c:pt>
                <c:pt idx="171">
                  <c:v>2.0023495380883105E-3</c:v>
                </c:pt>
                <c:pt idx="172">
                  <c:v>2.0027546270284802E-3</c:v>
                </c:pt>
                <c:pt idx="173">
                  <c:v>2.0031712992931716E-3</c:v>
                </c:pt>
                <c:pt idx="174">
                  <c:v>2.0035764027852565E-3</c:v>
                </c:pt>
                <c:pt idx="175">
                  <c:v>2.0039814771735109E-3</c:v>
                </c:pt>
                <c:pt idx="176">
                  <c:v>2.0043981494382024E-3</c:v>
                </c:pt>
                <c:pt idx="177">
                  <c:v>2.0048032529302873E-3</c:v>
                </c:pt>
                <c:pt idx="178">
                  <c:v>2.0052083273185417E-3</c:v>
                </c:pt>
                <c:pt idx="179">
                  <c:v>2.0056250068591908E-3</c:v>
                </c:pt>
                <c:pt idx="180">
                  <c:v>2.006030103075318E-3</c:v>
                </c:pt>
                <c:pt idx="181">
                  <c:v>2.0064351920154877E-3</c:v>
                </c:pt>
                <c:pt idx="182">
                  <c:v>2.0068518570042215E-3</c:v>
                </c:pt>
                <c:pt idx="183">
                  <c:v>2.0072569532203488E-3</c:v>
                </c:pt>
                <c:pt idx="184">
                  <c:v>2.0076620421605185E-3</c:v>
                </c:pt>
                <c:pt idx="185">
                  <c:v>2.0080787071492523E-3</c:v>
                </c:pt>
                <c:pt idx="186">
                  <c:v>2.0084838033653796E-3</c:v>
                </c:pt>
                <c:pt idx="187">
                  <c:v>2.0088888923055492E-3</c:v>
                </c:pt>
                <c:pt idx="188">
                  <c:v>2.0093055572942831E-3</c:v>
                </c:pt>
                <c:pt idx="189">
                  <c:v>2.0097106535104103E-3</c:v>
                </c:pt>
                <c:pt idx="190">
                  <c:v>2.01011574245058E-3</c:v>
                </c:pt>
                <c:pt idx="191">
                  <c:v>2.0105324074393138E-3</c:v>
                </c:pt>
                <c:pt idx="192">
                  <c:v>2.0109375036554411E-3</c:v>
                </c:pt>
                <c:pt idx="193">
                  <c:v>2.0113425925956108E-3</c:v>
                </c:pt>
                <c:pt idx="194">
                  <c:v>2.0117592575843446E-3</c:v>
                </c:pt>
                <c:pt idx="195">
                  <c:v>2.0121643465245143E-3</c:v>
                </c:pt>
                <c:pt idx="196">
                  <c:v>2.0125694500165991E-3</c:v>
                </c:pt>
                <c:pt idx="197">
                  <c:v>2.0129861077293754E-3</c:v>
                </c:pt>
                <c:pt idx="198">
                  <c:v>2.013391196669545E-3</c:v>
                </c:pt>
                <c:pt idx="199">
                  <c:v>2.0137963001616299E-3</c:v>
                </c:pt>
                <c:pt idx="200">
                  <c:v>2.0142129724263214E-3</c:v>
                </c:pt>
                <c:pt idx="201">
                  <c:v>2.014618061366491E-3</c:v>
                </c:pt>
                <c:pt idx="202">
                  <c:v>2.0150231503066607E-3</c:v>
                </c:pt>
                <c:pt idx="203">
                  <c:v>2.0154398225713521E-3</c:v>
                </c:pt>
                <c:pt idx="204">
                  <c:v>2.0158449115115218E-3</c:v>
                </c:pt>
                <c:pt idx="205">
                  <c:v>2.0162500004516914E-3</c:v>
                </c:pt>
                <c:pt idx="206">
                  <c:v>2.0166666727163829E-3</c:v>
                </c:pt>
                <c:pt idx="207">
                  <c:v>2.0170717616565526E-3</c:v>
                </c:pt>
                <c:pt idx="208">
                  <c:v>2.0174768578726798E-3</c:v>
                </c:pt>
                <c:pt idx="209">
                  <c:v>2.0178935228614137E-3</c:v>
                </c:pt>
                <c:pt idx="210">
                  <c:v>2.0182986118015833E-3</c:v>
                </c:pt>
                <c:pt idx="211">
                  <c:v>2.0187037080177106E-3</c:v>
                </c:pt>
                <c:pt idx="212">
                  <c:v>2.0191087969578803E-3</c:v>
                </c:pt>
                <c:pt idx="213">
                  <c:v>2.0195254692225717E-3</c:v>
                </c:pt>
                <c:pt idx="214">
                  <c:v>2.0199305581627414E-3</c:v>
                </c:pt>
                <c:pt idx="215">
                  <c:v>2.0203472231514752E-3</c:v>
                </c:pt>
                <c:pt idx="216">
                  <c:v>2.0207523193676025E-3</c:v>
                </c:pt>
                <c:pt idx="217">
                  <c:v>2.0211574083077721E-3</c:v>
                </c:pt>
                <c:pt idx="218">
                  <c:v>2.0215624972479418E-3</c:v>
                </c:pt>
                <c:pt idx="219">
                  <c:v>2.0219791695126332E-3</c:v>
                </c:pt>
                <c:pt idx="220">
                  <c:v>2.0223842730047181E-3</c:v>
                </c:pt>
                <c:pt idx="221">
                  <c:v>2.0228009307174943E-3</c:v>
                </c:pt>
                <c:pt idx="222">
                  <c:v>2.023206019657664E-3</c:v>
                </c:pt>
                <c:pt idx="223">
                  <c:v>2.0236111231497489E-3</c:v>
                </c:pt>
                <c:pt idx="224">
                  <c:v>2.0240161975380033E-3</c:v>
                </c:pt>
                <c:pt idx="225">
                  <c:v>2.0244328770786524E-3</c:v>
                </c:pt>
                <c:pt idx="226">
                  <c:v>2.0248379732947797E-3</c:v>
                </c:pt>
                <c:pt idx="227">
                  <c:v>2.0252546310075559E-3</c:v>
                </c:pt>
                <c:pt idx="228">
                  <c:v>2.0256597272236831E-3</c:v>
                </c:pt>
                <c:pt idx="229">
                  <c:v>2.0260648234398104E-3</c:v>
                </c:pt>
                <c:pt idx="230">
                  <c:v>2.0264699123799801E-3</c:v>
                </c:pt>
                <c:pt idx="231">
                  <c:v>2.0268865773687139E-3</c:v>
                </c:pt>
                <c:pt idx="232">
                  <c:v>2.0272916735848412E-3</c:v>
                </c:pt>
                <c:pt idx="233">
                  <c:v>2.027708338573575E-3</c:v>
                </c:pt>
                <c:pt idx="234">
                  <c:v>2.0281134275137447E-3</c:v>
                </c:pt>
                <c:pt idx="235">
                  <c:v>2.0285185164539143E-3</c:v>
                </c:pt>
                <c:pt idx="236">
                  <c:v>2.0289236126700416E-3</c:v>
                </c:pt>
                <c:pt idx="237">
                  <c:v>2.0293402776587754E-3</c:v>
                </c:pt>
                <c:pt idx="238">
                  <c:v>2.0297453665989451E-3</c:v>
                </c:pt>
                <c:pt idx="239">
                  <c:v>2.0301504628150724E-3</c:v>
                </c:pt>
                <c:pt idx="240">
                  <c:v>2.0305671423557214E-3</c:v>
                </c:pt>
                <c:pt idx="241">
                  <c:v>2.0309722167439759E-3</c:v>
                </c:pt>
                <c:pt idx="242">
                  <c:v>2.0313773202360608E-3</c:v>
                </c:pt>
                <c:pt idx="243">
                  <c:v>2.0317939925007522E-3</c:v>
                </c:pt>
                <c:pt idx="244">
                  <c:v>2.0321990668890066E-3</c:v>
                </c:pt>
                <c:pt idx="245">
                  <c:v>2.0326041703810915E-3</c:v>
                </c:pt>
                <c:pt idx="246">
                  <c:v>2.033020842645783E-3</c:v>
                </c:pt>
                <c:pt idx="247">
                  <c:v>2.0334259315859526E-3</c:v>
                </c:pt>
                <c:pt idx="248">
                  <c:v>2.0338310205261223E-3</c:v>
                </c:pt>
                <c:pt idx="249">
                  <c:v>2.0342476927908137E-3</c:v>
                </c:pt>
                <c:pt idx="250">
                  <c:v>2.0346527817309834E-3</c:v>
                </c:pt>
                <c:pt idx="251">
                  <c:v>2.0350578706711531E-3</c:v>
                </c:pt>
                <c:pt idx="252">
                  <c:v>2.0354745429358445E-3</c:v>
                </c:pt>
                <c:pt idx="253">
                  <c:v>2.0358796318760142E-3</c:v>
                </c:pt>
                <c:pt idx="254">
                  <c:v>2.0362847280921414E-3</c:v>
                </c:pt>
                <c:pt idx="255">
                  <c:v>2.0367013930808753E-3</c:v>
                </c:pt>
                <c:pt idx="256">
                  <c:v>2.0371064820210449E-3</c:v>
                </c:pt>
                <c:pt idx="257">
                  <c:v>2.0375115782371722E-3</c:v>
                </c:pt>
                <c:pt idx="258">
                  <c:v>2.037928243225906E-3</c:v>
                </c:pt>
                <c:pt idx="259">
                  <c:v>2.0383333394420333E-3</c:v>
                </c:pt>
                <c:pt idx="260">
                  <c:v>2.038738428382203E-3</c:v>
                </c:pt>
                <c:pt idx="261">
                  <c:v>2.0391550933709368E-3</c:v>
                </c:pt>
                <c:pt idx="262">
                  <c:v>2.0395601895870641E-3</c:v>
                </c:pt>
                <c:pt idx="263">
                  <c:v>2.0399652785272337E-3</c:v>
                </c:pt>
                <c:pt idx="264">
                  <c:v>2.0403819507919252E-3</c:v>
                </c:pt>
                <c:pt idx="265">
                  <c:v>2.0407870397320949E-3</c:v>
                </c:pt>
                <c:pt idx="266">
                  <c:v>2.0411921432241797E-3</c:v>
                </c:pt>
                <c:pt idx="267">
                  <c:v>2.041608800936956E-3</c:v>
                </c:pt>
                <c:pt idx="268">
                  <c:v>2.0420138898771256E-3</c:v>
                </c:pt>
                <c:pt idx="269">
                  <c:v>2.0424189933692105E-3</c:v>
                </c:pt>
                <c:pt idx="270">
                  <c:v>2.0428356510819867E-3</c:v>
                </c:pt>
                <c:pt idx="271">
                  <c:v>2.043240747298114E-3</c:v>
                </c:pt>
                <c:pt idx="272">
                  <c:v>2.0436458435142413E-3</c:v>
                </c:pt>
                <c:pt idx="273">
                  <c:v>2.0440625012270175E-3</c:v>
                </c:pt>
                <c:pt idx="274">
                  <c:v>2.0444675974431448E-3</c:v>
                </c:pt>
                <c:pt idx="275">
                  <c:v>2.044872693659272E-3</c:v>
                </c:pt>
                <c:pt idx="276">
                  <c:v>2.0452777825994417E-3</c:v>
                </c:pt>
                <c:pt idx="277">
                  <c:v>2.0456944475881755E-3</c:v>
                </c:pt>
                <c:pt idx="278">
                  <c:v>2.0460995365283452E-3</c:v>
                </c:pt>
                <c:pt idx="279">
                  <c:v>2.0465046327444725E-3</c:v>
                </c:pt>
                <c:pt idx="280">
                  <c:v>2.0469212977332063E-3</c:v>
                </c:pt>
                <c:pt idx="281">
                  <c:v>2.047326386673376E-3</c:v>
                </c:pt>
                <c:pt idx="282">
                  <c:v>2.0477314828895032E-3</c:v>
                </c:pt>
                <c:pt idx="283">
                  <c:v>2.0481481624301523E-3</c:v>
                </c:pt>
                <c:pt idx="284">
                  <c:v>2.0485532368184067E-3</c:v>
                </c:pt>
                <c:pt idx="285">
                  <c:v>2.0489583403104916E-3</c:v>
                </c:pt>
                <c:pt idx="286">
                  <c:v>2.0493750125751831E-3</c:v>
                </c:pt>
                <c:pt idx="287">
                  <c:v>2.0497800869634375E-3</c:v>
                </c:pt>
                <c:pt idx="288">
                  <c:v>2.0501851904555224E-3</c:v>
                </c:pt>
                <c:pt idx="289">
                  <c:v>2.0506018627202138E-3</c:v>
                </c:pt>
                <c:pt idx="290">
                  <c:v>2.0510069371084683E-3</c:v>
                </c:pt>
                <c:pt idx="291">
                  <c:v>2.0514120406005532E-3</c:v>
                </c:pt>
                <c:pt idx="292">
                  <c:v>2.0518287128652446E-3</c:v>
                </c:pt>
                <c:pt idx="293">
                  <c:v>2.0522338018054143E-3</c:v>
                </c:pt>
                <c:pt idx="294">
                  <c:v>2.0526388907455839E-3</c:v>
                </c:pt>
                <c:pt idx="295">
                  <c:v>2.0530555630102754E-3</c:v>
                </c:pt>
                <c:pt idx="296">
                  <c:v>2.053460651950445E-3</c:v>
                </c:pt>
                <c:pt idx="297">
                  <c:v>2.0538657408906147E-3</c:v>
                </c:pt>
                <c:pt idx="298">
                  <c:v>2.0542824131553061E-3</c:v>
                </c:pt>
                <c:pt idx="299">
                  <c:v>2.0546875020954758E-3</c:v>
                </c:pt>
                <c:pt idx="300">
                  <c:v>2.0550925983116031E-3</c:v>
                </c:pt>
                <c:pt idx="301">
                  <c:v>2.0555092633003369E-3</c:v>
                </c:pt>
                <c:pt idx="302">
                  <c:v>2.0559143522405066E-3</c:v>
                </c:pt>
                <c:pt idx="303">
                  <c:v>2.0563194484566338E-3</c:v>
                </c:pt>
                <c:pt idx="304">
                  <c:v>2.0567361134453677E-3</c:v>
                </c:pt>
                <c:pt idx="305">
                  <c:v>2.0571412096614949E-3</c:v>
                </c:pt>
                <c:pt idx="306">
                  <c:v>2.0575462986016646E-3</c:v>
                </c:pt>
                <c:pt idx="307">
                  <c:v>2.0579629635903984E-3</c:v>
                </c:pt>
                <c:pt idx="308">
                  <c:v>2.0583680598065257E-3</c:v>
                </c:pt>
                <c:pt idx="309">
                  <c:v>2.0587731487466954E-3</c:v>
                </c:pt>
                <c:pt idx="310">
                  <c:v>2.0591898210113868E-3</c:v>
                </c:pt>
                <c:pt idx="311">
                  <c:v>2.0595949099515565E-3</c:v>
                </c:pt>
                <c:pt idx="312">
                  <c:v>2.0600000134436414E-3</c:v>
                </c:pt>
                <c:pt idx="313">
                  <c:v>2.0604166711564176E-3</c:v>
                </c:pt>
                <c:pt idx="314">
                  <c:v>2.0608217600965872E-3</c:v>
                </c:pt>
                <c:pt idx="315">
                  <c:v>2.0612268635886721E-3</c:v>
                </c:pt>
                <c:pt idx="316">
                  <c:v>2.0616435213014483E-3</c:v>
                </c:pt>
                <c:pt idx="317">
                  <c:v>2.0620486175175756E-3</c:v>
                </c:pt>
                <c:pt idx="318">
                  <c:v>2.0624537064577453E-3</c:v>
                </c:pt>
                <c:pt idx="319">
                  <c:v>2.0628703714464791E-3</c:v>
                </c:pt>
                <c:pt idx="320">
                  <c:v>2.0632754676626064E-3</c:v>
                </c:pt>
                <c:pt idx="321">
                  <c:v>2.0636805566027761E-3</c:v>
                </c:pt>
                <c:pt idx="322">
                  <c:v>2.0640972288674675E-3</c:v>
                </c:pt>
                <c:pt idx="323">
                  <c:v>2.0645023178076372E-3</c:v>
                </c:pt>
                <c:pt idx="324">
                  <c:v>2.0649074067478068E-3</c:v>
                </c:pt>
                <c:pt idx="325">
                  <c:v>2.0653240790124983E-3</c:v>
                </c:pt>
                <c:pt idx="326">
                  <c:v>2.0657291679526679E-3</c:v>
                </c:pt>
                <c:pt idx="327">
                  <c:v>2.0661342568928376E-3</c:v>
                </c:pt>
                <c:pt idx="328">
                  <c:v>2.066550929157529E-3</c:v>
                </c:pt>
                <c:pt idx="329">
                  <c:v>2.0669560326496139E-3</c:v>
                </c:pt>
                <c:pt idx="330">
                  <c:v>2.0673611070378684E-3</c:v>
                </c:pt>
                <c:pt idx="331">
                  <c:v>2.0677777793025598E-3</c:v>
                </c:pt>
                <c:pt idx="332">
                  <c:v>2.0681828827946447E-3</c:v>
                </c:pt>
                <c:pt idx="333">
                  <c:v>2.0685879571828991E-3</c:v>
                </c:pt>
                <c:pt idx="334">
                  <c:v>2.0690046294475906E-3</c:v>
                </c:pt>
                <c:pt idx="335">
                  <c:v>2.0694097329396755E-3</c:v>
                </c:pt>
                <c:pt idx="336">
                  <c:v>2.0698148073279299E-3</c:v>
                </c:pt>
                <c:pt idx="337">
                  <c:v>2.0702314868685789E-3</c:v>
                </c:pt>
                <c:pt idx="338">
                  <c:v>2.0706365830847062E-3</c:v>
                </c:pt>
                <c:pt idx="339">
                  <c:v>2.0710416720248759E-3</c:v>
                </c:pt>
                <c:pt idx="340">
                  <c:v>2.0714583370136097E-3</c:v>
                </c:pt>
                <c:pt idx="341">
                  <c:v>2.071863433229737E-3</c:v>
                </c:pt>
                <c:pt idx="342">
                  <c:v>2.0722685221699066E-3</c:v>
                </c:pt>
                <c:pt idx="343">
                  <c:v>2.0726851871586405E-3</c:v>
                </c:pt>
                <c:pt idx="344">
                  <c:v>2.0730902833747678E-3</c:v>
                </c:pt>
                <c:pt idx="345">
                  <c:v>2.0734953723149374E-3</c:v>
                </c:pt>
                <c:pt idx="346">
                  <c:v>2.0739120373036712E-3</c:v>
                </c:pt>
                <c:pt idx="347">
                  <c:v>2.0743171335197985E-3</c:v>
                </c:pt>
                <c:pt idx="348">
                  <c:v>2.0747222224599682E-3</c:v>
                </c:pt>
                <c:pt idx="349">
                  <c:v>2.075138887448702E-3</c:v>
                </c:pt>
                <c:pt idx="350">
                  <c:v>2.0755439836648293E-3</c:v>
                </c:pt>
                <c:pt idx="351">
                  <c:v>2.0759490798809566E-3</c:v>
                </c:pt>
                <c:pt idx="352">
                  <c:v>2.0763657375937328E-3</c:v>
                </c:pt>
                <c:pt idx="353">
                  <c:v>2.0767708265339024E-3</c:v>
                </c:pt>
                <c:pt idx="354">
                  <c:v>2.0771759300259873E-3</c:v>
                </c:pt>
                <c:pt idx="355">
                  <c:v>2.0775925877387635E-3</c:v>
                </c:pt>
                <c:pt idx="356">
                  <c:v>2.0779976912308484E-3</c:v>
                </c:pt>
                <c:pt idx="357">
                  <c:v>2.0784027801710181E-3</c:v>
                </c:pt>
                <c:pt idx="358">
                  <c:v>2.0788194524357095E-3</c:v>
                </c:pt>
                <c:pt idx="359">
                  <c:v>2.0792245413758792E-3</c:v>
                </c:pt>
                <c:pt idx="360">
                  <c:v>2.0796296303160489E-3</c:v>
                </c:pt>
                <c:pt idx="361">
                  <c:v>2.0800463025807403E-3</c:v>
                </c:pt>
                <c:pt idx="362">
                  <c:v>2.08045139152091E-3</c:v>
                </c:pt>
                <c:pt idx="363">
                  <c:v>2.0808564877370372E-3</c:v>
                </c:pt>
                <c:pt idx="364">
                  <c:v>2.0812615766772069E-3</c:v>
                </c:pt>
                <c:pt idx="365">
                  <c:v>2.0816782416659407E-3</c:v>
                </c:pt>
                <c:pt idx="366">
                  <c:v>2.082083337882068E-3</c:v>
                </c:pt>
                <c:pt idx="367">
                  <c:v>2.0824884268222377E-3</c:v>
                </c:pt>
                <c:pt idx="368">
                  <c:v>2.0829050990869291E-3</c:v>
                </c:pt>
                <c:pt idx="369">
                  <c:v>2.0833101880270988E-3</c:v>
                </c:pt>
                <c:pt idx="370">
                  <c:v>2.0837152769672684E-3</c:v>
                </c:pt>
                <c:pt idx="371">
                  <c:v>2.0841319492319599E-3</c:v>
                </c:pt>
                <c:pt idx="372">
                  <c:v>2.0845370381721295E-3</c:v>
                </c:pt>
                <c:pt idx="373">
                  <c:v>2.0849421271122992E-3</c:v>
                </c:pt>
                <c:pt idx="374">
                  <c:v>2.0853587993769906E-3</c:v>
                </c:pt>
                <c:pt idx="375">
                  <c:v>2.0857639028690755E-3</c:v>
                </c:pt>
                <c:pt idx="376">
                  <c:v>2.08616897725733E-3</c:v>
                </c:pt>
                <c:pt idx="377">
                  <c:v>2.0865856495220214E-3</c:v>
                </c:pt>
                <c:pt idx="378">
                  <c:v>2.0869907530141063E-3</c:v>
                </c:pt>
                <c:pt idx="379">
                  <c:v>2.0873958274023607E-3</c:v>
                </c:pt>
                <c:pt idx="380">
                  <c:v>2.0878125069430098E-3</c:v>
                </c:pt>
                <c:pt idx="381">
                  <c:v>2.0882176031591371E-3</c:v>
                </c:pt>
                <c:pt idx="382">
                  <c:v>2.0886226920993067E-3</c:v>
                </c:pt>
                <c:pt idx="383">
                  <c:v>2.0890393570880406E-3</c:v>
                </c:pt>
                <c:pt idx="384">
                  <c:v>2.0894444533041678E-3</c:v>
                </c:pt>
                <c:pt idx="385">
                  <c:v>2.0898495422443375E-3</c:v>
                </c:pt>
                <c:pt idx="386">
                  <c:v>2.0902662072330713E-3</c:v>
                </c:pt>
                <c:pt idx="387">
                  <c:v>2.0906713034491986E-3</c:v>
                </c:pt>
                <c:pt idx="388">
                  <c:v>2.0910763923893683E-3</c:v>
                </c:pt>
                <c:pt idx="389">
                  <c:v>2.0914930573781021E-3</c:v>
                </c:pt>
                <c:pt idx="390">
                  <c:v>2.0918981535942294E-3</c:v>
                </c:pt>
                <c:pt idx="391">
                  <c:v>2.092303242534399E-3</c:v>
                </c:pt>
                <c:pt idx="392">
                  <c:v>2.0927199075231329E-3</c:v>
                </c:pt>
                <c:pt idx="393">
                  <c:v>2.0931249964633025E-3</c:v>
                </c:pt>
                <c:pt idx="394">
                  <c:v>2.0935300926794298E-3</c:v>
                </c:pt>
                <c:pt idx="395">
                  <c:v>2.0939467576681636E-3</c:v>
                </c:pt>
                <c:pt idx="396">
                  <c:v>2.0943518466083333E-3</c:v>
                </c:pt>
                <c:pt idx="397">
                  <c:v>2.0947569501004182E-3</c:v>
                </c:pt>
                <c:pt idx="398">
                  <c:v>2.0951736223651096E-3</c:v>
                </c:pt>
                <c:pt idx="399">
                  <c:v>2.0955786967533641E-3</c:v>
                </c:pt>
                <c:pt idx="400">
                  <c:v>2.0959838002454489E-3</c:v>
                </c:pt>
                <c:pt idx="401">
                  <c:v>2.0964004725101404E-3</c:v>
                </c:pt>
                <c:pt idx="402">
                  <c:v>2.0968055614503101E-3</c:v>
                </c:pt>
                <c:pt idx="403">
                  <c:v>2.0972106503904797E-3</c:v>
                </c:pt>
                <c:pt idx="404">
                  <c:v>2.0976273226551712E-3</c:v>
                </c:pt>
                <c:pt idx="405">
                  <c:v>2.0980324115953408E-3</c:v>
                </c:pt>
                <c:pt idx="406">
                  <c:v>2.0984375005355105E-3</c:v>
                </c:pt>
                <c:pt idx="407">
                  <c:v>2.0988541728002019E-3</c:v>
                </c:pt>
                <c:pt idx="408">
                  <c:v>2.0992592617403716E-3</c:v>
                </c:pt>
                <c:pt idx="409">
                  <c:v>2.0996643579564989E-3</c:v>
                </c:pt>
                <c:pt idx="410">
                  <c:v>2.1000810229452327E-3</c:v>
                </c:pt>
                <c:pt idx="411">
                  <c:v>2.1004861118854024E-3</c:v>
                </c:pt>
                <c:pt idx="412">
                  <c:v>2.1008912081015296E-3</c:v>
                </c:pt>
                <c:pt idx="413">
                  <c:v>2.1013078730902635E-3</c:v>
                </c:pt>
                <c:pt idx="414">
                  <c:v>2.1017129693063907E-3</c:v>
                </c:pt>
                <c:pt idx="415">
                  <c:v>2.1021180582465604E-3</c:v>
                </c:pt>
                <c:pt idx="416">
                  <c:v>2.1025347232352942E-3</c:v>
                </c:pt>
                <c:pt idx="417">
                  <c:v>2.1029398194514215E-3</c:v>
                </c:pt>
                <c:pt idx="418">
                  <c:v>2.1033449083915912E-3</c:v>
                </c:pt>
                <c:pt idx="419">
                  <c:v>2.1037615806562826E-3</c:v>
                </c:pt>
                <c:pt idx="420">
                  <c:v>2.1041666695964523E-3</c:v>
                </c:pt>
                <c:pt idx="421">
                  <c:v>2.1045717730885372E-3</c:v>
                </c:pt>
                <c:pt idx="422">
                  <c:v>2.1049768474767916E-3</c:v>
                </c:pt>
                <c:pt idx="423">
                  <c:v>2.105393519741483E-3</c:v>
                </c:pt>
                <c:pt idx="424">
                  <c:v>2.1057986232335679E-3</c:v>
                </c:pt>
                <c:pt idx="425">
                  <c:v>2.1062152809463441E-3</c:v>
                </c:pt>
                <c:pt idx="426">
                  <c:v>2.1066203771624714E-3</c:v>
                </c:pt>
                <c:pt idx="427">
                  <c:v>2.1070254733785987E-3</c:v>
                </c:pt>
                <c:pt idx="428">
                  <c:v>2.1074305623187684E-3</c:v>
                </c:pt>
                <c:pt idx="429">
                  <c:v>2.1078472273075022E-3</c:v>
                </c:pt>
                <c:pt idx="430">
                  <c:v>2.1082523235236295E-3</c:v>
                </c:pt>
                <c:pt idx="431">
                  <c:v>2.1086689885123633E-3</c:v>
                </c:pt>
                <c:pt idx="432">
                  <c:v>2.1090740774525329E-3</c:v>
                </c:pt>
                <c:pt idx="433">
                  <c:v>2.1094791736686602E-3</c:v>
                </c:pt>
                <c:pt idx="434">
                  <c:v>2.1098842626088299E-3</c:v>
                </c:pt>
                <c:pt idx="435">
                  <c:v>2.1103009275975637E-3</c:v>
                </c:pt>
                <c:pt idx="436">
                  <c:v>2.1107060165377334E-3</c:v>
                </c:pt>
                <c:pt idx="437">
                  <c:v>2.1111226888024248E-3</c:v>
                </c:pt>
                <c:pt idx="438">
                  <c:v>2.1115277777425945E-3</c:v>
                </c:pt>
                <c:pt idx="439">
                  <c:v>2.1119328666827641E-3</c:v>
                </c:pt>
                <c:pt idx="440">
                  <c:v>2.1123495389474556E-3</c:v>
                </c:pt>
                <c:pt idx="441">
                  <c:v>2.1127546424395405E-3</c:v>
                </c:pt>
                <c:pt idx="442">
                  <c:v>2.1131597168277949E-3</c:v>
                </c:pt>
                <c:pt idx="443">
                  <c:v>2.1135763890924864E-3</c:v>
                </c:pt>
                <c:pt idx="444">
                  <c:v>2.1139814925845712E-3</c:v>
                </c:pt>
                <c:pt idx="445">
                  <c:v>2.1143865669728257E-3</c:v>
                </c:pt>
                <c:pt idx="446">
                  <c:v>2.1148032465134747E-3</c:v>
                </c:pt>
                <c:pt idx="447">
                  <c:v>2.115208342729602E-3</c:v>
                </c:pt>
                <c:pt idx="448">
                  <c:v>2.1156134316697717E-3</c:v>
                </c:pt>
                <c:pt idx="449">
                  <c:v>2.1160300966585055E-3</c:v>
                </c:pt>
                <c:pt idx="450">
                  <c:v>2.1164351928746328E-3</c:v>
                </c:pt>
                <c:pt idx="451">
                  <c:v>2.1168402818148024E-3</c:v>
                </c:pt>
                <c:pt idx="452">
                  <c:v>2.1172453707549721E-3</c:v>
                </c:pt>
                <c:pt idx="453">
                  <c:v>2.1176620430196635E-3</c:v>
                </c:pt>
                <c:pt idx="454">
                  <c:v>2.1180671319598332E-3</c:v>
                </c:pt>
                <c:pt idx="455">
                  <c:v>2.118483796948567E-3</c:v>
                </c:pt>
                <c:pt idx="456">
                  <c:v>2.1188888931646943E-3</c:v>
                </c:pt>
                <c:pt idx="457">
                  <c:v>2.119293982104864E-3</c:v>
                </c:pt>
                <c:pt idx="458">
                  <c:v>2.1196990783209912E-3</c:v>
                </c:pt>
                <c:pt idx="459">
                  <c:v>2.1201157433097251E-3</c:v>
                </c:pt>
                <c:pt idx="460">
                  <c:v>2.1205208395258524E-3</c:v>
                </c:pt>
                <c:pt idx="461">
                  <c:v>2.120925928466022E-3</c:v>
                </c:pt>
                <c:pt idx="462">
                  <c:v>2.1213425934547558E-3</c:v>
                </c:pt>
                <c:pt idx="463">
                  <c:v>2.1217476896708831E-3</c:v>
                </c:pt>
                <c:pt idx="464">
                  <c:v>2.1221527786110528E-3</c:v>
                </c:pt>
                <c:pt idx="465">
                  <c:v>2.1225694508757442E-3</c:v>
                </c:pt>
                <c:pt idx="466">
                  <c:v>2.1229745398159139E-3</c:v>
                </c:pt>
                <c:pt idx="467">
                  <c:v>2.1233796433079988E-3</c:v>
                </c:pt>
                <c:pt idx="468">
                  <c:v>2.123796301020775E-3</c:v>
                </c:pt>
                <c:pt idx="469">
                  <c:v>2.1242013899609447E-3</c:v>
                </c:pt>
                <c:pt idx="470">
                  <c:v>2.1246064934530295E-3</c:v>
                </c:pt>
                <c:pt idx="471">
                  <c:v>2.1250231511658058E-3</c:v>
                </c:pt>
                <c:pt idx="472">
                  <c:v>2.125428247381933E-3</c:v>
                </c:pt>
                <c:pt idx="473">
                  <c:v>2.1258333435980603E-3</c:v>
                </c:pt>
                <c:pt idx="474">
                  <c:v>2.1262500013108365E-3</c:v>
                </c:pt>
                <c:pt idx="475">
                  <c:v>2.1266550975269638E-3</c:v>
                </c:pt>
                <c:pt idx="476">
                  <c:v>2.1270601864671335E-3</c:v>
                </c:pt>
                <c:pt idx="477">
                  <c:v>2.1274768587318249E-3</c:v>
                </c:pt>
                <c:pt idx="478">
                  <c:v>2.1278819476719946E-3</c:v>
                </c:pt>
                <c:pt idx="479">
                  <c:v>2.1282870366121642E-3</c:v>
                </c:pt>
                <c:pt idx="480">
                  <c:v>2.1287037088768557E-3</c:v>
                </c:pt>
                <c:pt idx="481">
                  <c:v>2.1291087978170253E-3</c:v>
                </c:pt>
                <c:pt idx="482">
                  <c:v>2.129513886757195E-3</c:v>
                </c:pt>
                <c:pt idx="483">
                  <c:v>2.1299305590218864E-3</c:v>
                </c:pt>
                <c:pt idx="484">
                  <c:v>2.1303356479620561E-3</c:v>
                </c:pt>
                <c:pt idx="485">
                  <c:v>2.1307407369022258E-3</c:v>
                </c:pt>
                <c:pt idx="486">
                  <c:v>2.1311574091669172E-3</c:v>
                </c:pt>
                <c:pt idx="487">
                  <c:v>2.1315625126590021E-3</c:v>
                </c:pt>
                <c:pt idx="488">
                  <c:v>2.1319675870472565E-3</c:v>
                </c:pt>
                <c:pt idx="489">
                  <c:v>2.132384259311948E-3</c:v>
                </c:pt>
                <c:pt idx="490">
                  <c:v>2.1327893628040329E-3</c:v>
                </c:pt>
                <c:pt idx="491">
                  <c:v>2.1332060205168091E-3</c:v>
                </c:pt>
                <c:pt idx="492">
                  <c:v>2.1336111167329364E-3</c:v>
                </c:pt>
                <c:pt idx="493">
                  <c:v>2.1340162129490636E-3</c:v>
                </c:pt>
                <c:pt idx="494">
                  <c:v>2.1344213018892333E-3</c:v>
                </c:pt>
                <c:pt idx="495">
                  <c:v>2.1348379668779671E-3</c:v>
                </c:pt>
                <c:pt idx="496">
                  <c:v>2.1352430630940944E-3</c:v>
                </c:pt>
                <c:pt idx="497">
                  <c:v>2.1356481520342641E-3</c:v>
                </c:pt>
                <c:pt idx="498">
                  <c:v>2.1360648170229979E-3</c:v>
                </c:pt>
                <c:pt idx="499">
                  <c:v>2.1364699132391252E-3</c:v>
                </c:pt>
                <c:pt idx="500">
                  <c:v>2.1368750021792948E-3</c:v>
                </c:pt>
                <c:pt idx="501">
                  <c:v>2.1372916671680287E-3</c:v>
                </c:pt>
                <c:pt idx="502">
                  <c:v>2.1376967633841559E-3</c:v>
                </c:pt>
                <c:pt idx="503">
                  <c:v>2.1381018523243256E-3</c:v>
                </c:pt>
                <c:pt idx="504">
                  <c:v>2.1385185173130594E-3</c:v>
                </c:pt>
                <c:pt idx="505">
                  <c:v>2.1389236135291867E-3</c:v>
                </c:pt>
                <c:pt idx="506">
                  <c:v>2.139328709745314E-3</c:v>
                </c:pt>
                <c:pt idx="507">
                  <c:v>2.1397453674580902E-3</c:v>
                </c:pt>
                <c:pt idx="508">
                  <c:v>2.1401504636742175E-3</c:v>
                </c:pt>
                <c:pt idx="509">
                  <c:v>2.1405555598903447E-3</c:v>
                </c:pt>
                <c:pt idx="510">
                  <c:v>2.140972217603121E-3</c:v>
                </c:pt>
                <c:pt idx="511">
                  <c:v>2.1413773210952058E-3</c:v>
                </c:pt>
                <c:pt idx="512">
                  <c:v>2.1417824100353755E-3</c:v>
                </c:pt>
                <c:pt idx="513">
                  <c:v>2.1421990677481517E-3</c:v>
                </c:pt>
                <c:pt idx="514">
                  <c:v>2.1426041712402366E-3</c:v>
                </c:pt>
                <c:pt idx="515">
                  <c:v>2.1430092601804063E-3</c:v>
                </c:pt>
                <c:pt idx="516">
                  <c:v>2.1434259324450977E-3</c:v>
                </c:pt>
                <c:pt idx="517">
                  <c:v>2.1438310213852674E-3</c:v>
                </c:pt>
                <c:pt idx="518">
                  <c:v>2.1442361176013947E-3</c:v>
                </c:pt>
                <c:pt idx="519">
                  <c:v>2.1446527825901285E-3</c:v>
                </c:pt>
                <c:pt idx="520">
                  <c:v>2.1450578715302981E-3</c:v>
                </c:pt>
                <c:pt idx="521">
                  <c:v>2.1454629677464254E-3</c:v>
                </c:pt>
                <c:pt idx="522">
                  <c:v>2.1458796327351592E-3</c:v>
                </c:pt>
                <c:pt idx="523">
                  <c:v>2.1462847289512865E-3</c:v>
                </c:pt>
                <c:pt idx="524">
                  <c:v>2.1466898178914562E-3</c:v>
                </c:pt>
                <c:pt idx="525">
                  <c:v>2.14710648288019E-3</c:v>
                </c:pt>
                <c:pt idx="526">
                  <c:v>2.1475115790963173E-3</c:v>
                </c:pt>
                <c:pt idx="527">
                  <c:v>2.147916668036487E-3</c:v>
                </c:pt>
                <c:pt idx="528">
                  <c:v>2.1483333403011784E-3</c:v>
                </c:pt>
                <c:pt idx="529">
                  <c:v>2.1487384292413481E-3</c:v>
                </c:pt>
                <c:pt idx="530">
                  <c:v>2.1491435327334329E-3</c:v>
                </c:pt>
                <c:pt idx="531">
                  <c:v>2.1495601904462092E-3</c:v>
                </c:pt>
                <c:pt idx="532">
                  <c:v>2.1499652793863788E-3</c:v>
                </c:pt>
                <c:pt idx="533">
                  <c:v>2.1503703828784637E-3</c:v>
                </c:pt>
                <c:pt idx="534">
                  <c:v>2.1507870405912399E-3</c:v>
                </c:pt>
                <c:pt idx="535">
                  <c:v>2.1511921295314096E-3</c:v>
                </c:pt>
                <c:pt idx="536">
                  <c:v>2.1515972330234945E-3</c:v>
                </c:pt>
                <c:pt idx="537">
                  <c:v>2.1520138907362707E-3</c:v>
                </c:pt>
                <c:pt idx="538">
                  <c:v>2.152418986952398E-3</c:v>
                </c:pt>
                <c:pt idx="539">
                  <c:v>2.1528240831685252E-3</c:v>
                </c:pt>
                <c:pt idx="540">
                  <c:v>2.1532407408813015E-3</c:v>
                </c:pt>
                <c:pt idx="541">
                  <c:v>2.1536458370974287E-3</c:v>
                </c:pt>
                <c:pt idx="542">
                  <c:v>2.154050933313556E-3</c:v>
                </c:pt>
                <c:pt idx="543">
                  <c:v>2.1544675983022898E-3</c:v>
                </c:pt>
                <c:pt idx="544">
                  <c:v>2.1548726872424595E-3</c:v>
                </c:pt>
                <c:pt idx="545">
                  <c:v>2.1552777834585868E-3</c:v>
                </c:pt>
                <c:pt idx="546">
                  <c:v>2.1556944484473206E-3</c:v>
                </c:pt>
                <c:pt idx="547">
                  <c:v>2.1560995373874903E-3</c:v>
                </c:pt>
                <c:pt idx="548">
                  <c:v>2.1565046336036175E-3</c:v>
                </c:pt>
                <c:pt idx="549">
                  <c:v>2.1569212985923514E-3</c:v>
                </c:pt>
                <c:pt idx="550">
                  <c:v>2.157326387532521E-3</c:v>
                </c:pt>
                <c:pt idx="551">
                  <c:v>2.1577314764726907E-3</c:v>
                </c:pt>
                <c:pt idx="552">
                  <c:v>2.1581481487373821E-3</c:v>
                </c:pt>
                <c:pt idx="553">
                  <c:v>2.1585532376775518E-3</c:v>
                </c:pt>
                <c:pt idx="554">
                  <c:v>2.1589583266177215E-3</c:v>
                </c:pt>
                <c:pt idx="555">
                  <c:v>2.1593750134343281E-3</c:v>
                </c:pt>
                <c:pt idx="556">
                  <c:v>2.1597801023744978E-3</c:v>
                </c:pt>
                <c:pt idx="557">
                  <c:v>2.1601851913146675E-3</c:v>
                </c:pt>
                <c:pt idx="558">
                  <c:v>2.1606018635793589E-3</c:v>
                </c:pt>
                <c:pt idx="559">
                  <c:v>2.1610069525195286E-3</c:v>
                </c:pt>
                <c:pt idx="560">
                  <c:v>2.1614120414596982E-3</c:v>
                </c:pt>
                <c:pt idx="561">
                  <c:v>2.1618287064484321E-3</c:v>
                </c:pt>
                <c:pt idx="562">
                  <c:v>2.1622338026645593E-3</c:v>
                </c:pt>
                <c:pt idx="563">
                  <c:v>2.162638891604729E-3</c:v>
                </c:pt>
                <c:pt idx="564">
                  <c:v>2.1630439878208563E-3</c:v>
                </c:pt>
                <c:pt idx="565">
                  <c:v>2.1634606528095901E-3</c:v>
                </c:pt>
                <c:pt idx="566">
                  <c:v>2.1638657417497598E-3</c:v>
                </c:pt>
                <c:pt idx="567">
                  <c:v>2.164270837965887E-3</c:v>
                </c:pt>
                <c:pt idx="568">
                  <c:v>2.1646875029546209E-3</c:v>
                </c:pt>
                <c:pt idx="569">
                  <c:v>2.1650925991707481E-3</c:v>
                </c:pt>
                <c:pt idx="570">
                  <c:v>2.1654976881109178E-3</c:v>
                </c:pt>
                <c:pt idx="571">
                  <c:v>2.1659143530996516E-3</c:v>
                </c:pt>
                <c:pt idx="572">
                  <c:v>2.1663194493157789E-3</c:v>
                </c:pt>
                <c:pt idx="573">
                  <c:v>2.1667245382559486E-3</c:v>
                </c:pt>
                <c:pt idx="574">
                  <c:v>2.16714121052064E-3</c:v>
                </c:pt>
                <c:pt idx="575">
                  <c:v>2.1675462994608097E-3</c:v>
                </c:pt>
                <c:pt idx="576">
                  <c:v>2.1679514029528946E-3</c:v>
                </c:pt>
                <c:pt idx="577">
                  <c:v>2.1683680606656708E-3</c:v>
                </c:pt>
                <c:pt idx="578">
                  <c:v>2.1687731496058404E-3</c:v>
                </c:pt>
                <c:pt idx="579">
                  <c:v>2.1691898073186167E-3</c:v>
                </c:pt>
                <c:pt idx="580">
                  <c:v>2.1695949108107015E-3</c:v>
                </c:pt>
                <c:pt idx="581">
                  <c:v>2.1700000070268288E-3</c:v>
                </c:pt>
                <c:pt idx="582">
                  <c:v>2.1704051032429561E-3</c:v>
                </c:pt>
                <c:pt idx="583">
                  <c:v>2.1708217609557323E-3</c:v>
                </c:pt>
                <c:pt idx="584">
                  <c:v>2.1712268571718596E-3</c:v>
                </c:pt>
                <c:pt idx="585">
                  <c:v>2.1716319533879869E-3</c:v>
                </c:pt>
                <c:pt idx="586">
                  <c:v>2.1720486111007631E-3</c:v>
                </c:pt>
                <c:pt idx="587">
                  <c:v>2.1724537073168904E-3</c:v>
                </c:pt>
                <c:pt idx="588">
                  <c:v>2.1728588035330176E-3</c:v>
                </c:pt>
                <c:pt idx="589">
                  <c:v>2.1732754685217515E-3</c:v>
                </c:pt>
                <c:pt idx="590">
                  <c:v>2.1736805574619211E-3</c:v>
                </c:pt>
                <c:pt idx="591">
                  <c:v>2.1740856536780484E-3</c:v>
                </c:pt>
                <c:pt idx="592">
                  <c:v>2.1745023186667822E-3</c:v>
                </c:pt>
                <c:pt idx="593">
                  <c:v>2.1749074076069519E-3</c:v>
                </c:pt>
                <c:pt idx="594">
                  <c:v>2.1753124965471216E-3</c:v>
                </c:pt>
                <c:pt idx="595">
                  <c:v>2.175729168811813E-3</c:v>
                </c:pt>
                <c:pt idx="596">
                  <c:v>2.1761342577519827E-3</c:v>
                </c:pt>
                <c:pt idx="597">
                  <c:v>2.1765393466921523E-3</c:v>
                </c:pt>
                <c:pt idx="598">
                  <c:v>2.1769560189568438E-3</c:v>
                </c:pt>
                <c:pt idx="599">
                  <c:v>2.1773611224489287E-3</c:v>
                </c:pt>
                <c:pt idx="600">
                  <c:v>2.1777661968371831E-3</c:v>
                </c:pt>
                <c:pt idx="601">
                  <c:v>2.1781828836537898E-3</c:v>
                </c:pt>
                <c:pt idx="602">
                  <c:v>2.1785879725939594E-3</c:v>
                </c:pt>
                <c:pt idx="603">
                  <c:v>2.1789930615341291E-3</c:v>
                </c:pt>
                <c:pt idx="604">
                  <c:v>2.1794097265228629E-3</c:v>
                </c:pt>
                <c:pt idx="605">
                  <c:v>2.1798148227389902E-3</c:v>
                </c:pt>
                <c:pt idx="606">
                  <c:v>2.1802199116791598E-3</c:v>
                </c:pt>
                <c:pt idx="607">
                  <c:v>2.1806365766678937E-3</c:v>
                </c:pt>
                <c:pt idx="608">
                  <c:v>2.181041672884021E-3</c:v>
                </c:pt>
                <c:pt idx="609">
                  <c:v>2.1814467618241906E-3</c:v>
                </c:pt>
                <c:pt idx="610">
                  <c:v>2.1818634268129244E-3</c:v>
                </c:pt>
                <c:pt idx="611">
                  <c:v>2.1822685230290517E-3</c:v>
                </c:pt>
                <c:pt idx="612">
                  <c:v>2.1826736119692214E-3</c:v>
                </c:pt>
                <c:pt idx="613">
                  <c:v>2.1830902769579552E-3</c:v>
                </c:pt>
                <c:pt idx="614">
                  <c:v>2.1834953731740825E-3</c:v>
                </c:pt>
                <c:pt idx="615">
                  <c:v>2.1839004693902098E-3</c:v>
                </c:pt>
                <c:pt idx="616">
                  <c:v>2.184317127102986E-3</c:v>
                </c:pt>
                <c:pt idx="617">
                  <c:v>2.1847222233191133E-3</c:v>
                </c:pt>
                <c:pt idx="618">
                  <c:v>2.1851273195352405E-3</c:v>
                </c:pt>
                <c:pt idx="619">
                  <c:v>2.1855439772480167E-3</c:v>
                </c:pt>
                <c:pt idx="620">
                  <c:v>2.1859490807401016E-3</c:v>
                </c:pt>
                <c:pt idx="621">
                  <c:v>2.1863541696802713E-3</c:v>
                </c:pt>
                <c:pt idx="622">
                  <c:v>2.1867708273930475E-3</c:v>
                </c:pt>
                <c:pt idx="623">
                  <c:v>2.1871759308851324E-3</c:v>
                </c:pt>
                <c:pt idx="624">
                  <c:v>2.1875810198253021E-3</c:v>
                </c:pt>
                <c:pt idx="625">
                  <c:v>2.1879976920899935E-3</c:v>
                </c:pt>
                <c:pt idx="626">
                  <c:v>2.1884027810301632E-3</c:v>
                </c:pt>
                <c:pt idx="627">
                  <c:v>2.1888078772462904E-3</c:v>
                </c:pt>
                <c:pt idx="628">
                  <c:v>2.1892245422350243E-3</c:v>
                </c:pt>
                <c:pt idx="629">
                  <c:v>2.1896296311751939E-3</c:v>
                </c:pt>
                <c:pt idx="630">
                  <c:v>2.1900347273913212E-3</c:v>
                </c:pt>
                <c:pt idx="631">
                  <c:v>2.190451392380055E-3</c:v>
                </c:pt>
                <c:pt idx="632">
                  <c:v>2.1908564813202247E-3</c:v>
                </c:pt>
                <c:pt idx="633">
                  <c:v>2.191261577536352E-3</c:v>
                </c:pt>
                <c:pt idx="634">
                  <c:v>2.1916782425250858E-3</c:v>
                </c:pt>
                <c:pt idx="635">
                  <c:v>2.1920833387412131E-3</c:v>
                </c:pt>
                <c:pt idx="636">
                  <c:v>2.1924884276813827E-3</c:v>
                </c:pt>
                <c:pt idx="637">
                  <c:v>2.1929050926701166E-3</c:v>
                </c:pt>
                <c:pt idx="638">
                  <c:v>2.1933101888862438E-3</c:v>
                </c:pt>
                <c:pt idx="639">
                  <c:v>2.1937152778264135E-3</c:v>
                </c:pt>
                <c:pt idx="640">
                  <c:v>2.194131950091105E-3</c:v>
                </c:pt>
                <c:pt idx="641">
                  <c:v>2.1945370390312746E-3</c:v>
                </c:pt>
                <c:pt idx="642">
                  <c:v>2.1949421425233595E-3</c:v>
                </c:pt>
                <c:pt idx="643">
                  <c:v>2.1953588002361357E-3</c:v>
                </c:pt>
                <c:pt idx="644">
                  <c:v>2.1957638891763054E-3</c:v>
                </c:pt>
                <c:pt idx="645">
                  <c:v>2.1961689926683903E-3</c:v>
                </c:pt>
                <c:pt idx="646">
                  <c:v>2.1965856503811665E-3</c:v>
                </c:pt>
                <c:pt idx="647">
                  <c:v>2.1969907465972938E-3</c:v>
                </c:pt>
                <c:pt idx="648">
                  <c:v>2.197395842813421E-3</c:v>
                </c:pt>
                <c:pt idx="649">
                  <c:v>2.1978125005261973E-3</c:v>
                </c:pt>
                <c:pt idx="650">
                  <c:v>2.1982175967423245E-3</c:v>
                </c:pt>
                <c:pt idx="651">
                  <c:v>2.1986342617310584E-3</c:v>
                </c:pt>
                <c:pt idx="652">
                  <c:v>2.1990393579471856E-3</c:v>
                </c:pt>
                <c:pt idx="653">
                  <c:v>2.1994444468873553E-3</c:v>
                </c:pt>
                <c:pt idx="654">
                  <c:v>2.1998611118760891E-3</c:v>
                </c:pt>
                <c:pt idx="655">
                  <c:v>2.2002662080922164E-3</c:v>
                </c:pt>
                <c:pt idx="656">
                  <c:v>2.2006712970323861E-3</c:v>
                </c:pt>
                <c:pt idx="657">
                  <c:v>2.2010879692970775E-3</c:v>
                </c:pt>
                <c:pt idx="658">
                  <c:v>2.2014930582372472E-3</c:v>
                </c:pt>
                <c:pt idx="659">
                  <c:v>2.2018981471774168E-3</c:v>
                </c:pt>
                <c:pt idx="660">
                  <c:v>2.2023148194421083E-3</c:v>
                </c:pt>
                <c:pt idx="661">
                  <c:v>2.2027199083822779E-3</c:v>
                </c:pt>
                <c:pt idx="662">
                  <c:v>2.2031249973224476E-3</c:v>
                </c:pt>
                <c:pt idx="663">
                  <c:v>2.203541669587139E-3</c:v>
                </c:pt>
                <c:pt idx="664">
                  <c:v>2.2039467730792239E-3</c:v>
                </c:pt>
                <c:pt idx="665">
                  <c:v>2.2043518474674784E-3</c:v>
                </c:pt>
                <c:pt idx="666">
                  <c:v>2.2047685197321698E-3</c:v>
                </c:pt>
                <c:pt idx="667">
                  <c:v>2.2051736232242547E-3</c:v>
                </c:pt>
                <c:pt idx="668">
                  <c:v>2.2055786976125091E-3</c:v>
                </c:pt>
                <c:pt idx="669">
                  <c:v>2.2059953771531582E-3</c:v>
                </c:pt>
                <c:pt idx="670">
                  <c:v>2.2064004733692855E-3</c:v>
                </c:pt>
                <c:pt idx="671">
                  <c:v>2.2068055623094551E-3</c:v>
                </c:pt>
                <c:pt idx="672">
                  <c:v>2.207222227298189E-3</c:v>
                </c:pt>
                <c:pt idx="673">
                  <c:v>2.2076273235143162E-3</c:v>
                </c:pt>
                <c:pt idx="674">
                  <c:v>2.2080324124544859E-3</c:v>
                </c:pt>
                <c:pt idx="675">
                  <c:v>2.2084490774432197E-3</c:v>
                </c:pt>
                <c:pt idx="676">
                  <c:v>2.208854173659347E-3</c:v>
                </c:pt>
                <c:pt idx="677">
                  <c:v>2.2092708386480808E-3</c:v>
                </c:pt>
                <c:pt idx="678">
                  <c:v>2.2096759275882505E-3</c:v>
                </c:pt>
                <c:pt idx="679">
                  <c:v>2.2100810165284202E-3</c:v>
                </c:pt>
                <c:pt idx="680">
                  <c:v>2.2104861127445474E-3</c:v>
                </c:pt>
                <c:pt idx="681">
                  <c:v>2.2109027777332813E-3</c:v>
                </c:pt>
                <c:pt idx="682">
                  <c:v>2.2113078666734509E-3</c:v>
                </c:pt>
                <c:pt idx="683">
                  <c:v>2.2117129628895782E-3</c:v>
                </c:pt>
                <c:pt idx="684">
                  <c:v>2.2121296424302272E-3</c:v>
                </c:pt>
                <c:pt idx="685">
                  <c:v>2.2125347168184817E-3</c:v>
                </c:pt>
                <c:pt idx="686">
                  <c:v>2.2129398203105666E-3</c:v>
                </c:pt>
                <c:pt idx="687">
                  <c:v>2.213356492575258E-3</c:v>
                </c:pt>
                <c:pt idx="688">
                  <c:v>2.2137615669635125E-3</c:v>
                </c:pt>
                <c:pt idx="689">
                  <c:v>2.2141782465041615E-3</c:v>
                </c:pt>
                <c:pt idx="690">
                  <c:v>2.2145833427202888E-3</c:v>
                </c:pt>
                <c:pt idx="691">
                  <c:v>2.2149884316604584E-3</c:v>
                </c:pt>
                <c:pt idx="692">
                  <c:v>2.2154050966491923E-3</c:v>
                </c:pt>
                <c:pt idx="693">
                  <c:v>2.2158101928653196E-3</c:v>
                </c:pt>
                <c:pt idx="694">
                  <c:v>2.2162152818054892E-3</c:v>
                </c:pt>
                <c:pt idx="695">
                  <c:v>2.216631946794223E-3</c:v>
                </c:pt>
                <c:pt idx="696">
                  <c:v>2.2170370430103503E-3</c:v>
                </c:pt>
                <c:pt idx="697">
                  <c:v>2.21744213195052E-3</c:v>
                </c:pt>
                <c:pt idx="698">
                  <c:v>2.2178587969392538E-3</c:v>
                </c:pt>
                <c:pt idx="699">
                  <c:v>2.2182638931553811E-3</c:v>
                </c:pt>
                <c:pt idx="700">
                  <c:v>2.2186689820955507E-3</c:v>
                </c:pt>
                <c:pt idx="701">
                  <c:v>2.2190856470842846E-3</c:v>
                </c:pt>
                <c:pt idx="702">
                  <c:v>2.2194907433004119E-3</c:v>
                </c:pt>
                <c:pt idx="703">
                  <c:v>2.2198958395165391E-3</c:v>
                </c:pt>
                <c:pt idx="704">
                  <c:v>2.2203124972293153E-3</c:v>
                </c:pt>
                <c:pt idx="705">
                  <c:v>2.2207175934454426E-3</c:v>
                </c:pt>
                <c:pt idx="706">
                  <c:v>2.2211342729860917E-3</c:v>
                </c:pt>
                <c:pt idx="707">
                  <c:v>2.2215393473743461E-3</c:v>
                </c:pt>
                <c:pt idx="708">
                  <c:v>2.221944450866431E-3</c:v>
                </c:pt>
                <c:pt idx="709">
                  <c:v>2.2223611231311224E-3</c:v>
                </c:pt>
                <c:pt idx="710">
                  <c:v>2.2227661975193769E-3</c:v>
                </c:pt>
              </c:numCache>
            </c:numRef>
          </c:xVal>
          <c:yVal>
            <c:numRef>
              <c:f>Sheet1!$G$4443:$G$5153</c:f>
              <c:numCache>
                <c:formatCode>General</c:formatCode>
                <c:ptCount val="711"/>
                <c:pt idx="0">
                  <c:v>507</c:v>
                </c:pt>
                <c:pt idx="1">
                  <c:v>507</c:v>
                </c:pt>
                <c:pt idx="2">
                  <c:v>507</c:v>
                </c:pt>
                <c:pt idx="3">
                  <c:v>507</c:v>
                </c:pt>
                <c:pt idx="4">
                  <c:v>507</c:v>
                </c:pt>
                <c:pt idx="5">
                  <c:v>507</c:v>
                </c:pt>
                <c:pt idx="6">
                  <c:v>507</c:v>
                </c:pt>
                <c:pt idx="7">
                  <c:v>507</c:v>
                </c:pt>
                <c:pt idx="8">
                  <c:v>507</c:v>
                </c:pt>
                <c:pt idx="9">
                  <c:v>507</c:v>
                </c:pt>
                <c:pt idx="10">
                  <c:v>507</c:v>
                </c:pt>
                <c:pt idx="11">
                  <c:v>507</c:v>
                </c:pt>
                <c:pt idx="12">
                  <c:v>507</c:v>
                </c:pt>
                <c:pt idx="13">
                  <c:v>507</c:v>
                </c:pt>
                <c:pt idx="14">
                  <c:v>507</c:v>
                </c:pt>
                <c:pt idx="15">
                  <c:v>507</c:v>
                </c:pt>
                <c:pt idx="16">
                  <c:v>507</c:v>
                </c:pt>
                <c:pt idx="17">
                  <c:v>507</c:v>
                </c:pt>
                <c:pt idx="18">
                  <c:v>507</c:v>
                </c:pt>
                <c:pt idx="19">
                  <c:v>507</c:v>
                </c:pt>
                <c:pt idx="20">
                  <c:v>507</c:v>
                </c:pt>
                <c:pt idx="21">
                  <c:v>507</c:v>
                </c:pt>
                <c:pt idx="22">
                  <c:v>507</c:v>
                </c:pt>
                <c:pt idx="23">
                  <c:v>507</c:v>
                </c:pt>
                <c:pt idx="24">
                  <c:v>507</c:v>
                </c:pt>
                <c:pt idx="25">
                  <c:v>507</c:v>
                </c:pt>
                <c:pt idx="26">
                  <c:v>507</c:v>
                </c:pt>
                <c:pt idx="27">
                  <c:v>507</c:v>
                </c:pt>
                <c:pt idx="28">
                  <c:v>507</c:v>
                </c:pt>
                <c:pt idx="29">
                  <c:v>507</c:v>
                </c:pt>
                <c:pt idx="30">
                  <c:v>507</c:v>
                </c:pt>
                <c:pt idx="31">
                  <c:v>507</c:v>
                </c:pt>
                <c:pt idx="32">
                  <c:v>507</c:v>
                </c:pt>
                <c:pt idx="33">
                  <c:v>507</c:v>
                </c:pt>
                <c:pt idx="34">
                  <c:v>507</c:v>
                </c:pt>
                <c:pt idx="35">
                  <c:v>507</c:v>
                </c:pt>
                <c:pt idx="36">
                  <c:v>507</c:v>
                </c:pt>
                <c:pt idx="37">
                  <c:v>507</c:v>
                </c:pt>
                <c:pt idx="38">
                  <c:v>507</c:v>
                </c:pt>
                <c:pt idx="39">
                  <c:v>507</c:v>
                </c:pt>
                <c:pt idx="40">
                  <c:v>507</c:v>
                </c:pt>
                <c:pt idx="41">
                  <c:v>507</c:v>
                </c:pt>
                <c:pt idx="42">
                  <c:v>507</c:v>
                </c:pt>
                <c:pt idx="43">
                  <c:v>507</c:v>
                </c:pt>
                <c:pt idx="44">
                  <c:v>507</c:v>
                </c:pt>
                <c:pt idx="45">
                  <c:v>507</c:v>
                </c:pt>
                <c:pt idx="46">
                  <c:v>507</c:v>
                </c:pt>
                <c:pt idx="47">
                  <c:v>507</c:v>
                </c:pt>
                <c:pt idx="48">
                  <c:v>507</c:v>
                </c:pt>
                <c:pt idx="49">
                  <c:v>507</c:v>
                </c:pt>
                <c:pt idx="50">
                  <c:v>507</c:v>
                </c:pt>
                <c:pt idx="51">
                  <c:v>507</c:v>
                </c:pt>
                <c:pt idx="52">
                  <c:v>507</c:v>
                </c:pt>
                <c:pt idx="53">
                  <c:v>507</c:v>
                </c:pt>
                <c:pt idx="54">
                  <c:v>507</c:v>
                </c:pt>
                <c:pt idx="55">
                  <c:v>507</c:v>
                </c:pt>
                <c:pt idx="56">
                  <c:v>507</c:v>
                </c:pt>
                <c:pt idx="57">
                  <c:v>507</c:v>
                </c:pt>
                <c:pt idx="58">
                  <c:v>507</c:v>
                </c:pt>
                <c:pt idx="59">
                  <c:v>507</c:v>
                </c:pt>
                <c:pt idx="60">
                  <c:v>507</c:v>
                </c:pt>
                <c:pt idx="61">
                  <c:v>507</c:v>
                </c:pt>
                <c:pt idx="62">
                  <c:v>507</c:v>
                </c:pt>
                <c:pt idx="63">
                  <c:v>507</c:v>
                </c:pt>
                <c:pt idx="64">
                  <c:v>507</c:v>
                </c:pt>
                <c:pt idx="65">
                  <c:v>507</c:v>
                </c:pt>
                <c:pt idx="66">
                  <c:v>507</c:v>
                </c:pt>
                <c:pt idx="67">
                  <c:v>507</c:v>
                </c:pt>
                <c:pt idx="68">
                  <c:v>507</c:v>
                </c:pt>
                <c:pt idx="69">
                  <c:v>507</c:v>
                </c:pt>
                <c:pt idx="70">
                  <c:v>507</c:v>
                </c:pt>
                <c:pt idx="71">
                  <c:v>507</c:v>
                </c:pt>
                <c:pt idx="72">
                  <c:v>507</c:v>
                </c:pt>
                <c:pt idx="73">
                  <c:v>507</c:v>
                </c:pt>
                <c:pt idx="74">
                  <c:v>507</c:v>
                </c:pt>
                <c:pt idx="75">
                  <c:v>507</c:v>
                </c:pt>
                <c:pt idx="76">
                  <c:v>507</c:v>
                </c:pt>
                <c:pt idx="77">
                  <c:v>507</c:v>
                </c:pt>
                <c:pt idx="78">
                  <c:v>507</c:v>
                </c:pt>
                <c:pt idx="79">
                  <c:v>507</c:v>
                </c:pt>
                <c:pt idx="80">
                  <c:v>507</c:v>
                </c:pt>
                <c:pt idx="81">
                  <c:v>507</c:v>
                </c:pt>
                <c:pt idx="82">
                  <c:v>507</c:v>
                </c:pt>
                <c:pt idx="83">
                  <c:v>507</c:v>
                </c:pt>
                <c:pt idx="84">
                  <c:v>507</c:v>
                </c:pt>
                <c:pt idx="85">
                  <c:v>507</c:v>
                </c:pt>
                <c:pt idx="86">
                  <c:v>507</c:v>
                </c:pt>
                <c:pt idx="87">
                  <c:v>507</c:v>
                </c:pt>
                <c:pt idx="88">
                  <c:v>507</c:v>
                </c:pt>
                <c:pt idx="89">
                  <c:v>507</c:v>
                </c:pt>
                <c:pt idx="90">
                  <c:v>507</c:v>
                </c:pt>
                <c:pt idx="91">
                  <c:v>507</c:v>
                </c:pt>
                <c:pt idx="92">
                  <c:v>507</c:v>
                </c:pt>
                <c:pt idx="93">
                  <c:v>507</c:v>
                </c:pt>
                <c:pt idx="94">
                  <c:v>507</c:v>
                </c:pt>
                <c:pt idx="95">
                  <c:v>507</c:v>
                </c:pt>
                <c:pt idx="96">
                  <c:v>507</c:v>
                </c:pt>
                <c:pt idx="97">
                  <c:v>507</c:v>
                </c:pt>
                <c:pt idx="98">
                  <c:v>507</c:v>
                </c:pt>
                <c:pt idx="99">
                  <c:v>507</c:v>
                </c:pt>
                <c:pt idx="100">
                  <c:v>507</c:v>
                </c:pt>
                <c:pt idx="101">
                  <c:v>507</c:v>
                </c:pt>
                <c:pt idx="102">
                  <c:v>507</c:v>
                </c:pt>
                <c:pt idx="103">
                  <c:v>507</c:v>
                </c:pt>
                <c:pt idx="104">
                  <c:v>507</c:v>
                </c:pt>
                <c:pt idx="105">
                  <c:v>507</c:v>
                </c:pt>
                <c:pt idx="106">
                  <c:v>507</c:v>
                </c:pt>
                <c:pt idx="107">
                  <c:v>507</c:v>
                </c:pt>
                <c:pt idx="108">
                  <c:v>507</c:v>
                </c:pt>
                <c:pt idx="109">
                  <c:v>507</c:v>
                </c:pt>
                <c:pt idx="110">
                  <c:v>507</c:v>
                </c:pt>
                <c:pt idx="111">
                  <c:v>507</c:v>
                </c:pt>
                <c:pt idx="112">
                  <c:v>507</c:v>
                </c:pt>
                <c:pt idx="113">
                  <c:v>507</c:v>
                </c:pt>
                <c:pt idx="114">
                  <c:v>507</c:v>
                </c:pt>
                <c:pt idx="115">
                  <c:v>507</c:v>
                </c:pt>
                <c:pt idx="116">
                  <c:v>507</c:v>
                </c:pt>
                <c:pt idx="117">
                  <c:v>507</c:v>
                </c:pt>
                <c:pt idx="118">
                  <c:v>507</c:v>
                </c:pt>
                <c:pt idx="119">
                  <c:v>507</c:v>
                </c:pt>
                <c:pt idx="120">
                  <c:v>507</c:v>
                </c:pt>
                <c:pt idx="121">
                  <c:v>507</c:v>
                </c:pt>
                <c:pt idx="122">
                  <c:v>507</c:v>
                </c:pt>
                <c:pt idx="123">
                  <c:v>507</c:v>
                </c:pt>
                <c:pt idx="124">
                  <c:v>507</c:v>
                </c:pt>
                <c:pt idx="125">
                  <c:v>507</c:v>
                </c:pt>
                <c:pt idx="126">
                  <c:v>507</c:v>
                </c:pt>
                <c:pt idx="127">
                  <c:v>507</c:v>
                </c:pt>
                <c:pt idx="128">
                  <c:v>507</c:v>
                </c:pt>
                <c:pt idx="129">
                  <c:v>507</c:v>
                </c:pt>
                <c:pt idx="130">
                  <c:v>507</c:v>
                </c:pt>
                <c:pt idx="131">
                  <c:v>507</c:v>
                </c:pt>
                <c:pt idx="132">
                  <c:v>507</c:v>
                </c:pt>
                <c:pt idx="133">
                  <c:v>507</c:v>
                </c:pt>
                <c:pt idx="134">
                  <c:v>507</c:v>
                </c:pt>
                <c:pt idx="135">
                  <c:v>507</c:v>
                </c:pt>
                <c:pt idx="136">
                  <c:v>507</c:v>
                </c:pt>
                <c:pt idx="137">
                  <c:v>507</c:v>
                </c:pt>
                <c:pt idx="138">
                  <c:v>507</c:v>
                </c:pt>
                <c:pt idx="139">
                  <c:v>507</c:v>
                </c:pt>
                <c:pt idx="140">
                  <c:v>507</c:v>
                </c:pt>
                <c:pt idx="141">
                  <c:v>507</c:v>
                </c:pt>
                <c:pt idx="142">
                  <c:v>506</c:v>
                </c:pt>
                <c:pt idx="143">
                  <c:v>506</c:v>
                </c:pt>
                <c:pt idx="144">
                  <c:v>506</c:v>
                </c:pt>
                <c:pt idx="145">
                  <c:v>506</c:v>
                </c:pt>
                <c:pt idx="146">
                  <c:v>506</c:v>
                </c:pt>
                <c:pt idx="147">
                  <c:v>506</c:v>
                </c:pt>
                <c:pt idx="148">
                  <c:v>506</c:v>
                </c:pt>
                <c:pt idx="149">
                  <c:v>505</c:v>
                </c:pt>
                <c:pt idx="150">
                  <c:v>505</c:v>
                </c:pt>
                <c:pt idx="151">
                  <c:v>505</c:v>
                </c:pt>
                <c:pt idx="152">
                  <c:v>505</c:v>
                </c:pt>
                <c:pt idx="153">
                  <c:v>505</c:v>
                </c:pt>
                <c:pt idx="154">
                  <c:v>505</c:v>
                </c:pt>
                <c:pt idx="155">
                  <c:v>505</c:v>
                </c:pt>
                <c:pt idx="156">
                  <c:v>505</c:v>
                </c:pt>
                <c:pt idx="157">
                  <c:v>505</c:v>
                </c:pt>
                <c:pt idx="158">
                  <c:v>505</c:v>
                </c:pt>
                <c:pt idx="159">
                  <c:v>505</c:v>
                </c:pt>
                <c:pt idx="160">
                  <c:v>505</c:v>
                </c:pt>
                <c:pt idx="161">
                  <c:v>505</c:v>
                </c:pt>
                <c:pt idx="162">
                  <c:v>505</c:v>
                </c:pt>
                <c:pt idx="163">
                  <c:v>505</c:v>
                </c:pt>
                <c:pt idx="164">
                  <c:v>505</c:v>
                </c:pt>
                <c:pt idx="165">
                  <c:v>505</c:v>
                </c:pt>
                <c:pt idx="166">
                  <c:v>505</c:v>
                </c:pt>
                <c:pt idx="167">
                  <c:v>505</c:v>
                </c:pt>
                <c:pt idx="168">
                  <c:v>505</c:v>
                </c:pt>
                <c:pt idx="169">
                  <c:v>505</c:v>
                </c:pt>
                <c:pt idx="170">
                  <c:v>505</c:v>
                </c:pt>
                <c:pt idx="171">
                  <c:v>505</c:v>
                </c:pt>
                <c:pt idx="172">
                  <c:v>505</c:v>
                </c:pt>
                <c:pt idx="173">
                  <c:v>505</c:v>
                </c:pt>
                <c:pt idx="174">
                  <c:v>505</c:v>
                </c:pt>
                <c:pt idx="175">
                  <c:v>505</c:v>
                </c:pt>
                <c:pt idx="176">
                  <c:v>505</c:v>
                </c:pt>
                <c:pt idx="177">
                  <c:v>505</c:v>
                </c:pt>
                <c:pt idx="178">
                  <c:v>504</c:v>
                </c:pt>
                <c:pt idx="179">
                  <c:v>504</c:v>
                </c:pt>
                <c:pt idx="180">
                  <c:v>504</c:v>
                </c:pt>
                <c:pt idx="181">
                  <c:v>504</c:v>
                </c:pt>
                <c:pt idx="182">
                  <c:v>504</c:v>
                </c:pt>
                <c:pt idx="183">
                  <c:v>504</c:v>
                </c:pt>
                <c:pt idx="184">
                  <c:v>504</c:v>
                </c:pt>
                <c:pt idx="185">
                  <c:v>504</c:v>
                </c:pt>
                <c:pt idx="186">
                  <c:v>504</c:v>
                </c:pt>
                <c:pt idx="187">
                  <c:v>504</c:v>
                </c:pt>
                <c:pt idx="188">
                  <c:v>503</c:v>
                </c:pt>
                <c:pt idx="189">
                  <c:v>503</c:v>
                </c:pt>
                <c:pt idx="190">
                  <c:v>503</c:v>
                </c:pt>
                <c:pt idx="191">
                  <c:v>503</c:v>
                </c:pt>
                <c:pt idx="192">
                  <c:v>503</c:v>
                </c:pt>
                <c:pt idx="193">
                  <c:v>503</c:v>
                </c:pt>
                <c:pt idx="194">
                  <c:v>503</c:v>
                </c:pt>
                <c:pt idx="195">
                  <c:v>503</c:v>
                </c:pt>
                <c:pt idx="196">
                  <c:v>503</c:v>
                </c:pt>
                <c:pt idx="197">
                  <c:v>503</c:v>
                </c:pt>
                <c:pt idx="198">
                  <c:v>503</c:v>
                </c:pt>
                <c:pt idx="199">
                  <c:v>503</c:v>
                </c:pt>
                <c:pt idx="200">
                  <c:v>503</c:v>
                </c:pt>
                <c:pt idx="201">
                  <c:v>503</c:v>
                </c:pt>
                <c:pt idx="202">
                  <c:v>503</c:v>
                </c:pt>
                <c:pt idx="203">
                  <c:v>503</c:v>
                </c:pt>
                <c:pt idx="204">
                  <c:v>503</c:v>
                </c:pt>
                <c:pt idx="205">
                  <c:v>503</c:v>
                </c:pt>
                <c:pt idx="206">
                  <c:v>503</c:v>
                </c:pt>
                <c:pt idx="207">
                  <c:v>503</c:v>
                </c:pt>
                <c:pt idx="208">
                  <c:v>503</c:v>
                </c:pt>
                <c:pt idx="209">
                  <c:v>503</c:v>
                </c:pt>
                <c:pt idx="210">
                  <c:v>503</c:v>
                </c:pt>
                <c:pt idx="211">
                  <c:v>503</c:v>
                </c:pt>
                <c:pt idx="212">
                  <c:v>503</c:v>
                </c:pt>
                <c:pt idx="213">
                  <c:v>503</c:v>
                </c:pt>
                <c:pt idx="214">
                  <c:v>503</c:v>
                </c:pt>
                <c:pt idx="215">
                  <c:v>503</c:v>
                </c:pt>
                <c:pt idx="216">
                  <c:v>503</c:v>
                </c:pt>
                <c:pt idx="217">
                  <c:v>503</c:v>
                </c:pt>
                <c:pt idx="218">
                  <c:v>503</c:v>
                </c:pt>
                <c:pt idx="219">
                  <c:v>503</c:v>
                </c:pt>
                <c:pt idx="220">
                  <c:v>503</c:v>
                </c:pt>
                <c:pt idx="221">
                  <c:v>503</c:v>
                </c:pt>
                <c:pt idx="222">
                  <c:v>503</c:v>
                </c:pt>
                <c:pt idx="223">
                  <c:v>503</c:v>
                </c:pt>
                <c:pt idx="224">
                  <c:v>503</c:v>
                </c:pt>
                <c:pt idx="225">
                  <c:v>503</c:v>
                </c:pt>
                <c:pt idx="226">
                  <c:v>503</c:v>
                </c:pt>
                <c:pt idx="227">
                  <c:v>503</c:v>
                </c:pt>
                <c:pt idx="228">
                  <c:v>503</c:v>
                </c:pt>
                <c:pt idx="229">
                  <c:v>503</c:v>
                </c:pt>
                <c:pt idx="230">
                  <c:v>503</c:v>
                </c:pt>
                <c:pt idx="231">
                  <c:v>503</c:v>
                </c:pt>
                <c:pt idx="232">
                  <c:v>503</c:v>
                </c:pt>
                <c:pt idx="233">
                  <c:v>503</c:v>
                </c:pt>
                <c:pt idx="234">
                  <c:v>503</c:v>
                </c:pt>
                <c:pt idx="235">
                  <c:v>503</c:v>
                </c:pt>
                <c:pt idx="236">
                  <c:v>503</c:v>
                </c:pt>
                <c:pt idx="237">
                  <c:v>503</c:v>
                </c:pt>
                <c:pt idx="238">
                  <c:v>503</c:v>
                </c:pt>
                <c:pt idx="239">
                  <c:v>503</c:v>
                </c:pt>
                <c:pt idx="240">
                  <c:v>503</c:v>
                </c:pt>
                <c:pt idx="241">
                  <c:v>503</c:v>
                </c:pt>
                <c:pt idx="242">
                  <c:v>503</c:v>
                </c:pt>
                <c:pt idx="243">
                  <c:v>503</c:v>
                </c:pt>
                <c:pt idx="244">
                  <c:v>503</c:v>
                </c:pt>
                <c:pt idx="245">
                  <c:v>503</c:v>
                </c:pt>
                <c:pt idx="246">
                  <c:v>503</c:v>
                </c:pt>
                <c:pt idx="247">
                  <c:v>503</c:v>
                </c:pt>
                <c:pt idx="248">
                  <c:v>503</c:v>
                </c:pt>
                <c:pt idx="249">
                  <c:v>503</c:v>
                </c:pt>
                <c:pt idx="250">
                  <c:v>503</c:v>
                </c:pt>
                <c:pt idx="251">
                  <c:v>503</c:v>
                </c:pt>
                <c:pt idx="252">
                  <c:v>503</c:v>
                </c:pt>
                <c:pt idx="253">
                  <c:v>503</c:v>
                </c:pt>
                <c:pt idx="254">
                  <c:v>503</c:v>
                </c:pt>
                <c:pt idx="255">
                  <c:v>503</c:v>
                </c:pt>
                <c:pt idx="256">
                  <c:v>503</c:v>
                </c:pt>
                <c:pt idx="257">
                  <c:v>503</c:v>
                </c:pt>
                <c:pt idx="258">
                  <c:v>503</c:v>
                </c:pt>
                <c:pt idx="259">
                  <c:v>503</c:v>
                </c:pt>
                <c:pt idx="260">
                  <c:v>503</c:v>
                </c:pt>
                <c:pt idx="261">
                  <c:v>503</c:v>
                </c:pt>
                <c:pt idx="262">
                  <c:v>503</c:v>
                </c:pt>
                <c:pt idx="263">
                  <c:v>503</c:v>
                </c:pt>
                <c:pt idx="264">
                  <c:v>503</c:v>
                </c:pt>
                <c:pt idx="265">
                  <c:v>503</c:v>
                </c:pt>
                <c:pt idx="266">
                  <c:v>503</c:v>
                </c:pt>
                <c:pt idx="267">
                  <c:v>503</c:v>
                </c:pt>
                <c:pt idx="268">
                  <c:v>503</c:v>
                </c:pt>
                <c:pt idx="269">
                  <c:v>503</c:v>
                </c:pt>
                <c:pt idx="270">
                  <c:v>503</c:v>
                </c:pt>
                <c:pt idx="271">
                  <c:v>503</c:v>
                </c:pt>
                <c:pt idx="272">
                  <c:v>503</c:v>
                </c:pt>
                <c:pt idx="273">
                  <c:v>503</c:v>
                </c:pt>
                <c:pt idx="274">
                  <c:v>503</c:v>
                </c:pt>
                <c:pt idx="275">
                  <c:v>503</c:v>
                </c:pt>
                <c:pt idx="276">
                  <c:v>503</c:v>
                </c:pt>
                <c:pt idx="277">
                  <c:v>503</c:v>
                </c:pt>
                <c:pt idx="278">
                  <c:v>503</c:v>
                </c:pt>
                <c:pt idx="279">
                  <c:v>503</c:v>
                </c:pt>
                <c:pt idx="280">
                  <c:v>503</c:v>
                </c:pt>
                <c:pt idx="281">
                  <c:v>503</c:v>
                </c:pt>
                <c:pt idx="282">
                  <c:v>503</c:v>
                </c:pt>
                <c:pt idx="283">
                  <c:v>503</c:v>
                </c:pt>
                <c:pt idx="284">
                  <c:v>503</c:v>
                </c:pt>
                <c:pt idx="285">
                  <c:v>503</c:v>
                </c:pt>
                <c:pt idx="286">
                  <c:v>503</c:v>
                </c:pt>
                <c:pt idx="287">
                  <c:v>503</c:v>
                </c:pt>
                <c:pt idx="288">
                  <c:v>503</c:v>
                </c:pt>
                <c:pt idx="289">
                  <c:v>503</c:v>
                </c:pt>
                <c:pt idx="290">
                  <c:v>503</c:v>
                </c:pt>
                <c:pt idx="291">
                  <c:v>503</c:v>
                </c:pt>
                <c:pt idx="292">
                  <c:v>503</c:v>
                </c:pt>
                <c:pt idx="293">
                  <c:v>503</c:v>
                </c:pt>
                <c:pt idx="294">
                  <c:v>503</c:v>
                </c:pt>
                <c:pt idx="295">
                  <c:v>503</c:v>
                </c:pt>
                <c:pt idx="296">
                  <c:v>503</c:v>
                </c:pt>
                <c:pt idx="297">
                  <c:v>503</c:v>
                </c:pt>
                <c:pt idx="298">
                  <c:v>503</c:v>
                </c:pt>
                <c:pt idx="299">
                  <c:v>503</c:v>
                </c:pt>
                <c:pt idx="300">
                  <c:v>503</c:v>
                </c:pt>
                <c:pt idx="301">
                  <c:v>503</c:v>
                </c:pt>
                <c:pt idx="302">
                  <c:v>503</c:v>
                </c:pt>
                <c:pt idx="303">
                  <c:v>503</c:v>
                </c:pt>
                <c:pt idx="304">
                  <c:v>503</c:v>
                </c:pt>
                <c:pt idx="305">
                  <c:v>503</c:v>
                </c:pt>
                <c:pt idx="306">
                  <c:v>503</c:v>
                </c:pt>
                <c:pt idx="307">
                  <c:v>503</c:v>
                </c:pt>
                <c:pt idx="308">
                  <c:v>503</c:v>
                </c:pt>
                <c:pt idx="309">
                  <c:v>503</c:v>
                </c:pt>
                <c:pt idx="310">
                  <c:v>503</c:v>
                </c:pt>
                <c:pt idx="311">
                  <c:v>503</c:v>
                </c:pt>
                <c:pt idx="312">
                  <c:v>503</c:v>
                </c:pt>
                <c:pt idx="313">
                  <c:v>503</c:v>
                </c:pt>
                <c:pt idx="314">
                  <c:v>503</c:v>
                </c:pt>
                <c:pt idx="315">
                  <c:v>502</c:v>
                </c:pt>
                <c:pt idx="316">
                  <c:v>503</c:v>
                </c:pt>
                <c:pt idx="317">
                  <c:v>503</c:v>
                </c:pt>
                <c:pt idx="318">
                  <c:v>503</c:v>
                </c:pt>
                <c:pt idx="319">
                  <c:v>503</c:v>
                </c:pt>
                <c:pt idx="320">
                  <c:v>503</c:v>
                </c:pt>
                <c:pt idx="321">
                  <c:v>503</c:v>
                </c:pt>
                <c:pt idx="322">
                  <c:v>503</c:v>
                </c:pt>
                <c:pt idx="323">
                  <c:v>503</c:v>
                </c:pt>
                <c:pt idx="324">
                  <c:v>503</c:v>
                </c:pt>
                <c:pt idx="325">
                  <c:v>503</c:v>
                </c:pt>
                <c:pt idx="326">
                  <c:v>503</c:v>
                </c:pt>
                <c:pt idx="327">
                  <c:v>503</c:v>
                </c:pt>
                <c:pt idx="328">
                  <c:v>503</c:v>
                </c:pt>
                <c:pt idx="329">
                  <c:v>503</c:v>
                </c:pt>
                <c:pt idx="330">
                  <c:v>503</c:v>
                </c:pt>
                <c:pt idx="331">
                  <c:v>503</c:v>
                </c:pt>
                <c:pt idx="332">
                  <c:v>503</c:v>
                </c:pt>
                <c:pt idx="333">
                  <c:v>503</c:v>
                </c:pt>
                <c:pt idx="334">
                  <c:v>503</c:v>
                </c:pt>
                <c:pt idx="335">
                  <c:v>503</c:v>
                </c:pt>
                <c:pt idx="336">
                  <c:v>503</c:v>
                </c:pt>
                <c:pt idx="337">
                  <c:v>503</c:v>
                </c:pt>
                <c:pt idx="338">
                  <c:v>503</c:v>
                </c:pt>
                <c:pt idx="339">
                  <c:v>503</c:v>
                </c:pt>
                <c:pt idx="340">
                  <c:v>503</c:v>
                </c:pt>
                <c:pt idx="341">
                  <c:v>503</c:v>
                </c:pt>
                <c:pt idx="342">
                  <c:v>503</c:v>
                </c:pt>
                <c:pt idx="343">
                  <c:v>503</c:v>
                </c:pt>
                <c:pt idx="344">
                  <c:v>503</c:v>
                </c:pt>
                <c:pt idx="345">
                  <c:v>503</c:v>
                </c:pt>
                <c:pt idx="346">
                  <c:v>503</c:v>
                </c:pt>
                <c:pt idx="347">
                  <c:v>503</c:v>
                </c:pt>
                <c:pt idx="348">
                  <c:v>503</c:v>
                </c:pt>
                <c:pt idx="349">
                  <c:v>504</c:v>
                </c:pt>
                <c:pt idx="350">
                  <c:v>504</c:v>
                </c:pt>
                <c:pt idx="351">
                  <c:v>504</c:v>
                </c:pt>
                <c:pt idx="352">
                  <c:v>504</c:v>
                </c:pt>
                <c:pt idx="353">
                  <c:v>504</c:v>
                </c:pt>
                <c:pt idx="354">
                  <c:v>504</c:v>
                </c:pt>
                <c:pt idx="355">
                  <c:v>504</c:v>
                </c:pt>
                <c:pt idx="356">
                  <c:v>504</c:v>
                </c:pt>
                <c:pt idx="357">
                  <c:v>504</c:v>
                </c:pt>
                <c:pt idx="358">
                  <c:v>504</c:v>
                </c:pt>
                <c:pt idx="359">
                  <c:v>504</c:v>
                </c:pt>
                <c:pt idx="360">
                  <c:v>504</c:v>
                </c:pt>
                <c:pt idx="361">
                  <c:v>504</c:v>
                </c:pt>
                <c:pt idx="362">
                  <c:v>503</c:v>
                </c:pt>
                <c:pt idx="363">
                  <c:v>504</c:v>
                </c:pt>
                <c:pt idx="364">
                  <c:v>504</c:v>
                </c:pt>
                <c:pt idx="365">
                  <c:v>504</c:v>
                </c:pt>
                <c:pt idx="366">
                  <c:v>504</c:v>
                </c:pt>
                <c:pt idx="367">
                  <c:v>504</c:v>
                </c:pt>
                <c:pt idx="368">
                  <c:v>504</c:v>
                </c:pt>
                <c:pt idx="369">
                  <c:v>503</c:v>
                </c:pt>
                <c:pt idx="370">
                  <c:v>503</c:v>
                </c:pt>
                <c:pt idx="371">
                  <c:v>503</c:v>
                </c:pt>
                <c:pt idx="372">
                  <c:v>504</c:v>
                </c:pt>
                <c:pt idx="373">
                  <c:v>503</c:v>
                </c:pt>
                <c:pt idx="374">
                  <c:v>504</c:v>
                </c:pt>
                <c:pt idx="375">
                  <c:v>504</c:v>
                </c:pt>
                <c:pt idx="376">
                  <c:v>504</c:v>
                </c:pt>
                <c:pt idx="377">
                  <c:v>504</c:v>
                </c:pt>
                <c:pt idx="378">
                  <c:v>504</c:v>
                </c:pt>
                <c:pt idx="379">
                  <c:v>504</c:v>
                </c:pt>
                <c:pt idx="380">
                  <c:v>504</c:v>
                </c:pt>
                <c:pt idx="381">
                  <c:v>503</c:v>
                </c:pt>
                <c:pt idx="382">
                  <c:v>504</c:v>
                </c:pt>
                <c:pt idx="383">
                  <c:v>504</c:v>
                </c:pt>
                <c:pt idx="384">
                  <c:v>503</c:v>
                </c:pt>
                <c:pt idx="385">
                  <c:v>503</c:v>
                </c:pt>
                <c:pt idx="386">
                  <c:v>503</c:v>
                </c:pt>
                <c:pt idx="387">
                  <c:v>503</c:v>
                </c:pt>
                <c:pt idx="388">
                  <c:v>503</c:v>
                </c:pt>
                <c:pt idx="389">
                  <c:v>503</c:v>
                </c:pt>
                <c:pt idx="390">
                  <c:v>503</c:v>
                </c:pt>
                <c:pt idx="391">
                  <c:v>503</c:v>
                </c:pt>
                <c:pt idx="392">
                  <c:v>503</c:v>
                </c:pt>
                <c:pt idx="393">
                  <c:v>503</c:v>
                </c:pt>
                <c:pt idx="394">
                  <c:v>503</c:v>
                </c:pt>
                <c:pt idx="395">
                  <c:v>503</c:v>
                </c:pt>
                <c:pt idx="396">
                  <c:v>503</c:v>
                </c:pt>
                <c:pt idx="397">
                  <c:v>503</c:v>
                </c:pt>
                <c:pt idx="398">
                  <c:v>502</c:v>
                </c:pt>
                <c:pt idx="399">
                  <c:v>503</c:v>
                </c:pt>
                <c:pt idx="400">
                  <c:v>503</c:v>
                </c:pt>
                <c:pt idx="401">
                  <c:v>503</c:v>
                </c:pt>
                <c:pt idx="402">
                  <c:v>503</c:v>
                </c:pt>
                <c:pt idx="403">
                  <c:v>503</c:v>
                </c:pt>
                <c:pt idx="404">
                  <c:v>503</c:v>
                </c:pt>
                <c:pt idx="405">
                  <c:v>503</c:v>
                </c:pt>
                <c:pt idx="406">
                  <c:v>503</c:v>
                </c:pt>
                <c:pt idx="407">
                  <c:v>503</c:v>
                </c:pt>
                <c:pt idx="408">
                  <c:v>503</c:v>
                </c:pt>
                <c:pt idx="409">
                  <c:v>503</c:v>
                </c:pt>
                <c:pt idx="410">
                  <c:v>503</c:v>
                </c:pt>
                <c:pt idx="411">
                  <c:v>504</c:v>
                </c:pt>
                <c:pt idx="412">
                  <c:v>503</c:v>
                </c:pt>
                <c:pt idx="413">
                  <c:v>504</c:v>
                </c:pt>
                <c:pt idx="414">
                  <c:v>504</c:v>
                </c:pt>
                <c:pt idx="415">
                  <c:v>504</c:v>
                </c:pt>
                <c:pt idx="416">
                  <c:v>504</c:v>
                </c:pt>
                <c:pt idx="417">
                  <c:v>504</c:v>
                </c:pt>
                <c:pt idx="418">
                  <c:v>504</c:v>
                </c:pt>
                <c:pt idx="419">
                  <c:v>504</c:v>
                </c:pt>
                <c:pt idx="420">
                  <c:v>504</c:v>
                </c:pt>
                <c:pt idx="421">
                  <c:v>504</c:v>
                </c:pt>
                <c:pt idx="422">
                  <c:v>503</c:v>
                </c:pt>
                <c:pt idx="423">
                  <c:v>503</c:v>
                </c:pt>
                <c:pt idx="424">
                  <c:v>503</c:v>
                </c:pt>
                <c:pt idx="425">
                  <c:v>504</c:v>
                </c:pt>
                <c:pt idx="426">
                  <c:v>504</c:v>
                </c:pt>
                <c:pt idx="427">
                  <c:v>504</c:v>
                </c:pt>
                <c:pt idx="428">
                  <c:v>504</c:v>
                </c:pt>
                <c:pt idx="429">
                  <c:v>504</c:v>
                </c:pt>
                <c:pt idx="430">
                  <c:v>504</c:v>
                </c:pt>
                <c:pt idx="431">
                  <c:v>504</c:v>
                </c:pt>
                <c:pt idx="432">
                  <c:v>504</c:v>
                </c:pt>
                <c:pt idx="433">
                  <c:v>504</c:v>
                </c:pt>
                <c:pt idx="434">
                  <c:v>505</c:v>
                </c:pt>
                <c:pt idx="435">
                  <c:v>505</c:v>
                </c:pt>
                <c:pt idx="436">
                  <c:v>505</c:v>
                </c:pt>
                <c:pt idx="437">
                  <c:v>505</c:v>
                </c:pt>
                <c:pt idx="438">
                  <c:v>505</c:v>
                </c:pt>
                <c:pt idx="439">
                  <c:v>505</c:v>
                </c:pt>
                <c:pt idx="440">
                  <c:v>505</c:v>
                </c:pt>
                <c:pt idx="441">
                  <c:v>505</c:v>
                </c:pt>
                <c:pt idx="442">
                  <c:v>505</c:v>
                </c:pt>
                <c:pt idx="443">
                  <c:v>505</c:v>
                </c:pt>
                <c:pt idx="444">
                  <c:v>505</c:v>
                </c:pt>
                <c:pt idx="445">
                  <c:v>506</c:v>
                </c:pt>
                <c:pt idx="446">
                  <c:v>506</c:v>
                </c:pt>
                <c:pt idx="447">
                  <c:v>506</c:v>
                </c:pt>
                <c:pt idx="448">
                  <c:v>506</c:v>
                </c:pt>
                <c:pt idx="449">
                  <c:v>506</c:v>
                </c:pt>
                <c:pt idx="450">
                  <c:v>506</c:v>
                </c:pt>
                <c:pt idx="451">
                  <c:v>506</c:v>
                </c:pt>
                <c:pt idx="452">
                  <c:v>506</c:v>
                </c:pt>
                <c:pt idx="453">
                  <c:v>506</c:v>
                </c:pt>
                <c:pt idx="454">
                  <c:v>506</c:v>
                </c:pt>
                <c:pt idx="455">
                  <c:v>506</c:v>
                </c:pt>
                <c:pt idx="456">
                  <c:v>506</c:v>
                </c:pt>
                <c:pt idx="457">
                  <c:v>506</c:v>
                </c:pt>
                <c:pt idx="458">
                  <c:v>506</c:v>
                </c:pt>
                <c:pt idx="459">
                  <c:v>506</c:v>
                </c:pt>
                <c:pt idx="460">
                  <c:v>506</c:v>
                </c:pt>
                <c:pt idx="461">
                  <c:v>506</c:v>
                </c:pt>
                <c:pt idx="462">
                  <c:v>506</c:v>
                </c:pt>
                <c:pt idx="463">
                  <c:v>506</c:v>
                </c:pt>
                <c:pt idx="464">
                  <c:v>506</c:v>
                </c:pt>
                <c:pt idx="465">
                  <c:v>506</c:v>
                </c:pt>
                <c:pt idx="466">
                  <c:v>506</c:v>
                </c:pt>
                <c:pt idx="467">
                  <c:v>506</c:v>
                </c:pt>
                <c:pt idx="468">
                  <c:v>506</c:v>
                </c:pt>
                <c:pt idx="469">
                  <c:v>506</c:v>
                </c:pt>
                <c:pt idx="470">
                  <c:v>506</c:v>
                </c:pt>
                <c:pt idx="471">
                  <c:v>506</c:v>
                </c:pt>
                <c:pt idx="472">
                  <c:v>506</c:v>
                </c:pt>
                <c:pt idx="473">
                  <c:v>506</c:v>
                </c:pt>
                <c:pt idx="474">
                  <c:v>506</c:v>
                </c:pt>
                <c:pt idx="475">
                  <c:v>507</c:v>
                </c:pt>
                <c:pt idx="476">
                  <c:v>507</c:v>
                </c:pt>
                <c:pt idx="477">
                  <c:v>507</c:v>
                </c:pt>
                <c:pt idx="478">
                  <c:v>507</c:v>
                </c:pt>
                <c:pt idx="479">
                  <c:v>507</c:v>
                </c:pt>
                <c:pt idx="480">
                  <c:v>507</c:v>
                </c:pt>
                <c:pt idx="481">
                  <c:v>507</c:v>
                </c:pt>
                <c:pt idx="482">
                  <c:v>507</c:v>
                </c:pt>
                <c:pt idx="483">
                  <c:v>507</c:v>
                </c:pt>
                <c:pt idx="484">
                  <c:v>507</c:v>
                </c:pt>
                <c:pt idx="485">
                  <c:v>507</c:v>
                </c:pt>
                <c:pt idx="486">
                  <c:v>507</c:v>
                </c:pt>
                <c:pt idx="487">
                  <c:v>507</c:v>
                </c:pt>
                <c:pt idx="488">
                  <c:v>507</c:v>
                </c:pt>
                <c:pt idx="489">
                  <c:v>507</c:v>
                </c:pt>
                <c:pt idx="490">
                  <c:v>507</c:v>
                </c:pt>
                <c:pt idx="491">
                  <c:v>507</c:v>
                </c:pt>
                <c:pt idx="492">
                  <c:v>507</c:v>
                </c:pt>
                <c:pt idx="493">
                  <c:v>507</c:v>
                </c:pt>
                <c:pt idx="494">
                  <c:v>507</c:v>
                </c:pt>
                <c:pt idx="495">
                  <c:v>507</c:v>
                </c:pt>
                <c:pt idx="496">
                  <c:v>507</c:v>
                </c:pt>
                <c:pt idx="497">
                  <c:v>507</c:v>
                </c:pt>
                <c:pt idx="498">
                  <c:v>507</c:v>
                </c:pt>
                <c:pt idx="499">
                  <c:v>507</c:v>
                </c:pt>
                <c:pt idx="500">
                  <c:v>507</c:v>
                </c:pt>
                <c:pt idx="501">
                  <c:v>507</c:v>
                </c:pt>
                <c:pt idx="502">
                  <c:v>507</c:v>
                </c:pt>
                <c:pt idx="503">
                  <c:v>507</c:v>
                </c:pt>
                <c:pt idx="504">
                  <c:v>507</c:v>
                </c:pt>
                <c:pt idx="505">
                  <c:v>507</c:v>
                </c:pt>
                <c:pt idx="506">
                  <c:v>507</c:v>
                </c:pt>
                <c:pt idx="507">
                  <c:v>507</c:v>
                </c:pt>
                <c:pt idx="508">
                  <c:v>507</c:v>
                </c:pt>
                <c:pt idx="509">
                  <c:v>507</c:v>
                </c:pt>
                <c:pt idx="510">
                  <c:v>507</c:v>
                </c:pt>
                <c:pt idx="511">
                  <c:v>507</c:v>
                </c:pt>
                <c:pt idx="512">
                  <c:v>507</c:v>
                </c:pt>
                <c:pt idx="513">
                  <c:v>507</c:v>
                </c:pt>
                <c:pt idx="514">
                  <c:v>507</c:v>
                </c:pt>
                <c:pt idx="515">
                  <c:v>507</c:v>
                </c:pt>
                <c:pt idx="516">
                  <c:v>507</c:v>
                </c:pt>
                <c:pt idx="517">
                  <c:v>507</c:v>
                </c:pt>
                <c:pt idx="518">
                  <c:v>507</c:v>
                </c:pt>
                <c:pt idx="519">
                  <c:v>507</c:v>
                </c:pt>
                <c:pt idx="520">
                  <c:v>507</c:v>
                </c:pt>
                <c:pt idx="521">
                  <c:v>507</c:v>
                </c:pt>
                <c:pt idx="522">
                  <c:v>507</c:v>
                </c:pt>
                <c:pt idx="523">
                  <c:v>507</c:v>
                </c:pt>
                <c:pt idx="524">
                  <c:v>507</c:v>
                </c:pt>
                <c:pt idx="525">
                  <c:v>507</c:v>
                </c:pt>
                <c:pt idx="526">
                  <c:v>507</c:v>
                </c:pt>
                <c:pt idx="527">
                  <c:v>507</c:v>
                </c:pt>
                <c:pt idx="528">
                  <c:v>507</c:v>
                </c:pt>
                <c:pt idx="529">
                  <c:v>507</c:v>
                </c:pt>
                <c:pt idx="530">
                  <c:v>507</c:v>
                </c:pt>
                <c:pt idx="531">
                  <c:v>507</c:v>
                </c:pt>
                <c:pt idx="532">
                  <c:v>507</c:v>
                </c:pt>
                <c:pt idx="533">
                  <c:v>507</c:v>
                </c:pt>
                <c:pt idx="534">
                  <c:v>507</c:v>
                </c:pt>
                <c:pt idx="535">
                  <c:v>507</c:v>
                </c:pt>
                <c:pt idx="536">
                  <c:v>507</c:v>
                </c:pt>
                <c:pt idx="537">
                  <c:v>507</c:v>
                </c:pt>
                <c:pt idx="538">
                  <c:v>507</c:v>
                </c:pt>
                <c:pt idx="539">
                  <c:v>507</c:v>
                </c:pt>
                <c:pt idx="540">
                  <c:v>507</c:v>
                </c:pt>
                <c:pt idx="541">
                  <c:v>507</c:v>
                </c:pt>
                <c:pt idx="542">
                  <c:v>507</c:v>
                </c:pt>
                <c:pt idx="543">
                  <c:v>507</c:v>
                </c:pt>
                <c:pt idx="544">
                  <c:v>507</c:v>
                </c:pt>
                <c:pt idx="545">
                  <c:v>507</c:v>
                </c:pt>
                <c:pt idx="546">
                  <c:v>507</c:v>
                </c:pt>
                <c:pt idx="547">
                  <c:v>507</c:v>
                </c:pt>
                <c:pt idx="548">
                  <c:v>507</c:v>
                </c:pt>
                <c:pt idx="549">
                  <c:v>507</c:v>
                </c:pt>
                <c:pt idx="550">
                  <c:v>507</c:v>
                </c:pt>
                <c:pt idx="551">
                  <c:v>507</c:v>
                </c:pt>
                <c:pt idx="552">
                  <c:v>507</c:v>
                </c:pt>
                <c:pt idx="553">
                  <c:v>507</c:v>
                </c:pt>
                <c:pt idx="554">
                  <c:v>507</c:v>
                </c:pt>
                <c:pt idx="555">
                  <c:v>507</c:v>
                </c:pt>
                <c:pt idx="556">
                  <c:v>507</c:v>
                </c:pt>
                <c:pt idx="557">
                  <c:v>507</c:v>
                </c:pt>
                <c:pt idx="558">
                  <c:v>507</c:v>
                </c:pt>
                <c:pt idx="559">
                  <c:v>507</c:v>
                </c:pt>
                <c:pt idx="560">
                  <c:v>507</c:v>
                </c:pt>
                <c:pt idx="561">
                  <c:v>507</c:v>
                </c:pt>
                <c:pt idx="562">
                  <c:v>507</c:v>
                </c:pt>
                <c:pt idx="563">
                  <c:v>507</c:v>
                </c:pt>
                <c:pt idx="564">
                  <c:v>507</c:v>
                </c:pt>
                <c:pt idx="565">
                  <c:v>507</c:v>
                </c:pt>
                <c:pt idx="566">
                  <c:v>507</c:v>
                </c:pt>
                <c:pt idx="567">
                  <c:v>507</c:v>
                </c:pt>
                <c:pt idx="568">
                  <c:v>507</c:v>
                </c:pt>
                <c:pt idx="569">
                  <c:v>507</c:v>
                </c:pt>
                <c:pt idx="570">
                  <c:v>507</c:v>
                </c:pt>
                <c:pt idx="571">
                  <c:v>507</c:v>
                </c:pt>
                <c:pt idx="572">
                  <c:v>507</c:v>
                </c:pt>
                <c:pt idx="573">
                  <c:v>507</c:v>
                </c:pt>
                <c:pt idx="574">
                  <c:v>507</c:v>
                </c:pt>
                <c:pt idx="575">
                  <c:v>507</c:v>
                </c:pt>
                <c:pt idx="576">
                  <c:v>507</c:v>
                </c:pt>
                <c:pt idx="577">
                  <c:v>507</c:v>
                </c:pt>
                <c:pt idx="578">
                  <c:v>507</c:v>
                </c:pt>
                <c:pt idx="579">
                  <c:v>507</c:v>
                </c:pt>
                <c:pt idx="580">
                  <c:v>507</c:v>
                </c:pt>
                <c:pt idx="581">
                  <c:v>507</c:v>
                </c:pt>
                <c:pt idx="582">
                  <c:v>507</c:v>
                </c:pt>
                <c:pt idx="583">
                  <c:v>507</c:v>
                </c:pt>
                <c:pt idx="584">
                  <c:v>507</c:v>
                </c:pt>
                <c:pt idx="585">
                  <c:v>507</c:v>
                </c:pt>
                <c:pt idx="586">
                  <c:v>507</c:v>
                </c:pt>
                <c:pt idx="587">
                  <c:v>507</c:v>
                </c:pt>
                <c:pt idx="588">
                  <c:v>507</c:v>
                </c:pt>
                <c:pt idx="589">
                  <c:v>507</c:v>
                </c:pt>
                <c:pt idx="590">
                  <c:v>507</c:v>
                </c:pt>
                <c:pt idx="591">
                  <c:v>507</c:v>
                </c:pt>
                <c:pt idx="592">
                  <c:v>507</c:v>
                </c:pt>
                <c:pt idx="593">
                  <c:v>507</c:v>
                </c:pt>
                <c:pt idx="594">
                  <c:v>507</c:v>
                </c:pt>
                <c:pt idx="595">
                  <c:v>507</c:v>
                </c:pt>
                <c:pt idx="596">
                  <c:v>507</c:v>
                </c:pt>
                <c:pt idx="597">
                  <c:v>507</c:v>
                </c:pt>
                <c:pt idx="598">
                  <c:v>507</c:v>
                </c:pt>
                <c:pt idx="599">
                  <c:v>507</c:v>
                </c:pt>
                <c:pt idx="600">
                  <c:v>507</c:v>
                </c:pt>
                <c:pt idx="601">
                  <c:v>507</c:v>
                </c:pt>
                <c:pt idx="602">
                  <c:v>507</c:v>
                </c:pt>
                <c:pt idx="603">
                  <c:v>507</c:v>
                </c:pt>
                <c:pt idx="604">
                  <c:v>507</c:v>
                </c:pt>
                <c:pt idx="605">
                  <c:v>507</c:v>
                </c:pt>
                <c:pt idx="606">
                  <c:v>507</c:v>
                </c:pt>
                <c:pt idx="607">
                  <c:v>507</c:v>
                </c:pt>
                <c:pt idx="608">
                  <c:v>507</c:v>
                </c:pt>
                <c:pt idx="609">
                  <c:v>507</c:v>
                </c:pt>
                <c:pt idx="610">
                  <c:v>507</c:v>
                </c:pt>
                <c:pt idx="611">
                  <c:v>507</c:v>
                </c:pt>
                <c:pt idx="612">
                  <c:v>507</c:v>
                </c:pt>
                <c:pt idx="613">
                  <c:v>507</c:v>
                </c:pt>
                <c:pt idx="614">
                  <c:v>507</c:v>
                </c:pt>
                <c:pt idx="615">
                  <c:v>507</c:v>
                </c:pt>
                <c:pt idx="616">
                  <c:v>507</c:v>
                </c:pt>
                <c:pt idx="617">
                  <c:v>507</c:v>
                </c:pt>
                <c:pt idx="618">
                  <c:v>507</c:v>
                </c:pt>
                <c:pt idx="619">
                  <c:v>507</c:v>
                </c:pt>
                <c:pt idx="620">
                  <c:v>507</c:v>
                </c:pt>
                <c:pt idx="621">
                  <c:v>507</c:v>
                </c:pt>
                <c:pt idx="622">
                  <c:v>507</c:v>
                </c:pt>
                <c:pt idx="623">
                  <c:v>507</c:v>
                </c:pt>
                <c:pt idx="624">
                  <c:v>507</c:v>
                </c:pt>
                <c:pt idx="625">
                  <c:v>507</c:v>
                </c:pt>
                <c:pt idx="626">
                  <c:v>507</c:v>
                </c:pt>
                <c:pt idx="627">
                  <c:v>507</c:v>
                </c:pt>
                <c:pt idx="628">
                  <c:v>507</c:v>
                </c:pt>
                <c:pt idx="629">
                  <c:v>507</c:v>
                </c:pt>
                <c:pt idx="630">
                  <c:v>507</c:v>
                </c:pt>
                <c:pt idx="631">
                  <c:v>507</c:v>
                </c:pt>
                <c:pt idx="632">
                  <c:v>507</c:v>
                </c:pt>
                <c:pt idx="633">
                  <c:v>507</c:v>
                </c:pt>
                <c:pt idx="634">
                  <c:v>507</c:v>
                </c:pt>
                <c:pt idx="635">
                  <c:v>507</c:v>
                </c:pt>
                <c:pt idx="636">
                  <c:v>507</c:v>
                </c:pt>
                <c:pt idx="637">
                  <c:v>507</c:v>
                </c:pt>
                <c:pt idx="638">
                  <c:v>507</c:v>
                </c:pt>
                <c:pt idx="639">
                  <c:v>507</c:v>
                </c:pt>
                <c:pt idx="640">
                  <c:v>507</c:v>
                </c:pt>
                <c:pt idx="641">
                  <c:v>507</c:v>
                </c:pt>
                <c:pt idx="642">
                  <c:v>507</c:v>
                </c:pt>
                <c:pt idx="643">
                  <c:v>507</c:v>
                </c:pt>
                <c:pt idx="644">
                  <c:v>507</c:v>
                </c:pt>
                <c:pt idx="645">
                  <c:v>507</c:v>
                </c:pt>
                <c:pt idx="646">
                  <c:v>507</c:v>
                </c:pt>
                <c:pt idx="647">
                  <c:v>507</c:v>
                </c:pt>
                <c:pt idx="648">
                  <c:v>507</c:v>
                </c:pt>
                <c:pt idx="649">
                  <c:v>507</c:v>
                </c:pt>
                <c:pt idx="650">
                  <c:v>507</c:v>
                </c:pt>
                <c:pt idx="651">
                  <c:v>507</c:v>
                </c:pt>
                <c:pt idx="652">
                  <c:v>507</c:v>
                </c:pt>
                <c:pt idx="653">
                  <c:v>507</c:v>
                </c:pt>
                <c:pt idx="654">
                  <c:v>507</c:v>
                </c:pt>
                <c:pt idx="655">
                  <c:v>507</c:v>
                </c:pt>
                <c:pt idx="656">
                  <c:v>507</c:v>
                </c:pt>
                <c:pt idx="657">
                  <c:v>507</c:v>
                </c:pt>
                <c:pt idx="658">
                  <c:v>507</c:v>
                </c:pt>
                <c:pt idx="659">
                  <c:v>507</c:v>
                </c:pt>
                <c:pt idx="660">
                  <c:v>507</c:v>
                </c:pt>
                <c:pt idx="661">
                  <c:v>507</c:v>
                </c:pt>
                <c:pt idx="662">
                  <c:v>507</c:v>
                </c:pt>
                <c:pt idx="663">
                  <c:v>507</c:v>
                </c:pt>
                <c:pt idx="664">
                  <c:v>507</c:v>
                </c:pt>
                <c:pt idx="665">
                  <c:v>507</c:v>
                </c:pt>
                <c:pt idx="666">
                  <c:v>507</c:v>
                </c:pt>
                <c:pt idx="667">
                  <c:v>507</c:v>
                </c:pt>
                <c:pt idx="668">
                  <c:v>507</c:v>
                </c:pt>
                <c:pt idx="669">
                  <c:v>507</c:v>
                </c:pt>
                <c:pt idx="670">
                  <c:v>507</c:v>
                </c:pt>
                <c:pt idx="671">
                  <c:v>507</c:v>
                </c:pt>
                <c:pt idx="672">
                  <c:v>507</c:v>
                </c:pt>
                <c:pt idx="673">
                  <c:v>507</c:v>
                </c:pt>
                <c:pt idx="674">
                  <c:v>507</c:v>
                </c:pt>
                <c:pt idx="675">
                  <c:v>507</c:v>
                </c:pt>
                <c:pt idx="676">
                  <c:v>507</c:v>
                </c:pt>
                <c:pt idx="677">
                  <c:v>507</c:v>
                </c:pt>
                <c:pt idx="678">
                  <c:v>507</c:v>
                </c:pt>
                <c:pt idx="679">
                  <c:v>507</c:v>
                </c:pt>
                <c:pt idx="680">
                  <c:v>507</c:v>
                </c:pt>
                <c:pt idx="681">
                  <c:v>507</c:v>
                </c:pt>
                <c:pt idx="682">
                  <c:v>507</c:v>
                </c:pt>
                <c:pt idx="683">
                  <c:v>507</c:v>
                </c:pt>
                <c:pt idx="684">
                  <c:v>507</c:v>
                </c:pt>
                <c:pt idx="685">
                  <c:v>507</c:v>
                </c:pt>
                <c:pt idx="686">
                  <c:v>507</c:v>
                </c:pt>
                <c:pt idx="687">
                  <c:v>507</c:v>
                </c:pt>
                <c:pt idx="688">
                  <c:v>507</c:v>
                </c:pt>
                <c:pt idx="689">
                  <c:v>507</c:v>
                </c:pt>
                <c:pt idx="690">
                  <c:v>507</c:v>
                </c:pt>
                <c:pt idx="691">
                  <c:v>507</c:v>
                </c:pt>
                <c:pt idx="692">
                  <c:v>507</c:v>
                </c:pt>
                <c:pt idx="693">
                  <c:v>507</c:v>
                </c:pt>
                <c:pt idx="694">
                  <c:v>507</c:v>
                </c:pt>
                <c:pt idx="695">
                  <c:v>507</c:v>
                </c:pt>
                <c:pt idx="696">
                  <c:v>507</c:v>
                </c:pt>
                <c:pt idx="697">
                  <c:v>507</c:v>
                </c:pt>
                <c:pt idx="698">
                  <c:v>507</c:v>
                </c:pt>
                <c:pt idx="699">
                  <c:v>507</c:v>
                </c:pt>
                <c:pt idx="700">
                  <c:v>507</c:v>
                </c:pt>
                <c:pt idx="701">
                  <c:v>507</c:v>
                </c:pt>
                <c:pt idx="702">
                  <c:v>507</c:v>
                </c:pt>
                <c:pt idx="703">
                  <c:v>507</c:v>
                </c:pt>
                <c:pt idx="704">
                  <c:v>507</c:v>
                </c:pt>
                <c:pt idx="705">
                  <c:v>507</c:v>
                </c:pt>
                <c:pt idx="706">
                  <c:v>507</c:v>
                </c:pt>
                <c:pt idx="707">
                  <c:v>507</c:v>
                </c:pt>
                <c:pt idx="708">
                  <c:v>507</c:v>
                </c:pt>
                <c:pt idx="709">
                  <c:v>507</c:v>
                </c:pt>
                <c:pt idx="710">
                  <c:v>507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xVal>
            <c:numRef>
              <c:f>Sheet1!$D$4443:$D$5153</c:f>
              <c:numCache>
                <c:formatCode>mm:ss.0;@</c:formatCode>
                <c:ptCount val="711"/>
                <c:pt idx="0">
                  <c:v>1.932430561282672E-3</c:v>
                </c:pt>
                <c:pt idx="1">
                  <c:v>1.9328356502228417E-3</c:v>
                </c:pt>
                <c:pt idx="2">
                  <c:v>1.9332407464389689E-3</c:v>
                </c:pt>
                <c:pt idx="3">
                  <c:v>1.9336574114277028E-3</c:v>
                </c:pt>
                <c:pt idx="4">
                  <c:v>1.9340625003678724E-3</c:v>
                </c:pt>
                <c:pt idx="5">
                  <c:v>1.9344675965839997E-3</c:v>
                </c:pt>
                <c:pt idx="6">
                  <c:v>1.9348842615727335E-3</c:v>
                </c:pt>
                <c:pt idx="7">
                  <c:v>1.9352893577888608E-3</c:v>
                </c:pt>
                <c:pt idx="8">
                  <c:v>1.9356944467290305E-3</c:v>
                </c:pt>
                <c:pt idx="9">
                  <c:v>1.9361111117177643E-3</c:v>
                </c:pt>
                <c:pt idx="10">
                  <c:v>1.9365162079338916E-3</c:v>
                </c:pt>
                <c:pt idx="11">
                  <c:v>1.9369212968740612E-3</c:v>
                </c:pt>
                <c:pt idx="12">
                  <c:v>1.9373379691387527E-3</c:v>
                </c:pt>
                <c:pt idx="13">
                  <c:v>1.9377430580789223E-3</c:v>
                </c:pt>
                <c:pt idx="14">
                  <c:v>1.938148147019092E-3</c:v>
                </c:pt>
                <c:pt idx="15">
                  <c:v>1.9385648192837834E-3</c:v>
                </c:pt>
                <c:pt idx="16">
                  <c:v>1.9389699082239531E-3</c:v>
                </c:pt>
                <c:pt idx="17">
                  <c:v>1.9393749971641228E-3</c:v>
                </c:pt>
                <c:pt idx="18">
                  <c:v>1.9397916694288142E-3</c:v>
                </c:pt>
                <c:pt idx="19">
                  <c:v>1.9401967729208991E-3</c:v>
                </c:pt>
                <c:pt idx="20">
                  <c:v>1.9406018473091535E-3</c:v>
                </c:pt>
                <c:pt idx="21">
                  <c:v>1.941018519573845E-3</c:v>
                </c:pt>
                <c:pt idx="22">
                  <c:v>1.9414236230659299E-3</c:v>
                </c:pt>
                <c:pt idx="23">
                  <c:v>1.9418286974541843E-3</c:v>
                </c:pt>
                <c:pt idx="24">
                  <c:v>1.9422453769948334E-3</c:v>
                </c:pt>
                <c:pt idx="25">
                  <c:v>1.9426504732109606E-3</c:v>
                </c:pt>
                <c:pt idx="26">
                  <c:v>1.9430555621511303E-3</c:v>
                </c:pt>
                <c:pt idx="27">
                  <c:v>1.9434722271398641E-3</c:v>
                </c:pt>
                <c:pt idx="28">
                  <c:v>1.9438773233559914E-3</c:v>
                </c:pt>
                <c:pt idx="29">
                  <c:v>1.9442824122961611E-3</c:v>
                </c:pt>
                <c:pt idx="30">
                  <c:v>1.9446875012363307E-3</c:v>
                </c:pt>
                <c:pt idx="31">
                  <c:v>1.9451041735010222E-3</c:v>
                </c:pt>
                <c:pt idx="32">
                  <c:v>1.9455092624411918E-3</c:v>
                </c:pt>
                <c:pt idx="33">
                  <c:v>1.9459259274299257E-3</c:v>
                </c:pt>
                <c:pt idx="34">
                  <c:v>1.9463310236460529E-3</c:v>
                </c:pt>
                <c:pt idx="35">
                  <c:v>1.9467361125862226E-3</c:v>
                </c:pt>
                <c:pt idx="36">
                  <c:v>1.9471412088023499E-3</c:v>
                </c:pt>
                <c:pt idx="37">
                  <c:v>1.9475578665151261E-3</c:v>
                </c:pt>
                <c:pt idx="38">
                  <c:v>1.9479629627312534E-3</c:v>
                </c:pt>
                <c:pt idx="39">
                  <c:v>1.9483796277199872E-3</c:v>
                </c:pt>
                <c:pt idx="40">
                  <c:v>1.9487847166601568E-3</c:v>
                </c:pt>
                <c:pt idx="41">
                  <c:v>1.9491898201522417E-3</c:v>
                </c:pt>
                <c:pt idx="42">
                  <c:v>1.9496064924169332E-3</c:v>
                </c:pt>
                <c:pt idx="43">
                  <c:v>1.9500115668051876E-3</c:v>
                </c:pt>
                <c:pt idx="44">
                  <c:v>1.9504166702972725E-3</c:v>
                </c:pt>
                <c:pt idx="45">
                  <c:v>1.9508333425619639E-3</c:v>
                </c:pt>
                <c:pt idx="46">
                  <c:v>1.9512384315021336E-3</c:v>
                </c:pt>
                <c:pt idx="47">
                  <c:v>1.9516435204423033E-3</c:v>
                </c:pt>
                <c:pt idx="48">
                  <c:v>1.9520486166584305E-3</c:v>
                </c:pt>
                <c:pt idx="49">
                  <c:v>1.9524652816471644E-3</c:v>
                </c:pt>
                <c:pt idx="50">
                  <c:v>1.952870370587334E-3</c:v>
                </c:pt>
                <c:pt idx="51">
                  <c:v>1.9532870428520255E-3</c:v>
                </c:pt>
                <c:pt idx="52">
                  <c:v>1.9536921317921951E-3</c:v>
                </c:pt>
                <c:pt idx="53">
                  <c:v>1.9540972280083224E-3</c:v>
                </c:pt>
                <c:pt idx="54">
                  <c:v>1.9545023169484921E-3</c:v>
                </c:pt>
                <c:pt idx="55">
                  <c:v>1.9549189819372259E-3</c:v>
                </c:pt>
                <c:pt idx="56">
                  <c:v>1.9553240781533532E-3</c:v>
                </c:pt>
                <c:pt idx="57">
                  <c:v>1.9557291670935228E-3</c:v>
                </c:pt>
                <c:pt idx="58">
                  <c:v>1.9561458393582143E-3</c:v>
                </c:pt>
                <c:pt idx="59">
                  <c:v>1.956550928298384E-3</c:v>
                </c:pt>
                <c:pt idx="60">
                  <c:v>1.9569560172385536E-3</c:v>
                </c:pt>
                <c:pt idx="61">
                  <c:v>1.9573726895032451E-3</c:v>
                </c:pt>
                <c:pt idx="62">
                  <c:v>1.9577777784434147E-3</c:v>
                </c:pt>
                <c:pt idx="63">
                  <c:v>1.9581828673835844E-3</c:v>
                </c:pt>
                <c:pt idx="64">
                  <c:v>1.9585995396482758E-3</c:v>
                </c:pt>
                <c:pt idx="65">
                  <c:v>1.9590046431403607E-3</c:v>
                </c:pt>
                <c:pt idx="66">
                  <c:v>1.9594097175286151E-3</c:v>
                </c:pt>
                <c:pt idx="67">
                  <c:v>1.9598263897933066E-3</c:v>
                </c:pt>
                <c:pt idx="68">
                  <c:v>1.9602314932853915E-3</c:v>
                </c:pt>
                <c:pt idx="69">
                  <c:v>1.9606365676736459E-3</c:v>
                </c:pt>
                <c:pt idx="70">
                  <c:v>1.961053247214295E-3</c:v>
                </c:pt>
                <c:pt idx="71">
                  <c:v>1.9614583434304222E-3</c:v>
                </c:pt>
                <c:pt idx="72">
                  <c:v>1.9618634323705919E-3</c:v>
                </c:pt>
                <c:pt idx="73">
                  <c:v>1.9622800973593257E-3</c:v>
                </c:pt>
                <c:pt idx="74">
                  <c:v>1.962685193575453E-3</c:v>
                </c:pt>
                <c:pt idx="75">
                  <c:v>1.9630902825156227E-3</c:v>
                </c:pt>
                <c:pt idx="76">
                  <c:v>1.9635069475043565E-3</c:v>
                </c:pt>
                <c:pt idx="77">
                  <c:v>1.9639120364445262E-3</c:v>
                </c:pt>
                <c:pt idx="78">
                  <c:v>1.9643171326606534E-3</c:v>
                </c:pt>
                <c:pt idx="79">
                  <c:v>1.9647337976493873E-3</c:v>
                </c:pt>
                <c:pt idx="80">
                  <c:v>1.9651388865895569E-3</c:v>
                </c:pt>
                <c:pt idx="81">
                  <c:v>1.9655439828056842E-3</c:v>
                </c:pt>
                <c:pt idx="82">
                  <c:v>1.9659606623463333E-3</c:v>
                </c:pt>
                <c:pt idx="83">
                  <c:v>1.9663657367345877E-3</c:v>
                </c:pt>
                <c:pt idx="84">
                  <c:v>1.9667708402266726E-3</c:v>
                </c:pt>
                <c:pt idx="85">
                  <c:v>1.967187512491364E-3</c:v>
                </c:pt>
                <c:pt idx="86">
                  <c:v>1.9675925868796185E-3</c:v>
                </c:pt>
                <c:pt idx="87">
                  <c:v>1.9679976903717034E-3</c:v>
                </c:pt>
                <c:pt idx="88">
                  <c:v>1.9684143626363948E-3</c:v>
                </c:pt>
                <c:pt idx="89">
                  <c:v>1.9688194370246492E-3</c:v>
                </c:pt>
                <c:pt idx="90">
                  <c:v>1.9692245405167341E-3</c:v>
                </c:pt>
                <c:pt idx="91">
                  <c:v>1.9696412127814256E-3</c:v>
                </c:pt>
                <c:pt idx="92">
                  <c:v>1.9700463017215952E-3</c:v>
                </c:pt>
                <c:pt idx="93">
                  <c:v>1.9704513906617649E-3</c:v>
                </c:pt>
                <c:pt idx="94">
                  <c:v>1.9708680629264563E-3</c:v>
                </c:pt>
                <c:pt idx="95">
                  <c:v>1.971273151866626E-3</c:v>
                </c:pt>
                <c:pt idx="96">
                  <c:v>1.9716782408067957E-3</c:v>
                </c:pt>
                <c:pt idx="97">
                  <c:v>1.9720949130714871E-3</c:v>
                </c:pt>
                <c:pt idx="98">
                  <c:v>1.9725000020116568E-3</c:v>
                </c:pt>
                <c:pt idx="99">
                  <c:v>1.972905098227784E-3</c:v>
                </c:pt>
                <c:pt idx="100">
                  <c:v>1.9733217632165179E-3</c:v>
                </c:pt>
                <c:pt idx="101">
                  <c:v>1.9737268521566875E-3</c:v>
                </c:pt>
                <c:pt idx="102">
                  <c:v>1.9741319483728148E-3</c:v>
                </c:pt>
                <c:pt idx="103">
                  <c:v>1.9745486133615486E-3</c:v>
                </c:pt>
                <c:pt idx="104">
                  <c:v>1.9749537095776759E-3</c:v>
                </c:pt>
                <c:pt idx="105">
                  <c:v>1.9753587985178456E-3</c:v>
                </c:pt>
                <c:pt idx="106">
                  <c:v>1.9757754635065794E-3</c:v>
                </c:pt>
                <c:pt idx="107">
                  <c:v>1.9761805597227067E-3</c:v>
                </c:pt>
                <c:pt idx="108">
                  <c:v>1.9765856486628763E-3</c:v>
                </c:pt>
                <c:pt idx="109">
                  <c:v>1.9770023209275678E-3</c:v>
                </c:pt>
                <c:pt idx="110">
                  <c:v>1.9774074098677374E-3</c:v>
                </c:pt>
                <c:pt idx="111">
                  <c:v>1.9778125133598223E-3</c:v>
                </c:pt>
                <c:pt idx="112">
                  <c:v>1.9782291710725985E-3</c:v>
                </c:pt>
                <c:pt idx="113">
                  <c:v>1.9786342600127682E-3</c:v>
                </c:pt>
                <c:pt idx="114">
                  <c:v>1.9790393635048531E-3</c:v>
                </c:pt>
                <c:pt idx="115">
                  <c:v>1.9794560212176293E-3</c:v>
                </c:pt>
                <c:pt idx="116">
                  <c:v>1.9798611174337566E-3</c:v>
                </c:pt>
                <c:pt idx="117">
                  <c:v>1.9802662136498839E-3</c:v>
                </c:pt>
                <c:pt idx="118">
                  <c:v>1.9806828713626601E-3</c:v>
                </c:pt>
                <c:pt idx="119">
                  <c:v>1.9810879675787874E-3</c:v>
                </c:pt>
                <c:pt idx="120">
                  <c:v>1.981493056518957E-3</c:v>
                </c:pt>
                <c:pt idx="121">
                  <c:v>1.9819097287836485E-3</c:v>
                </c:pt>
                <c:pt idx="122">
                  <c:v>1.9823148177238181E-3</c:v>
                </c:pt>
                <c:pt idx="123">
                  <c:v>1.9827199066639878E-3</c:v>
                </c:pt>
                <c:pt idx="124">
                  <c:v>1.9831250028801151E-3</c:v>
                </c:pt>
                <c:pt idx="125">
                  <c:v>1.9835416678688489E-3</c:v>
                </c:pt>
                <c:pt idx="126">
                  <c:v>1.9839467568090186E-3</c:v>
                </c:pt>
                <c:pt idx="127">
                  <c:v>1.98436342907371E-3</c:v>
                </c:pt>
                <c:pt idx="128">
                  <c:v>1.9847685325657949E-3</c:v>
                </c:pt>
                <c:pt idx="129">
                  <c:v>1.9851736069540493E-3</c:v>
                </c:pt>
                <c:pt idx="130">
                  <c:v>1.9855787104461342E-3</c:v>
                </c:pt>
                <c:pt idx="131">
                  <c:v>1.9859953827108257E-3</c:v>
                </c:pt>
                <c:pt idx="132">
                  <c:v>1.9864004570990801E-3</c:v>
                </c:pt>
                <c:pt idx="133">
                  <c:v>1.9868171366397291E-3</c:v>
                </c:pt>
                <c:pt idx="134">
                  <c:v>1.9872222328558564E-3</c:v>
                </c:pt>
                <c:pt idx="135">
                  <c:v>1.9876273217960261E-3</c:v>
                </c:pt>
                <c:pt idx="136">
                  <c:v>1.9880324107361957E-3</c:v>
                </c:pt>
                <c:pt idx="137">
                  <c:v>1.9884490830008872E-3</c:v>
                </c:pt>
                <c:pt idx="138">
                  <c:v>1.9888541719410568E-3</c:v>
                </c:pt>
                <c:pt idx="139">
                  <c:v>1.9892708369297907E-3</c:v>
                </c:pt>
                <c:pt idx="140">
                  <c:v>1.989675933145918E-3</c:v>
                </c:pt>
                <c:pt idx="141">
                  <c:v>1.9900810220860876E-3</c:v>
                </c:pt>
                <c:pt idx="142">
                  <c:v>1.9904861110262573E-3</c:v>
                </c:pt>
                <c:pt idx="143">
                  <c:v>1.9909027832909487E-3</c:v>
                </c:pt>
                <c:pt idx="144">
                  <c:v>1.9913078722311184E-3</c:v>
                </c:pt>
                <c:pt idx="145">
                  <c:v>1.9917129684472457E-3</c:v>
                </c:pt>
                <c:pt idx="146">
                  <c:v>1.9921296334359795E-3</c:v>
                </c:pt>
                <c:pt idx="147">
                  <c:v>1.9925347223761491E-3</c:v>
                </c:pt>
                <c:pt idx="148">
                  <c:v>1.9929398185922764E-3</c:v>
                </c:pt>
                <c:pt idx="149">
                  <c:v>1.9933564835810103E-3</c:v>
                </c:pt>
                <c:pt idx="150">
                  <c:v>1.9937615797971375E-3</c:v>
                </c:pt>
                <c:pt idx="151">
                  <c:v>1.9941666687373072E-3</c:v>
                </c:pt>
                <c:pt idx="152">
                  <c:v>1.9945833264500834E-3</c:v>
                </c:pt>
                <c:pt idx="153">
                  <c:v>1.9949884299421683E-3</c:v>
                </c:pt>
                <c:pt idx="154">
                  <c:v>1.995393518882338E-3</c:v>
                </c:pt>
                <c:pt idx="155">
                  <c:v>1.9958101911470294E-3</c:v>
                </c:pt>
                <c:pt idx="156">
                  <c:v>1.9962152800871991E-3</c:v>
                </c:pt>
                <c:pt idx="157">
                  <c:v>1.996620383579284E-3</c:v>
                </c:pt>
                <c:pt idx="158">
                  <c:v>1.9970370412920602E-3</c:v>
                </c:pt>
                <c:pt idx="159">
                  <c:v>1.9974421302322298E-3</c:v>
                </c:pt>
                <c:pt idx="160">
                  <c:v>1.9978472264483571E-3</c:v>
                </c:pt>
                <c:pt idx="161">
                  <c:v>1.9982638914370909E-3</c:v>
                </c:pt>
                <c:pt idx="162">
                  <c:v>1.9986689876532182E-3</c:v>
                </c:pt>
                <c:pt idx="163">
                  <c:v>1.9990740765933879E-3</c:v>
                </c:pt>
                <c:pt idx="164">
                  <c:v>1.9994907415821217E-3</c:v>
                </c:pt>
                <c:pt idx="165">
                  <c:v>1.999895837798249E-3</c:v>
                </c:pt>
                <c:pt idx="166">
                  <c:v>2.0003009267384186E-3</c:v>
                </c:pt>
                <c:pt idx="167">
                  <c:v>2.0007175990031101E-3</c:v>
                </c:pt>
                <c:pt idx="168">
                  <c:v>2.0011226879432797E-3</c:v>
                </c:pt>
                <c:pt idx="169">
                  <c:v>2.0015277768834494E-3</c:v>
                </c:pt>
                <c:pt idx="170">
                  <c:v>2.0019444491481408E-3</c:v>
                </c:pt>
                <c:pt idx="171">
                  <c:v>2.0023495380883105E-3</c:v>
                </c:pt>
                <c:pt idx="172">
                  <c:v>2.0027546270284802E-3</c:v>
                </c:pt>
                <c:pt idx="173">
                  <c:v>2.0031712992931716E-3</c:v>
                </c:pt>
                <c:pt idx="174">
                  <c:v>2.0035764027852565E-3</c:v>
                </c:pt>
                <c:pt idx="175">
                  <c:v>2.0039814771735109E-3</c:v>
                </c:pt>
                <c:pt idx="176">
                  <c:v>2.0043981494382024E-3</c:v>
                </c:pt>
                <c:pt idx="177">
                  <c:v>2.0048032529302873E-3</c:v>
                </c:pt>
                <c:pt idx="178">
                  <c:v>2.0052083273185417E-3</c:v>
                </c:pt>
                <c:pt idx="179">
                  <c:v>2.0056250068591908E-3</c:v>
                </c:pt>
                <c:pt idx="180">
                  <c:v>2.006030103075318E-3</c:v>
                </c:pt>
                <c:pt idx="181">
                  <c:v>2.0064351920154877E-3</c:v>
                </c:pt>
                <c:pt idx="182">
                  <c:v>2.0068518570042215E-3</c:v>
                </c:pt>
                <c:pt idx="183">
                  <c:v>2.0072569532203488E-3</c:v>
                </c:pt>
                <c:pt idx="184">
                  <c:v>2.0076620421605185E-3</c:v>
                </c:pt>
                <c:pt idx="185">
                  <c:v>2.0080787071492523E-3</c:v>
                </c:pt>
                <c:pt idx="186">
                  <c:v>2.0084838033653796E-3</c:v>
                </c:pt>
                <c:pt idx="187">
                  <c:v>2.0088888923055492E-3</c:v>
                </c:pt>
                <c:pt idx="188">
                  <c:v>2.0093055572942831E-3</c:v>
                </c:pt>
                <c:pt idx="189">
                  <c:v>2.0097106535104103E-3</c:v>
                </c:pt>
                <c:pt idx="190">
                  <c:v>2.01011574245058E-3</c:v>
                </c:pt>
                <c:pt idx="191">
                  <c:v>2.0105324074393138E-3</c:v>
                </c:pt>
                <c:pt idx="192">
                  <c:v>2.0109375036554411E-3</c:v>
                </c:pt>
                <c:pt idx="193">
                  <c:v>2.0113425925956108E-3</c:v>
                </c:pt>
                <c:pt idx="194">
                  <c:v>2.0117592575843446E-3</c:v>
                </c:pt>
                <c:pt idx="195">
                  <c:v>2.0121643465245143E-3</c:v>
                </c:pt>
                <c:pt idx="196">
                  <c:v>2.0125694500165991E-3</c:v>
                </c:pt>
                <c:pt idx="197">
                  <c:v>2.0129861077293754E-3</c:v>
                </c:pt>
                <c:pt idx="198">
                  <c:v>2.013391196669545E-3</c:v>
                </c:pt>
                <c:pt idx="199">
                  <c:v>2.0137963001616299E-3</c:v>
                </c:pt>
                <c:pt idx="200">
                  <c:v>2.0142129724263214E-3</c:v>
                </c:pt>
                <c:pt idx="201">
                  <c:v>2.014618061366491E-3</c:v>
                </c:pt>
                <c:pt idx="202">
                  <c:v>2.0150231503066607E-3</c:v>
                </c:pt>
                <c:pt idx="203">
                  <c:v>2.0154398225713521E-3</c:v>
                </c:pt>
                <c:pt idx="204">
                  <c:v>2.0158449115115218E-3</c:v>
                </c:pt>
                <c:pt idx="205">
                  <c:v>2.0162500004516914E-3</c:v>
                </c:pt>
                <c:pt idx="206">
                  <c:v>2.0166666727163829E-3</c:v>
                </c:pt>
                <c:pt idx="207">
                  <c:v>2.0170717616565526E-3</c:v>
                </c:pt>
                <c:pt idx="208">
                  <c:v>2.0174768578726798E-3</c:v>
                </c:pt>
                <c:pt idx="209">
                  <c:v>2.0178935228614137E-3</c:v>
                </c:pt>
                <c:pt idx="210">
                  <c:v>2.0182986118015833E-3</c:v>
                </c:pt>
                <c:pt idx="211">
                  <c:v>2.0187037080177106E-3</c:v>
                </c:pt>
                <c:pt idx="212">
                  <c:v>2.0191087969578803E-3</c:v>
                </c:pt>
                <c:pt idx="213">
                  <c:v>2.0195254692225717E-3</c:v>
                </c:pt>
                <c:pt idx="214">
                  <c:v>2.0199305581627414E-3</c:v>
                </c:pt>
                <c:pt idx="215">
                  <c:v>2.0203472231514752E-3</c:v>
                </c:pt>
                <c:pt idx="216">
                  <c:v>2.0207523193676025E-3</c:v>
                </c:pt>
                <c:pt idx="217">
                  <c:v>2.0211574083077721E-3</c:v>
                </c:pt>
                <c:pt idx="218">
                  <c:v>2.0215624972479418E-3</c:v>
                </c:pt>
                <c:pt idx="219">
                  <c:v>2.0219791695126332E-3</c:v>
                </c:pt>
                <c:pt idx="220">
                  <c:v>2.0223842730047181E-3</c:v>
                </c:pt>
                <c:pt idx="221">
                  <c:v>2.0228009307174943E-3</c:v>
                </c:pt>
                <c:pt idx="222">
                  <c:v>2.023206019657664E-3</c:v>
                </c:pt>
                <c:pt idx="223">
                  <c:v>2.0236111231497489E-3</c:v>
                </c:pt>
                <c:pt idx="224">
                  <c:v>2.0240161975380033E-3</c:v>
                </c:pt>
                <c:pt idx="225">
                  <c:v>2.0244328770786524E-3</c:v>
                </c:pt>
                <c:pt idx="226">
                  <c:v>2.0248379732947797E-3</c:v>
                </c:pt>
                <c:pt idx="227">
                  <c:v>2.0252546310075559E-3</c:v>
                </c:pt>
                <c:pt idx="228">
                  <c:v>2.0256597272236831E-3</c:v>
                </c:pt>
                <c:pt idx="229">
                  <c:v>2.0260648234398104E-3</c:v>
                </c:pt>
                <c:pt idx="230">
                  <c:v>2.0264699123799801E-3</c:v>
                </c:pt>
                <c:pt idx="231">
                  <c:v>2.0268865773687139E-3</c:v>
                </c:pt>
                <c:pt idx="232">
                  <c:v>2.0272916735848412E-3</c:v>
                </c:pt>
                <c:pt idx="233">
                  <c:v>2.027708338573575E-3</c:v>
                </c:pt>
                <c:pt idx="234">
                  <c:v>2.0281134275137447E-3</c:v>
                </c:pt>
                <c:pt idx="235">
                  <c:v>2.0285185164539143E-3</c:v>
                </c:pt>
                <c:pt idx="236">
                  <c:v>2.0289236126700416E-3</c:v>
                </c:pt>
                <c:pt idx="237">
                  <c:v>2.0293402776587754E-3</c:v>
                </c:pt>
                <c:pt idx="238">
                  <c:v>2.0297453665989451E-3</c:v>
                </c:pt>
                <c:pt idx="239">
                  <c:v>2.0301504628150724E-3</c:v>
                </c:pt>
                <c:pt idx="240">
                  <c:v>2.0305671423557214E-3</c:v>
                </c:pt>
                <c:pt idx="241">
                  <c:v>2.0309722167439759E-3</c:v>
                </c:pt>
                <c:pt idx="242">
                  <c:v>2.0313773202360608E-3</c:v>
                </c:pt>
                <c:pt idx="243">
                  <c:v>2.0317939925007522E-3</c:v>
                </c:pt>
                <c:pt idx="244">
                  <c:v>2.0321990668890066E-3</c:v>
                </c:pt>
                <c:pt idx="245">
                  <c:v>2.0326041703810915E-3</c:v>
                </c:pt>
                <c:pt idx="246">
                  <c:v>2.033020842645783E-3</c:v>
                </c:pt>
                <c:pt idx="247">
                  <c:v>2.0334259315859526E-3</c:v>
                </c:pt>
                <c:pt idx="248">
                  <c:v>2.0338310205261223E-3</c:v>
                </c:pt>
                <c:pt idx="249">
                  <c:v>2.0342476927908137E-3</c:v>
                </c:pt>
                <c:pt idx="250">
                  <c:v>2.0346527817309834E-3</c:v>
                </c:pt>
                <c:pt idx="251">
                  <c:v>2.0350578706711531E-3</c:v>
                </c:pt>
                <c:pt idx="252">
                  <c:v>2.0354745429358445E-3</c:v>
                </c:pt>
                <c:pt idx="253">
                  <c:v>2.0358796318760142E-3</c:v>
                </c:pt>
                <c:pt idx="254">
                  <c:v>2.0362847280921414E-3</c:v>
                </c:pt>
                <c:pt idx="255">
                  <c:v>2.0367013930808753E-3</c:v>
                </c:pt>
                <c:pt idx="256">
                  <c:v>2.0371064820210449E-3</c:v>
                </c:pt>
                <c:pt idx="257">
                  <c:v>2.0375115782371722E-3</c:v>
                </c:pt>
                <c:pt idx="258">
                  <c:v>2.037928243225906E-3</c:v>
                </c:pt>
                <c:pt idx="259">
                  <c:v>2.0383333394420333E-3</c:v>
                </c:pt>
                <c:pt idx="260">
                  <c:v>2.038738428382203E-3</c:v>
                </c:pt>
                <c:pt idx="261">
                  <c:v>2.0391550933709368E-3</c:v>
                </c:pt>
                <c:pt idx="262">
                  <c:v>2.0395601895870641E-3</c:v>
                </c:pt>
                <c:pt idx="263">
                  <c:v>2.0399652785272337E-3</c:v>
                </c:pt>
                <c:pt idx="264">
                  <c:v>2.0403819507919252E-3</c:v>
                </c:pt>
                <c:pt idx="265">
                  <c:v>2.0407870397320949E-3</c:v>
                </c:pt>
                <c:pt idx="266">
                  <c:v>2.0411921432241797E-3</c:v>
                </c:pt>
                <c:pt idx="267">
                  <c:v>2.041608800936956E-3</c:v>
                </c:pt>
                <c:pt idx="268">
                  <c:v>2.0420138898771256E-3</c:v>
                </c:pt>
                <c:pt idx="269">
                  <c:v>2.0424189933692105E-3</c:v>
                </c:pt>
                <c:pt idx="270">
                  <c:v>2.0428356510819867E-3</c:v>
                </c:pt>
                <c:pt idx="271">
                  <c:v>2.043240747298114E-3</c:v>
                </c:pt>
                <c:pt idx="272">
                  <c:v>2.0436458435142413E-3</c:v>
                </c:pt>
                <c:pt idx="273">
                  <c:v>2.0440625012270175E-3</c:v>
                </c:pt>
                <c:pt idx="274">
                  <c:v>2.0444675974431448E-3</c:v>
                </c:pt>
                <c:pt idx="275">
                  <c:v>2.044872693659272E-3</c:v>
                </c:pt>
                <c:pt idx="276">
                  <c:v>2.0452777825994417E-3</c:v>
                </c:pt>
                <c:pt idx="277">
                  <c:v>2.0456944475881755E-3</c:v>
                </c:pt>
                <c:pt idx="278">
                  <c:v>2.0460995365283452E-3</c:v>
                </c:pt>
                <c:pt idx="279">
                  <c:v>2.0465046327444725E-3</c:v>
                </c:pt>
                <c:pt idx="280">
                  <c:v>2.0469212977332063E-3</c:v>
                </c:pt>
                <c:pt idx="281">
                  <c:v>2.047326386673376E-3</c:v>
                </c:pt>
                <c:pt idx="282">
                  <c:v>2.0477314828895032E-3</c:v>
                </c:pt>
                <c:pt idx="283">
                  <c:v>2.0481481624301523E-3</c:v>
                </c:pt>
                <c:pt idx="284">
                  <c:v>2.0485532368184067E-3</c:v>
                </c:pt>
                <c:pt idx="285">
                  <c:v>2.0489583403104916E-3</c:v>
                </c:pt>
                <c:pt idx="286">
                  <c:v>2.0493750125751831E-3</c:v>
                </c:pt>
                <c:pt idx="287">
                  <c:v>2.0497800869634375E-3</c:v>
                </c:pt>
                <c:pt idx="288">
                  <c:v>2.0501851904555224E-3</c:v>
                </c:pt>
                <c:pt idx="289">
                  <c:v>2.0506018627202138E-3</c:v>
                </c:pt>
                <c:pt idx="290">
                  <c:v>2.0510069371084683E-3</c:v>
                </c:pt>
                <c:pt idx="291">
                  <c:v>2.0514120406005532E-3</c:v>
                </c:pt>
                <c:pt idx="292">
                  <c:v>2.0518287128652446E-3</c:v>
                </c:pt>
                <c:pt idx="293">
                  <c:v>2.0522338018054143E-3</c:v>
                </c:pt>
                <c:pt idx="294">
                  <c:v>2.0526388907455839E-3</c:v>
                </c:pt>
                <c:pt idx="295">
                  <c:v>2.0530555630102754E-3</c:v>
                </c:pt>
                <c:pt idx="296">
                  <c:v>2.053460651950445E-3</c:v>
                </c:pt>
                <c:pt idx="297">
                  <c:v>2.0538657408906147E-3</c:v>
                </c:pt>
                <c:pt idx="298">
                  <c:v>2.0542824131553061E-3</c:v>
                </c:pt>
                <c:pt idx="299">
                  <c:v>2.0546875020954758E-3</c:v>
                </c:pt>
                <c:pt idx="300">
                  <c:v>2.0550925983116031E-3</c:v>
                </c:pt>
                <c:pt idx="301">
                  <c:v>2.0555092633003369E-3</c:v>
                </c:pt>
                <c:pt idx="302">
                  <c:v>2.0559143522405066E-3</c:v>
                </c:pt>
                <c:pt idx="303">
                  <c:v>2.0563194484566338E-3</c:v>
                </c:pt>
                <c:pt idx="304">
                  <c:v>2.0567361134453677E-3</c:v>
                </c:pt>
                <c:pt idx="305">
                  <c:v>2.0571412096614949E-3</c:v>
                </c:pt>
                <c:pt idx="306">
                  <c:v>2.0575462986016646E-3</c:v>
                </c:pt>
                <c:pt idx="307">
                  <c:v>2.0579629635903984E-3</c:v>
                </c:pt>
                <c:pt idx="308">
                  <c:v>2.0583680598065257E-3</c:v>
                </c:pt>
                <c:pt idx="309">
                  <c:v>2.0587731487466954E-3</c:v>
                </c:pt>
                <c:pt idx="310">
                  <c:v>2.0591898210113868E-3</c:v>
                </c:pt>
                <c:pt idx="311">
                  <c:v>2.0595949099515565E-3</c:v>
                </c:pt>
                <c:pt idx="312">
                  <c:v>2.0600000134436414E-3</c:v>
                </c:pt>
                <c:pt idx="313">
                  <c:v>2.0604166711564176E-3</c:v>
                </c:pt>
                <c:pt idx="314">
                  <c:v>2.0608217600965872E-3</c:v>
                </c:pt>
                <c:pt idx="315">
                  <c:v>2.0612268635886721E-3</c:v>
                </c:pt>
                <c:pt idx="316">
                  <c:v>2.0616435213014483E-3</c:v>
                </c:pt>
                <c:pt idx="317">
                  <c:v>2.0620486175175756E-3</c:v>
                </c:pt>
                <c:pt idx="318">
                  <c:v>2.0624537064577453E-3</c:v>
                </c:pt>
                <c:pt idx="319">
                  <c:v>2.0628703714464791E-3</c:v>
                </c:pt>
                <c:pt idx="320">
                  <c:v>2.0632754676626064E-3</c:v>
                </c:pt>
                <c:pt idx="321">
                  <c:v>2.0636805566027761E-3</c:v>
                </c:pt>
                <c:pt idx="322">
                  <c:v>2.0640972288674675E-3</c:v>
                </c:pt>
                <c:pt idx="323">
                  <c:v>2.0645023178076372E-3</c:v>
                </c:pt>
                <c:pt idx="324">
                  <c:v>2.0649074067478068E-3</c:v>
                </c:pt>
                <c:pt idx="325">
                  <c:v>2.0653240790124983E-3</c:v>
                </c:pt>
                <c:pt idx="326">
                  <c:v>2.0657291679526679E-3</c:v>
                </c:pt>
                <c:pt idx="327">
                  <c:v>2.0661342568928376E-3</c:v>
                </c:pt>
                <c:pt idx="328">
                  <c:v>2.066550929157529E-3</c:v>
                </c:pt>
                <c:pt idx="329">
                  <c:v>2.0669560326496139E-3</c:v>
                </c:pt>
                <c:pt idx="330">
                  <c:v>2.0673611070378684E-3</c:v>
                </c:pt>
                <c:pt idx="331">
                  <c:v>2.0677777793025598E-3</c:v>
                </c:pt>
                <c:pt idx="332">
                  <c:v>2.0681828827946447E-3</c:v>
                </c:pt>
                <c:pt idx="333">
                  <c:v>2.0685879571828991E-3</c:v>
                </c:pt>
                <c:pt idx="334">
                  <c:v>2.0690046294475906E-3</c:v>
                </c:pt>
                <c:pt idx="335">
                  <c:v>2.0694097329396755E-3</c:v>
                </c:pt>
                <c:pt idx="336">
                  <c:v>2.0698148073279299E-3</c:v>
                </c:pt>
                <c:pt idx="337">
                  <c:v>2.0702314868685789E-3</c:v>
                </c:pt>
                <c:pt idx="338">
                  <c:v>2.0706365830847062E-3</c:v>
                </c:pt>
                <c:pt idx="339">
                  <c:v>2.0710416720248759E-3</c:v>
                </c:pt>
                <c:pt idx="340">
                  <c:v>2.0714583370136097E-3</c:v>
                </c:pt>
                <c:pt idx="341">
                  <c:v>2.071863433229737E-3</c:v>
                </c:pt>
                <c:pt idx="342">
                  <c:v>2.0722685221699066E-3</c:v>
                </c:pt>
                <c:pt idx="343">
                  <c:v>2.0726851871586405E-3</c:v>
                </c:pt>
                <c:pt idx="344">
                  <c:v>2.0730902833747678E-3</c:v>
                </c:pt>
                <c:pt idx="345">
                  <c:v>2.0734953723149374E-3</c:v>
                </c:pt>
                <c:pt idx="346">
                  <c:v>2.0739120373036712E-3</c:v>
                </c:pt>
                <c:pt idx="347">
                  <c:v>2.0743171335197985E-3</c:v>
                </c:pt>
                <c:pt idx="348">
                  <c:v>2.0747222224599682E-3</c:v>
                </c:pt>
                <c:pt idx="349">
                  <c:v>2.075138887448702E-3</c:v>
                </c:pt>
                <c:pt idx="350">
                  <c:v>2.0755439836648293E-3</c:v>
                </c:pt>
                <c:pt idx="351">
                  <c:v>2.0759490798809566E-3</c:v>
                </c:pt>
                <c:pt idx="352">
                  <c:v>2.0763657375937328E-3</c:v>
                </c:pt>
                <c:pt idx="353">
                  <c:v>2.0767708265339024E-3</c:v>
                </c:pt>
                <c:pt idx="354">
                  <c:v>2.0771759300259873E-3</c:v>
                </c:pt>
                <c:pt idx="355">
                  <c:v>2.0775925877387635E-3</c:v>
                </c:pt>
                <c:pt idx="356">
                  <c:v>2.0779976912308484E-3</c:v>
                </c:pt>
                <c:pt idx="357">
                  <c:v>2.0784027801710181E-3</c:v>
                </c:pt>
                <c:pt idx="358">
                  <c:v>2.0788194524357095E-3</c:v>
                </c:pt>
                <c:pt idx="359">
                  <c:v>2.0792245413758792E-3</c:v>
                </c:pt>
                <c:pt idx="360">
                  <c:v>2.0796296303160489E-3</c:v>
                </c:pt>
                <c:pt idx="361">
                  <c:v>2.0800463025807403E-3</c:v>
                </c:pt>
                <c:pt idx="362">
                  <c:v>2.08045139152091E-3</c:v>
                </c:pt>
                <c:pt idx="363">
                  <c:v>2.0808564877370372E-3</c:v>
                </c:pt>
                <c:pt idx="364">
                  <c:v>2.0812615766772069E-3</c:v>
                </c:pt>
                <c:pt idx="365">
                  <c:v>2.0816782416659407E-3</c:v>
                </c:pt>
                <c:pt idx="366">
                  <c:v>2.082083337882068E-3</c:v>
                </c:pt>
                <c:pt idx="367">
                  <c:v>2.0824884268222377E-3</c:v>
                </c:pt>
                <c:pt idx="368">
                  <c:v>2.0829050990869291E-3</c:v>
                </c:pt>
                <c:pt idx="369">
                  <c:v>2.0833101880270988E-3</c:v>
                </c:pt>
                <c:pt idx="370">
                  <c:v>2.0837152769672684E-3</c:v>
                </c:pt>
                <c:pt idx="371">
                  <c:v>2.0841319492319599E-3</c:v>
                </c:pt>
                <c:pt idx="372">
                  <c:v>2.0845370381721295E-3</c:v>
                </c:pt>
                <c:pt idx="373">
                  <c:v>2.0849421271122992E-3</c:v>
                </c:pt>
                <c:pt idx="374">
                  <c:v>2.0853587993769906E-3</c:v>
                </c:pt>
                <c:pt idx="375">
                  <c:v>2.0857639028690755E-3</c:v>
                </c:pt>
                <c:pt idx="376">
                  <c:v>2.08616897725733E-3</c:v>
                </c:pt>
                <c:pt idx="377">
                  <c:v>2.0865856495220214E-3</c:v>
                </c:pt>
                <c:pt idx="378">
                  <c:v>2.0869907530141063E-3</c:v>
                </c:pt>
                <c:pt idx="379">
                  <c:v>2.0873958274023607E-3</c:v>
                </c:pt>
                <c:pt idx="380">
                  <c:v>2.0878125069430098E-3</c:v>
                </c:pt>
                <c:pt idx="381">
                  <c:v>2.0882176031591371E-3</c:v>
                </c:pt>
                <c:pt idx="382">
                  <c:v>2.0886226920993067E-3</c:v>
                </c:pt>
                <c:pt idx="383">
                  <c:v>2.0890393570880406E-3</c:v>
                </c:pt>
                <c:pt idx="384">
                  <c:v>2.0894444533041678E-3</c:v>
                </c:pt>
                <c:pt idx="385">
                  <c:v>2.0898495422443375E-3</c:v>
                </c:pt>
                <c:pt idx="386">
                  <c:v>2.0902662072330713E-3</c:v>
                </c:pt>
                <c:pt idx="387">
                  <c:v>2.0906713034491986E-3</c:v>
                </c:pt>
                <c:pt idx="388">
                  <c:v>2.0910763923893683E-3</c:v>
                </c:pt>
                <c:pt idx="389">
                  <c:v>2.0914930573781021E-3</c:v>
                </c:pt>
                <c:pt idx="390">
                  <c:v>2.0918981535942294E-3</c:v>
                </c:pt>
                <c:pt idx="391">
                  <c:v>2.092303242534399E-3</c:v>
                </c:pt>
                <c:pt idx="392">
                  <c:v>2.0927199075231329E-3</c:v>
                </c:pt>
                <c:pt idx="393">
                  <c:v>2.0931249964633025E-3</c:v>
                </c:pt>
                <c:pt idx="394">
                  <c:v>2.0935300926794298E-3</c:v>
                </c:pt>
                <c:pt idx="395">
                  <c:v>2.0939467576681636E-3</c:v>
                </c:pt>
                <c:pt idx="396">
                  <c:v>2.0943518466083333E-3</c:v>
                </c:pt>
                <c:pt idx="397">
                  <c:v>2.0947569501004182E-3</c:v>
                </c:pt>
                <c:pt idx="398">
                  <c:v>2.0951736223651096E-3</c:v>
                </c:pt>
                <c:pt idx="399">
                  <c:v>2.0955786967533641E-3</c:v>
                </c:pt>
                <c:pt idx="400">
                  <c:v>2.0959838002454489E-3</c:v>
                </c:pt>
                <c:pt idx="401">
                  <c:v>2.0964004725101404E-3</c:v>
                </c:pt>
                <c:pt idx="402">
                  <c:v>2.0968055614503101E-3</c:v>
                </c:pt>
                <c:pt idx="403">
                  <c:v>2.0972106503904797E-3</c:v>
                </c:pt>
                <c:pt idx="404">
                  <c:v>2.0976273226551712E-3</c:v>
                </c:pt>
                <c:pt idx="405">
                  <c:v>2.0980324115953408E-3</c:v>
                </c:pt>
                <c:pt idx="406">
                  <c:v>2.0984375005355105E-3</c:v>
                </c:pt>
                <c:pt idx="407">
                  <c:v>2.0988541728002019E-3</c:v>
                </c:pt>
                <c:pt idx="408">
                  <c:v>2.0992592617403716E-3</c:v>
                </c:pt>
                <c:pt idx="409">
                  <c:v>2.0996643579564989E-3</c:v>
                </c:pt>
                <c:pt idx="410">
                  <c:v>2.1000810229452327E-3</c:v>
                </c:pt>
                <c:pt idx="411">
                  <c:v>2.1004861118854024E-3</c:v>
                </c:pt>
                <c:pt idx="412">
                  <c:v>2.1008912081015296E-3</c:v>
                </c:pt>
                <c:pt idx="413">
                  <c:v>2.1013078730902635E-3</c:v>
                </c:pt>
                <c:pt idx="414">
                  <c:v>2.1017129693063907E-3</c:v>
                </c:pt>
                <c:pt idx="415">
                  <c:v>2.1021180582465604E-3</c:v>
                </c:pt>
                <c:pt idx="416">
                  <c:v>2.1025347232352942E-3</c:v>
                </c:pt>
                <c:pt idx="417">
                  <c:v>2.1029398194514215E-3</c:v>
                </c:pt>
                <c:pt idx="418">
                  <c:v>2.1033449083915912E-3</c:v>
                </c:pt>
                <c:pt idx="419">
                  <c:v>2.1037615806562826E-3</c:v>
                </c:pt>
                <c:pt idx="420">
                  <c:v>2.1041666695964523E-3</c:v>
                </c:pt>
                <c:pt idx="421">
                  <c:v>2.1045717730885372E-3</c:v>
                </c:pt>
                <c:pt idx="422">
                  <c:v>2.1049768474767916E-3</c:v>
                </c:pt>
                <c:pt idx="423">
                  <c:v>2.105393519741483E-3</c:v>
                </c:pt>
                <c:pt idx="424">
                  <c:v>2.1057986232335679E-3</c:v>
                </c:pt>
                <c:pt idx="425">
                  <c:v>2.1062152809463441E-3</c:v>
                </c:pt>
                <c:pt idx="426">
                  <c:v>2.1066203771624714E-3</c:v>
                </c:pt>
                <c:pt idx="427">
                  <c:v>2.1070254733785987E-3</c:v>
                </c:pt>
                <c:pt idx="428">
                  <c:v>2.1074305623187684E-3</c:v>
                </c:pt>
                <c:pt idx="429">
                  <c:v>2.1078472273075022E-3</c:v>
                </c:pt>
                <c:pt idx="430">
                  <c:v>2.1082523235236295E-3</c:v>
                </c:pt>
                <c:pt idx="431">
                  <c:v>2.1086689885123633E-3</c:v>
                </c:pt>
                <c:pt idx="432">
                  <c:v>2.1090740774525329E-3</c:v>
                </c:pt>
                <c:pt idx="433">
                  <c:v>2.1094791736686602E-3</c:v>
                </c:pt>
                <c:pt idx="434">
                  <c:v>2.1098842626088299E-3</c:v>
                </c:pt>
                <c:pt idx="435">
                  <c:v>2.1103009275975637E-3</c:v>
                </c:pt>
                <c:pt idx="436">
                  <c:v>2.1107060165377334E-3</c:v>
                </c:pt>
                <c:pt idx="437">
                  <c:v>2.1111226888024248E-3</c:v>
                </c:pt>
                <c:pt idx="438">
                  <c:v>2.1115277777425945E-3</c:v>
                </c:pt>
                <c:pt idx="439">
                  <c:v>2.1119328666827641E-3</c:v>
                </c:pt>
                <c:pt idx="440">
                  <c:v>2.1123495389474556E-3</c:v>
                </c:pt>
                <c:pt idx="441">
                  <c:v>2.1127546424395405E-3</c:v>
                </c:pt>
                <c:pt idx="442">
                  <c:v>2.1131597168277949E-3</c:v>
                </c:pt>
                <c:pt idx="443">
                  <c:v>2.1135763890924864E-3</c:v>
                </c:pt>
                <c:pt idx="444">
                  <c:v>2.1139814925845712E-3</c:v>
                </c:pt>
                <c:pt idx="445">
                  <c:v>2.1143865669728257E-3</c:v>
                </c:pt>
                <c:pt idx="446">
                  <c:v>2.1148032465134747E-3</c:v>
                </c:pt>
                <c:pt idx="447">
                  <c:v>2.115208342729602E-3</c:v>
                </c:pt>
                <c:pt idx="448">
                  <c:v>2.1156134316697717E-3</c:v>
                </c:pt>
                <c:pt idx="449">
                  <c:v>2.1160300966585055E-3</c:v>
                </c:pt>
                <c:pt idx="450">
                  <c:v>2.1164351928746328E-3</c:v>
                </c:pt>
                <c:pt idx="451">
                  <c:v>2.1168402818148024E-3</c:v>
                </c:pt>
                <c:pt idx="452">
                  <c:v>2.1172453707549721E-3</c:v>
                </c:pt>
                <c:pt idx="453">
                  <c:v>2.1176620430196635E-3</c:v>
                </c:pt>
                <c:pt idx="454">
                  <c:v>2.1180671319598332E-3</c:v>
                </c:pt>
                <c:pt idx="455">
                  <c:v>2.118483796948567E-3</c:v>
                </c:pt>
                <c:pt idx="456">
                  <c:v>2.1188888931646943E-3</c:v>
                </c:pt>
                <c:pt idx="457">
                  <c:v>2.119293982104864E-3</c:v>
                </c:pt>
                <c:pt idx="458">
                  <c:v>2.1196990783209912E-3</c:v>
                </c:pt>
                <c:pt idx="459">
                  <c:v>2.1201157433097251E-3</c:v>
                </c:pt>
                <c:pt idx="460">
                  <c:v>2.1205208395258524E-3</c:v>
                </c:pt>
                <c:pt idx="461">
                  <c:v>2.120925928466022E-3</c:v>
                </c:pt>
                <c:pt idx="462">
                  <c:v>2.1213425934547558E-3</c:v>
                </c:pt>
                <c:pt idx="463">
                  <c:v>2.1217476896708831E-3</c:v>
                </c:pt>
                <c:pt idx="464">
                  <c:v>2.1221527786110528E-3</c:v>
                </c:pt>
                <c:pt idx="465">
                  <c:v>2.1225694508757442E-3</c:v>
                </c:pt>
                <c:pt idx="466">
                  <c:v>2.1229745398159139E-3</c:v>
                </c:pt>
                <c:pt idx="467">
                  <c:v>2.1233796433079988E-3</c:v>
                </c:pt>
                <c:pt idx="468">
                  <c:v>2.123796301020775E-3</c:v>
                </c:pt>
                <c:pt idx="469">
                  <c:v>2.1242013899609447E-3</c:v>
                </c:pt>
                <c:pt idx="470">
                  <c:v>2.1246064934530295E-3</c:v>
                </c:pt>
                <c:pt idx="471">
                  <c:v>2.1250231511658058E-3</c:v>
                </c:pt>
                <c:pt idx="472">
                  <c:v>2.125428247381933E-3</c:v>
                </c:pt>
                <c:pt idx="473">
                  <c:v>2.1258333435980603E-3</c:v>
                </c:pt>
                <c:pt idx="474">
                  <c:v>2.1262500013108365E-3</c:v>
                </c:pt>
                <c:pt idx="475">
                  <c:v>2.1266550975269638E-3</c:v>
                </c:pt>
                <c:pt idx="476">
                  <c:v>2.1270601864671335E-3</c:v>
                </c:pt>
                <c:pt idx="477">
                  <c:v>2.1274768587318249E-3</c:v>
                </c:pt>
                <c:pt idx="478">
                  <c:v>2.1278819476719946E-3</c:v>
                </c:pt>
                <c:pt idx="479">
                  <c:v>2.1282870366121642E-3</c:v>
                </c:pt>
                <c:pt idx="480">
                  <c:v>2.1287037088768557E-3</c:v>
                </c:pt>
                <c:pt idx="481">
                  <c:v>2.1291087978170253E-3</c:v>
                </c:pt>
                <c:pt idx="482">
                  <c:v>2.129513886757195E-3</c:v>
                </c:pt>
                <c:pt idx="483">
                  <c:v>2.1299305590218864E-3</c:v>
                </c:pt>
                <c:pt idx="484">
                  <c:v>2.1303356479620561E-3</c:v>
                </c:pt>
                <c:pt idx="485">
                  <c:v>2.1307407369022258E-3</c:v>
                </c:pt>
                <c:pt idx="486">
                  <c:v>2.1311574091669172E-3</c:v>
                </c:pt>
                <c:pt idx="487">
                  <c:v>2.1315625126590021E-3</c:v>
                </c:pt>
                <c:pt idx="488">
                  <c:v>2.1319675870472565E-3</c:v>
                </c:pt>
                <c:pt idx="489">
                  <c:v>2.132384259311948E-3</c:v>
                </c:pt>
                <c:pt idx="490">
                  <c:v>2.1327893628040329E-3</c:v>
                </c:pt>
                <c:pt idx="491">
                  <c:v>2.1332060205168091E-3</c:v>
                </c:pt>
                <c:pt idx="492">
                  <c:v>2.1336111167329364E-3</c:v>
                </c:pt>
                <c:pt idx="493">
                  <c:v>2.1340162129490636E-3</c:v>
                </c:pt>
                <c:pt idx="494">
                  <c:v>2.1344213018892333E-3</c:v>
                </c:pt>
                <c:pt idx="495">
                  <c:v>2.1348379668779671E-3</c:v>
                </c:pt>
                <c:pt idx="496">
                  <c:v>2.1352430630940944E-3</c:v>
                </c:pt>
                <c:pt idx="497">
                  <c:v>2.1356481520342641E-3</c:v>
                </c:pt>
                <c:pt idx="498">
                  <c:v>2.1360648170229979E-3</c:v>
                </c:pt>
                <c:pt idx="499">
                  <c:v>2.1364699132391252E-3</c:v>
                </c:pt>
                <c:pt idx="500">
                  <c:v>2.1368750021792948E-3</c:v>
                </c:pt>
                <c:pt idx="501">
                  <c:v>2.1372916671680287E-3</c:v>
                </c:pt>
                <c:pt idx="502">
                  <c:v>2.1376967633841559E-3</c:v>
                </c:pt>
                <c:pt idx="503">
                  <c:v>2.1381018523243256E-3</c:v>
                </c:pt>
                <c:pt idx="504">
                  <c:v>2.1385185173130594E-3</c:v>
                </c:pt>
                <c:pt idx="505">
                  <c:v>2.1389236135291867E-3</c:v>
                </c:pt>
                <c:pt idx="506">
                  <c:v>2.139328709745314E-3</c:v>
                </c:pt>
                <c:pt idx="507">
                  <c:v>2.1397453674580902E-3</c:v>
                </c:pt>
                <c:pt idx="508">
                  <c:v>2.1401504636742175E-3</c:v>
                </c:pt>
                <c:pt idx="509">
                  <c:v>2.1405555598903447E-3</c:v>
                </c:pt>
                <c:pt idx="510">
                  <c:v>2.140972217603121E-3</c:v>
                </c:pt>
                <c:pt idx="511">
                  <c:v>2.1413773210952058E-3</c:v>
                </c:pt>
                <c:pt idx="512">
                  <c:v>2.1417824100353755E-3</c:v>
                </c:pt>
                <c:pt idx="513">
                  <c:v>2.1421990677481517E-3</c:v>
                </c:pt>
                <c:pt idx="514">
                  <c:v>2.1426041712402366E-3</c:v>
                </c:pt>
                <c:pt idx="515">
                  <c:v>2.1430092601804063E-3</c:v>
                </c:pt>
                <c:pt idx="516">
                  <c:v>2.1434259324450977E-3</c:v>
                </c:pt>
                <c:pt idx="517">
                  <c:v>2.1438310213852674E-3</c:v>
                </c:pt>
                <c:pt idx="518">
                  <c:v>2.1442361176013947E-3</c:v>
                </c:pt>
                <c:pt idx="519">
                  <c:v>2.1446527825901285E-3</c:v>
                </c:pt>
                <c:pt idx="520">
                  <c:v>2.1450578715302981E-3</c:v>
                </c:pt>
                <c:pt idx="521">
                  <c:v>2.1454629677464254E-3</c:v>
                </c:pt>
                <c:pt idx="522">
                  <c:v>2.1458796327351592E-3</c:v>
                </c:pt>
                <c:pt idx="523">
                  <c:v>2.1462847289512865E-3</c:v>
                </c:pt>
                <c:pt idx="524">
                  <c:v>2.1466898178914562E-3</c:v>
                </c:pt>
                <c:pt idx="525">
                  <c:v>2.14710648288019E-3</c:v>
                </c:pt>
                <c:pt idx="526">
                  <c:v>2.1475115790963173E-3</c:v>
                </c:pt>
                <c:pt idx="527">
                  <c:v>2.147916668036487E-3</c:v>
                </c:pt>
                <c:pt idx="528">
                  <c:v>2.1483333403011784E-3</c:v>
                </c:pt>
                <c:pt idx="529">
                  <c:v>2.1487384292413481E-3</c:v>
                </c:pt>
                <c:pt idx="530">
                  <c:v>2.1491435327334329E-3</c:v>
                </c:pt>
                <c:pt idx="531">
                  <c:v>2.1495601904462092E-3</c:v>
                </c:pt>
                <c:pt idx="532">
                  <c:v>2.1499652793863788E-3</c:v>
                </c:pt>
                <c:pt idx="533">
                  <c:v>2.1503703828784637E-3</c:v>
                </c:pt>
                <c:pt idx="534">
                  <c:v>2.1507870405912399E-3</c:v>
                </c:pt>
                <c:pt idx="535">
                  <c:v>2.1511921295314096E-3</c:v>
                </c:pt>
                <c:pt idx="536">
                  <c:v>2.1515972330234945E-3</c:v>
                </c:pt>
                <c:pt idx="537">
                  <c:v>2.1520138907362707E-3</c:v>
                </c:pt>
                <c:pt idx="538">
                  <c:v>2.152418986952398E-3</c:v>
                </c:pt>
                <c:pt idx="539">
                  <c:v>2.1528240831685252E-3</c:v>
                </c:pt>
                <c:pt idx="540">
                  <c:v>2.1532407408813015E-3</c:v>
                </c:pt>
                <c:pt idx="541">
                  <c:v>2.1536458370974287E-3</c:v>
                </c:pt>
                <c:pt idx="542">
                  <c:v>2.154050933313556E-3</c:v>
                </c:pt>
                <c:pt idx="543">
                  <c:v>2.1544675983022898E-3</c:v>
                </c:pt>
                <c:pt idx="544">
                  <c:v>2.1548726872424595E-3</c:v>
                </c:pt>
                <c:pt idx="545">
                  <c:v>2.1552777834585868E-3</c:v>
                </c:pt>
                <c:pt idx="546">
                  <c:v>2.1556944484473206E-3</c:v>
                </c:pt>
                <c:pt idx="547">
                  <c:v>2.1560995373874903E-3</c:v>
                </c:pt>
                <c:pt idx="548">
                  <c:v>2.1565046336036175E-3</c:v>
                </c:pt>
                <c:pt idx="549">
                  <c:v>2.1569212985923514E-3</c:v>
                </c:pt>
                <c:pt idx="550">
                  <c:v>2.157326387532521E-3</c:v>
                </c:pt>
                <c:pt idx="551">
                  <c:v>2.1577314764726907E-3</c:v>
                </c:pt>
                <c:pt idx="552">
                  <c:v>2.1581481487373821E-3</c:v>
                </c:pt>
                <c:pt idx="553">
                  <c:v>2.1585532376775518E-3</c:v>
                </c:pt>
                <c:pt idx="554">
                  <c:v>2.1589583266177215E-3</c:v>
                </c:pt>
                <c:pt idx="555">
                  <c:v>2.1593750134343281E-3</c:v>
                </c:pt>
                <c:pt idx="556">
                  <c:v>2.1597801023744978E-3</c:v>
                </c:pt>
                <c:pt idx="557">
                  <c:v>2.1601851913146675E-3</c:v>
                </c:pt>
                <c:pt idx="558">
                  <c:v>2.1606018635793589E-3</c:v>
                </c:pt>
                <c:pt idx="559">
                  <c:v>2.1610069525195286E-3</c:v>
                </c:pt>
                <c:pt idx="560">
                  <c:v>2.1614120414596982E-3</c:v>
                </c:pt>
                <c:pt idx="561">
                  <c:v>2.1618287064484321E-3</c:v>
                </c:pt>
                <c:pt idx="562">
                  <c:v>2.1622338026645593E-3</c:v>
                </c:pt>
                <c:pt idx="563">
                  <c:v>2.162638891604729E-3</c:v>
                </c:pt>
                <c:pt idx="564">
                  <c:v>2.1630439878208563E-3</c:v>
                </c:pt>
                <c:pt idx="565">
                  <c:v>2.1634606528095901E-3</c:v>
                </c:pt>
                <c:pt idx="566">
                  <c:v>2.1638657417497598E-3</c:v>
                </c:pt>
                <c:pt idx="567">
                  <c:v>2.164270837965887E-3</c:v>
                </c:pt>
                <c:pt idx="568">
                  <c:v>2.1646875029546209E-3</c:v>
                </c:pt>
                <c:pt idx="569">
                  <c:v>2.1650925991707481E-3</c:v>
                </c:pt>
                <c:pt idx="570">
                  <c:v>2.1654976881109178E-3</c:v>
                </c:pt>
                <c:pt idx="571">
                  <c:v>2.1659143530996516E-3</c:v>
                </c:pt>
                <c:pt idx="572">
                  <c:v>2.1663194493157789E-3</c:v>
                </c:pt>
                <c:pt idx="573">
                  <c:v>2.1667245382559486E-3</c:v>
                </c:pt>
                <c:pt idx="574">
                  <c:v>2.16714121052064E-3</c:v>
                </c:pt>
                <c:pt idx="575">
                  <c:v>2.1675462994608097E-3</c:v>
                </c:pt>
                <c:pt idx="576">
                  <c:v>2.1679514029528946E-3</c:v>
                </c:pt>
                <c:pt idx="577">
                  <c:v>2.1683680606656708E-3</c:v>
                </c:pt>
                <c:pt idx="578">
                  <c:v>2.1687731496058404E-3</c:v>
                </c:pt>
                <c:pt idx="579">
                  <c:v>2.1691898073186167E-3</c:v>
                </c:pt>
                <c:pt idx="580">
                  <c:v>2.1695949108107015E-3</c:v>
                </c:pt>
                <c:pt idx="581">
                  <c:v>2.1700000070268288E-3</c:v>
                </c:pt>
                <c:pt idx="582">
                  <c:v>2.1704051032429561E-3</c:v>
                </c:pt>
                <c:pt idx="583">
                  <c:v>2.1708217609557323E-3</c:v>
                </c:pt>
                <c:pt idx="584">
                  <c:v>2.1712268571718596E-3</c:v>
                </c:pt>
                <c:pt idx="585">
                  <c:v>2.1716319533879869E-3</c:v>
                </c:pt>
                <c:pt idx="586">
                  <c:v>2.1720486111007631E-3</c:v>
                </c:pt>
                <c:pt idx="587">
                  <c:v>2.1724537073168904E-3</c:v>
                </c:pt>
                <c:pt idx="588">
                  <c:v>2.1728588035330176E-3</c:v>
                </c:pt>
                <c:pt idx="589">
                  <c:v>2.1732754685217515E-3</c:v>
                </c:pt>
                <c:pt idx="590">
                  <c:v>2.1736805574619211E-3</c:v>
                </c:pt>
                <c:pt idx="591">
                  <c:v>2.1740856536780484E-3</c:v>
                </c:pt>
                <c:pt idx="592">
                  <c:v>2.1745023186667822E-3</c:v>
                </c:pt>
                <c:pt idx="593">
                  <c:v>2.1749074076069519E-3</c:v>
                </c:pt>
                <c:pt idx="594">
                  <c:v>2.1753124965471216E-3</c:v>
                </c:pt>
                <c:pt idx="595">
                  <c:v>2.175729168811813E-3</c:v>
                </c:pt>
                <c:pt idx="596">
                  <c:v>2.1761342577519827E-3</c:v>
                </c:pt>
                <c:pt idx="597">
                  <c:v>2.1765393466921523E-3</c:v>
                </c:pt>
                <c:pt idx="598">
                  <c:v>2.1769560189568438E-3</c:v>
                </c:pt>
                <c:pt idx="599">
                  <c:v>2.1773611224489287E-3</c:v>
                </c:pt>
                <c:pt idx="600">
                  <c:v>2.1777661968371831E-3</c:v>
                </c:pt>
                <c:pt idx="601">
                  <c:v>2.1781828836537898E-3</c:v>
                </c:pt>
                <c:pt idx="602">
                  <c:v>2.1785879725939594E-3</c:v>
                </c:pt>
                <c:pt idx="603">
                  <c:v>2.1789930615341291E-3</c:v>
                </c:pt>
                <c:pt idx="604">
                  <c:v>2.1794097265228629E-3</c:v>
                </c:pt>
                <c:pt idx="605">
                  <c:v>2.1798148227389902E-3</c:v>
                </c:pt>
                <c:pt idx="606">
                  <c:v>2.1802199116791598E-3</c:v>
                </c:pt>
                <c:pt idx="607">
                  <c:v>2.1806365766678937E-3</c:v>
                </c:pt>
                <c:pt idx="608">
                  <c:v>2.181041672884021E-3</c:v>
                </c:pt>
                <c:pt idx="609">
                  <c:v>2.1814467618241906E-3</c:v>
                </c:pt>
                <c:pt idx="610">
                  <c:v>2.1818634268129244E-3</c:v>
                </c:pt>
                <c:pt idx="611">
                  <c:v>2.1822685230290517E-3</c:v>
                </c:pt>
                <c:pt idx="612">
                  <c:v>2.1826736119692214E-3</c:v>
                </c:pt>
                <c:pt idx="613">
                  <c:v>2.1830902769579552E-3</c:v>
                </c:pt>
                <c:pt idx="614">
                  <c:v>2.1834953731740825E-3</c:v>
                </c:pt>
                <c:pt idx="615">
                  <c:v>2.1839004693902098E-3</c:v>
                </c:pt>
                <c:pt idx="616">
                  <c:v>2.184317127102986E-3</c:v>
                </c:pt>
                <c:pt idx="617">
                  <c:v>2.1847222233191133E-3</c:v>
                </c:pt>
                <c:pt idx="618">
                  <c:v>2.1851273195352405E-3</c:v>
                </c:pt>
                <c:pt idx="619">
                  <c:v>2.1855439772480167E-3</c:v>
                </c:pt>
                <c:pt idx="620">
                  <c:v>2.1859490807401016E-3</c:v>
                </c:pt>
                <c:pt idx="621">
                  <c:v>2.1863541696802713E-3</c:v>
                </c:pt>
                <c:pt idx="622">
                  <c:v>2.1867708273930475E-3</c:v>
                </c:pt>
                <c:pt idx="623">
                  <c:v>2.1871759308851324E-3</c:v>
                </c:pt>
                <c:pt idx="624">
                  <c:v>2.1875810198253021E-3</c:v>
                </c:pt>
                <c:pt idx="625">
                  <c:v>2.1879976920899935E-3</c:v>
                </c:pt>
                <c:pt idx="626">
                  <c:v>2.1884027810301632E-3</c:v>
                </c:pt>
                <c:pt idx="627">
                  <c:v>2.1888078772462904E-3</c:v>
                </c:pt>
                <c:pt idx="628">
                  <c:v>2.1892245422350243E-3</c:v>
                </c:pt>
                <c:pt idx="629">
                  <c:v>2.1896296311751939E-3</c:v>
                </c:pt>
                <c:pt idx="630">
                  <c:v>2.1900347273913212E-3</c:v>
                </c:pt>
                <c:pt idx="631">
                  <c:v>2.190451392380055E-3</c:v>
                </c:pt>
                <c:pt idx="632">
                  <c:v>2.1908564813202247E-3</c:v>
                </c:pt>
                <c:pt idx="633">
                  <c:v>2.191261577536352E-3</c:v>
                </c:pt>
                <c:pt idx="634">
                  <c:v>2.1916782425250858E-3</c:v>
                </c:pt>
                <c:pt idx="635">
                  <c:v>2.1920833387412131E-3</c:v>
                </c:pt>
                <c:pt idx="636">
                  <c:v>2.1924884276813827E-3</c:v>
                </c:pt>
                <c:pt idx="637">
                  <c:v>2.1929050926701166E-3</c:v>
                </c:pt>
                <c:pt idx="638">
                  <c:v>2.1933101888862438E-3</c:v>
                </c:pt>
                <c:pt idx="639">
                  <c:v>2.1937152778264135E-3</c:v>
                </c:pt>
                <c:pt idx="640">
                  <c:v>2.194131950091105E-3</c:v>
                </c:pt>
                <c:pt idx="641">
                  <c:v>2.1945370390312746E-3</c:v>
                </c:pt>
                <c:pt idx="642">
                  <c:v>2.1949421425233595E-3</c:v>
                </c:pt>
                <c:pt idx="643">
                  <c:v>2.1953588002361357E-3</c:v>
                </c:pt>
                <c:pt idx="644">
                  <c:v>2.1957638891763054E-3</c:v>
                </c:pt>
                <c:pt idx="645">
                  <c:v>2.1961689926683903E-3</c:v>
                </c:pt>
                <c:pt idx="646">
                  <c:v>2.1965856503811665E-3</c:v>
                </c:pt>
                <c:pt idx="647">
                  <c:v>2.1969907465972938E-3</c:v>
                </c:pt>
                <c:pt idx="648">
                  <c:v>2.197395842813421E-3</c:v>
                </c:pt>
                <c:pt idx="649">
                  <c:v>2.1978125005261973E-3</c:v>
                </c:pt>
                <c:pt idx="650">
                  <c:v>2.1982175967423245E-3</c:v>
                </c:pt>
                <c:pt idx="651">
                  <c:v>2.1986342617310584E-3</c:v>
                </c:pt>
                <c:pt idx="652">
                  <c:v>2.1990393579471856E-3</c:v>
                </c:pt>
                <c:pt idx="653">
                  <c:v>2.1994444468873553E-3</c:v>
                </c:pt>
                <c:pt idx="654">
                  <c:v>2.1998611118760891E-3</c:v>
                </c:pt>
                <c:pt idx="655">
                  <c:v>2.2002662080922164E-3</c:v>
                </c:pt>
                <c:pt idx="656">
                  <c:v>2.2006712970323861E-3</c:v>
                </c:pt>
                <c:pt idx="657">
                  <c:v>2.2010879692970775E-3</c:v>
                </c:pt>
                <c:pt idx="658">
                  <c:v>2.2014930582372472E-3</c:v>
                </c:pt>
                <c:pt idx="659">
                  <c:v>2.2018981471774168E-3</c:v>
                </c:pt>
                <c:pt idx="660">
                  <c:v>2.2023148194421083E-3</c:v>
                </c:pt>
                <c:pt idx="661">
                  <c:v>2.2027199083822779E-3</c:v>
                </c:pt>
                <c:pt idx="662">
                  <c:v>2.2031249973224476E-3</c:v>
                </c:pt>
                <c:pt idx="663">
                  <c:v>2.203541669587139E-3</c:v>
                </c:pt>
                <c:pt idx="664">
                  <c:v>2.2039467730792239E-3</c:v>
                </c:pt>
                <c:pt idx="665">
                  <c:v>2.2043518474674784E-3</c:v>
                </c:pt>
                <c:pt idx="666">
                  <c:v>2.2047685197321698E-3</c:v>
                </c:pt>
                <c:pt idx="667">
                  <c:v>2.2051736232242547E-3</c:v>
                </c:pt>
                <c:pt idx="668">
                  <c:v>2.2055786976125091E-3</c:v>
                </c:pt>
                <c:pt idx="669">
                  <c:v>2.2059953771531582E-3</c:v>
                </c:pt>
                <c:pt idx="670">
                  <c:v>2.2064004733692855E-3</c:v>
                </c:pt>
                <c:pt idx="671">
                  <c:v>2.2068055623094551E-3</c:v>
                </c:pt>
                <c:pt idx="672">
                  <c:v>2.207222227298189E-3</c:v>
                </c:pt>
                <c:pt idx="673">
                  <c:v>2.2076273235143162E-3</c:v>
                </c:pt>
                <c:pt idx="674">
                  <c:v>2.2080324124544859E-3</c:v>
                </c:pt>
                <c:pt idx="675">
                  <c:v>2.2084490774432197E-3</c:v>
                </c:pt>
                <c:pt idx="676">
                  <c:v>2.208854173659347E-3</c:v>
                </c:pt>
                <c:pt idx="677">
                  <c:v>2.2092708386480808E-3</c:v>
                </c:pt>
                <c:pt idx="678">
                  <c:v>2.2096759275882505E-3</c:v>
                </c:pt>
                <c:pt idx="679">
                  <c:v>2.2100810165284202E-3</c:v>
                </c:pt>
                <c:pt idx="680">
                  <c:v>2.2104861127445474E-3</c:v>
                </c:pt>
                <c:pt idx="681">
                  <c:v>2.2109027777332813E-3</c:v>
                </c:pt>
                <c:pt idx="682">
                  <c:v>2.2113078666734509E-3</c:v>
                </c:pt>
                <c:pt idx="683">
                  <c:v>2.2117129628895782E-3</c:v>
                </c:pt>
                <c:pt idx="684">
                  <c:v>2.2121296424302272E-3</c:v>
                </c:pt>
                <c:pt idx="685">
                  <c:v>2.2125347168184817E-3</c:v>
                </c:pt>
                <c:pt idx="686">
                  <c:v>2.2129398203105666E-3</c:v>
                </c:pt>
                <c:pt idx="687">
                  <c:v>2.213356492575258E-3</c:v>
                </c:pt>
                <c:pt idx="688">
                  <c:v>2.2137615669635125E-3</c:v>
                </c:pt>
                <c:pt idx="689">
                  <c:v>2.2141782465041615E-3</c:v>
                </c:pt>
                <c:pt idx="690">
                  <c:v>2.2145833427202888E-3</c:v>
                </c:pt>
                <c:pt idx="691">
                  <c:v>2.2149884316604584E-3</c:v>
                </c:pt>
                <c:pt idx="692">
                  <c:v>2.2154050966491923E-3</c:v>
                </c:pt>
                <c:pt idx="693">
                  <c:v>2.2158101928653196E-3</c:v>
                </c:pt>
                <c:pt idx="694">
                  <c:v>2.2162152818054892E-3</c:v>
                </c:pt>
                <c:pt idx="695">
                  <c:v>2.216631946794223E-3</c:v>
                </c:pt>
                <c:pt idx="696">
                  <c:v>2.2170370430103503E-3</c:v>
                </c:pt>
                <c:pt idx="697">
                  <c:v>2.21744213195052E-3</c:v>
                </c:pt>
                <c:pt idx="698">
                  <c:v>2.2178587969392538E-3</c:v>
                </c:pt>
                <c:pt idx="699">
                  <c:v>2.2182638931553811E-3</c:v>
                </c:pt>
                <c:pt idx="700">
                  <c:v>2.2186689820955507E-3</c:v>
                </c:pt>
                <c:pt idx="701">
                  <c:v>2.2190856470842846E-3</c:v>
                </c:pt>
                <c:pt idx="702">
                  <c:v>2.2194907433004119E-3</c:v>
                </c:pt>
                <c:pt idx="703">
                  <c:v>2.2198958395165391E-3</c:v>
                </c:pt>
                <c:pt idx="704">
                  <c:v>2.2203124972293153E-3</c:v>
                </c:pt>
                <c:pt idx="705">
                  <c:v>2.2207175934454426E-3</c:v>
                </c:pt>
                <c:pt idx="706">
                  <c:v>2.2211342729860917E-3</c:v>
                </c:pt>
                <c:pt idx="707">
                  <c:v>2.2215393473743461E-3</c:v>
                </c:pt>
                <c:pt idx="708">
                  <c:v>2.221944450866431E-3</c:v>
                </c:pt>
                <c:pt idx="709">
                  <c:v>2.2223611231311224E-3</c:v>
                </c:pt>
                <c:pt idx="710">
                  <c:v>2.2227661975193769E-3</c:v>
                </c:pt>
              </c:numCache>
            </c:numRef>
          </c:xVal>
          <c:yVal>
            <c:numRef>
              <c:f>Sheet1!$K$4443:$K$5153</c:f>
              <c:numCache>
                <c:formatCode>General</c:formatCode>
                <c:ptCount val="711"/>
                <c:pt idx="0">
                  <c:v>495</c:v>
                </c:pt>
                <c:pt idx="1">
                  <c:v>495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  <c:pt idx="8">
                  <c:v>495</c:v>
                </c:pt>
                <c:pt idx="9">
                  <c:v>495</c:v>
                </c:pt>
                <c:pt idx="10">
                  <c:v>495</c:v>
                </c:pt>
                <c:pt idx="11">
                  <c:v>495</c:v>
                </c:pt>
                <c:pt idx="12">
                  <c:v>495</c:v>
                </c:pt>
                <c:pt idx="13">
                  <c:v>495</c:v>
                </c:pt>
                <c:pt idx="14">
                  <c:v>495</c:v>
                </c:pt>
                <c:pt idx="15">
                  <c:v>495</c:v>
                </c:pt>
                <c:pt idx="16">
                  <c:v>495</c:v>
                </c:pt>
                <c:pt idx="17">
                  <c:v>495</c:v>
                </c:pt>
                <c:pt idx="18">
                  <c:v>495</c:v>
                </c:pt>
                <c:pt idx="19">
                  <c:v>495</c:v>
                </c:pt>
                <c:pt idx="20">
                  <c:v>495</c:v>
                </c:pt>
                <c:pt idx="21">
                  <c:v>495</c:v>
                </c:pt>
                <c:pt idx="22">
                  <c:v>495</c:v>
                </c:pt>
                <c:pt idx="23">
                  <c:v>495</c:v>
                </c:pt>
                <c:pt idx="24">
                  <c:v>495</c:v>
                </c:pt>
                <c:pt idx="25">
                  <c:v>495</c:v>
                </c:pt>
                <c:pt idx="26">
                  <c:v>495</c:v>
                </c:pt>
                <c:pt idx="27">
                  <c:v>495</c:v>
                </c:pt>
                <c:pt idx="28">
                  <c:v>495</c:v>
                </c:pt>
                <c:pt idx="29">
                  <c:v>495</c:v>
                </c:pt>
                <c:pt idx="30">
                  <c:v>495</c:v>
                </c:pt>
                <c:pt idx="31">
                  <c:v>495</c:v>
                </c:pt>
                <c:pt idx="32">
                  <c:v>495</c:v>
                </c:pt>
                <c:pt idx="33">
                  <c:v>495</c:v>
                </c:pt>
                <c:pt idx="34">
                  <c:v>495</c:v>
                </c:pt>
                <c:pt idx="35">
                  <c:v>495</c:v>
                </c:pt>
                <c:pt idx="36">
                  <c:v>495</c:v>
                </c:pt>
                <c:pt idx="37">
                  <c:v>495</c:v>
                </c:pt>
                <c:pt idx="38">
                  <c:v>495</c:v>
                </c:pt>
                <c:pt idx="39">
                  <c:v>495</c:v>
                </c:pt>
                <c:pt idx="40">
                  <c:v>495</c:v>
                </c:pt>
                <c:pt idx="41">
                  <c:v>495</c:v>
                </c:pt>
                <c:pt idx="42">
                  <c:v>495</c:v>
                </c:pt>
                <c:pt idx="43">
                  <c:v>495</c:v>
                </c:pt>
                <c:pt idx="44">
                  <c:v>495</c:v>
                </c:pt>
                <c:pt idx="45">
                  <c:v>495</c:v>
                </c:pt>
                <c:pt idx="46">
                  <c:v>495</c:v>
                </c:pt>
                <c:pt idx="47">
                  <c:v>495</c:v>
                </c:pt>
                <c:pt idx="48">
                  <c:v>495</c:v>
                </c:pt>
                <c:pt idx="49">
                  <c:v>495</c:v>
                </c:pt>
                <c:pt idx="50">
                  <c:v>495</c:v>
                </c:pt>
                <c:pt idx="51">
                  <c:v>495</c:v>
                </c:pt>
                <c:pt idx="52">
                  <c:v>495</c:v>
                </c:pt>
                <c:pt idx="53">
                  <c:v>495</c:v>
                </c:pt>
                <c:pt idx="54">
                  <c:v>495</c:v>
                </c:pt>
                <c:pt idx="55">
                  <c:v>495</c:v>
                </c:pt>
                <c:pt idx="56">
                  <c:v>495</c:v>
                </c:pt>
                <c:pt idx="57">
                  <c:v>495</c:v>
                </c:pt>
                <c:pt idx="58">
                  <c:v>495</c:v>
                </c:pt>
                <c:pt idx="59">
                  <c:v>495</c:v>
                </c:pt>
                <c:pt idx="60">
                  <c:v>495</c:v>
                </c:pt>
                <c:pt idx="61">
                  <c:v>495</c:v>
                </c:pt>
                <c:pt idx="62">
                  <c:v>495</c:v>
                </c:pt>
                <c:pt idx="63">
                  <c:v>495</c:v>
                </c:pt>
                <c:pt idx="64">
                  <c:v>495</c:v>
                </c:pt>
                <c:pt idx="65">
                  <c:v>495</c:v>
                </c:pt>
                <c:pt idx="66">
                  <c:v>495</c:v>
                </c:pt>
                <c:pt idx="67">
                  <c:v>495</c:v>
                </c:pt>
                <c:pt idx="68">
                  <c:v>495</c:v>
                </c:pt>
                <c:pt idx="69">
                  <c:v>495</c:v>
                </c:pt>
                <c:pt idx="70">
                  <c:v>495</c:v>
                </c:pt>
                <c:pt idx="71">
                  <c:v>495</c:v>
                </c:pt>
                <c:pt idx="72">
                  <c:v>495</c:v>
                </c:pt>
                <c:pt idx="73">
                  <c:v>495</c:v>
                </c:pt>
                <c:pt idx="74">
                  <c:v>495</c:v>
                </c:pt>
                <c:pt idx="75">
                  <c:v>495</c:v>
                </c:pt>
                <c:pt idx="76">
                  <c:v>495</c:v>
                </c:pt>
                <c:pt idx="77">
                  <c:v>495</c:v>
                </c:pt>
                <c:pt idx="78">
                  <c:v>495</c:v>
                </c:pt>
                <c:pt idx="79">
                  <c:v>495</c:v>
                </c:pt>
                <c:pt idx="80">
                  <c:v>495</c:v>
                </c:pt>
                <c:pt idx="81">
                  <c:v>495</c:v>
                </c:pt>
                <c:pt idx="82">
                  <c:v>495</c:v>
                </c:pt>
                <c:pt idx="83">
                  <c:v>495</c:v>
                </c:pt>
                <c:pt idx="84">
                  <c:v>495</c:v>
                </c:pt>
                <c:pt idx="85">
                  <c:v>495</c:v>
                </c:pt>
                <c:pt idx="86">
                  <c:v>495</c:v>
                </c:pt>
                <c:pt idx="87">
                  <c:v>495</c:v>
                </c:pt>
                <c:pt idx="88">
                  <c:v>495</c:v>
                </c:pt>
                <c:pt idx="89">
                  <c:v>495</c:v>
                </c:pt>
                <c:pt idx="90">
                  <c:v>495</c:v>
                </c:pt>
                <c:pt idx="91">
                  <c:v>495</c:v>
                </c:pt>
                <c:pt idx="92">
                  <c:v>495</c:v>
                </c:pt>
                <c:pt idx="93">
                  <c:v>495</c:v>
                </c:pt>
                <c:pt idx="94">
                  <c:v>495</c:v>
                </c:pt>
                <c:pt idx="95">
                  <c:v>495</c:v>
                </c:pt>
                <c:pt idx="96">
                  <c:v>495</c:v>
                </c:pt>
                <c:pt idx="97">
                  <c:v>495</c:v>
                </c:pt>
                <c:pt idx="98">
                  <c:v>495</c:v>
                </c:pt>
                <c:pt idx="99">
                  <c:v>495</c:v>
                </c:pt>
                <c:pt idx="100">
                  <c:v>495</c:v>
                </c:pt>
                <c:pt idx="101">
                  <c:v>495</c:v>
                </c:pt>
                <c:pt idx="102">
                  <c:v>495</c:v>
                </c:pt>
                <c:pt idx="103">
                  <c:v>495</c:v>
                </c:pt>
                <c:pt idx="104">
                  <c:v>495</c:v>
                </c:pt>
                <c:pt idx="105">
                  <c:v>495</c:v>
                </c:pt>
                <c:pt idx="106">
                  <c:v>495</c:v>
                </c:pt>
                <c:pt idx="107">
                  <c:v>495</c:v>
                </c:pt>
                <c:pt idx="108">
                  <c:v>495</c:v>
                </c:pt>
                <c:pt idx="109">
                  <c:v>495</c:v>
                </c:pt>
                <c:pt idx="110">
                  <c:v>495</c:v>
                </c:pt>
                <c:pt idx="111">
                  <c:v>495</c:v>
                </c:pt>
                <c:pt idx="112">
                  <c:v>495</c:v>
                </c:pt>
                <c:pt idx="113">
                  <c:v>495</c:v>
                </c:pt>
                <c:pt idx="114">
                  <c:v>495</c:v>
                </c:pt>
                <c:pt idx="115">
                  <c:v>495</c:v>
                </c:pt>
                <c:pt idx="116">
                  <c:v>495</c:v>
                </c:pt>
                <c:pt idx="117">
                  <c:v>495</c:v>
                </c:pt>
                <c:pt idx="118">
                  <c:v>495</c:v>
                </c:pt>
                <c:pt idx="119">
                  <c:v>495</c:v>
                </c:pt>
                <c:pt idx="120">
                  <c:v>495</c:v>
                </c:pt>
                <c:pt idx="121">
                  <c:v>495</c:v>
                </c:pt>
                <c:pt idx="122">
                  <c:v>495</c:v>
                </c:pt>
                <c:pt idx="123">
                  <c:v>495</c:v>
                </c:pt>
                <c:pt idx="124">
                  <c:v>495</c:v>
                </c:pt>
                <c:pt idx="125">
                  <c:v>495</c:v>
                </c:pt>
                <c:pt idx="126">
                  <c:v>495</c:v>
                </c:pt>
                <c:pt idx="127">
                  <c:v>495</c:v>
                </c:pt>
                <c:pt idx="128">
                  <c:v>495</c:v>
                </c:pt>
                <c:pt idx="129">
                  <c:v>495</c:v>
                </c:pt>
                <c:pt idx="130">
                  <c:v>495</c:v>
                </c:pt>
                <c:pt idx="131">
                  <c:v>495</c:v>
                </c:pt>
                <c:pt idx="132">
                  <c:v>495</c:v>
                </c:pt>
                <c:pt idx="133">
                  <c:v>495</c:v>
                </c:pt>
                <c:pt idx="134">
                  <c:v>495</c:v>
                </c:pt>
                <c:pt idx="135">
                  <c:v>495</c:v>
                </c:pt>
                <c:pt idx="136">
                  <c:v>495</c:v>
                </c:pt>
                <c:pt idx="137">
                  <c:v>495</c:v>
                </c:pt>
                <c:pt idx="138">
                  <c:v>495</c:v>
                </c:pt>
                <c:pt idx="139">
                  <c:v>495</c:v>
                </c:pt>
                <c:pt idx="140">
                  <c:v>495</c:v>
                </c:pt>
                <c:pt idx="141">
                  <c:v>500</c:v>
                </c:pt>
                <c:pt idx="142">
                  <c:v>500</c:v>
                </c:pt>
                <c:pt idx="143">
                  <c:v>500</c:v>
                </c:pt>
                <c:pt idx="144">
                  <c:v>500</c:v>
                </c:pt>
                <c:pt idx="145">
                  <c:v>500</c:v>
                </c:pt>
                <c:pt idx="146">
                  <c:v>500</c:v>
                </c:pt>
                <c:pt idx="147">
                  <c:v>500</c:v>
                </c:pt>
                <c:pt idx="148">
                  <c:v>500</c:v>
                </c:pt>
                <c:pt idx="149">
                  <c:v>500</c:v>
                </c:pt>
                <c:pt idx="150">
                  <c:v>500</c:v>
                </c:pt>
                <c:pt idx="151">
                  <c:v>500</c:v>
                </c:pt>
                <c:pt idx="152">
                  <c:v>500</c:v>
                </c:pt>
                <c:pt idx="153">
                  <c:v>500</c:v>
                </c:pt>
                <c:pt idx="154">
                  <c:v>500</c:v>
                </c:pt>
                <c:pt idx="155">
                  <c:v>500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  <c:pt idx="237">
                  <c:v>500</c:v>
                </c:pt>
                <c:pt idx="238">
                  <c:v>500</c:v>
                </c:pt>
                <c:pt idx="239">
                  <c:v>500</c:v>
                </c:pt>
                <c:pt idx="240">
                  <c:v>500</c:v>
                </c:pt>
                <c:pt idx="241">
                  <c:v>500</c:v>
                </c:pt>
                <c:pt idx="242">
                  <c:v>500</c:v>
                </c:pt>
                <c:pt idx="243">
                  <c:v>500</c:v>
                </c:pt>
                <c:pt idx="244">
                  <c:v>500</c:v>
                </c:pt>
                <c:pt idx="245">
                  <c:v>500</c:v>
                </c:pt>
                <c:pt idx="246">
                  <c:v>500</c:v>
                </c:pt>
                <c:pt idx="247">
                  <c:v>500</c:v>
                </c:pt>
                <c:pt idx="248">
                  <c:v>500</c:v>
                </c:pt>
                <c:pt idx="249">
                  <c:v>500</c:v>
                </c:pt>
                <c:pt idx="250">
                  <c:v>500</c:v>
                </c:pt>
                <c:pt idx="251">
                  <c:v>500</c:v>
                </c:pt>
                <c:pt idx="252">
                  <c:v>500</c:v>
                </c:pt>
                <c:pt idx="253">
                  <c:v>500</c:v>
                </c:pt>
                <c:pt idx="254">
                  <c:v>500</c:v>
                </c:pt>
                <c:pt idx="255">
                  <c:v>500</c:v>
                </c:pt>
                <c:pt idx="256">
                  <c:v>500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500</c:v>
                </c:pt>
                <c:pt idx="263">
                  <c:v>500</c:v>
                </c:pt>
                <c:pt idx="264">
                  <c:v>500</c:v>
                </c:pt>
                <c:pt idx="265">
                  <c:v>500</c:v>
                </c:pt>
                <c:pt idx="266">
                  <c:v>500</c:v>
                </c:pt>
                <c:pt idx="267">
                  <c:v>500</c:v>
                </c:pt>
                <c:pt idx="268">
                  <c:v>500</c:v>
                </c:pt>
                <c:pt idx="269">
                  <c:v>500</c:v>
                </c:pt>
                <c:pt idx="270">
                  <c:v>500</c:v>
                </c:pt>
                <c:pt idx="271">
                  <c:v>500</c:v>
                </c:pt>
                <c:pt idx="272">
                  <c:v>500</c:v>
                </c:pt>
                <c:pt idx="273">
                  <c:v>500</c:v>
                </c:pt>
                <c:pt idx="274">
                  <c:v>500</c:v>
                </c:pt>
                <c:pt idx="275">
                  <c:v>500</c:v>
                </c:pt>
                <c:pt idx="276">
                  <c:v>500</c:v>
                </c:pt>
                <c:pt idx="277">
                  <c:v>500</c:v>
                </c:pt>
                <c:pt idx="278">
                  <c:v>500</c:v>
                </c:pt>
                <c:pt idx="279">
                  <c:v>500</c:v>
                </c:pt>
                <c:pt idx="280">
                  <c:v>500</c:v>
                </c:pt>
                <c:pt idx="281">
                  <c:v>500</c:v>
                </c:pt>
                <c:pt idx="282">
                  <c:v>500</c:v>
                </c:pt>
                <c:pt idx="283">
                  <c:v>500</c:v>
                </c:pt>
                <c:pt idx="284">
                  <c:v>500</c:v>
                </c:pt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  <c:pt idx="292">
                  <c:v>500</c:v>
                </c:pt>
                <c:pt idx="293">
                  <c:v>500</c:v>
                </c:pt>
                <c:pt idx="294">
                  <c:v>500</c:v>
                </c:pt>
                <c:pt idx="295">
                  <c:v>500</c:v>
                </c:pt>
                <c:pt idx="296">
                  <c:v>500</c:v>
                </c:pt>
                <c:pt idx="297">
                  <c:v>500</c:v>
                </c:pt>
                <c:pt idx="298">
                  <c:v>500</c:v>
                </c:pt>
                <c:pt idx="299">
                  <c:v>500</c:v>
                </c:pt>
                <c:pt idx="300">
                  <c:v>500</c:v>
                </c:pt>
                <c:pt idx="301">
                  <c:v>500</c:v>
                </c:pt>
                <c:pt idx="302">
                  <c:v>500</c:v>
                </c:pt>
                <c:pt idx="303">
                  <c:v>500</c:v>
                </c:pt>
                <c:pt idx="304">
                  <c:v>500</c:v>
                </c:pt>
                <c:pt idx="305">
                  <c:v>500</c:v>
                </c:pt>
                <c:pt idx="306">
                  <c:v>500</c:v>
                </c:pt>
                <c:pt idx="307">
                  <c:v>500</c:v>
                </c:pt>
                <c:pt idx="308">
                  <c:v>500</c:v>
                </c:pt>
                <c:pt idx="309">
                  <c:v>500</c:v>
                </c:pt>
                <c:pt idx="310">
                  <c:v>500</c:v>
                </c:pt>
                <c:pt idx="311">
                  <c:v>500</c:v>
                </c:pt>
                <c:pt idx="312">
                  <c:v>500</c:v>
                </c:pt>
                <c:pt idx="313">
                  <c:v>500</c:v>
                </c:pt>
                <c:pt idx="314">
                  <c:v>500</c:v>
                </c:pt>
                <c:pt idx="315">
                  <c:v>500</c:v>
                </c:pt>
                <c:pt idx="316">
                  <c:v>500</c:v>
                </c:pt>
                <c:pt idx="317">
                  <c:v>500</c:v>
                </c:pt>
                <c:pt idx="318">
                  <c:v>500</c:v>
                </c:pt>
                <c:pt idx="319">
                  <c:v>500</c:v>
                </c:pt>
                <c:pt idx="320">
                  <c:v>500</c:v>
                </c:pt>
                <c:pt idx="321">
                  <c:v>500</c:v>
                </c:pt>
                <c:pt idx="322">
                  <c:v>500</c:v>
                </c:pt>
                <c:pt idx="323">
                  <c:v>500</c:v>
                </c:pt>
                <c:pt idx="324">
                  <c:v>500</c:v>
                </c:pt>
                <c:pt idx="325">
                  <c:v>500</c:v>
                </c:pt>
                <c:pt idx="326">
                  <c:v>500</c:v>
                </c:pt>
                <c:pt idx="327">
                  <c:v>500</c:v>
                </c:pt>
                <c:pt idx="328">
                  <c:v>500</c:v>
                </c:pt>
                <c:pt idx="329">
                  <c:v>500</c:v>
                </c:pt>
                <c:pt idx="330">
                  <c:v>500</c:v>
                </c:pt>
                <c:pt idx="331">
                  <c:v>500</c:v>
                </c:pt>
                <c:pt idx="332">
                  <c:v>500</c:v>
                </c:pt>
                <c:pt idx="333">
                  <c:v>500</c:v>
                </c:pt>
                <c:pt idx="334">
                  <c:v>500</c:v>
                </c:pt>
                <c:pt idx="335">
                  <c:v>500</c:v>
                </c:pt>
                <c:pt idx="336">
                  <c:v>500</c:v>
                </c:pt>
                <c:pt idx="337">
                  <c:v>500</c:v>
                </c:pt>
                <c:pt idx="338">
                  <c:v>500</c:v>
                </c:pt>
                <c:pt idx="339">
                  <c:v>500</c:v>
                </c:pt>
                <c:pt idx="340">
                  <c:v>500</c:v>
                </c:pt>
                <c:pt idx="341">
                  <c:v>500</c:v>
                </c:pt>
                <c:pt idx="342">
                  <c:v>500</c:v>
                </c:pt>
                <c:pt idx="343">
                  <c:v>500</c:v>
                </c:pt>
                <c:pt idx="344">
                  <c:v>500</c:v>
                </c:pt>
                <c:pt idx="345">
                  <c:v>500</c:v>
                </c:pt>
                <c:pt idx="346">
                  <c:v>500</c:v>
                </c:pt>
                <c:pt idx="347">
                  <c:v>500</c:v>
                </c:pt>
                <c:pt idx="348">
                  <c:v>500</c:v>
                </c:pt>
                <c:pt idx="349">
                  <c:v>500</c:v>
                </c:pt>
                <c:pt idx="350">
                  <c:v>500</c:v>
                </c:pt>
                <c:pt idx="351">
                  <c:v>500</c:v>
                </c:pt>
                <c:pt idx="352">
                  <c:v>500</c:v>
                </c:pt>
                <c:pt idx="353">
                  <c:v>500</c:v>
                </c:pt>
                <c:pt idx="354">
                  <c:v>500</c:v>
                </c:pt>
                <c:pt idx="355">
                  <c:v>500</c:v>
                </c:pt>
                <c:pt idx="356">
                  <c:v>500</c:v>
                </c:pt>
                <c:pt idx="357">
                  <c:v>500</c:v>
                </c:pt>
                <c:pt idx="358">
                  <c:v>500</c:v>
                </c:pt>
                <c:pt idx="359">
                  <c:v>500</c:v>
                </c:pt>
                <c:pt idx="360">
                  <c:v>500</c:v>
                </c:pt>
                <c:pt idx="361">
                  <c:v>500</c:v>
                </c:pt>
                <c:pt idx="362">
                  <c:v>500</c:v>
                </c:pt>
                <c:pt idx="363">
                  <c:v>500</c:v>
                </c:pt>
                <c:pt idx="364">
                  <c:v>500</c:v>
                </c:pt>
                <c:pt idx="365">
                  <c:v>500</c:v>
                </c:pt>
                <c:pt idx="366">
                  <c:v>500</c:v>
                </c:pt>
                <c:pt idx="367">
                  <c:v>500</c:v>
                </c:pt>
                <c:pt idx="368">
                  <c:v>500</c:v>
                </c:pt>
                <c:pt idx="369">
                  <c:v>500</c:v>
                </c:pt>
                <c:pt idx="370">
                  <c:v>500</c:v>
                </c:pt>
                <c:pt idx="371">
                  <c:v>500</c:v>
                </c:pt>
                <c:pt idx="372">
                  <c:v>500</c:v>
                </c:pt>
                <c:pt idx="373">
                  <c:v>500</c:v>
                </c:pt>
                <c:pt idx="374">
                  <c:v>500</c:v>
                </c:pt>
                <c:pt idx="375">
                  <c:v>500</c:v>
                </c:pt>
                <c:pt idx="376">
                  <c:v>500</c:v>
                </c:pt>
                <c:pt idx="377">
                  <c:v>500</c:v>
                </c:pt>
                <c:pt idx="378">
                  <c:v>500</c:v>
                </c:pt>
                <c:pt idx="379">
                  <c:v>500</c:v>
                </c:pt>
                <c:pt idx="380">
                  <c:v>500</c:v>
                </c:pt>
                <c:pt idx="381">
                  <c:v>500</c:v>
                </c:pt>
                <c:pt idx="382">
                  <c:v>500</c:v>
                </c:pt>
                <c:pt idx="383">
                  <c:v>500</c:v>
                </c:pt>
                <c:pt idx="384">
                  <c:v>500</c:v>
                </c:pt>
                <c:pt idx="385">
                  <c:v>500</c:v>
                </c:pt>
                <c:pt idx="386">
                  <c:v>500</c:v>
                </c:pt>
                <c:pt idx="387">
                  <c:v>500</c:v>
                </c:pt>
                <c:pt idx="388">
                  <c:v>500</c:v>
                </c:pt>
                <c:pt idx="389">
                  <c:v>500</c:v>
                </c:pt>
                <c:pt idx="390">
                  <c:v>500</c:v>
                </c:pt>
                <c:pt idx="391">
                  <c:v>500</c:v>
                </c:pt>
                <c:pt idx="392">
                  <c:v>500</c:v>
                </c:pt>
                <c:pt idx="393">
                  <c:v>500</c:v>
                </c:pt>
                <c:pt idx="394">
                  <c:v>500</c:v>
                </c:pt>
                <c:pt idx="395">
                  <c:v>500</c:v>
                </c:pt>
                <c:pt idx="396">
                  <c:v>500</c:v>
                </c:pt>
                <c:pt idx="397">
                  <c:v>500</c:v>
                </c:pt>
                <c:pt idx="398">
                  <c:v>500</c:v>
                </c:pt>
                <c:pt idx="399">
                  <c:v>500</c:v>
                </c:pt>
                <c:pt idx="400">
                  <c:v>500</c:v>
                </c:pt>
                <c:pt idx="401">
                  <c:v>500</c:v>
                </c:pt>
                <c:pt idx="402">
                  <c:v>500</c:v>
                </c:pt>
                <c:pt idx="403">
                  <c:v>500</c:v>
                </c:pt>
                <c:pt idx="404">
                  <c:v>500</c:v>
                </c:pt>
                <c:pt idx="405">
                  <c:v>500</c:v>
                </c:pt>
                <c:pt idx="406">
                  <c:v>500</c:v>
                </c:pt>
                <c:pt idx="407">
                  <c:v>500</c:v>
                </c:pt>
                <c:pt idx="408">
                  <c:v>500</c:v>
                </c:pt>
                <c:pt idx="409">
                  <c:v>500</c:v>
                </c:pt>
                <c:pt idx="410">
                  <c:v>500</c:v>
                </c:pt>
                <c:pt idx="411">
                  <c:v>500</c:v>
                </c:pt>
                <c:pt idx="412">
                  <c:v>500</c:v>
                </c:pt>
                <c:pt idx="413">
                  <c:v>500</c:v>
                </c:pt>
                <c:pt idx="414">
                  <c:v>500</c:v>
                </c:pt>
                <c:pt idx="415">
                  <c:v>500</c:v>
                </c:pt>
                <c:pt idx="416">
                  <c:v>500</c:v>
                </c:pt>
                <c:pt idx="417">
                  <c:v>500</c:v>
                </c:pt>
                <c:pt idx="418">
                  <c:v>500</c:v>
                </c:pt>
                <c:pt idx="419">
                  <c:v>500</c:v>
                </c:pt>
                <c:pt idx="420">
                  <c:v>500</c:v>
                </c:pt>
                <c:pt idx="421">
                  <c:v>500</c:v>
                </c:pt>
                <c:pt idx="422">
                  <c:v>500</c:v>
                </c:pt>
                <c:pt idx="423">
                  <c:v>500</c:v>
                </c:pt>
                <c:pt idx="424">
                  <c:v>500</c:v>
                </c:pt>
                <c:pt idx="425">
                  <c:v>500</c:v>
                </c:pt>
                <c:pt idx="426">
                  <c:v>495</c:v>
                </c:pt>
                <c:pt idx="427">
                  <c:v>495</c:v>
                </c:pt>
                <c:pt idx="428">
                  <c:v>495</c:v>
                </c:pt>
                <c:pt idx="429">
                  <c:v>495</c:v>
                </c:pt>
                <c:pt idx="430">
                  <c:v>495</c:v>
                </c:pt>
                <c:pt idx="431">
                  <c:v>495</c:v>
                </c:pt>
                <c:pt idx="432">
                  <c:v>495</c:v>
                </c:pt>
                <c:pt idx="433">
                  <c:v>495</c:v>
                </c:pt>
                <c:pt idx="434">
                  <c:v>495</c:v>
                </c:pt>
                <c:pt idx="435">
                  <c:v>495</c:v>
                </c:pt>
                <c:pt idx="436">
                  <c:v>495</c:v>
                </c:pt>
                <c:pt idx="437">
                  <c:v>495</c:v>
                </c:pt>
                <c:pt idx="438">
                  <c:v>495</c:v>
                </c:pt>
                <c:pt idx="439">
                  <c:v>495</c:v>
                </c:pt>
                <c:pt idx="440">
                  <c:v>495</c:v>
                </c:pt>
                <c:pt idx="441">
                  <c:v>495</c:v>
                </c:pt>
                <c:pt idx="442">
                  <c:v>495</c:v>
                </c:pt>
                <c:pt idx="443">
                  <c:v>495</c:v>
                </c:pt>
                <c:pt idx="444">
                  <c:v>495</c:v>
                </c:pt>
                <c:pt idx="445">
                  <c:v>495</c:v>
                </c:pt>
                <c:pt idx="446">
                  <c:v>495</c:v>
                </c:pt>
                <c:pt idx="447">
                  <c:v>495</c:v>
                </c:pt>
                <c:pt idx="448">
                  <c:v>495</c:v>
                </c:pt>
                <c:pt idx="449">
                  <c:v>495</c:v>
                </c:pt>
                <c:pt idx="450">
                  <c:v>495</c:v>
                </c:pt>
                <c:pt idx="451">
                  <c:v>495</c:v>
                </c:pt>
                <c:pt idx="452">
                  <c:v>495</c:v>
                </c:pt>
                <c:pt idx="453">
                  <c:v>495</c:v>
                </c:pt>
                <c:pt idx="454">
                  <c:v>495</c:v>
                </c:pt>
                <c:pt idx="455">
                  <c:v>495</c:v>
                </c:pt>
                <c:pt idx="456">
                  <c:v>495</c:v>
                </c:pt>
                <c:pt idx="457">
                  <c:v>495</c:v>
                </c:pt>
                <c:pt idx="458">
                  <c:v>495</c:v>
                </c:pt>
                <c:pt idx="459">
                  <c:v>495</c:v>
                </c:pt>
                <c:pt idx="460">
                  <c:v>495</c:v>
                </c:pt>
                <c:pt idx="461">
                  <c:v>495</c:v>
                </c:pt>
                <c:pt idx="462">
                  <c:v>495</c:v>
                </c:pt>
                <c:pt idx="463">
                  <c:v>495</c:v>
                </c:pt>
                <c:pt idx="464">
                  <c:v>495</c:v>
                </c:pt>
                <c:pt idx="465">
                  <c:v>495</c:v>
                </c:pt>
                <c:pt idx="466">
                  <c:v>495</c:v>
                </c:pt>
                <c:pt idx="467">
                  <c:v>495</c:v>
                </c:pt>
                <c:pt idx="468">
                  <c:v>495</c:v>
                </c:pt>
                <c:pt idx="469">
                  <c:v>495</c:v>
                </c:pt>
                <c:pt idx="470">
                  <c:v>495</c:v>
                </c:pt>
                <c:pt idx="471">
                  <c:v>495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495</c:v>
                </c:pt>
                <c:pt idx="481">
                  <c:v>495</c:v>
                </c:pt>
                <c:pt idx="482">
                  <c:v>495</c:v>
                </c:pt>
                <c:pt idx="483">
                  <c:v>495</c:v>
                </c:pt>
                <c:pt idx="484">
                  <c:v>495</c:v>
                </c:pt>
                <c:pt idx="485">
                  <c:v>495</c:v>
                </c:pt>
                <c:pt idx="486">
                  <c:v>495</c:v>
                </c:pt>
                <c:pt idx="487">
                  <c:v>495</c:v>
                </c:pt>
                <c:pt idx="488">
                  <c:v>495</c:v>
                </c:pt>
                <c:pt idx="489">
                  <c:v>495</c:v>
                </c:pt>
                <c:pt idx="490">
                  <c:v>495</c:v>
                </c:pt>
                <c:pt idx="491">
                  <c:v>495</c:v>
                </c:pt>
                <c:pt idx="492">
                  <c:v>495</c:v>
                </c:pt>
                <c:pt idx="493">
                  <c:v>495</c:v>
                </c:pt>
                <c:pt idx="494">
                  <c:v>495</c:v>
                </c:pt>
                <c:pt idx="495">
                  <c:v>495</c:v>
                </c:pt>
                <c:pt idx="496">
                  <c:v>495</c:v>
                </c:pt>
                <c:pt idx="497">
                  <c:v>495</c:v>
                </c:pt>
                <c:pt idx="498">
                  <c:v>495</c:v>
                </c:pt>
                <c:pt idx="499">
                  <c:v>495</c:v>
                </c:pt>
                <c:pt idx="500">
                  <c:v>495</c:v>
                </c:pt>
                <c:pt idx="501">
                  <c:v>495</c:v>
                </c:pt>
                <c:pt idx="502">
                  <c:v>495</c:v>
                </c:pt>
                <c:pt idx="503">
                  <c:v>495</c:v>
                </c:pt>
                <c:pt idx="504">
                  <c:v>495</c:v>
                </c:pt>
                <c:pt idx="505">
                  <c:v>495</c:v>
                </c:pt>
                <c:pt idx="506">
                  <c:v>495</c:v>
                </c:pt>
                <c:pt idx="507">
                  <c:v>495</c:v>
                </c:pt>
                <c:pt idx="508">
                  <c:v>495</c:v>
                </c:pt>
                <c:pt idx="509">
                  <c:v>495</c:v>
                </c:pt>
                <c:pt idx="510">
                  <c:v>495</c:v>
                </c:pt>
                <c:pt idx="511">
                  <c:v>495</c:v>
                </c:pt>
                <c:pt idx="512">
                  <c:v>495</c:v>
                </c:pt>
                <c:pt idx="513">
                  <c:v>495</c:v>
                </c:pt>
                <c:pt idx="514">
                  <c:v>495</c:v>
                </c:pt>
                <c:pt idx="515">
                  <c:v>495</c:v>
                </c:pt>
                <c:pt idx="516">
                  <c:v>495</c:v>
                </c:pt>
                <c:pt idx="517">
                  <c:v>495</c:v>
                </c:pt>
                <c:pt idx="518">
                  <c:v>495</c:v>
                </c:pt>
                <c:pt idx="519">
                  <c:v>495</c:v>
                </c:pt>
                <c:pt idx="520">
                  <c:v>495</c:v>
                </c:pt>
                <c:pt idx="521">
                  <c:v>495</c:v>
                </c:pt>
                <c:pt idx="522">
                  <c:v>495</c:v>
                </c:pt>
                <c:pt idx="523">
                  <c:v>495</c:v>
                </c:pt>
                <c:pt idx="524">
                  <c:v>495</c:v>
                </c:pt>
                <c:pt idx="525">
                  <c:v>495</c:v>
                </c:pt>
                <c:pt idx="526">
                  <c:v>495</c:v>
                </c:pt>
                <c:pt idx="527">
                  <c:v>495</c:v>
                </c:pt>
                <c:pt idx="528">
                  <c:v>495</c:v>
                </c:pt>
                <c:pt idx="529">
                  <c:v>495</c:v>
                </c:pt>
                <c:pt idx="530">
                  <c:v>495</c:v>
                </c:pt>
                <c:pt idx="531">
                  <c:v>495</c:v>
                </c:pt>
                <c:pt idx="532">
                  <c:v>495</c:v>
                </c:pt>
                <c:pt idx="533">
                  <c:v>495</c:v>
                </c:pt>
                <c:pt idx="534">
                  <c:v>495</c:v>
                </c:pt>
                <c:pt idx="535">
                  <c:v>495</c:v>
                </c:pt>
                <c:pt idx="536">
                  <c:v>495</c:v>
                </c:pt>
                <c:pt idx="537">
                  <c:v>495</c:v>
                </c:pt>
                <c:pt idx="538">
                  <c:v>495</c:v>
                </c:pt>
                <c:pt idx="539">
                  <c:v>495</c:v>
                </c:pt>
                <c:pt idx="540">
                  <c:v>495</c:v>
                </c:pt>
                <c:pt idx="541">
                  <c:v>495</c:v>
                </c:pt>
                <c:pt idx="542">
                  <c:v>495</c:v>
                </c:pt>
                <c:pt idx="543">
                  <c:v>495</c:v>
                </c:pt>
                <c:pt idx="544">
                  <c:v>495</c:v>
                </c:pt>
                <c:pt idx="545">
                  <c:v>495</c:v>
                </c:pt>
                <c:pt idx="546">
                  <c:v>495</c:v>
                </c:pt>
                <c:pt idx="547">
                  <c:v>495</c:v>
                </c:pt>
                <c:pt idx="548">
                  <c:v>495</c:v>
                </c:pt>
                <c:pt idx="549">
                  <c:v>495</c:v>
                </c:pt>
                <c:pt idx="550">
                  <c:v>495</c:v>
                </c:pt>
                <c:pt idx="551">
                  <c:v>495</c:v>
                </c:pt>
                <c:pt idx="552">
                  <c:v>495</c:v>
                </c:pt>
                <c:pt idx="553">
                  <c:v>495</c:v>
                </c:pt>
                <c:pt idx="554">
                  <c:v>495</c:v>
                </c:pt>
                <c:pt idx="555">
                  <c:v>495</c:v>
                </c:pt>
                <c:pt idx="556">
                  <c:v>495</c:v>
                </c:pt>
                <c:pt idx="557">
                  <c:v>495</c:v>
                </c:pt>
                <c:pt idx="558">
                  <c:v>495</c:v>
                </c:pt>
                <c:pt idx="559">
                  <c:v>495</c:v>
                </c:pt>
                <c:pt idx="560">
                  <c:v>495</c:v>
                </c:pt>
                <c:pt idx="561">
                  <c:v>495</c:v>
                </c:pt>
                <c:pt idx="562">
                  <c:v>495</c:v>
                </c:pt>
                <c:pt idx="563">
                  <c:v>495</c:v>
                </c:pt>
                <c:pt idx="564">
                  <c:v>495</c:v>
                </c:pt>
                <c:pt idx="565">
                  <c:v>495</c:v>
                </c:pt>
                <c:pt idx="566">
                  <c:v>495</c:v>
                </c:pt>
                <c:pt idx="567">
                  <c:v>495</c:v>
                </c:pt>
                <c:pt idx="568">
                  <c:v>495</c:v>
                </c:pt>
                <c:pt idx="569">
                  <c:v>495</c:v>
                </c:pt>
                <c:pt idx="570">
                  <c:v>495</c:v>
                </c:pt>
                <c:pt idx="571">
                  <c:v>495</c:v>
                </c:pt>
                <c:pt idx="572">
                  <c:v>495</c:v>
                </c:pt>
                <c:pt idx="573">
                  <c:v>495</c:v>
                </c:pt>
                <c:pt idx="574">
                  <c:v>495</c:v>
                </c:pt>
                <c:pt idx="575">
                  <c:v>495</c:v>
                </c:pt>
                <c:pt idx="576">
                  <c:v>495</c:v>
                </c:pt>
                <c:pt idx="577">
                  <c:v>495</c:v>
                </c:pt>
                <c:pt idx="578">
                  <c:v>495</c:v>
                </c:pt>
                <c:pt idx="579">
                  <c:v>495</c:v>
                </c:pt>
                <c:pt idx="580">
                  <c:v>495</c:v>
                </c:pt>
                <c:pt idx="581">
                  <c:v>495</c:v>
                </c:pt>
                <c:pt idx="582">
                  <c:v>495</c:v>
                </c:pt>
                <c:pt idx="583">
                  <c:v>495</c:v>
                </c:pt>
                <c:pt idx="584">
                  <c:v>495</c:v>
                </c:pt>
                <c:pt idx="585">
                  <c:v>495</c:v>
                </c:pt>
                <c:pt idx="586">
                  <c:v>495</c:v>
                </c:pt>
                <c:pt idx="587">
                  <c:v>495</c:v>
                </c:pt>
                <c:pt idx="588">
                  <c:v>495</c:v>
                </c:pt>
                <c:pt idx="589">
                  <c:v>495</c:v>
                </c:pt>
                <c:pt idx="590">
                  <c:v>495</c:v>
                </c:pt>
                <c:pt idx="591">
                  <c:v>495</c:v>
                </c:pt>
                <c:pt idx="592">
                  <c:v>495</c:v>
                </c:pt>
                <c:pt idx="593">
                  <c:v>495</c:v>
                </c:pt>
                <c:pt idx="594">
                  <c:v>495</c:v>
                </c:pt>
                <c:pt idx="595">
                  <c:v>495</c:v>
                </c:pt>
                <c:pt idx="596">
                  <c:v>495</c:v>
                </c:pt>
                <c:pt idx="597">
                  <c:v>495</c:v>
                </c:pt>
                <c:pt idx="598">
                  <c:v>495</c:v>
                </c:pt>
                <c:pt idx="599">
                  <c:v>495</c:v>
                </c:pt>
                <c:pt idx="600">
                  <c:v>495</c:v>
                </c:pt>
                <c:pt idx="601">
                  <c:v>495</c:v>
                </c:pt>
                <c:pt idx="602">
                  <c:v>495</c:v>
                </c:pt>
                <c:pt idx="603">
                  <c:v>495</c:v>
                </c:pt>
                <c:pt idx="604">
                  <c:v>495</c:v>
                </c:pt>
                <c:pt idx="605">
                  <c:v>495</c:v>
                </c:pt>
                <c:pt idx="606">
                  <c:v>495</c:v>
                </c:pt>
                <c:pt idx="607">
                  <c:v>495</c:v>
                </c:pt>
                <c:pt idx="608">
                  <c:v>495</c:v>
                </c:pt>
                <c:pt idx="609">
                  <c:v>495</c:v>
                </c:pt>
                <c:pt idx="610">
                  <c:v>495</c:v>
                </c:pt>
                <c:pt idx="611">
                  <c:v>495</c:v>
                </c:pt>
                <c:pt idx="612">
                  <c:v>495</c:v>
                </c:pt>
                <c:pt idx="613">
                  <c:v>495</c:v>
                </c:pt>
                <c:pt idx="614">
                  <c:v>495</c:v>
                </c:pt>
                <c:pt idx="615">
                  <c:v>495</c:v>
                </c:pt>
                <c:pt idx="616">
                  <c:v>495</c:v>
                </c:pt>
                <c:pt idx="617">
                  <c:v>495</c:v>
                </c:pt>
                <c:pt idx="618">
                  <c:v>495</c:v>
                </c:pt>
                <c:pt idx="619">
                  <c:v>495</c:v>
                </c:pt>
                <c:pt idx="620">
                  <c:v>495</c:v>
                </c:pt>
                <c:pt idx="621">
                  <c:v>495</c:v>
                </c:pt>
                <c:pt idx="622">
                  <c:v>495</c:v>
                </c:pt>
                <c:pt idx="623">
                  <c:v>495</c:v>
                </c:pt>
                <c:pt idx="624">
                  <c:v>495</c:v>
                </c:pt>
                <c:pt idx="625">
                  <c:v>495</c:v>
                </c:pt>
                <c:pt idx="626">
                  <c:v>495</c:v>
                </c:pt>
                <c:pt idx="627">
                  <c:v>495</c:v>
                </c:pt>
                <c:pt idx="628">
                  <c:v>495</c:v>
                </c:pt>
                <c:pt idx="629">
                  <c:v>495</c:v>
                </c:pt>
                <c:pt idx="630">
                  <c:v>495</c:v>
                </c:pt>
                <c:pt idx="631">
                  <c:v>495</c:v>
                </c:pt>
                <c:pt idx="632">
                  <c:v>495</c:v>
                </c:pt>
                <c:pt idx="633">
                  <c:v>495</c:v>
                </c:pt>
                <c:pt idx="634">
                  <c:v>495</c:v>
                </c:pt>
                <c:pt idx="635">
                  <c:v>495</c:v>
                </c:pt>
                <c:pt idx="636">
                  <c:v>495</c:v>
                </c:pt>
                <c:pt idx="637">
                  <c:v>495</c:v>
                </c:pt>
                <c:pt idx="638">
                  <c:v>495</c:v>
                </c:pt>
                <c:pt idx="639">
                  <c:v>495</c:v>
                </c:pt>
                <c:pt idx="640">
                  <c:v>495</c:v>
                </c:pt>
                <c:pt idx="641">
                  <c:v>495</c:v>
                </c:pt>
                <c:pt idx="642">
                  <c:v>495</c:v>
                </c:pt>
                <c:pt idx="643">
                  <c:v>495</c:v>
                </c:pt>
                <c:pt idx="644">
                  <c:v>495</c:v>
                </c:pt>
                <c:pt idx="645">
                  <c:v>495</c:v>
                </c:pt>
                <c:pt idx="646">
                  <c:v>495</c:v>
                </c:pt>
                <c:pt idx="647">
                  <c:v>495</c:v>
                </c:pt>
                <c:pt idx="648">
                  <c:v>495</c:v>
                </c:pt>
                <c:pt idx="649">
                  <c:v>495</c:v>
                </c:pt>
                <c:pt idx="650">
                  <c:v>495</c:v>
                </c:pt>
                <c:pt idx="651">
                  <c:v>495</c:v>
                </c:pt>
                <c:pt idx="652">
                  <c:v>495</c:v>
                </c:pt>
                <c:pt idx="653">
                  <c:v>495</c:v>
                </c:pt>
                <c:pt idx="654">
                  <c:v>495</c:v>
                </c:pt>
                <c:pt idx="655">
                  <c:v>495</c:v>
                </c:pt>
                <c:pt idx="656">
                  <c:v>495</c:v>
                </c:pt>
                <c:pt idx="657">
                  <c:v>495</c:v>
                </c:pt>
                <c:pt idx="658">
                  <c:v>495</c:v>
                </c:pt>
                <c:pt idx="659">
                  <c:v>495</c:v>
                </c:pt>
                <c:pt idx="660">
                  <c:v>495</c:v>
                </c:pt>
                <c:pt idx="661">
                  <c:v>495</c:v>
                </c:pt>
                <c:pt idx="662">
                  <c:v>495</c:v>
                </c:pt>
                <c:pt idx="663">
                  <c:v>495</c:v>
                </c:pt>
                <c:pt idx="664">
                  <c:v>495</c:v>
                </c:pt>
                <c:pt idx="665">
                  <c:v>495</c:v>
                </c:pt>
                <c:pt idx="666">
                  <c:v>495</c:v>
                </c:pt>
                <c:pt idx="667">
                  <c:v>495</c:v>
                </c:pt>
                <c:pt idx="668">
                  <c:v>495</c:v>
                </c:pt>
                <c:pt idx="669">
                  <c:v>495</c:v>
                </c:pt>
                <c:pt idx="670">
                  <c:v>495</c:v>
                </c:pt>
                <c:pt idx="671">
                  <c:v>495</c:v>
                </c:pt>
                <c:pt idx="672">
                  <c:v>495</c:v>
                </c:pt>
                <c:pt idx="673">
                  <c:v>495</c:v>
                </c:pt>
                <c:pt idx="674">
                  <c:v>495</c:v>
                </c:pt>
                <c:pt idx="675">
                  <c:v>495</c:v>
                </c:pt>
                <c:pt idx="676">
                  <c:v>495</c:v>
                </c:pt>
                <c:pt idx="677">
                  <c:v>495</c:v>
                </c:pt>
                <c:pt idx="678">
                  <c:v>495</c:v>
                </c:pt>
                <c:pt idx="679">
                  <c:v>495</c:v>
                </c:pt>
                <c:pt idx="680">
                  <c:v>495</c:v>
                </c:pt>
                <c:pt idx="681">
                  <c:v>495</c:v>
                </c:pt>
                <c:pt idx="682">
                  <c:v>495</c:v>
                </c:pt>
                <c:pt idx="683">
                  <c:v>495</c:v>
                </c:pt>
                <c:pt idx="684">
                  <c:v>495</c:v>
                </c:pt>
                <c:pt idx="685">
                  <c:v>495</c:v>
                </c:pt>
                <c:pt idx="686">
                  <c:v>495</c:v>
                </c:pt>
                <c:pt idx="687">
                  <c:v>495</c:v>
                </c:pt>
                <c:pt idx="688">
                  <c:v>495</c:v>
                </c:pt>
                <c:pt idx="689">
                  <c:v>495</c:v>
                </c:pt>
                <c:pt idx="690">
                  <c:v>495</c:v>
                </c:pt>
                <c:pt idx="691">
                  <c:v>495</c:v>
                </c:pt>
                <c:pt idx="692">
                  <c:v>495</c:v>
                </c:pt>
                <c:pt idx="693">
                  <c:v>495</c:v>
                </c:pt>
                <c:pt idx="694">
                  <c:v>495</c:v>
                </c:pt>
                <c:pt idx="695">
                  <c:v>495</c:v>
                </c:pt>
                <c:pt idx="696">
                  <c:v>495</c:v>
                </c:pt>
                <c:pt idx="697">
                  <c:v>495</c:v>
                </c:pt>
                <c:pt idx="698">
                  <c:v>495</c:v>
                </c:pt>
                <c:pt idx="699">
                  <c:v>495</c:v>
                </c:pt>
                <c:pt idx="700">
                  <c:v>495</c:v>
                </c:pt>
                <c:pt idx="701">
                  <c:v>495</c:v>
                </c:pt>
                <c:pt idx="702">
                  <c:v>495</c:v>
                </c:pt>
                <c:pt idx="703">
                  <c:v>495</c:v>
                </c:pt>
                <c:pt idx="704">
                  <c:v>495</c:v>
                </c:pt>
                <c:pt idx="705">
                  <c:v>495</c:v>
                </c:pt>
                <c:pt idx="706">
                  <c:v>495</c:v>
                </c:pt>
                <c:pt idx="707">
                  <c:v>495</c:v>
                </c:pt>
                <c:pt idx="708">
                  <c:v>495</c:v>
                </c:pt>
                <c:pt idx="709">
                  <c:v>495</c:v>
                </c:pt>
                <c:pt idx="710">
                  <c:v>495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078208"/>
        <c:axId val="706078768"/>
      </c:scatterChart>
      <c:valAx>
        <c:axId val="706078208"/>
        <c:scaling>
          <c:orientation val="minMax"/>
          <c:max val="2.2500000000000007E-3"/>
          <c:min val="1.9100000000000005E-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mm:ss.0;@" sourceLinked="1"/>
        <c:majorTickMark val="out"/>
        <c:minorTickMark val="none"/>
        <c:tickLblPos val="nextTo"/>
        <c:crossAx val="706078768"/>
        <c:crosses val="autoZero"/>
        <c:crossBetween val="midCat"/>
      </c:valAx>
      <c:valAx>
        <c:axId val="706078768"/>
        <c:scaling>
          <c:orientation val="minMax"/>
          <c:max val="520"/>
          <c:min val="4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Height (Feet)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607820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0.53496</cdr:x>
      <cdr:y>0.12065</cdr:y>
    </cdr:from>
    <cdr:to>
      <cdr:x>0.9121</cdr:x>
      <cdr:y>0.32024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9906" y="681832"/>
          <a:ext cx="3256987" cy="1127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600"/>
            </a:lnSpc>
          </a:pPr>
          <a:r>
            <a:rPr lang="en-US" sz="1800" dirty="0"/>
            <a:t>Radio</a:t>
          </a:r>
          <a:r>
            <a:rPr lang="en-US" sz="1800" baseline="0" dirty="0"/>
            <a:t> Altimeter signal:  </a:t>
          </a:r>
          <a:r>
            <a:rPr lang="en-US" sz="1800" baseline="0" dirty="0" smtClean="0"/>
            <a:t> </a:t>
          </a:r>
          <a:r>
            <a:rPr lang="en-US" sz="1800" baseline="0" dirty="0" err="1"/>
            <a:t>dBm</a:t>
          </a:r>
          <a:endParaRPr lang="en-US" sz="1800" baseline="0" dirty="0"/>
        </a:p>
        <a:p xmlns:a="http://schemas.openxmlformats.org/drawingml/2006/main">
          <a:pPr>
            <a:lnSpc>
              <a:spcPts val="1600"/>
            </a:lnSpc>
          </a:pPr>
          <a:r>
            <a:rPr lang="en-US" sz="1800" baseline="0" dirty="0"/>
            <a:t>VSG </a:t>
          </a:r>
          <a:r>
            <a:rPr lang="en-US" sz="1800" baseline="0" dirty="0" smtClean="0"/>
            <a:t>interference</a:t>
          </a:r>
          <a:r>
            <a:rPr lang="en-US" sz="1800" baseline="0" dirty="0"/>
            <a:t>:	</a:t>
          </a:r>
          <a:r>
            <a:rPr lang="en-US" sz="1800" baseline="0" dirty="0" smtClean="0"/>
            <a:t> </a:t>
          </a:r>
          <a:r>
            <a:rPr lang="en-US" sz="1800" baseline="0" dirty="0" err="1"/>
            <a:t>dBm</a:t>
          </a:r>
          <a:endParaRPr lang="en-US" sz="1800" baseline="0" dirty="0"/>
        </a:p>
        <a:p xmlns:a="http://schemas.openxmlformats.org/drawingml/2006/main">
          <a:pPr>
            <a:lnSpc>
              <a:spcPts val="1600"/>
            </a:lnSpc>
          </a:pPr>
          <a:r>
            <a:rPr lang="en-US" sz="1800" baseline="0" dirty="0"/>
            <a:t>Mean height : </a:t>
          </a:r>
          <a:endParaRPr lang="en-US" sz="1800" baseline="0" dirty="0" smtClean="0"/>
        </a:p>
        <a:p xmlns:a="http://schemas.openxmlformats.org/drawingml/2006/main">
          <a:pPr>
            <a:lnSpc>
              <a:spcPts val="1600"/>
            </a:lnSpc>
          </a:pPr>
          <a:r>
            <a:rPr lang="en-US" sz="1800" baseline="0" dirty="0" smtClean="0"/>
            <a:t>Mean after 3 sec. :  </a:t>
          </a:r>
        </a:p>
        <a:p xmlns:a="http://schemas.openxmlformats.org/drawingml/2006/main">
          <a:pPr>
            <a:lnSpc>
              <a:spcPts val="1600"/>
            </a:lnSpc>
          </a:pPr>
          <a:r>
            <a:rPr lang="en-US" sz="1800" baseline="0" dirty="0" smtClean="0"/>
            <a:t>Standard </a:t>
          </a:r>
          <a:r>
            <a:rPr lang="en-US" sz="1800" baseline="0" dirty="0"/>
            <a:t>Deviation:  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0.22665</cdr:x>
      <cdr:y>0.55816</cdr:y>
    </cdr:from>
    <cdr:to>
      <cdr:x>0.68457</cdr:x>
      <cdr:y>0.76451</cdr:y>
    </cdr:to>
    <cdr:grpSp>
      <cdr:nvGrpSpPr>
        <cdr:cNvPr id="6" name="Group 5"/>
        <cdr:cNvGrpSpPr/>
      </cdr:nvGrpSpPr>
      <cdr:grpSpPr>
        <a:xfrm xmlns:a="http://schemas.openxmlformats.org/drawingml/2006/main">
          <a:off x="1957349" y="3154220"/>
          <a:ext cx="3954598" cy="1166105"/>
          <a:chOff x="1809749" y="3741737"/>
          <a:chExt cx="3969159" cy="1299715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1809749" y="4691063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2765425" y="3741737"/>
            <a:ext cx="736099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On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5027612" y="4729956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0.16657</cdr:x>
      <cdr:y>0.56762</cdr:y>
    </cdr:from>
    <cdr:to>
      <cdr:x>0.71103</cdr:x>
      <cdr:y>0.77019</cdr:y>
    </cdr:to>
    <cdr:grpSp>
      <cdr:nvGrpSpPr>
        <cdr:cNvPr id="3" name="Group 2"/>
        <cdr:cNvGrpSpPr/>
      </cdr:nvGrpSpPr>
      <cdr:grpSpPr>
        <a:xfrm xmlns:a="http://schemas.openxmlformats.org/drawingml/2006/main">
          <a:off x="776630" y="3575101"/>
          <a:ext cx="2538538" cy="1275868"/>
          <a:chOff x="0" y="0"/>
          <a:chExt cx="4719253" cy="1275902"/>
        </a:xfrm>
      </cdr:grpSpPr>
      <cdr:sp macro="" textlink="">
        <cdr:nvSpPr>
          <cdr:cNvPr id="4" name="TextBox 2"/>
          <cdr:cNvSpPr txBox="1"/>
        </cdr:nvSpPr>
        <cdr:spPr>
          <a:xfrm xmlns:a="http://schemas.openxmlformats.org/drawingml/2006/main">
            <a:off x="0" y="949326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955676" y="0"/>
            <a:ext cx="736099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On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3967957" y="964406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0.23251</cdr:x>
      <cdr:y>0.56383</cdr:y>
    </cdr:from>
    <cdr:to>
      <cdr:x>0.74125</cdr:x>
      <cdr:y>0.76401</cdr:y>
    </cdr:to>
    <cdr:grpSp>
      <cdr:nvGrpSpPr>
        <cdr:cNvPr id="4" name="Group 3"/>
        <cdr:cNvGrpSpPr/>
      </cdr:nvGrpSpPr>
      <cdr:grpSpPr>
        <a:xfrm xmlns:a="http://schemas.openxmlformats.org/drawingml/2006/main">
          <a:off x="2036009" y="3551230"/>
          <a:ext cx="4454858" cy="1260815"/>
          <a:chOff x="0" y="0"/>
          <a:chExt cx="4409690" cy="1260822"/>
        </a:xfrm>
      </cdr:grpSpPr>
      <cdr:sp macro="" textlink="">
        <cdr:nvSpPr>
          <cdr:cNvPr id="5" name="TextBox 2"/>
          <cdr:cNvSpPr txBox="1"/>
        </cdr:nvSpPr>
        <cdr:spPr>
          <a:xfrm xmlns:a="http://schemas.openxmlformats.org/drawingml/2006/main">
            <a:off x="0" y="949326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955676" y="0"/>
            <a:ext cx="736099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On</a:t>
            </a:r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3658394" y="916782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0.18855</cdr:x>
      <cdr:y>0.56573</cdr:y>
    </cdr:from>
    <cdr:to>
      <cdr:x>0.68081</cdr:x>
      <cdr:y>0.76641</cdr:y>
    </cdr:to>
    <cdr:grpSp>
      <cdr:nvGrpSpPr>
        <cdr:cNvPr id="3" name="Group 2"/>
        <cdr:cNvGrpSpPr/>
      </cdr:nvGrpSpPr>
      <cdr:grpSpPr>
        <a:xfrm xmlns:a="http://schemas.openxmlformats.org/drawingml/2006/main">
          <a:off x="842894" y="3440068"/>
          <a:ext cx="2200599" cy="1220287"/>
          <a:chOff x="0" y="0"/>
          <a:chExt cx="4266815" cy="1263996"/>
        </a:xfrm>
      </cdr:grpSpPr>
      <cdr:sp macro="" textlink="">
        <cdr:nvSpPr>
          <cdr:cNvPr id="4" name="TextBox 2"/>
          <cdr:cNvSpPr txBox="1"/>
        </cdr:nvSpPr>
        <cdr:spPr>
          <a:xfrm xmlns:a="http://schemas.openxmlformats.org/drawingml/2006/main">
            <a:off x="0" y="949326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955676" y="0"/>
            <a:ext cx="736099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On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3515519" y="952500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0.19679</cdr:x>
      <cdr:y>0.56384</cdr:y>
    </cdr:from>
    <cdr:to>
      <cdr:x>0.6918</cdr:x>
      <cdr:y>0.77019</cdr:y>
    </cdr:to>
    <cdr:grpSp>
      <cdr:nvGrpSpPr>
        <cdr:cNvPr id="3" name="Group 2"/>
        <cdr:cNvGrpSpPr/>
      </cdr:nvGrpSpPr>
      <cdr:grpSpPr>
        <a:xfrm xmlns:a="http://schemas.openxmlformats.org/drawingml/2006/main">
          <a:off x="937212" y="3465812"/>
          <a:ext cx="2357486" cy="1268392"/>
          <a:chOff x="0" y="0"/>
          <a:chExt cx="4290628" cy="1299715"/>
        </a:xfrm>
      </cdr:grpSpPr>
      <cdr:sp macro="" textlink="">
        <cdr:nvSpPr>
          <cdr:cNvPr id="4" name="TextBox 2"/>
          <cdr:cNvSpPr txBox="1"/>
        </cdr:nvSpPr>
        <cdr:spPr>
          <a:xfrm xmlns:a="http://schemas.openxmlformats.org/drawingml/2006/main">
            <a:off x="0" y="949326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955676" y="0"/>
            <a:ext cx="736099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On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3539332" y="988219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0.17345</cdr:x>
      <cdr:y>0.56572</cdr:y>
    </cdr:from>
    <cdr:to>
      <cdr:x>0.69868</cdr:x>
      <cdr:y>0.77207</cdr:y>
    </cdr:to>
    <cdr:grpSp>
      <cdr:nvGrpSpPr>
        <cdr:cNvPr id="3" name="Group 2"/>
        <cdr:cNvGrpSpPr/>
      </cdr:nvGrpSpPr>
      <cdr:grpSpPr>
        <a:xfrm xmlns:a="http://schemas.openxmlformats.org/drawingml/2006/main">
          <a:off x="841475" y="3444245"/>
          <a:ext cx="2548101" cy="1256311"/>
          <a:chOff x="0" y="0"/>
          <a:chExt cx="4552566" cy="1299715"/>
        </a:xfrm>
      </cdr:grpSpPr>
      <cdr:sp macro="" textlink="">
        <cdr:nvSpPr>
          <cdr:cNvPr id="4" name="TextBox 2"/>
          <cdr:cNvSpPr txBox="1"/>
        </cdr:nvSpPr>
        <cdr:spPr>
          <a:xfrm xmlns:a="http://schemas.openxmlformats.org/drawingml/2006/main">
            <a:off x="0" y="949326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955676" y="0"/>
            <a:ext cx="736099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On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3801270" y="988219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0.18855</cdr:x>
      <cdr:y>0.56762</cdr:y>
    </cdr:from>
    <cdr:to>
      <cdr:x>0.71378</cdr:x>
      <cdr:y>0.77397</cdr:y>
    </cdr:to>
    <cdr:grpSp>
      <cdr:nvGrpSpPr>
        <cdr:cNvPr id="3" name="Group 2"/>
        <cdr:cNvGrpSpPr/>
      </cdr:nvGrpSpPr>
      <cdr:grpSpPr>
        <a:xfrm xmlns:a="http://schemas.openxmlformats.org/drawingml/2006/main">
          <a:off x="902759" y="3471475"/>
          <a:ext cx="2514748" cy="1262004"/>
          <a:chOff x="0" y="0"/>
          <a:chExt cx="4552566" cy="1299715"/>
        </a:xfrm>
      </cdr:grpSpPr>
      <cdr:sp macro="" textlink="">
        <cdr:nvSpPr>
          <cdr:cNvPr id="4" name="TextBox 2"/>
          <cdr:cNvSpPr txBox="1"/>
        </cdr:nvSpPr>
        <cdr:spPr>
          <a:xfrm xmlns:a="http://schemas.openxmlformats.org/drawingml/2006/main">
            <a:off x="0" y="949326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955676" y="0"/>
            <a:ext cx="736099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On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3801270" y="988219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0.15971</cdr:x>
      <cdr:y>0.56195</cdr:y>
    </cdr:from>
    <cdr:to>
      <cdr:x>0.68494</cdr:x>
      <cdr:y>0.7683</cdr:y>
    </cdr:to>
    <cdr:grpSp>
      <cdr:nvGrpSpPr>
        <cdr:cNvPr id="3" name="Group 2"/>
        <cdr:cNvGrpSpPr/>
      </cdr:nvGrpSpPr>
      <cdr:grpSpPr>
        <a:xfrm xmlns:a="http://schemas.openxmlformats.org/drawingml/2006/main">
          <a:off x="740843" y="3539389"/>
          <a:ext cx="2436371" cy="1299676"/>
          <a:chOff x="0" y="0"/>
          <a:chExt cx="4552566" cy="1299715"/>
        </a:xfrm>
      </cdr:grpSpPr>
      <cdr:sp macro="" textlink="">
        <cdr:nvSpPr>
          <cdr:cNvPr id="4" name="TextBox 2"/>
          <cdr:cNvSpPr txBox="1"/>
        </cdr:nvSpPr>
        <cdr:spPr>
          <a:xfrm xmlns:a="http://schemas.openxmlformats.org/drawingml/2006/main">
            <a:off x="0" y="949326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955676" y="0"/>
            <a:ext cx="736099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On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3801270" y="988219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</cdr:grp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0.17619</cdr:x>
      <cdr:y>0.56762</cdr:y>
    </cdr:from>
    <cdr:to>
      <cdr:x>0.71928</cdr:x>
      <cdr:y>0.7683</cdr:y>
    </cdr:to>
    <cdr:grpSp>
      <cdr:nvGrpSpPr>
        <cdr:cNvPr id="3" name="Group 2"/>
        <cdr:cNvGrpSpPr/>
      </cdr:nvGrpSpPr>
      <cdr:grpSpPr>
        <a:xfrm xmlns:a="http://schemas.openxmlformats.org/drawingml/2006/main">
          <a:off x="799387" y="3575101"/>
          <a:ext cx="2464040" cy="1263964"/>
          <a:chOff x="0" y="0"/>
          <a:chExt cx="4707347" cy="1263997"/>
        </a:xfrm>
      </cdr:grpSpPr>
      <cdr:sp macro="" textlink="">
        <cdr:nvSpPr>
          <cdr:cNvPr id="4" name="TextBox 2"/>
          <cdr:cNvSpPr txBox="1"/>
        </cdr:nvSpPr>
        <cdr:spPr>
          <a:xfrm xmlns:a="http://schemas.openxmlformats.org/drawingml/2006/main">
            <a:off x="0" y="949326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955676" y="0"/>
            <a:ext cx="736099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On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3956051" y="952501"/>
            <a:ext cx="751296" cy="31149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</cdr:grp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0.17207</cdr:x>
      <cdr:y>0.56761</cdr:y>
    </cdr:from>
    <cdr:to>
      <cdr:x>0.71653</cdr:x>
      <cdr:y>0.77019</cdr:y>
    </cdr:to>
    <cdr:grpSp>
      <cdr:nvGrpSpPr>
        <cdr:cNvPr id="3" name="Group 2"/>
        <cdr:cNvGrpSpPr/>
      </cdr:nvGrpSpPr>
      <cdr:grpSpPr>
        <a:xfrm xmlns:a="http://schemas.openxmlformats.org/drawingml/2006/main">
          <a:off x="822215" y="3575038"/>
          <a:ext cx="2601634" cy="1275931"/>
          <a:chOff x="0" y="0"/>
          <a:chExt cx="4719259" cy="1275934"/>
        </a:xfrm>
      </cdr:grpSpPr>
      <cdr:sp macro="" textlink="">
        <cdr:nvSpPr>
          <cdr:cNvPr id="4" name="TextBox 2"/>
          <cdr:cNvSpPr txBox="1"/>
        </cdr:nvSpPr>
        <cdr:spPr>
          <a:xfrm xmlns:a="http://schemas.openxmlformats.org/drawingml/2006/main">
            <a:off x="0" y="949350"/>
            <a:ext cx="751297" cy="3115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955677" y="0"/>
            <a:ext cx="736100" cy="3115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On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3967962" y="964430"/>
            <a:ext cx="751297" cy="3115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>
                <a:solidFill>
                  <a:srgbClr val="C00000"/>
                </a:solidFill>
              </a:rPr>
              <a:t>VSG Off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6005" y="229195"/>
            <a:ext cx="2715250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90082" y="229195"/>
            <a:ext cx="2712996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0B72A682-CED2-EE49-9C74-ED4FC6B72A7E}" type="datetimeFigureOut">
              <a:rPr lang="en-US" smtClean="0">
                <a:latin typeface="Arial"/>
              </a:rPr>
              <a:pPr/>
              <a:t>4/3/2017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478636"/>
            <a:ext cx="6950075" cy="458391"/>
          </a:xfrm>
          <a:prstGeom prst="rect">
            <a:avLst/>
          </a:prstGeom>
        </p:spPr>
        <p:txBody>
          <a:bodyPr vert="horz" lIns="92098" tIns="46049" rIns="92098" bIns="46049" rtlCol="0" anchor="b" anchorCtr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00593" y="8478636"/>
            <a:ext cx="502486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26D1500D-7C1E-8941-898C-B2A130D13148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10" name="Picture 9" descr="189460_logo_final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45" t="28945" r="10645" b="18090"/>
          <a:stretch>
            <a:fillRect/>
          </a:stretch>
        </p:blipFill>
        <p:spPr>
          <a:xfrm>
            <a:off x="556006" y="8478635"/>
            <a:ext cx="1287151" cy="4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23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>
                <a:latin typeface="Arial"/>
              </a:defRPr>
            </a:lvl1pPr>
          </a:lstStyle>
          <a:p>
            <a:fld id="{53356612-1093-7B4E-B7B8-0E36E5952A86}" type="datetimeFigureOut">
              <a:rPr lang="en-US" smtClean="0"/>
              <a:pPr/>
              <a:t>4/3/2017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6950075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>
                <a:latin typeface="Arial"/>
              </a:defRPr>
            </a:lvl1pPr>
          </a:lstStyle>
          <a:p>
            <a:fld id="{A82EAE26-AD30-C945-9FC5-959C30C96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481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87388"/>
            <a:ext cx="4584700" cy="3438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-107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1926-3C07-9C4A-8513-46BCAD4F29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8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84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66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49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72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18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47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4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0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1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3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9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24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4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8707831"/>
            <a:ext cx="6950075" cy="45839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1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4572000" cy="4572000"/>
          </a:xfr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2880" tIns="182880" rIns="182880" bIns="182880"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38815" y="214931"/>
            <a:ext cx="4470060" cy="4247350"/>
            <a:chOff x="4638815" y="214931"/>
            <a:chExt cx="4470060" cy="4247350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5387624" y="214931"/>
              <a:ext cx="2978057" cy="320040"/>
              <a:chOff x="5387624" y="214931"/>
              <a:chExt cx="2978057" cy="320040"/>
            </a:xfrm>
          </p:grpSpPr>
          <p:pic>
            <p:nvPicPr>
              <p:cNvPr id="81" name="Picture 8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13280" y="219503"/>
                <a:ext cx="1352401" cy="310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7624" y="214931"/>
                <a:ext cx="1328075" cy="32004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342" y="838107"/>
              <a:ext cx="1337058" cy="3108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31" descr="logo_honeywel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11092" y="870075"/>
              <a:ext cx="1386784" cy="246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84" descr="member_logo_utc.gif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221685" y="4142241"/>
              <a:ext cx="1304321" cy="320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3" descr="C:\Users\murphyp\AppData\Local\Microsoft\Windows\Temporary Internet Files\Content.Outlook\1CIOE6NM\HarcoSemco_New LogoRGB_stacked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069" y="3409348"/>
              <a:ext cx="949605" cy="429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member_logo_rockwellcollins.jpg"/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"/>
            <a:stretch/>
          </p:blipFill>
          <p:spPr>
            <a:xfrm>
              <a:off x="7473864" y="3457349"/>
              <a:ext cx="1261240" cy="333756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4638815" y="1452139"/>
              <a:ext cx="4470060" cy="1654073"/>
              <a:chOff x="4638815" y="1458964"/>
              <a:chExt cx="4470060" cy="1654073"/>
            </a:xfrm>
          </p:grpSpPr>
          <p:pic>
            <p:nvPicPr>
              <p:cNvPr id="88" name="Picture 87" descr="GE Aviation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8815" y="1961388"/>
                <a:ext cx="649224" cy="649224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7" name="Group 6"/>
              <p:cNvGrpSpPr/>
              <p:nvPr userDrawn="1"/>
            </p:nvGrpSpPr>
            <p:grpSpPr>
              <a:xfrm>
                <a:off x="5943600" y="1458964"/>
                <a:ext cx="1828800" cy="1654073"/>
                <a:chOff x="5927972" y="1497071"/>
                <a:chExt cx="1828800" cy="1654073"/>
              </a:xfrm>
            </p:grpSpPr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7972" y="2588553"/>
                  <a:ext cx="1828800" cy="56259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" name="Picture 3" descr="WAIC-LOGO-FINAL.jpg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7972" y="1497071"/>
                  <a:ext cx="1828800" cy="989584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05456" y="1984250"/>
                <a:ext cx="703419" cy="6035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4572000"/>
            <a:ext cx="9144000" cy="3048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4876800"/>
            <a:ext cx="45720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37" y="5181600"/>
            <a:ext cx="8655327" cy="1447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1950" y="0"/>
            <a:ext cx="66294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11" name="Picture 10" descr="WAIC-LOGO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9" y="0"/>
            <a:ext cx="844928" cy="457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088"/>
            <a:ext cx="8229600" cy="5029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850" y="6412056"/>
            <a:ext cx="3802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pt-BR" smtClean="0"/>
              <a:t>ICAO FSMP - WG/4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31950" y="0"/>
            <a:ext cx="66294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13" name="Picture 12" descr="WAIC-LOGO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9" y="0"/>
            <a:ext cx="844928" cy="457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8229600" cy="1097076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77988"/>
            <a:ext cx="8229600" cy="46624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850" y="6412056"/>
            <a:ext cx="3802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8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chemeClr val="bg2">
                <a:lumMod val="1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7138" y="923588"/>
            <a:ext cx="818973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tx2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162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AVSI</a:t>
            </a:r>
            <a:endParaRPr lang="en-US" sz="239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9305"/>
            <a:ext cx="7772400" cy="3205740"/>
          </a:xfrm>
        </p:spPr>
        <p:txBody>
          <a:bodyPr anchor="ctr">
            <a:noAutofit/>
          </a:bodyPr>
          <a:lstStyle>
            <a:lvl1pPr algn="ctr">
              <a:defRPr sz="54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C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IC-LOGO-FINAL.jpg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" y="979667"/>
            <a:ext cx="9052801" cy="489857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829305"/>
            <a:ext cx="7772400" cy="3205740"/>
          </a:xfrm>
        </p:spPr>
        <p:txBody>
          <a:bodyPr anchor="ctr">
            <a:noAutofit/>
          </a:bodyPr>
          <a:lstStyle>
            <a:lvl1pPr algn="ctr">
              <a:defRPr sz="54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31950" y="0"/>
            <a:ext cx="66294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14" name="Picture 13" descr="WAIC-LOGO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9" y="0"/>
            <a:ext cx="844928" cy="457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4038600" cy="50292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0"/>
            <a:ext cx="4038600" cy="50292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850" y="6412056"/>
            <a:ext cx="3802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pt-BR" smtClean="0"/>
              <a:t>ICAO FSMP - WG/4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31950" y="0"/>
            <a:ext cx="66294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12" name="Picture 11" descr="WAIC-LOGO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9" y="0"/>
            <a:ext cx="844928" cy="457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850" y="6412056"/>
            <a:ext cx="3802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pt-BR" smtClean="0"/>
              <a:t>ICAO FSMP - WG/4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31950" y="0"/>
            <a:ext cx="66294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11" name="Picture 10" descr="WAIC-LOGO-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89" y="0"/>
            <a:ext cx="844928" cy="457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850" y="6412056"/>
            <a:ext cx="3802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pt-BR" smtClean="0"/>
              <a:t>ICAO FSMP - WG/4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20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20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752658E-D922-2744-8F1B-96610776A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850" y="6412056"/>
            <a:ext cx="3802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pt-BR" smtClean="0"/>
              <a:t>ICAO FSMP - WG/4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73" r:id="rId3"/>
    <p:sldLayoutId id="2147483674" r:id="rId4"/>
    <p:sldLayoutId id="2147483679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en-US" sz="1600" dirty="0" smtClean="0"/>
              <a:t>Aerospace Vehicle Systems Institute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WAIC Radio Altimeter </a:t>
            </a:r>
            <a:r>
              <a:rPr lang="en-US" sz="4000" smtClean="0"/>
              <a:t>Interference Susceptibility </a:t>
            </a:r>
            <a:r>
              <a:rPr lang="en-US" sz="4000" dirty="0" smtClean="0"/>
              <a:t>Testing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Texas A&amp;M Engineering </a:t>
            </a:r>
            <a:br>
              <a:rPr lang="en-US" sz="1600" dirty="0" smtClean="0"/>
            </a:br>
            <a:r>
              <a:rPr lang="en-US" sz="1600" dirty="0" smtClean="0"/>
              <a:t>Experiment Station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Michael Franceschini</a:t>
            </a:r>
          </a:p>
          <a:p>
            <a:r>
              <a:rPr lang="en-US" sz="2000" dirty="0"/>
              <a:t>ICAO FSMP WG 4, ICAO APAC</a:t>
            </a:r>
          </a:p>
          <a:p>
            <a:r>
              <a:rPr lang="en-US" sz="2000" dirty="0"/>
              <a:t>March 29 - April 7 2017</a:t>
            </a:r>
          </a:p>
        </p:txBody>
      </p:sp>
    </p:spTree>
    <p:extLst>
      <p:ext uri="{BB962C8B-B14F-4D97-AF65-F5344CB8AC3E}">
        <p14:creationId xmlns:p14="http://schemas.microsoft.com/office/powerpoint/2010/main" val="34980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20944"/>
              </p:ext>
            </p:extLst>
          </p:nvPr>
        </p:nvGraphicFramePr>
        <p:xfrm>
          <a:off x="215900" y="337978"/>
          <a:ext cx="8756650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823746"/>
            <a:ext cx="3094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Accuracy Spec is +/- 10 </a:t>
            </a:r>
            <a:r>
              <a:rPr lang="en-US" sz="2000" dirty="0" err="1" smtClean="0">
                <a:solidFill>
                  <a:srgbClr val="92D050"/>
                </a:solidFill>
              </a:rPr>
              <a:t>ft</a:t>
            </a:r>
            <a:endParaRPr lang="en-US" sz="2000" dirty="0">
              <a:solidFill>
                <a:srgbClr val="92D05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90600" y="685800"/>
            <a:ext cx="7981950" cy="25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0600" y="4610100"/>
            <a:ext cx="7981950" cy="25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7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50406"/>
              </p:ext>
            </p:extLst>
          </p:nvPr>
        </p:nvGraphicFramePr>
        <p:xfrm>
          <a:off x="228600" y="317500"/>
          <a:ext cx="4470400" cy="608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323267"/>
              </p:ext>
            </p:extLst>
          </p:nvPr>
        </p:nvGraphicFramePr>
        <p:xfrm>
          <a:off x="4381500" y="469900"/>
          <a:ext cx="4762500" cy="61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8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72658"/>
              </p:ext>
            </p:extLst>
          </p:nvPr>
        </p:nvGraphicFramePr>
        <p:xfrm>
          <a:off x="165100" y="478775"/>
          <a:ext cx="4851400" cy="608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55629"/>
              </p:ext>
            </p:extLst>
          </p:nvPr>
        </p:nvGraphicFramePr>
        <p:xfrm>
          <a:off x="4356100" y="451183"/>
          <a:ext cx="4787900" cy="6115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0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4794"/>
              </p:ext>
            </p:extLst>
          </p:nvPr>
        </p:nvGraphicFramePr>
        <p:xfrm>
          <a:off x="136525" y="416401"/>
          <a:ext cx="4638675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52051"/>
              </p:ext>
            </p:extLst>
          </p:nvPr>
        </p:nvGraphicFramePr>
        <p:xfrm>
          <a:off x="4486274" y="416401"/>
          <a:ext cx="4537074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6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984"/>
              </p:ext>
            </p:extLst>
          </p:nvPr>
        </p:nvGraphicFramePr>
        <p:xfrm>
          <a:off x="36512" y="279797"/>
          <a:ext cx="4778375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29729"/>
              </p:ext>
            </p:extLst>
          </p:nvPr>
        </p:nvGraphicFramePr>
        <p:xfrm>
          <a:off x="4481513" y="279797"/>
          <a:ext cx="4662487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8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Initial Multi-Carrier Test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54600"/>
            <a:ext cx="8342141" cy="4710102"/>
          </a:xfrm>
        </p:spPr>
        <p:txBody>
          <a:bodyPr>
            <a:normAutofit/>
          </a:bodyPr>
          <a:lstStyle/>
          <a:p>
            <a:r>
              <a:rPr lang="en-US" dirty="0" smtClean="0"/>
              <a:t>All 3 cases revealed unexpected RA behaviors</a:t>
            </a:r>
          </a:p>
          <a:p>
            <a:pPr lvl="1"/>
            <a:r>
              <a:rPr lang="en-US" dirty="0" smtClean="0"/>
              <a:t>Performance did not scale linearly with I bandwidth</a:t>
            </a:r>
          </a:p>
          <a:p>
            <a:r>
              <a:rPr lang="en-US" dirty="0" smtClean="0"/>
              <a:t>Warrants </a:t>
            </a:r>
            <a:r>
              <a:rPr lang="en-US" dirty="0" smtClean="0"/>
              <a:t>further investigation, focused tests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 smtClean="0"/>
              <a:t> 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0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 Test Plans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at higher Altitudes</a:t>
            </a:r>
          </a:p>
          <a:p>
            <a:pPr lvl="1"/>
            <a:r>
              <a:rPr lang="en-US" dirty="0" smtClean="0"/>
              <a:t>RA return signal strength decreases, I/S increases</a:t>
            </a:r>
          </a:p>
          <a:p>
            <a:pPr lvl="1"/>
            <a:r>
              <a:rPr lang="en-US" dirty="0" smtClean="0"/>
              <a:t>Accuracy limits increase (+/- 2% of altitude)</a:t>
            </a:r>
          </a:p>
          <a:p>
            <a:pPr lvl="1"/>
            <a:r>
              <a:rPr lang="en-US" dirty="0" smtClean="0"/>
              <a:t>Should also be lower interference levels experienced</a:t>
            </a:r>
          </a:p>
          <a:p>
            <a:r>
              <a:rPr lang="en-US" dirty="0" smtClean="0"/>
              <a:t>Repeat all tests at lower and upper band edges</a:t>
            </a:r>
          </a:p>
          <a:p>
            <a:pPr lvl="1"/>
            <a:r>
              <a:rPr lang="en-US" dirty="0" smtClean="0"/>
              <a:t>4240 MHz, 4360 MHz are near FMCW sweep limits</a:t>
            </a:r>
          </a:p>
          <a:p>
            <a:pPr lvl="1"/>
            <a:r>
              <a:rPr lang="en-US" dirty="0" smtClean="0"/>
              <a:t>Some variations across band have been witnessed</a:t>
            </a:r>
          </a:p>
          <a:p>
            <a:r>
              <a:rPr lang="en-US" dirty="0" smtClean="0"/>
              <a:t>Might assess expanded multi-channel cases </a:t>
            </a:r>
          </a:p>
          <a:p>
            <a:pPr lvl="1"/>
            <a:r>
              <a:rPr lang="en-US" dirty="0" smtClean="0"/>
              <a:t>For higher duty-cycle occupancy impacts, if not deemed to be linearly scalable with # of channels</a:t>
            </a:r>
          </a:p>
          <a:p>
            <a:pPr lvl="1"/>
            <a:r>
              <a:rPr lang="en-US" dirty="0" smtClean="0"/>
              <a:t>Variations in relative amplitudes on each channel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0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Expanded Tests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168274"/>
            <a:ext cx="8373979" cy="5338851"/>
          </a:xfrm>
        </p:spPr>
        <p:txBody>
          <a:bodyPr>
            <a:normAutofit/>
          </a:bodyPr>
          <a:lstStyle/>
          <a:p>
            <a:r>
              <a:rPr lang="en-US" dirty="0" smtClean="0"/>
              <a:t>Out-of-band interference susceptibility</a:t>
            </a:r>
          </a:p>
          <a:p>
            <a:pPr lvl="1"/>
            <a:r>
              <a:rPr lang="en-US" dirty="0" smtClean="0"/>
              <a:t>Rec M.2059 only estimated </a:t>
            </a:r>
            <a:r>
              <a:rPr lang="en-US" dirty="0" err="1" smtClean="0"/>
              <a:t>bandpass</a:t>
            </a:r>
            <a:r>
              <a:rPr lang="en-US" dirty="0" smtClean="0"/>
              <a:t> filter </a:t>
            </a:r>
            <a:r>
              <a:rPr lang="en-US" dirty="0" err="1" smtClean="0"/>
              <a:t>rolloffs</a:t>
            </a:r>
            <a:endParaRPr lang="en-US" dirty="0" smtClean="0"/>
          </a:p>
          <a:p>
            <a:pPr lvl="1"/>
            <a:r>
              <a:rPr lang="en-US" dirty="0" smtClean="0"/>
              <a:t>Meaningful frequencies need to be determined</a:t>
            </a:r>
          </a:p>
          <a:p>
            <a:pPr lvl="1"/>
            <a:r>
              <a:rPr lang="en-US" dirty="0" smtClean="0"/>
              <a:t>Standalone, multichannel out-of-band…</a:t>
            </a:r>
          </a:p>
          <a:p>
            <a:pPr lvl="1"/>
            <a:r>
              <a:rPr lang="en-US" dirty="0" smtClean="0"/>
              <a:t>Simultaneous with in-band interference from WAIC</a:t>
            </a:r>
          </a:p>
          <a:p>
            <a:r>
              <a:rPr lang="en-US" dirty="0" smtClean="0"/>
              <a:t>Identify other critical altitude breakpoints in algorithms (unique to each RA model)</a:t>
            </a:r>
          </a:p>
          <a:p>
            <a:r>
              <a:rPr lang="en-US" dirty="0" smtClean="0"/>
              <a:t>Pulsed altimeter susceptibility (</a:t>
            </a:r>
            <a:r>
              <a:rPr lang="en-US" dirty="0" err="1" smtClean="0"/>
              <a:t>bizjet</a:t>
            </a:r>
            <a:r>
              <a:rPr lang="en-US" dirty="0" smtClean="0"/>
              <a:t>, GA)</a:t>
            </a:r>
          </a:p>
          <a:p>
            <a:r>
              <a:rPr lang="en-US" dirty="0" smtClean="0"/>
              <a:t>Effects of combined WAIC &amp; multiple RA sources</a:t>
            </a:r>
          </a:p>
          <a:p>
            <a:r>
              <a:rPr lang="en-US" dirty="0" smtClean="0"/>
              <a:t>Additional waveform types; mixed modes</a:t>
            </a:r>
          </a:p>
          <a:p>
            <a:r>
              <a:rPr lang="en-US" dirty="0" smtClean="0"/>
              <a:t>Other </a:t>
            </a:r>
            <a:r>
              <a:rPr lang="en-US" dirty="0"/>
              <a:t>suggestions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38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Comments on RA Interference Susceptibility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575031"/>
            <a:ext cx="8229600" cy="4837025"/>
          </a:xfrm>
        </p:spPr>
        <p:txBody>
          <a:bodyPr>
            <a:normAutofit/>
          </a:bodyPr>
          <a:lstStyle/>
          <a:p>
            <a:r>
              <a:rPr lang="en-US" dirty="0" smtClean="0"/>
              <a:t>Lab test is ongoing and initial results are promising for WAIC compatibility</a:t>
            </a:r>
          </a:p>
          <a:p>
            <a:pPr lvl="1"/>
            <a:r>
              <a:rPr lang="en-US" dirty="0" smtClean="0"/>
              <a:t>Highly tolerant to constant envelope signals</a:t>
            </a:r>
          </a:p>
          <a:p>
            <a:pPr lvl="1"/>
            <a:r>
              <a:rPr lang="en-US" dirty="0" smtClean="0"/>
              <a:t>Need to proceed to higher altitude performance</a:t>
            </a:r>
          </a:p>
          <a:p>
            <a:r>
              <a:rPr lang="en-US" dirty="0" smtClean="0"/>
              <a:t>Must further evaluate multi-channel </a:t>
            </a:r>
            <a:r>
              <a:rPr lang="en-US" dirty="0" smtClean="0"/>
              <a:t>cases 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more cases may need to be addressed</a:t>
            </a:r>
          </a:p>
          <a:p>
            <a:r>
              <a:rPr lang="en-US" dirty="0" smtClean="0"/>
              <a:t>SARPs may only need single NTE constraint</a:t>
            </a:r>
          </a:p>
          <a:p>
            <a:pPr lvl="1"/>
            <a:r>
              <a:rPr lang="en-US" dirty="0" smtClean="0"/>
              <a:t>Interference incident &lt;“</a:t>
            </a:r>
            <a:r>
              <a:rPr lang="en-US" dirty="0" err="1" smtClean="0"/>
              <a:t>x”dBm</a:t>
            </a:r>
            <a:r>
              <a:rPr lang="en-US" dirty="0" smtClean="0"/>
              <a:t>, RA must tolerate </a:t>
            </a:r>
            <a:r>
              <a:rPr lang="en-US" dirty="0"/>
              <a:t>“</a:t>
            </a:r>
            <a:r>
              <a:rPr lang="en-US" dirty="0" err="1" smtClean="0"/>
              <a:t>x”dB</a:t>
            </a:r>
            <a:endParaRPr lang="en-US" dirty="0" smtClean="0"/>
          </a:p>
          <a:p>
            <a:pPr lvl="1"/>
            <a:r>
              <a:rPr lang="en-US" dirty="0" smtClean="0"/>
              <a:t>May still need to spec aggregation limits  (TBD) </a:t>
            </a:r>
          </a:p>
          <a:p>
            <a:pPr lvl="2"/>
            <a:r>
              <a:rPr lang="en-US" dirty="0" smtClean="0"/>
              <a:t>For example, # </a:t>
            </a:r>
            <a:r>
              <a:rPr lang="en-US" dirty="0" smtClean="0"/>
              <a:t>of signals at “x”, or </a:t>
            </a:r>
            <a:r>
              <a:rPr lang="en-US" dirty="0" smtClean="0"/>
              <a:t>sum total of all to </a:t>
            </a:r>
            <a:r>
              <a:rPr lang="en-US" dirty="0" smtClean="0"/>
              <a:t>”y”…..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3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Radio Altimeter Interference Susceptibility Testing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83937"/>
            <a:ext cx="8458200" cy="4867192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Purpose</a:t>
            </a:r>
            <a:r>
              <a:rPr lang="en-US" dirty="0" smtClean="0"/>
              <a:t>: Derive meaningful SARP guidelines</a:t>
            </a:r>
          </a:p>
          <a:p>
            <a:pPr lvl="1"/>
            <a:r>
              <a:rPr lang="en-US" dirty="0" smtClean="0"/>
              <a:t>Determine incident interference power limits to fielded </a:t>
            </a:r>
            <a:r>
              <a:rPr lang="en-US" dirty="0" err="1" smtClean="0"/>
              <a:t>RadAlts</a:t>
            </a:r>
            <a:r>
              <a:rPr lang="en-US" dirty="0" smtClean="0"/>
              <a:t> that ensure their continued safe operation</a:t>
            </a:r>
          </a:p>
          <a:p>
            <a:pPr lvl="2"/>
            <a:r>
              <a:rPr lang="en-US" dirty="0" smtClean="0"/>
              <a:t>The 5 RA models identified cover the installed ATR base</a:t>
            </a:r>
          </a:p>
          <a:p>
            <a:pPr lvl="2"/>
            <a:r>
              <a:rPr lang="en-US" dirty="0" smtClean="0"/>
              <a:t>Identifying a single worst case limit yields a unified RA SARP,  simplifies any WAIC coexistence analyses &amp; constraints</a:t>
            </a:r>
          </a:p>
          <a:p>
            <a:pPr lvl="1"/>
            <a:r>
              <a:rPr lang="en-US" dirty="0" smtClean="0"/>
              <a:t>Understand the behavior of unique RA algorithms in the presence of various forms of interference signal types</a:t>
            </a:r>
          </a:p>
          <a:p>
            <a:pPr lvl="2"/>
            <a:r>
              <a:rPr lang="en-US" dirty="0" smtClean="0"/>
              <a:t>Provides guidance for preferred WAIC signal designs</a:t>
            </a:r>
          </a:p>
          <a:p>
            <a:pPr lvl="2"/>
            <a:r>
              <a:rPr lang="en-US" dirty="0" smtClean="0"/>
              <a:t>Will help understand aggregation, multi-channel impacts</a:t>
            </a:r>
          </a:p>
          <a:p>
            <a:r>
              <a:rPr lang="en-US" u="sng" dirty="0" smtClean="0"/>
              <a:t>Initial assessment</a:t>
            </a:r>
            <a:r>
              <a:rPr lang="en-US" dirty="0" smtClean="0"/>
              <a:t>: RAs seem robust against anticipated WAIC interference levels</a:t>
            </a:r>
          </a:p>
          <a:p>
            <a:pPr lvl="1"/>
            <a:r>
              <a:rPr lang="en-US" dirty="0" smtClean="0"/>
              <a:t>Should yield reasonable WAIC installation criteria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Laboratory &amp; Flight Tests 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66787"/>
            <a:ext cx="8482263" cy="528461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Test Rack (for flight test) is Complete &amp; Calibrated</a:t>
            </a:r>
          </a:p>
          <a:p>
            <a:r>
              <a:rPr lang="en-US" dirty="0" smtClean="0"/>
              <a:t>Uses DO-155 External Loop Loss, 45 </a:t>
            </a:r>
            <a:r>
              <a:rPr lang="en-US" dirty="0" err="1" smtClean="0"/>
              <a:t>deg</a:t>
            </a:r>
            <a:r>
              <a:rPr lang="en-US" dirty="0" smtClean="0"/>
              <a:t> BW (G=20) to set desired return signal levels</a:t>
            </a:r>
          </a:p>
          <a:p>
            <a:r>
              <a:rPr lang="en-US" dirty="0" smtClean="0"/>
              <a:t>Tests will span RA operational altitude limits</a:t>
            </a:r>
          </a:p>
          <a:p>
            <a:pPr lvl="1"/>
            <a:r>
              <a:rPr lang="en-US" dirty="0" smtClean="0"/>
              <a:t>500</a:t>
            </a:r>
            <a:r>
              <a:rPr lang="en-US" dirty="0"/>
              <a:t>, 1500, 3000, 5000, 8000 feet </a:t>
            </a:r>
            <a:r>
              <a:rPr lang="en-US" dirty="0" smtClean="0"/>
              <a:t>(</a:t>
            </a:r>
            <a:r>
              <a:rPr lang="en-US" sz="2000" i="1" dirty="0" smtClean="0"/>
              <a:t>ARINC 429 max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Practical operation limits around 5000 feet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Tested 3 RA types at 508 feet to date</a:t>
            </a:r>
          </a:p>
          <a:p>
            <a:r>
              <a:rPr lang="en-US" dirty="0" smtClean="0"/>
              <a:t>Carrier </a:t>
            </a:r>
            <a:r>
              <a:rPr lang="en-US" dirty="0"/>
              <a:t>frequencies of 4240, </a:t>
            </a:r>
            <a:r>
              <a:rPr lang="en-US" dirty="0">
                <a:solidFill>
                  <a:srgbClr val="FF0000"/>
                </a:solidFill>
              </a:rPr>
              <a:t>4300</a:t>
            </a:r>
            <a:r>
              <a:rPr lang="en-US" dirty="0"/>
              <a:t>, 4360 </a:t>
            </a:r>
            <a:r>
              <a:rPr lang="en-US" dirty="0" err="1"/>
              <a:t>MHz.</a:t>
            </a:r>
            <a:endParaRPr lang="en-US" dirty="0"/>
          </a:p>
          <a:p>
            <a:r>
              <a:rPr lang="en-US" dirty="0" smtClean="0"/>
              <a:t>Four waveform types planned (</a:t>
            </a:r>
            <a:r>
              <a:rPr lang="en-US" sz="2400" i="1" dirty="0" smtClean="0"/>
              <a:t>Rec m.2067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Single Channel types: </a:t>
            </a:r>
            <a:r>
              <a:rPr lang="en-US" dirty="0" smtClean="0">
                <a:solidFill>
                  <a:srgbClr val="FF0000"/>
                </a:solidFill>
              </a:rPr>
              <a:t>802.15.4 MSK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802.11a/g OFDM</a:t>
            </a:r>
          </a:p>
          <a:p>
            <a:pPr lvl="1"/>
            <a:r>
              <a:rPr lang="en-US" dirty="0" smtClean="0"/>
              <a:t>Multichannel effects: </a:t>
            </a:r>
            <a:r>
              <a:rPr lang="en-US" dirty="0" smtClean="0">
                <a:solidFill>
                  <a:srgbClr val="C00000"/>
                </a:solidFill>
              </a:rPr>
              <a:t>Dual MSK, Dual OFDM</a:t>
            </a:r>
          </a:p>
          <a:p>
            <a:pPr lvl="2"/>
            <a:r>
              <a:rPr lang="en-US" dirty="0" smtClean="0"/>
              <a:t>Rationale: assess band occupancy scalability (duty cycle effect)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86" y="679148"/>
            <a:ext cx="8815314" cy="57968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Tabular Summary of Test Cases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2054" y="1178738"/>
          <a:ext cx="8523029" cy="4595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693"/>
                <a:gridCol w="625642"/>
                <a:gridCol w="625642"/>
                <a:gridCol w="553147"/>
                <a:gridCol w="644388"/>
                <a:gridCol w="645174"/>
                <a:gridCol w="645174"/>
                <a:gridCol w="644388"/>
                <a:gridCol w="645174"/>
                <a:gridCol w="645174"/>
                <a:gridCol w="644388"/>
                <a:gridCol w="645174"/>
                <a:gridCol w="645174"/>
                <a:gridCol w="139697"/>
              </a:tblGrid>
              <a:tr h="390298">
                <a:tc gridSpan="1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Radio</a:t>
                      </a:r>
                      <a:r>
                        <a:rPr lang="en-US" sz="20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Altimeter Model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3969"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Height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WAIC Waveforms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3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Single Carrier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Dual Carrier MSK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Single Channel OFDM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Dual Channel OFDM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3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4.3 GHz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4.24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4.36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4.3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4.24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4.36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4.3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4.24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4.36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4.3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4.24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4.36 GHz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39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500 ft.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1500 ft.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3000 ft.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5000 ft.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8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8000 ft.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itle 7"/>
          <p:cNvSpPr txBox="1">
            <a:spLocks/>
          </p:cNvSpPr>
          <p:nvPr/>
        </p:nvSpPr>
        <p:spPr>
          <a:xfrm>
            <a:off x="403058" y="5774462"/>
            <a:ext cx="833788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Cells entries can be filled with: level of first perturbation, accuracy spec exceeded, NCD limit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Lab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RAs seem to perform well in the presence of single constant envelope interference signals</a:t>
            </a:r>
          </a:p>
          <a:p>
            <a:pPr lvl="1"/>
            <a:r>
              <a:rPr lang="en-US" dirty="0" smtClean="0"/>
              <a:t>Operate at 508 feet with higher than practical WAIC signal levels (good for landing scenarios)</a:t>
            </a:r>
          </a:p>
          <a:p>
            <a:pPr lvl="2"/>
            <a:r>
              <a:rPr lang="en-US" dirty="0" smtClean="0"/>
              <a:t>consider 45 dB LOS path loss at 1m &amp; 17 </a:t>
            </a:r>
            <a:r>
              <a:rPr lang="en-US" dirty="0" err="1" smtClean="0"/>
              <a:t>dBm</a:t>
            </a:r>
            <a:r>
              <a:rPr lang="en-US" dirty="0" smtClean="0"/>
              <a:t> P</a:t>
            </a:r>
            <a:r>
              <a:rPr lang="en-US" baseline="-25000" dirty="0" smtClean="0"/>
              <a:t>TX</a:t>
            </a:r>
            <a:r>
              <a:rPr lang="en-US" dirty="0" smtClean="0"/>
              <a:t> max</a:t>
            </a:r>
          </a:p>
          <a:p>
            <a:pPr lvl="1"/>
            <a:r>
              <a:rPr lang="en-US" dirty="0" smtClean="0"/>
              <a:t>Tests span </a:t>
            </a:r>
            <a:r>
              <a:rPr lang="en-US" dirty="0"/>
              <a:t>full interference </a:t>
            </a:r>
            <a:r>
              <a:rPr lang="en-US" dirty="0" smtClean="0"/>
              <a:t>level </a:t>
            </a:r>
            <a:r>
              <a:rPr lang="en-US" dirty="0"/>
              <a:t>ranges </a:t>
            </a:r>
            <a:r>
              <a:rPr lang="en-US" dirty="0" smtClean="0"/>
              <a:t>of concern</a:t>
            </a:r>
          </a:p>
          <a:p>
            <a:pPr lvl="2"/>
            <a:r>
              <a:rPr lang="en-US" dirty="0" smtClean="0"/>
              <a:t>well above M.2059 specified receiver compression point </a:t>
            </a:r>
            <a:endParaRPr lang="en-US" dirty="0" smtClean="0"/>
          </a:p>
          <a:p>
            <a:r>
              <a:rPr lang="en-US" dirty="0" smtClean="0"/>
              <a:t>Must consider </a:t>
            </a:r>
            <a:r>
              <a:rPr lang="en-US" dirty="0"/>
              <a:t>t</a:t>
            </a:r>
            <a:r>
              <a:rPr lang="en-US" dirty="0" smtClean="0"/>
              <a:t>ransient </a:t>
            </a:r>
            <a:r>
              <a:rPr lang="en-US" dirty="0"/>
              <a:t>interference </a:t>
            </a:r>
            <a:r>
              <a:rPr lang="en-US" dirty="0" smtClean="0"/>
              <a:t>responses as well as steady state (WAIC burst effects)</a:t>
            </a:r>
          </a:p>
          <a:p>
            <a:pPr lvl="1"/>
            <a:r>
              <a:rPr lang="en-US" dirty="0" smtClean="0"/>
              <a:t>algorithmic differences, overload recovery times…</a:t>
            </a:r>
          </a:p>
          <a:p>
            <a:r>
              <a:rPr lang="en-US" dirty="0" smtClean="0"/>
              <a:t>Each RA model has unique degradation modes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84154"/>
            <a:ext cx="8229600" cy="520700"/>
          </a:xfrm>
        </p:spPr>
        <p:txBody>
          <a:bodyPr>
            <a:noAutofit/>
          </a:bodyPr>
          <a:lstStyle/>
          <a:p>
            <a:r>
              <a:rPr lang="en-US" dirty="0" smtClean="0"/>
              <a:t>ALA 52B Single Carrier MSK Test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22478"/>
              </p:ext>
            </p:extLst>
          </p:nvPr>
        </p:nvGraphicFramePr>
        <p:xfrm>
          <a:off x="330199" y="1004855"/>
          <a:ext cx="8483601" cy="4865160"/>
        </p:xfrm>
        <a:graphic>
          <a:graphicData uri="http://schemas.openxmlformats.org/drawingml/2006/table">
            <a:tbl>
              <a:tblPr/>
              <a:tblGrid>
                <a:gridCol w="790004"/>
                <a:gridCol w="790004"/>
                <a:gridCol w="790004"/>
                <a:gridCol w="790004"/>
                <a:gridCol w="790004"/>
                <a:gridCol w="790004"/>
                <a:gridCol w="790004"/>
                <a:gridCol w="938130"/>
                <a:gridCol w="1168547"/>
                <a:gridCol w="846896"/>
              </a:tblGrid>
              <a:tr h="405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WAIC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Waveform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Interference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2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VSG Signal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MSK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- 2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Mcps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(802.15.4)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Rate: 5 MHz 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RadAlt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Rcvr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I/S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 GHz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Strength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Signal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ARINC 429 (Feet)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% Err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00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Title 7"/>
          <p:cNvSpPr txBox="1">
            <a:spLocks/>
          </p:cNvSpPr>
          <p:nvPr/>
        </p:nvSpPr>
        <p:spPr>
          <a:xfrm>
            <a:off x="330199" y="5929462"/>
            <a:ext cx="8229600" cy="4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508 Ft Altitude; xx dB VSG-to-</a:t>
            </a:r>
            <a:r>
              <a:rPr lang="en-US" sz="2700" dirty="0" err="1" smtClean="0"/>
              <a:t>RadAlt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 52B Single Carrier MSK 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7" y="1229514"/>
            <a:ext cx="9044213" cy="4420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8093" y="3448617"/>
            <a:ext cx="3762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92D050"/>
                </a:solidFill>
              </a:rPr>
              <a:t>Note</a:t>
            </a:r>
            <a:r>
              <a:rPr lang="en-US" sz="2000" dirty="0" smtClean="0">
                <a:solidFill>
                  <a:srgbClr val="92D050"/>
                </a:solidFill>
              </a:rPr>
              <a:t>: Accuracy Spec is +/- 10 </a:t>
            </a:r>
            <a:r>
              <a:rPr lang="en-US" sz="2000" dirty="0" err="1" smtClean="0">
                <a:solidFill>
                  <a:srgbClr val="92D050"/>
                </a:solidFill>
              </a:rPr>
              <a:t>ft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3562" y="4786446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00B0F0"/>
                </a:solidFill>
              </a:rPr>
              <a:t>+10 </a:t>
            </a:r>
            <a:r>
              <a:rPr lang="en-US" i="1" u="sng" dirty="0" err="1" smtClean="0">
                <a:solidFill>
                  <a:srgbClr val="00B0F0"/>
                </a:solidFill>
              </a:rPr>
              <a:t>dBm</a:t>
            </a:r>
            <a:r>
              <a:rPr lang="en-US" i="1" u="sng" dirty="0" smtClean="0">
                <a:solidFill>
                  <a:srgbClr val="00B0F0"/>
                </a:solidFill>
              </a:rPr>
              <a:t> is NCD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457200" y="5749724"/>
            <a:ext cx="8229600" cy="4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508 Ft Altitude; 25 dB VSG-to-</a:t>
            </a:r>
            <a:r>
              <a:rPr lang="en-US" sz="2700" dirty="0" err="1" smtClean="0"/>
              <a:t>RadAlt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63957"/>
              </p:ext>
            </p:extLst>
          </p:nvPr>
        </p:nvGraphicFramePr>
        <p:xfrm>
          <a:off x="304800" y="851297"/>
          <a:ext cx="8636000" cy="565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LRA 900 </a:t>
            </a:r>
            <a:r>
              <a:rPr lang="en-US" dirty="0">
                <a:solidFill>
                  <a:srgbClr val="4B0716"/>
                </a:solidFill>
              </a:rPr>
              <a:t>Single Carrier MSK Test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330199" y="5576866"/>
            <a:ext cx="8229600" cy="4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508 Ft Altitude; xx dB VSG-to-</a:t>
            </a:r>
            <a:r>
              <a:rPr lang="en-US" sz="2700" dirty="0" err="1" smtClean="0"/>
              <a:t>RadAlt</a:t>
            </a:r>
            <a:endParaRPr lang="en-US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232465" y="1473307"/>
            <a:ext cx="1917135" cy="35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-8 </a:t>
            </a:r>
            <a:r>
              <a:rPr lang="en-US" sz="1800" b="1" dirty="0" err="1" smtClean="0"/>
              <a:t>dBm</a:t>
            </a:r>
            <a:r>
              <a:rPr lang="en-US" sz="1800" b="1" dirty="0" smtClean="0"/>
              <a:t> VSG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3774" y="2169946"/>
            <a:ext cx="3762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92D050"/>
                </a:solidFill>
              </a:rPr>
              <a:t>Note</a:t>
            </a:r>
            <a:r>
              <a:rPr lang="en-US" sz="2000" dirty="0" smtClean="0">
                <a:solidFill>
                  <a:srgbClr val="92D050"/>
                </a:solidFill>
              </a:rPr>
              <a:t>: Accuracy Spec is +/- 10 </a:t>
            </a:r>
            <a:r>
              <a:rPr lang="en-US" sz="2000" dirty="0" err="1" smtClean="0">
                <a:solidFill>
                  <a:srgbClr val="92D050"/>
                </a:solidFill>
              </a:rPr>
              <a:t>ft</a:t>
            </a:r>
            <a:endParaRPr lang="en-US" sz="2000" dirty="0">
              <a:solidFill>
                <a:srgbClr val="92D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04850" y="4597400"/>
            <a:ext cx="7981950" cy="25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4850" y="1430999"/>
            <a:ext cx="7981950" cy="25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- 7 Apr 2017                 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smtClean="0"/>
              <a:t>ICAO FSMP - WG/4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67149"/>
      </p:ext>
    </p:extLst>
  </p:cSld>
  <p:clrMapOvr>
    <a:masterClrMapping/>
  </p:clrMapOvr>
</p:sld>
</file>

<file path=ppt/theme/theme1.xml><?xml version="1.0" encoding="utf-8"?>
<a:theme xmlns:a="http://schemas.openxmlformats.org/drawingml/2006/main" name="AVSI EB Template">
  <a:themeElements>
    <a:clrScheme name="150331 AVSI">
      <a:dk1>
        <a:srgbClr val="500000"/>
      </a:dk1>
      <a:lt1>
        <a:sysClr val="window" lastClr="FFFFFF"/>
      </a:lt1>
      <a:dk2>
        <a:srgbClr val="4B0716"/>
      </a:dk2>
      <a:lt2>
        <a:srgbClr val="CCCCCC"/>
      </a:lt2>
      <a:accent1>
        <a:srgbClr val="F8C336"/>
      </a:accent1>
      <a:accent2>
        <a:srgbClr val="A3302A"/>
      </a:accent2>
      <a:accent3>
        <a:srgbClr val="2E6427"/>
      </a:accent3>
      <a:accent4>
        <a:srgbClr val="000096"/>
      </a:accent4>
      <a:accent5>
        <a:srgbClr val="E6E6E6"/>
      </a:accent5>
      <a:accent6>
        <a:srgbClr val="838DBB"/>
      </a:accent6>
      <a:hlink>
        <a:srgbClr val="A05050"/>
      </a:hlink>
      <a:folHlink>
        <a:srgbClr val="BA9B37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bf276872-af07-4968-a71d-1c83e80bd0bf" origin="userSelected">
  <element uid="id_protectivemarking_newvalue1" value=""/>
</sisl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F8BD83-4E02-4BA1-9792-02591D1899E3}"/>
</file>

<file path=customXml/itemProps2.xml><?xml version="1.0" encoding="utf-8"?>
<ds:datastoreItem xmlns:ds="http://schemas.openxmlformats.org/officeDocument/2006/customXml" ds:itemID="{0053194F-555F-461A-B4F3-F2004512B945}"/>
</file>

<file path=customXml/itemProps3.xml><?xml version="1.0" encoding="utf-8"?>
<ds:datastoreItem xmlns:ds="http://schemas.openxmlformats.org/officeDocument/2006/customXml" ds:itemID="{5CFE16D4-0ED6-40C2-B3D2-877CFCA17FFA}"/>
</file>

<file path=customXml/itemProps4.xml><?xml version="1.0" encoding="utf-8"?>
<ds:datastoreItem xmlns:ds="http://schemas.openxmlformats.org/officeDocument/2006/customXml" ds:itemID="{C5937DAC-7EA1-4C96-ACD4-0949183939A0}"/>
</file>

<file path=docProps/app.xml><?xml version="1.0" encoding="utf-8"?>
<Properties xmlns="http://schemas.openxmlformats.org/officeDocument/2006/extended-properties" xmlns:vt="http://schemas.openxmlformats.org/officeDocument/2006/docPropsVTypes">
  <Template>AVSI WAIC Presentation Template 3-24-17</Template>
  <TotalTime>132</TotalTime>
  <Words>1221</Words>
  <Application>Microsoft Office PowerPoint</Application>
  <PresentationFormat>On-screen Show (4:3)</PresentationFormat>
  <Paragraphs>349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Arial Black</vt:lpstr>
      <vt:lpstr>Calibri</vt:lpstr>
      <vt:lpstr>Times New Roman</vt:lpstr>
      <vt:lpstr>AVSI EB Template</vt:lpstr>
      <vt:lpstr>Aerospace Vehicle Systems Institute  WAIC Radio Altimeter Interference Susceptibility Testing  Texas A&amp;M Engineering  Experiment Station</vt:lpstr>
      <vt:lpstr>Overview of Radio Altimeter Interference Susceptibility Testing </vt:lpstr>
      <vt:lpstr>Laboratory &amp; Flight Tests Status</vt:lpstr>
      <vt:lpstr>PowerPoint Presentation</vt:lpstr>
      <vt:lpstr>Tabular Summary of Test Cases</vt:lpstr>
      <vt:lpstr>Initial Lab Test Results</vt:lpstr>
      <vt:lpstr>ALA 52B Single Carrier MSK Test</vt:lpstr>
      <vt:lpstr>ALA 52B Single Carrier MSK Test</vt:lpstr>
      <vt:lpstr>LRA 900 Single Carrier MSK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Multi-Carrier Test Issues</vt:lpstr>
      <vt:lpstr>Next Step Test Plans</vt:lpstr>
      <vt:lpstr>Potential Expanded Tests</vt:lpstr>
      <vt:lpstr>Summary Comments on RA Interference Susceptibility</vt:lpstr>
    </vt:vector>
  </TitlesOfParts>
  <Manager/>
  <Company>AVSI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Aerospace Vehicle Systems Institute  WAIC Radio Altimeter Interference Susceptibilty Testing  Texas A&amp;M Engineering  Experiment Station</dc:title>
  <dc:subject>WAIC Presentation</dc:subject>
  <dc:creator>Franceschini,Michael R</dc:creator>
  <cp:keywords/>
  <dc:description>As of 24 March 2017</dc:description>
  <cp:lastModifiedBy>Franceschini,Michael R</cp:lastModifiedBy>
  <cp:revision>22</cp:revision>
  <cp:lastPrinted>2016-04-25T17:41:13Z</cp:lastPrinted>
  <dcterms:created xsi:type="dcterms:W3CDTF">2017-04-03T09:34:09Z</dcterms:created>
  <dcterms:modified xsi:type="dcterms:W3CDTF">2017-04-03T20:39:04Z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  <property fmtid="{D5CDD505-2E9C-101B-9397-08002B2CF9AE}" pid="3" name="Audience">
    <vt:lpwstr>Audience</vt:lpwstr>
  </property>
  <property fmtid="{D5CDD505-2E9C-101B-9397-08002B2CF9AE}" pid="4" name="Venue">
    <vt:lpwstr>Venue</vt:lpwstr>
  </property>
  <property fmtid="{D5CDD505-2E9C-101B-9397-08002B2CF9AE}" pid="5" name="PresentationDate">
    <vt:lpwstr>Presentation Date</vt:lpwstr>
  </property>
  <property fmtid="{D5CDD505-2E9C-101B-9397-08002B2CF9AE}" pid="6" name="Presenter">
    <vt:lpwstr>Presenter</vt:lpwstr>
  </property>
  <property fmtid="{D5CDD505-2E9C-101B-9397-08002B2CF9AE}" pid="7" name="Order">
    <vt:r8>5300</vt:r8>
  </property>
  <property fmtid="{D5CDD505-2E9C-101B-9397-08002B2CF9AE}" pid="8" name="AVSIFolderContent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TemplateUrl">
    <vt:lpwstr/>
  </property>
  <property fmtid="{D5CDD505-2E9C-101B-9397-08002B2CF9AE}" pid="14" name="docIndexRef">
    <vt:lpwstr>23fea5c0-5ca7-4e68-97c7-d2cfa3bbe664</vt:lpwstr>
  </property>
  <property fmtid="{D5CDD505-2E9C-101B-9397-08002B2CF9AE}" pid="15" name="bjSaver">
    <vt:lpwstr>2gdmdgqRv1Yq9oJKtpHoeIRwtBc3/Cw/</vt:lpwstr>
  </property>
  <property fmtid="{D5CDD505-2E9C-101B-9397-08002B2CF9AE}" pid="16" name="bjDocumentLabelXML">
    <vt:lpwstr>&lt;?xml version="1.0" encoding="us-ascii"?&gt;&lt;sisl xmlns:xsd="http://www.w3.org/2001/XMLSchema" xmlns:xsi="http://www.w3.org/2001/XMLSchema-instance" sislVersion="0" policy="bf276872-af07-4968-a71d-1c83e80bd0bf" origin="userSelected" xmlns="http://www.boldonj</vt:lpwstr>
  </property>
  <property fmtid="{D5CDD505-2E9C-101B-9397-08002B2CF9AE}" pid="17" name="bjDocumentLabelXML-0">
    <vt:lpwstr>ames.com/2008/01/sie/internal/label"&gt;&lt;element uid="id_protectivemarking_newvalue1" value="" /&gt;&lt;/sisl&gt;</vt:lpwstr>
  </property>
  <property fmtid="{D5CDD505-2E9C-101B-9397-08002B2CF9AE}" pid="18" name="bjDocumentSecurityLabel">
    <vt:lpwstr>Honeywell Unrestricted</vt:lpwstr>
  </property>
  <property fmtid="{D5CDD505-2E9C-101B-9397-08002B2CF9AE}" pid="19" name="BJClassification">
    <vt:lpwstr>Honeywell Unrestricted</vt:lpwstr>
  </property>
</Properties>
</file>